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38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0" y="304800"/>
            <a:ext cx="930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 smtClean="0"/>
              <a:t>ARRAYS</a:t>
            </a:r>
            <a:endParaRPr lang="en-IN" u="sng" dirty="0"/>
          </a:p>
        </p:txBody>
      </p:sp>
      <p:sp>
        <p:nvSpPr>
          <p:cNvPr id="4" name="Rectangle 3"/>
          <p:cNvSpPr/>
          <p:nvPr/>
        </p:nvSpPr>
        <p:spPr>
          <a:xfrm>
            <a:off x="762000" y="9144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Definition: </a:t>
            </a:r>
            <a:r>
              <a:rPr lang="en-IN" dirty="0" smtClean="0"/>
              <a:t>An array is a collection of similar type of elements which has contiguous memory location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00" y="19050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Array is an object which contains elements of a similar data type. Additionally, the elements of an array are stored in a contiguous memory location. It is a data structure where we store similar elements. We can store only a fixed set of elements in a Java array.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62000" y="3581400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Array in Java is index-based, the first element of the array is stored at the 0th index, and 2nd element is stored on 1st index and so on.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419600"/>
            <a:ext cx="53054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768985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838200" y="37338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Example :</a:t>
            </a:r>
          </a:p>
          <a:p>
            <a:r>
              <a:rPr lang="en-IN" dirty="0" smtClean="0"/>
              <a:t>        Write a java program passing array to a function and find out minimum value.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67080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581400"/>
            <a:ext cx="70993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77597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4400" y="3429000"/>
            <a:ext cx="6172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Types: </a:t>
            </a:r>
            <a:r>
              <a:rPr lang="en-IN" dirty="0" smtClean="0"/>
              <a:t>There are different types of arrays in java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One Dimensional Array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Two Dimensional Array 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Multi Dimensional Array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543800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276600"/>
            <a:ext cx="68199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1501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524000"/>
            <a:ext cx="664723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371600"/>
            <a:ext cx="7391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	1.Read and write 1D array</a:t>
            </a:r>
          </a:p>
          <a:p>
            <a:endParaRPr lang="en-IN" dirty="0" smtClean="0"/>
          </a:p>
          <a:p>
            <a:r>
              <a:rPr lang="en-IN" dirty="0" smtClean="0"/>
              <a:t>	2.Rad and write in reverse order of 1D array</a:t>
            </a:r>
          </a:p>
          <a:p>
            <a:endParaRPr lang="en-IN" dirty="0" smtClean="0"/>
          </a:p>
          <a:p>
            <a:r>
              <a:rPr lang="en-IN" dirty="0" smtClean="0"/>
              <a:t>	3.to print even numbers only</a:t>
            </a:r>
          </a:p>
          <a:p>
            <a:endParaRPr lang="en-IN" dirty="0" smtClean="0"/>
          </a:p>
          <a:p>
            <a:r>
              <a:rPr lang="en-IN" dirty="0" smtClean="0"/>
              <a:t>	4.to print odd numbers only</a:t>
            </a:r>
          </a:p>
          <a:p>
            <a:endParaRPr lang="en-IN" dirty="0" smtClean="0"/>
          </a:p>
          <a:p>
            <a:r>
              <a:rPr lang="en-IN" dirty="0" smtClean="0"/>
              <a:t>	5.to print sum of even no's only</a:t>
            </a:r>
          </a:p>
          <a:p>
            <a:endParaRPr lang="en-IN" dirty="0" smtClean="0"/>
          </a:p>
          <a:p>
            <a:r>
              <a:rPr lang="en-IN" dirty="0" smtClean="0"/>
              <a:t>	6.to print sum of odd no's only</a:t>
            </a:r>
          </a:p>
          <a:p>
            <a:endParaRPr lang="en-IN" dirty="0" smtClean="0"/>
          </a:p>
          <a:p>
            <a:r>
              <a:rPr lang="en-IN" dirty="0" smtClean="0"/>
              <a:t>	7.to print negative no's from array</a:t>
            </a:r>
          </a:p>
          <a:p>
            <a:endParaRPr lang="en-IN" dirty="0" smtClean="0"/>
          </a:p>
          <a:p>
            <a:r>
              <a:rPr lang="en-IN" dirty="0" smtClean="0"/>
              <a:t>	8.Find the min and max elements from array</a:t>
            </a:r>
          </a:p>
          <a:p>
            <a:endParaRPr lang="en-IN" dirty="0" smtClean="0"/>
          </a:p>
          <a:p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609600"/>
            <a:ext cx="297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General Programs of 1D Array</a:t>
            </a:r>
            <a:endParaRPr lang="en-I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143000"/>
            <a:ext cx="7086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	9.find out even no's in array and display in ascending order</a:t>
            </a:r>
          </a:p>
          <a:p>
            <a:r>
              <a:rPr lang="en-IN" dirty="0" smtClean="0"/>
              <a:t>	</a:t>
            </a:r>
          </a:p>
          <a:p>
            <a:r>
              <a:rPr lang="en-IN" dirty="0" smtClean="0"/>
              <a:t>	</a:t>
            </a:r>
            <a:r>
              <a:rPr lang="en-IN" dirty="0" smtClean="0"/>
              <a:t>10.sum </a:t>
            </a:r>
            <a:r>
              <a:rPr lang="en-IN" dirty="0" smtClean="0"/>
              <a:t>of perfect square numbers from array</a:t>
            </a:r>
          </a:p>
          <a:p>
            <a:r>
              <a:rPr lang="en-IN" dirty="0" smtClean="0"/>
              <a:t>	</a:t>
            </a:r>
          </a:p>
          <a:p>
            <a:r>
              <a:rPr lang="en-IN" dirty="0" smtClean="0"/>
              <a:t>	</a:t>
            </a:r>
          </a:p>
          <a:p>
            <a:endParaRPr lang="en-IN" dirty="0" smtClean="0"/>
          </a:p>
          <a:p>
            <a:r>
              <a:rPr lang="en-IN" dirty="0" smtClean="0"/>
              <a:t>	</a:t>
            </a:r>
          </a:p>
          <a:p>
            <a:endParaRPr lang="en-IN" dirty="0" smtClean="0"/>
          </a:p>
          <a:p>
            <a:r>
              <a:rPr lang="en-IN" dirty="0" smtClean="0"/>
              <a:t>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51205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819150"/>
            <a:ext cx="88011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147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ADITYA</cp:lastModifiedBy>
  <cp:revision>74</cp:revision>
  <dcterms:created xsi:type="dcterms:W3CDTF">2021-06-02T08:57:27Z</dcterms:created>
  <dcterms:modified xsi:type="dcterms:W3CDTF">2021-07-05T08:52:16Z</dcterms:modified>
</cp:coreProperties>
</file>