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75BA3-AC0D-492A-B8D9-DD85E3813B0E}" v="17" dt="2022-06-05T12:14:12.041"/>
    <p1510:client id="{52B43DA1-EA67-4598-B6F9-BED2300CD45F}" v="458" dt="2022-06-05T12:33:4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Grabowski" userId="ba31a31f4f9900d8" providerId="Windows Live" clId="Web-{52B43DA1-EA67-4598-B6F9-BED2300CD45F}"/>
    <pc:docChg chg="addSld delSld modSld addMainMaster delMainMaster">
      <pc:chgData name="Konrad Grabowski" userId="ba31a31f4f9900d8" providerId="Windows Live" clId="Web-{52B43DA1-EA67-4598-B6F9-BED2300CD45F}" dt="2022-06-05T12:33:46.943" v="394"/>
      <pc:docMkLst>
        <pc:docMk/>
      </pc:docMkLst>
      <pc:sldChg chg="modSp mod modClrScheme chgLayout">
        <pc:chgData name="Konrad Grabowski" userId="ba31a31f4f9900d8" providerId="Windows Live" clId="Web-{52B43DA1-EA67-4598-B6F9-BED2300CD45F}" dt="2022-06-05T12:20:45.937" v="22" actId="20577"/>
        <pc:sldMkLst>
          <pc:docMk/>
          <pc:sldMk cId="650317164" sldId="256"/>
        </pc:sldMkLst>
        <pc:spChg chg="mod ord">
          <ac:chgData name="Konrad Grabowski" userId="ba31a31f4f9900d8" providerId="Windows Live" clId="Web-{52B43DA1-EA67-4598-B6F9-BED2300CD45F}" dt="2022-06-05T12:20:45.937" v="22" actId="20577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Konrad Grabowski" userId="ba31a31f4f9900d8" providerId="Windows Live" clId="Web-{52B43DA1-EA67-4598-B6F9-BED2300CD45F}" dt="2022-06-05T12:20:41" v="18" actId="20577"/>
          <ac:spMkLst>
            <pc:docMk/>
            <pc:sldMk cId="650317164" sldId="256"/>
            <ac:spMk id="3" creationId="{00000000-0000-0000-0000-000000000000}"/>
          </ac:spMkLst>
        </pc:spChg>
      </pc:sldChg>
      <pc:sldChg chg="addSp modSp mod modClrScheme chgLayout">
        <pc:chgData name="Konrad Grabowski" userId="ba31a31f4f9900d8" providerId="Windows Live" clId="Web-{52B43DA1-EA67-4598-B6F9-BED2300CD45F}" dt="2022-06-05T12:24:54.163" v="171" actId="1076"/>
        <pc:sldMkLst>
          <pc:docMk/>
          <pc:sldMk cId="2516989736" sldId="257"/>
        </pc:sldMkLst>
        <pc:spChg chg="mod ord">
          <ac:chgData name="Konrad Grabowski" userId="ba31a31f4f9900d8" providerId="Windows Live" clId="Web-{52B43DA1-EA67-4598-B6F9-BED2300CD45F}" dt="2022-06-05T12:24:03.943" v="166" actId="20577"/>
          <ac:spMkLst>
            <pc:docMk/>
            <pc:sldMk cId="2516989736" sldId="257"/>
            <ac:spMk id="2" creationId="{33D80514-D494-3FC7-EE28-859492C285F2}"/>
          </ac:spMkLst>
        </pc:spChg>
        <pc:spChg chg="mod ord">
          <ac:chgData name="Konrad Grabowski" userId="ba31a31f4f9900d8" providerId="Windows Live" clId="Web-{52B43DA1-EA67-4598-B6F9-BED2300CD45F}" dt="2022-06-05T12:23:51.349" v="165" actId="20577"/>
          <ac:spMkLst>
            <pc:docMk/>
            <pc:sldMk cId="2516989736" sldId="257"/>
            <ac:spMk id="3" creationId="{5803E61A-EA45-3C17-1A13-0F362E4216A9}"/>
          </ac:spMkLst>
        </pc:spChg>
        <pc:picChg chg="add mod">
          <ac:chgData name="Konrad Grabowski" userId="ba31a31f4f9900d8" providerId="Windows Live" clId="Web-{52B43DA1-EA67-4598-B6F9-BED2300CD45F}" dt="2022-06-05T12:24:54.163" v="171" actId="1076"/>
          <ac:picMkLst>
            <pc:docMk/>
            <pc:sldMk cId="2516989736" sldId="257"/>
            <ac:picMk id="4" creationId="{4B179CC0-237B-E3F6-1332-F6737B2CFE69}"/>
          </ac:picMkLst>
        </pc:picChg>
      </pc:sldChg>
      <pc:sldChg chg="addSp delSp modSp mod modClrScheme chgLayout">
        <pc:chgData name="Konrad Grabowski" userId="ba31a31f4f9900d8" providerId="Windows Live" clId="Web-{52B43DA1-EA67-4598-B6F9-BED2300CD45F}" dt="2022-06-05T12:28:20.496" v="243" actId="1076"/>
        <pc:sldMkLst>
          <pc:docMk/>
          <pc:sldMk cId="3570345610" sldId="258"/>
        </pc:sldMkLst>
        <pc:spChg chg="mod ord">
          <ac:chgData name="Konrad Grabowski" userId="ba31a31f4f9900d8" providerId="Windows Live" clId="Web-{52B43DA1-EA67-4598-B6F9-BED2300CD45F}" dt="2022-06-05T12:28:20.496" v="243" actId="1076"/>
          <ac:spMkLst>
            <pc:docMk/>
            <pc:sldMk cId="3570345610" sldId="258"/>
            <ac:spMk id="2" creationId="{91B2AB9C-31A5-B610-8DDC-A8E5EDD1881D}"/>
          </ac:spMkLst>
        </pc:spChg>
        <pc:spChg chg="del mod ord">
          <ac:chgData name="Konrad Grabowski" userId="ba31a31f4f9900d8" providerId="Windows Live" clId="Web-{52B43DA1-EA67-4598-B6F9-BED2300CD45F}" dt="2022-06-05T12:27:57.230" v="237"/>
          <ac:spMkLst>
            <pc:docMk/>
            <pc:sldMk cId="3570345610" sldId="258"/>
            <ac:spMk id="3" creationId="{CFB2D700-8758-872A-72BF-EC3536691E55}"/>
          </ac:spMkLst>
        </pc:spChg>
        <pc:picChg chg="add mod ord">
          <ac:chgData name="Konrad Grabowski" userId="ba31a31f4f9900d8" providerId="Windows Live" clId="Web-{52B43DA1-EA67-4598-B6F9-BED2300CD45F}" dt="2022-06-05T12:28:10.996" v="241" actId="1076"/>
          <ac:picMkLst>
            <pc:docMk/>
            <pc:sldMk cId="3570345610" sldId="258"/>
            <ac:picMk id="4" creationId="{EC42BB9B-4E27-44FE-32DA-E2C01488716E}"/>
          </ac:picMkLst>
        </pc:picChg>
      </pc:sldChg>
      <pc:sldChg chg="addSp modSp new">
        <pc:chgData name="Konrad Grabowski" userId="ba31a31f4f9900d8" providerId="Windows Live" clId="Web-{52B43DA1-EA67-4598-B6F9-BED2300CD45F}" dt="2022-06-05T12:27:07.041" v="222" actId="1076"/>
        <pc:sldMkLst>
          <pc:docMk/>
          <pc:sldMk cId="4015888943" sldId="259"/>
        </pc:sldMkLst>
        <pc:spChg chg="mod">
          <ac:chgData name="Konrad Grabowski" userId="ba31a31f4f9900d8" providerId="Windows Live" clId="Web-{52B43DA1-EA67-4598-B6F9-BED2300CD45F}" dt="2022-06-05T12:25:41.867" v="184" actId="1076"/>
          <ac:spMkLst>
            <pc:docMk/>
            <pc:sldMk cId="4015888943" sldId="259"/>
            <ac:spMk id="2" creationId="{C07C28B4-89D1-1BF2-4FDC-C19B3A90A59C}"/>
          </ac:spMkLst>
        </pc:spChg>
        <pc:spChg chg="mod">
          <ac:chgData name="Konrad Grabowski" userId="ba31a31f4f9900d8" providerId="Windows Live" clId="Web-{52B43DA1-EA67-4598-B6F9-BED2300CD45F}" dt="2022-06-05T12:26:30.572" v="215" actId="20577"/>
          <ac:spMkLst>
            <pc:docMk/>
            <pc:sldMk cId="4015888943" sldId="259"/>
            <ac:spMk id="3" creationId="{F634B37A-30D7-62C0-68D4-94C2D27B6D29}"/>
          </ac:spMkLst>
        </pc:spChg>
        <pc:picChg chg="add mod">
          <ac:chgData name="Konrad Grabowski" userId="ba31a31f4f9900d8" providerId="Windows Live" clId="Web-{52B43DA1-EA67-4598-B6F9-BED2300CD45F}" dt="2022-06-05T12:27:07.041" v="222" actId="1076"/>
          <ac:picMkLst>
            <pc:docMk/>
            <pc:sldMk cId="4015888943" sldId="259"/>
            <ac:picMk id="4" creationId="{650F9B28-E8D1-806A-4770-A8E2B8EAD614}"/>
          </ac:picMkLst>
        </pc:picChg>
      </pc:sldChg>
      <pc:sldChg chg="addSp delSp modSp new mod setBg addAnim delAnim modAnim setClrOvrMap">
        <pc:chgData name="Konrad Grabowski" userId="ba31a31f4f9900d8" providerId="Windows Live" clId="Web-{52B43DA1-EA67-4598-B6F9-BED2300CD45F}" dt="2022-06-05T12:32:16.018" v="349" actId="1076"/>
        <pc:sldMkLst>
          <pc:docMk/>
          <pc:sldMk cId="3321096769" sldId="260"/>
        </pc:sldMkLst>
        <pc:spChg chg="mod">
          <ac:chgData name="Konrad Grabowski" userId="ba31a31f4f9900d8" providerId="Windows Live" clId="Web-{52B43DA1-EA67-4598-B6F9-BED2300CD45F}" dt="2022-06-05T12:32:10.253" v="348" actId="20577"/>
          <ac:spMkLst>
            <pc:docMk/>
            <pc:sldMk cId="3321096769" sldId="260"/>
            <ac:spMk id="2" creationId="{0ADF8B66-6480-AE30-8572-79E8A7120B92}"/>
          </ac:spMkLst>
        </pc:spChg>
        <pc:spChg chg="del">
          <ac:chgData name="Konrad Grabowski" userId="ba31a31f4f9900d8" providerId="Windows Live" clId="Web-{52B43DA1-EA67-4598-B6F9-BED2300CD45F}" dt="2022-06-05T12:29:47.796" v="259"/>
          <ac:spMkLst>
            <pc:docMk/>
            <pc:sldMk cId="3321096769" sldId="260"/>
            <ac:spMk id="3" creationId="{4DECFB49-2503-8C6F-ECDB-6D223A4F3ABB}"/>
          </ac:spMkLst>
        </pc:spChg>
        <pc:spChg chg="add mod">
          <ac:chgData name="Konrad Grabowski" userId="ba31a31f4f9900d8" providerId="Windows Live" clId="Web-{52B43DA1-EA67-4598-B6F9-BED2300CD45F}" dt="2022-06-05T12:32:16.018" v="349" actId="1076"/>
          <ac:spMkLst>
            <pc:docMk/>
            <pc:sldMk cId="3321096769" sldId="260"/>
            <ac:spMk id="5" creationId="{F0B27665-98D5-872C-DE27-DDAA781FD57D}"/>
          </ac:spMkLst>
        </pc:spChg>
        <pc:spChg chg="add">
          <ac:chgData name="Konrad Grabowski" userId="ba31a31f4f9900d8" providerId="Windows Live" clId="Web-{52B43DA1-EA67-4598-B6F9-BED2300CD45F}" dt="2022-06-05T12:29:53.155" v="262"/>
          <ac:spMkLst>
            <pc:docMk/>
            <pc:sldMk cId="3321096769" sldId="260"/>
            <ac:spMk id="9" creationId="{1C55B9B6-3284-4A87-B88E-29DF8ECF8660}"/>
          </ac:spMkLst>
        </pc:spChg>
        <pc:spChg chg="add">
          <ac:chgData name="Konrad Grabowski" userId="ba31a31f4f9900d8" providerId="Windows Live" clId="Web-{52B43DA1-EA67-4598-B6F9-BED2300CD45F}" dt="2022-06-05T12:29:53.155" v="262"/>
          <ac:spMkLst>
            <pc:docMk/>
            <pc:sldMk cId="3321096769" sldId="260"/>
            <ac:spMk id="11" creationId="{9B5F5ECB-A05F-4FAD-9AAC-BC767A8112A7}"/>
          </ac:spMkLst>
        </pc:spChg>
        <pc:picChg chg="add mod ord">
          <ac:chgData name="Konrad Grabowski" userId="ba31a31f4f9900d8" providerId="Windows Live" clId="Web-{52B43DA1-EA67-4598-B6F9-BED2300CD45F}" dt="2022-06-05T12:30:14.843" v="268" actId="1076"/>
          <ac:picMkLst>
            <pc:docMk/>
            <pc:sldMk cId="3321096769" sldId="260"/>
            <ac:picMk id="4" creationId="{FD67F2E7-26B1-0552-F703-05588EA25658}"/>
          </ac:picMkLst>
        </pc:picChg>
      </pc:sldChg>
      <pc:sldChg chg="modSp new">
        <pc:chgData name="Konrad Grabowski" userId="ba31a31f4f9900d8" providerId="Windows Live" clId="Web-{52B43DA1-EA67-4598-B6F9-BED2300CD45F}" dt="2022-06-05T12:33:26.708" v="392" actId="1076"/>
        <pc:sldMkLst>
          <pc:docMk/>
          <pc:sldMk cId="3911891954" sldId="261"/>
        </pc:sldMkLst>
        <pc:spChg chg="mod">
          <ac:chgData name="Konrad Grabowski" userId="ba31a31f4f9900d8" providerId="Windows Live" clId="Web-{52B43DA1-EA67-4598-B6F9-BED2300CD45F}" dt="2022-06-05T12:33:26.708" v="392" actId="1076"/>
          <ac:spMkLst>
            <pc:docMk/>
            <pc:sldMk cId="3911891954" sldId="261"/>
            <ac:spMk id="2" creationId="{DDC3F5CD-F1F9-0E8B-9BAE-149D575A0303}"/>
          </ac:spMkLst>
        </pc:spChg>
        <pc:spChg chg="mod">
          <ac:chgData name="Konrad Grabowski" userId="ba31a31f4f9900d8" providerId="Windows Live" clId="Web-{52B43DA1-EA67-4598-B6F9-BED2300CD45F}" dt="2022-06-05T12:33:15.739" v="388" actId="1076"/>
          <ac:spMkLst>
            <pc:docMk/>
            <pc:sldMk cId="3911891954" sldId="261"/>
            <ac:spMk id="3" creationId="{FEE1D57D-19EB-7E2E-8B9A-82001B7D2312}"/>
          </ac:spMkLst>
        </pc:spChg>
      </pc:sldChg>
      <pc:sldChg chg="new del">
        <pc:chgData name="Konrad Grabowski" userId="ba31a31f4f9900d8" providerId="Windows Live" clId="Web-{52B43DA1-EA67-4598-B6F9-BED2300CD45F}" dt="2022-06-05T12:33:46.943" v="394"/>
        <pc:sldMkLst>
          <pc:docMk/>
          <pc:sldMk cId="1873875675" sldId="262"/>
        </pc:sldMkLst>
      </pc:sldChg>
      <pc:sldMasterChg chg="del delSldLayout">
        <pc:chgData name="Konrad Grabowski" userId="ba31a31f4f9900d8" providerId="Windows Live" clId="Web-{52B43DA1-EA67-4598-B6F9-BED2300CD45F}" dt="2022-06-05T12:20:18.921" v="12"/>
        <pc:sldMasterMkLst>
          <pc:docMk/>
          <pc:sldMasterMk cId="1721256821" sldId="2147483678"/>
        </pc:sldMasterMkLst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538258689" sldId="2147483679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248495380" sldId="2147483680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2985421561" sldId="2147483681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1812062381" sldId="2147483682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3115042042" sldId="2147483683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129852155" sldId="2147483684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957967661" sldId="2147483685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2073060822" sldId="2147483686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1068945663" sldId="2147483687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1248587040" sldId="2147483688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2888670856" sldId="2147483689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1698215379" sldId="2147483690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3641462279" sldId="2147483691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2036515591" sldId="2147483692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3982558820" sldId="2147483693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3374998918" sldId="2147483694"/>
          </pc:sldLayoutMkLst>
        </pc:sldLayoutChg>
        <pc:sldLayoutChg chg="del">
          <pc:chgData name="Konrad Grabowski" userId="ba31a31f4f9900d8" providerId="Windows Live" clId="Web-{52B43DA1-EA67-4598-B6F9-BED2300CD45F}" dt="2022-06-05T12:20:18.921" v="12"/>
          <pc:sldLayoutMkLst>
            <pc:docMk/>
            <pc:sldMasterMk cId="1721256821" sldId="2147483678"/>
            <pc:sldLayoutMk cId="2869983357" sldId="2147483695"/>
          </pc:sldLayoutMkLst>
        </pc:sldLayoutChg>
      </pc:sldMasterChg>
      <pc:sldMasterChg chg="add del addSldLayout delSldLayout modSldLayout">
        <pc:chgData name="Konrad Grabowski" userId="ba31a31f4f9900d8" providerId="Windows Live" clId="Web-{52B43DA1-EA67-4598-B6F9-BED2300CD45F}" dt="2022-06-05T12:20:23.296" v="13"/>
        <pc:sldMasterMkLst>
          <pc:docMk/>
          <pc:sldMasterMk cId="2117553959" sldId="2147483696"/>
        </pc:sldMasterMkLst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357927568" sldId="2147483697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3063058738" sldId="2147483698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130997471" sldId="2147483699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1701316320" sldId="2147483700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151057942" sldId="2147483701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1878794267" sldId="2147483702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2719671420" sldId="2147483703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1285888432" sldId="2147483704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3511923478" sldId="2147483705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2532926755" sldId="2147483706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3845543496" sldId="2147483707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1921221612" sldId="2147483708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1604642634" sldId="2147483709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952217074" sldId="2147483710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2650935980" sldId="2147483711"/>
          </pc:sldLayoutMkLst>
        </pc:sldLayoutChg>
        <pc:sldLayoutChg chg="add del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2117553959" sldId="2147483696"/>
            <pc:sldLayoutMk cId="3184139441" sldId="2147483712"/>
          </pc:sldLayoutMkLst>
        </pc:sldLayoutChg>
      </pc:sldMasterChg>
      <pc:sldMasterChg chg="add addSldLayout modSldLayout">
        <pc:chgData name="Konrad Grabowski" userId="ba31a31f4f9900d8" providerId="Windows Live" clId="Web-{52B43DA1-EA67-4598-B6F9-BED2300CD45F}" dt="2022-06-05T12:20:23.296" v="13"/>
        <pc:sldMasterMkLst>
          <pc:docMk/>
          <pc:sldMasterMk cId="142896278" sldId="2147483713"/>
        </pc:sldMasterMkLst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2563911541" sldId="2147483714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283586935" sldId="2147483715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334075125" sldId="2147483716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3185803086" sldId="2147483717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2461156297" sldId="2147483718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1000422728" sldId="2147483719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1123131097" sldId="2147483720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127872839" sldId="2147483721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2581122973" sldId="2147483722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2544022098" sldId="2147483723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1712578607" sldId="2147483724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3701327494" sldId="2147483725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509305965" sldId="2147483726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1217028840" sldId="2147483727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2163657372" sldId="2147483728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1522949797" sldId="2147483729"/>
          </pc:sldLayoutMkLst>
        </pc:sldLayoutChg>
        <pc:sldLayoutChg chg="add mod replId">
          <pc:chgData name="Konrad Grabowski" userId="ba31a31f4f9900d8" providerId="Windows Live" clId="Web-{52B43DA1-EA67-4598-B6F9-BED2300CD45F}" dt="2022-06-05T12:20:23.296" v="13"/>
          <pc:sldLayoutMkLst>
            <pc:docMk/>
            <pc:sldMasterMk cId="142896278" sldId="2147483713"/>
            <pc:sldLayoutMk cId="4191321510" sldId="2147483730"/>
          </pc:sldLayoutMkLst>
        </pc:sldLayoutChg>
      </pc:sldMasterChg>
    </pc:docChg>
  </pc:docChgLst>
  <pc:docChgLst>
    <pc:chgData clId="Web-{1D975BA3-AC0D-492A-B8D9-DD85E3813B0E}"/>
    <pc:docChg chg="addSld modSld">
      <pc:chgData name="" userId="" providerId="" clId="Web-{1D975BA3-AC0D-492A-B8D9-DD85E3813B0E}" dt="2022-06-05T12:13:56.509" v="8"/>
      <pc:docMkLst>
        <pc:docMk/>
      </pc:docMkLst>
      <pc:sldChg chg="modSp">
        <pc:chgData name="" userId="" providerId="" clId="Web-{1D975BA3-AC0D-492A-B8D9-DD85E3813B0E}" dt="2022-06-05T12:13:54.681" v="7" actId="20577"/>
        <pc:sldMkLst>
          <pc:docMk/>
          <pc:sldMk cId="650317164" sldId="256"/>
        </pc:sldMkLst>
        <pc:spChg chg="mod">
          <ac:chgData name="" userId="" providerId="" clId="Web-{1D975BA3-AC0D-492A-B8D9-DD85E3813B0E}" dt="2022-06-05T12:13:54.681" v="7" actId="20577"/>
          <ac:spMkLst>
            <pc:docMk/>
            <pc:sldMk cId="650317164" sldId="256"/>
            <ac:spMk id="2" creationId="{00000000-0000-0000-0000-000000000000}"/>
          </ac:spMkLst>
        </pc:spChg>
      </pc:sldChg>
      <pc:sldChg chg="new">
        <pc:chgData name="" userId="" providerId="" clId="Web-{1D975BA3-AC0D-492A-B8D9-DD85E3813B0E}" dt="2022-06-05T12:13:56.509" v="8"/>
        <pc:sldMkLst>
          <pc:docMk/>
          <pc:sldMk cId="2516989736" sldId="257"/>
        </pc:sldMkLst>
      </pc:sldChg>
    </pc:docChg>
  </pc:docChgLst>
  <pc:docChgLst>
    <pc:chgData name="Konrad Grabowski" userId="ba31a31f4f9900d8" providerId="Windows Live" clId="Web-{1D975BA3-AC0D-492A-B8D9-DD85E3813B0E}"/>
    <pc:docChg chg="addSld modSld addMainMaster delMainMaster">
      <pc:chgData name="Konrad Grabowski" userId="ba31a31f4f9900d8" providerId="Windows Live" clId="Web-{1D975BA3-AC0D-492A-B8D9-DD85E3813B0E}" dt="2022-06-05T12:14:12.041" v="4"/>
      <pc:docMkLst>
        <pc:docMk/>
      </pc:docMkLst>
      <pc:sldChg chg="modSp mod modClrScheme chgLayout">
        <pc:chgData name="Konrad Grabowski" userId="ba31a31f4f9900d8" providerId="Windows Live" clId="Web-{1D975BA3-AC0D-492A-B8D9-DD85E3813B0E}" dt="2022-06-05T12:14:12.041" v="4"/>
        <pc:sldMkLst>
          <pc:docMk/>
          <pc:sldMk cId="650317164" sldId="256"/>
        </pc:sldMkLst>
        <pc:spChg chg="mod ord">
          <ac:chgData name="Konrad Grabowski" userId="ba31a31f4f9900d8" providerId="Windows Live" clId="Web-{1D975BA3-AC0D-492A-B8D9-DD85E3813B0E}" dt="2022-06-05T12:14:12.041" v="4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Konrad Grabowski" userId="ba31a31f4f9900d8" providerId="Windows Live" clId="Web-{1D975BA3-AC0D-492A-B8D9-DD85E3813B0E}" dt="2022-06-05T12:14:12.041" v="4"/>
          <ac:spMkLst>
            <pc:docMk/>
            <pc:sldMk cId="650317164" sldId="256"/>
            <ac:spMk id="3" creationId="{00000000-0000-0000-0000-000000000000}"/>
          </ac:spMkLst>
        </pc:spChg>
      </pc:sldChg>
      <pc:sldChg chg="modSp mod modClrScheme chgLayout">
        <pc:chgData name="Konrad Grabowski" userId="ba31a31f4f9900d8" providerId="Windows Live" clId="Web-{1D975BA3-AC0D-492A-B8D9-DD85E3813B0E}" dt="2022-06-05T12:14:12.041" v="4"/>
        <pc:sldMkLst>
          <pc:docMk/>
          <pc:sldMk cId="2516989736" sldId="257"/>
        </pc:sldMkLst>
        <pc:spChg chg="mod ord">
          <ac:chgData name="Konrad Grabowski" userId="ba31a31f4f9900d8" providerId="Windows Live" clId="Web-{1D975BA3-AC0D-492A-B8D9-DD85E3813B0E}" dt="2022-06-05T12:14:12.041" v="4"/>
          <ac:spMkLst>
            <pc:docMk/>
            <pc:sldMk cId="2516989736" sldId="257"/>
            <ac:spMk id="2" creationId="{33D80514-D494-3FC7-EE28-859492C285F2}"/>
          </ac:spMkLst>
        </pc:spChg>
        <pc:spChg chg="mod ord">
          <ac:chgData name="Konrad Grabowski" userId="ba31a31f4f9900d8" providerId="Windows Live" clId="Web-{1D975BA3-AC0D-492A-B8D9-DD85E3813B0E}" dt="2022-06-05T12:14:12.041" v="4"/>
          <ac:spMkLst>
            <pc:docMk/>
            <pc:sldMk cId="2516989736" sldId="257"/>
            <ac:spMk id="3" creationId="{5803E61A-EA45-3C17-1A13-0F362E4216A9}"/>
          </ac:spMkLst>
        </pc:spChg>
      </pc:sldChg>
      <pc:sldChg chg="modSp new mod modClrScheme chgLayout">
        <pc:chgData name="Konrad Grabowski" userId="ba31a31f4f9900d8" providerId="Windows Live" clId="Web-{1D975BA3-AC0D-492A-B8D9-DD85E3813B0E}" dt="2022-06-05T12:14:12.041" v="4"/>
        <pc:sldMkLst>
          <pc:docMk/>
          <pc:sldMk cId="3570345610" sldId="258"/>
        </pc:sldMkLst>
        <pc:spChg chg="mod ord">
          <ac:chgData name="Konrad Grabowski" userId="ba31a31f4f9900d8" providerId="Windows Live" clId="Web-{1D975BA3-AC0D-492A-B8D9-DD85E3813B0E}" dt="2022-06-05T12:14:12.041" v="4"/>
          <ac:spMkLst>
            <pc:docMk/>
            <pc:sldMk cId="3570345610" sldId="258"/>
            <ac:spMk id="2" creationId="{91B2AB9C-31A5-B610-8DDC-A8E5EDD1881D}"/>
          </ac:spMkLst>
        </pc:spChg>
        <pc:spChg chg="mod ord">
          <ac:chgData name="Konrad Grabowski" userId="ba31a31f4f9900d8" providerId="Windows Live" clId="Web-{1D975BA3-AC0D-492A-B8D9-DD85E3813B0E}" dt="2022-06-05T12:14:12.041" v="4"/>
          <ac:spMkLst>
            <pc:docMk/>
            <pc:sldMk cId="3570345610" sldId="258"/>
            <ac:spMk id="3" creationId="{CFB2D700-8758-872A-72BF-EC3536691E55}"/>
          </ac:spMkLst>
        </pc:spChg>
      </pc:sldChg>
      <pc:sldMasterChg chg="del delSldLayout">
        <pc:chgData name="Konrad Grabowski" userId="ba31a31f4f9900d8" providerId="Windows Live" clId="Web-{1D975BA3-AC0D-492A-B8D9-DD85E3813B0E}" dt="2022-06-05T12:14:06.635" v="3"/>
        <pc:sldMasterMkLst>
          <pc:docMk/>
          <pc:sldMasterMk cId="3926633689" sldId="2147483648"/>
        </pc:sldMasterMkLst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Konrad Grabowski" userId="ba31a31f4f9900d8" providerId="Windows Live" clId="Web-{1D975BA3-AC0D-492A-B8D9-DD85E3813B0E}" dt="2022-06-05T12:14:06.635" v="3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 modSldLayout">
        <pc:chgData name="Konrad Grabowski" userId="ba31a31f4f9900d8" providerId="Windows Live" clId="Web-{1D975BA3-AC0D-492A-B8D9-DD85E3813B0E}" dt="2022-06-05T12:14:12.041" v="4"/>
        <pc:sldMasterMkLst>
          <pc:docMk/>
          <pc:sldMasterMk cId="2572090927" sldId="2147483660"/>
        </pc:sldMasterMkLst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924666816" sldId="2147483661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2791556381" sldId="2147483662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981661075" sldId="2147483663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1518493153" sldId="2147483664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3535086033" sldId="2147483665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1088965450" sldId="2147483666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4016176796" sldId="2147483667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144946940" sldId="2147483668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4065717752" sldId="2147483669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1205487922" sldId="2147483670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3166043000" sldId="2147483671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2643619968" sldId="2147483672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2723374328" sldId="2147483673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3751417426" sldId="2147483674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2432974692" sldId="2147483675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404371476" sldId="2147483676"/>
          </pc:sldLayoutMkLst>
        </pc:sldLayoutChg>
        <pc:sldLayoutChg chg="add del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2572090927" sldId="2147483660"/>
            <pc:sldLayoutMk cId="3501823258" sldId="2147483677"/>
          </pc:sldLayoutMkLst>
        </pc:sldLayoutChg>
      </pc:sldMasterChg>
      <pc:sldMasterChg chg="add addSldLayout modSldLayout">
        <pc:chgData name="Konrad Grabowski" userId="ba31a31f4f9900d8" providerId="Windows Live" clId="Web-{1D975BA3-AC0D-492A-B8D9-DD85E3813B0E}" dt="2022-06-05T12:14:12.041" v="4"/>
        <pc:sldMasterMkLst>
          <pc:docMk/>
          <pc:sldMasterMk cId="1721256821" sldId="2147483678"/>
        </pc:sldMasterMkLst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538258689" sldId="2147483679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248495380" sldId="2147483680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2985421561" sldId="2147483681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1812062381" sldId="2147483682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3115042042" sldId="2147483683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129852155" sldId="2147483684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957967661" sldId="2147483685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2073060822" sldId="2147483686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1068945663" sldId="2147483687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1248587040" sldId="2147483688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2888670856" sldId="2147483689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1698215379" sldId="2147483690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3641462279" sldId="2147483691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2036515591" sldId="2147483692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3982558820" sldId="2147483693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3374998918" sldId="2147483694"/>
          </pc:sldLayoutMkLst>
        </pc:sldLayoutChg>
        <pc:sldLayoutChg chg="add mod replId">
          <pc:chgData name="Konrad Grabowski" userId="ba31a31f4f9900d8" providerId="Windows Live" clId="Web-{1D975BA3-AC0D-492A-B8D9-DD85E3813B0E}" dt="2022-06-05T12:14:12.041" v="4"/>
          <pc:sldLayoutMkLst>
            <pc:docMk/>
            <pc:sldMasterMk cId="1721256821" sldId="2147483678"/>
            <pc:sldLayoutMk cId="2869983357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7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2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0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4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2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0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3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2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6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800" dirty="0">
                <a:cs typeface="Calibri Light"/>
              </a:rPr>
              <a:t>Nasze prace</a:t>
            </a:r>
            <a:endParaRPr lang="pl-PL" sz="8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12POLSKI HAIR</a:t>
            </a:r>
            <a:endParaRPr lang="pl-PL" sz="3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D80514-D494-3FC7-EE28-859492C2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>
                <a:cs typeface="Calibri Light"/>
              </a:rPr>
              <a:t>Konkurs </a:t>
            </a:r>
            <a:r>
              <a:rPr lang="pl-PL" sz="4000" dirty="0" err="1">
                <a:cs typeface="Calibri Light"/>
              </a:rPr>
              <a:t>tokio</a:t>
            </a:r>
            <a:r>
              <a:rPr lang="pl-PL" sz="4000" dirty="0">
                <a:cs typeface="Calibri Light"/>
              </a:rPr>
              <a:t> 2016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03E61A-EA45-3C17-1A13-0F362E42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207711"/>
            <a:ext cx="6482218" cy="3938392"/>
          </a:xfrm>
        </p:spPr>
        <p:txBody>
          <a:bodyPr>
            <a:normAutofit lnSpcReduction="10000"/>
          </a:bodyPr>
          <a:lstStyle/>
          <a:p>
            <a:pPr algn="just"/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 konkursie w Tokio w 2016 nasz 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pracownnik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zająl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 miejsce i został mistrzem 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japonii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koloryzacji 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essensity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Fenghi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może pochwalić się dużymi umiejętnościami i doświadczeniem w zakresie ogólnej obsługi klienta. 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Oprócz  platformy szkoleniowej 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Fengii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posiada własny kanał na 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YouTubie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na którym przedstawia aktualnie najmodniejsze techniki koloryzacji, strzyżenia oraz omawia fryzjerskie triki, które ułatwiają i poszerzają ofertę salonową.   W poszukiwaniu wiedzy i rozwijaniu swoich umiejętności przeszedł dziesiątki szkoleń i kursów fryzjerstwa, po czym sam został szkoleniowcem.</a:t>
            </a:r>
          </a:p>
        </p:txBody>
      </p:sp>
      <p:pic>
        <p:nvPicPr>
          <p:cNvPr id="4" name="Obraz 4" descr="Obraz zawierający osoba, mężczyzna, ściana, wewnątrz&#10;&#10;Opis wygenerowany automatycznie">
            <a:extLst>
              <a:ext uri="{FF2B5EF4-FFF2-40B4-BE49-F238E27FC236}">
                <a16:creationId xmlns:a16="http://schemas.microsoft.com/office/drawing/2014/main" id="{4B179CC0-237B-E3F6-1332-F6737B2C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3" y="1292936"/>
            <a:ext cx="3370729" cy="48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7C28B4-89D1-1BF2-4FDC-C19B3A90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48" y="351865"/>
            <a:ext cx="9905998" cy="1905000"/>
          </a:xfrm>
        </p:spPr>
        <p:txBody>
          <a:bodyPr>
            <a:normAutofit/>
          </a:bodyPr>
          <a:lstStyle/>
          <a:p>
            <a:r>
              <a:rPr lang="pl-PL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KONKURS LONDYN 2018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34B37A-30D7-62C0-68D4-94C2D27B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324" y="1994647"/>
            <a:ext cx="5502087" cy="4446494"/>
          </a:xfrm>
        </p:spPr>
        <p:txBody>
          <a:bodyPr>
            <a:normAutofit lnSpcReduction="10000"/>
          </a:bodyPr>
          <a:lstStyle/>
          <a:p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Na konkursie w Londynie w  2018 nasz 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pracownnik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zająl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10 miejsce i został mistrzem Anglii koloryzacji 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essensity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 </a:t>
            </a:r>
            <a:r>
              <a:rPr lang="pl-PL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Fenghi</a:t>
            </a:r>
            <a:r>
              <a:rPr lang="pl-PL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może pochwalić się dużymi umiejętnościami i doświadczeniem w zakresie ogólnej obsługi klienta. 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Najlepsi fryzjerzy w Polsce goszczą na łamach magazynów, w programach telewizyjnych, na sympozjach medycznych i naukowych. Szkolą się w najbardziej prestiżowych ośrodkach w zakresie genetyki,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trychologii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technik strzyżenia i koloryzacji, zdobywają dyplomy instytutów w Los Angeles, Odessie, Nowym Jorku i Paryżu. 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4" name="Obraz 4" descr="Obraz zawierający osoba, ciemny&#10;&#10;Opis wygenerowany automatycznie">
            <a:extLst>
              <a:ext uri="{FF2B5EF4-FFF2-40B4-BE49-F238E27FC236}">
                <a16:creationId xmlns:a16="http://schemas.microsoft.com/office/drawing/2014/main" id="{650F9B28-E8D1-806A-4770-A8E2B8EA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24" y="1832480"/>
            <a:ext cx="3124200" cy="45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8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B2AB9C-31A5-B610-8DDC-A8E5EDD1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413" y="-286871"/>
            <a:ext cx="9905998" cy="1905000"/>
          </a:xfrm>
        </p:spPr>
        <p:txBody>
          <a:bodyPr/>
          <a:lstStyle/>
          <a:p>
            <a:r>
              <a:rPr lang="pl-PL" sz="4000" dirty="0">
                <a:cs typeface="Calibri Light"/>
              </a:rPr>
              <a:t>Konkurs w </a:t>
            </a:r>
            <a:r>
              <a:rPr lang="pl-PL" sz="4000" dirty="0" err="1">
                <a:cs typeface="Calibri Light"/>
              </a:rPr>
              <a:t>swarzędzu</a:t>
            </a:r>
            <a:r>
              <a:rPr lang="pl-PL" sz="4000" dirty="0">
                <a:cs typeface="Calibri Light"/>
              </a:rPr>
              <a:t> 2020</a:t>
            </a:r>
            <a:endParaRPr lang="pl-PL" sz="4000" dirty="0"/>
          </a:p>
        </p:txBody>
      </p:sp>
      <p:pic>
        <p:nvPicPr>
          <p:cNvPr id="4" name="Obraz 4" descr="Obraz zawierający tekst, osoba, wewnątrz, kolorowy&#10;&#10;Opis wygenerowany automatycznie">
            <a:extLst>
              <a:ext uri="{FF2B5EF4-FFF2-40B4-BE49-F238E27FC236}">
                <a16:creationId xmlns:a16="http://schemas.microsoft.com/office/drawing/2014/main" id="{EC42BB9B-4E27-44FE-32DA-E2C01488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525" y="1344705"/>
            <a:ext cx="8637628" cy="4872318"/>
          </a:xfrm>
        </p:spPr>
      </p:pic>
    </p:spTree>
    <p:extLst>
      <p:ext uri="{BB962C8B-B14F-4D97-AF65-F5344CB8AC3E}">
        <p14:creationId xmlns:p14="http://schemas.microsoft.com/office/powerpoint/2010/main" val="357034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55B9B6-3284-4A87-B88E-29DF8ECF8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DF8B66-6480-AE30-8572-79E8A712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33" y="-847165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Plan </a:t>
            </a:r>
            <a:r>
              <a:rPr lang="en-US" sz="40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na</a:t>
            </a:r>
            <a:r>
              <a:rPr lang="en-US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0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najbliższe</a:t>
            </a:r>
            <a:r>
              <a:rPr lang="en-US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0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lata</a:t>
            </a:r>
            <a:r>
              <a:rPr lang="en-US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9B5F5ECB-A05F-4FAD-9AAC-BC767A81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5457375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fika 4" descr="Strzał w dziesiątkę z wypełnieniem pełnym">
            <a:extLst>
              <a:ext uri="{FF2B5EF4-FFF2-40B4-BE49-F238E27FC236}">
                <a16:creationId xmlns:a16="http://schemas.microsoft.com/office/drawing/2014/main" id="{FD67F2E7-26B1-0552-F703-05588EA25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0549" y="1914097"/>
            <a:ext cx="3032857" cy="303285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0B27665-98D5-872C-DE27-DDAA781FD57D}"/>
              </a:ext>
            </a:extLst>
          </p:cNvPr>
          <p:cNvSpPr txBox="1"/>
          <p:nvPr/>
        </p:nvSpPr>
        <p:spPr>
          <a:xfrm>
            <a:off x="6539753" y="3346076"/>
            <a:ext cx="5880845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l-PL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Mistrzostwo świata 2023</a:t>
            </a:r>
          </a:p>
          <a:p>
            <a:pPr marL="342900" indent="-342900">
              <a:buFont typeface="Arial"/>
              <a:buChar char="•"/>
            </a:pPr>
            <a:r>
              <a:rPr lang="pl-PL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Mistrzostwo Afryki 2024</a:t>
            </a:r>
          </a:p>
          <a:p>
            <a:pPr marL="342900" indent="-342900">
              <a:buFont typeface="Arial"/>
              <a:buChar char="•"/>
            </a:pPr>
            <a:r>
              <a:rPr lang="pl-PL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Konkurs THF 2024</a:t>
            </a:r>
          </a:p>
          <a:p>
            <a:pPr marL="342900" indent="-342900">
              <a:buFont typeface="Arial"/>
              <a:buChar char="•"/>
            </a:pPr>
            <a:r>
              <a:rPr lang="pl-PL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Grand Prix </a:t>
            </a:r>
            <a:r>
              <a:rPr lang="pl-PL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Dubai</a:t>
            </a:r>
            <a:r>
              <a:rPr lang="pl-PL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2k21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096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3F5CD-F1F9-0E8B-9BAE-149D575A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5" y="385482"/>
            <a:ext cx="11284321" cy="1905000"/>
          </a:xfrm>
        </p:spPr>
        <p:txBody>
          <a:bodyPr>
            <a:normAutofit/>
          </a:bodyPr>
          <a:lstStyle/>
          <a:p>
            <a:r>
              <a:rPr lang="pl-PL" sz="40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Możliwości współpracy oraz wsparcia</a:t>
            </a: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E1D57D-19EB-7E2E-8B9A-82001B7D2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78" y="2835087"/>
            <a:ext cx="10970556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28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wsparcie finansowe – przekazanie przez firmę darowizny na rzecz organizacji;</a:t>
            </a:r>
            <a:endParaRPr lang="pl-PL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l-PL" sz="28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wsparcie rzeczowe – przekazanie bądź użyczenie przez firmę sprzętu niezbędnego dla realizacji projektu;</a:t>
            </a:r>
            <a:endParaRPr lang="pl-PL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l-PL" sz="28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wsparcie merytoryczne – wsparcie organizacji w przygotowaniu i realizacji projektu, np. wsparcie w przygotowaniu wniosku, jego rozliczeniu, przygotowaniu umów w ramach projektu;</a:t>
            </a:r>
            <a:endParaRPr lang="pl-PL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89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Mesh</vt:lpstr>
      <vt:lpstr>Nasze prace</vt:lpstr>
      <vt:lpstr>Konkurs tokio 2016</vt:lpstr>
      <vt:lpstr>KONKURS LONDYN 2018</vt:lpstr>
      <vt:lpstr>Konkurs w swarzędzu 2020</vt:lpstr>
      <vt:lpstr>Plan na najbliższe lata:</vt:lpstr>
      <vt:lpstr>Możliwości współpracy oraz wsparcia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12p</dc:title>
  <dc:creator/>
  <cp:lastModifiedBy/>
  <cp:revision>90</cp:revision>
  <dcterms:created xsi:type="dcterms:W3CDTF">2022-06-05T12:13:48Z</dcterms:created>
  <dcterms:modified xsi:type="dcterms:W3CDTF">2022-06-05T12:33:53Z</dcterms:modified>
</cp:coreProperties>
</file>