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1T12:50:38.01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  <inkml:brush xml:id="br1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1787 758,'12'14,"4"5,-1-2,0 33,2 38,-5 33,-4 27,-5 21,-3 14,1 7,4 3,9 0,10-2,8-6,8-6,9-4,4-1,-1-2,-5 3,-8 3,-11 1,-15 2,-12 3,-10-2,-7-8,-2-11,1-15,4-18,3-20,5-21,4-22,2-23,3-18,0-25,-1-21,-1-22,1-24,2-22,2-22,4-24,6-25,3-22,2-22,1-16,0-11,-2-8,-5-5,-7 0,-5 0,-7 4,-5 7,-5 8,-3 9,1 9,1 11,3 11,5 13,4 13,3 16,3 19,2 20,-1 22,1 23,-1 21,1 17,1 23,2 18,1 14,2 12,2 9,1 8,-1 9,0 10,-1 9,0 9,-1 9,0 5,-1 6,-2 8,-3 8,-7 8,-9 10,-7 12,-7 11,-8 7,-3 5,0 2,3-3,7-6,7-9,8-6,5-10,6-13,3-13,5-13,1-16,0-17,1-19,-1-17,-1-17,-1-15,-4-10,-2-19,-1-15,1-6,0 1</inkml:trace>
  <inkml:trace contextRef="#ctx0" brushRef="#br0" timeOffset="3225.1293">2057 4980,'10'0,"4"0,-2 0,-2 0,-3 0,16 11,7 6,0 2,-4-2,-6-5,-4-12,-4-16,-2-19,0-23,-1-23,-1-29,0-32,1-34,1-38,3-34,0-31,0-32,2-28,2-25,2-17,3-6,2 7,3 23,4 34,4 49,5 64,2 75,1 87,-5 94,-5 95,-9 92,-11 81,-9 66,-8 49,-4 33,0 15,3-3,4-22,6-39,5-56,2-68,2-78,-2-74,-5-82,-6-80,-3-81,-1-77,1-70,0-60,-1-46,-1-30,-4-13,-5 3,-4 20,-5 37,-6 51,-2 64,0 69,3 72,2 73,2 77,0 71,1 67,0 57,2 49,1 37,7 27,8 11,12-2,11-17,12-27,10-38,4-46,2-51,-4-56,-5-51,-10-42,-10-53,-11-48,-5-45,-5-41,-2-43,-2-41,-2-40,-1-32,-5-24,-4-11,-2-1,-2 10,2 19,3 32,7 42,5 50,7 54,7 59,6 60,1 64,-3 65,-5 60,-6 55,-7 52,-7 45,-2 37,0 23,3 9,5-11,7-30,5-46,6-60,3-69,-2-67,-5-78,-5-76,-5-78,-4-77,-4-71,-4-59,0-49,-1-37,-3-26,-2-11,-4 5,-4 23,-2 38,-3 50,0 61,2 65,6 66,7 71,5 70,6 69,3 69,1 62,2 54,1 44,4 32,2 24,4 15,3 1,3-14,2-28,1-39,0-49,-1-56,-5-59,-6-55,-8-60,-9-59,-8-57,-5-55,0-56,7-50,10-41,10-30,9-20,7-7,3 5,-1 20,-5 34,-7 45,-8 55,-5 57,-3 51,1 57,5 50,6 45,9 41,11 39,11 35,9 30,3 22,1 19,-2 12,-2 6,-1 3,-9-46</inkml:trace>
  <inkml:trace contextRef="#ctx0" brushRef="#br1" timeOffset="26539.7844">1750 5,'9'-1,"3"0,-2 0,-1 0,-2 1,3 20,3 18,2 14,3 16,-1 22,-3 27,-4 33,-3 35,-1 36,2 36,7 35,8 35,10 30,8 23,6 14,6 2,0-7,2-19,-4-30,-7-39,-7-49,-11-57,-11-61,-11-52,-12-69,-12-66,-8-61,-6-62,-1-59,4-58,5-54,8-39,7-19,8 2,4 23,5 44,0 60,1 72,5 70,3 75,6 72,4 74,1 75,-5 74,-12 71,-15 61,-17 52,-18 37,-13 11,-7-18,-2-48,5-73,10-86,9-84,11-99,13-101,21-97,28-96,32-92,30-79,26-59,16-35,5-3,-9 33,-22 64,-27 83,-31 94,-30 98,-29 98,-30 95,-27 89,-24 84,-18 76,-13 61,-7 46,-2 26,6 3,13-23,22-51,25-71,25-87,24-100,28-109,35-116,33-109,34-97,28-69,20-44,7-11,-2 17,-15 48,-27 70,-34 88,-41 102,-45 111,-48 112,-49 110,-41 95,-32 73,-22 51,-10 28,1 0,14-25,24-53,31-73,35-88,35-99,40-109,45-118,46-108,38-94,27-67,18-38,5-5,-11 27,-25 59,-35 80,-44 98,-55 114,-61 119,-58 116,-50 101,-34 74,-18 42,2 6,19-31,32-60,41-83,43-93,53-110,57-112,51-109,47-93,36-69,21-35,4-5,-11 27,-26 54,-35 76,-45 90,-56 104,-64 114,-65 115,-55 101,-41 72,-17 34,6-7,28-44,43-73,51-94,60-111,67-122,67-118,59-103,48-81,33-51,13-17,-5 15,-24 46,-40 69,-47 81,-57 92,-60 97,-66 102,-63 95,-53 85,-41 64,-23 38,0 5,23-29,37-57,46-73,52-84,55-93,58-96,58-91,49-77,38-54,22-29,3-1,-14 27,-29 48,-36 64,-43 74,-47 83,-54 88,-54 87,-47 71,-32 51,-16 18,4-12,19-39,29-58,35-62,46-76,54-81,58-81,59-74,47-59,31-34,8-10,-14 15,-28 34,-39 50,-45 55,-49 73,-53 75,-52 82,-54 79,-46 72,-32 50,-11 24,7-6,23-33,34-52,41-65,41-70,44-73,46-75,46-77,44-69,35-58,20-36,5-13,-10 12,-24 35,-31 48,-38 58,-37 54,-40 68,-40 65,-43 66,-42 61,-32 48,-22 29,-3 3,15-21,27-40,34-51,37-62,46-72,47-74,43-66,39-56,28-37,18-18,6 3,-8 21,-20 35,-27 45,-32 46,-35 53,-40 53,-47 54,-46 50,-43 48,-33 30,-17 13,-1-8,17-24,31-36,33-43,40-45,42-47,49-52,49-56,46-46,36-37,23-25,8-8,-7 11,-22 28,-31 40,-37 45,-40 50,-45 56,-53 61,-56 63,-53 57,-42 41,-27 21,-4 1,15-23,31-40,43-52,51-60,58-66,63-72,62-70,55-61,41-46,25-28,11-6,-4 15,-20 30,-32 42,-40 47,-40 47,-43 51,-46 50,-55 50,-57 54,-56 45,-46 38,-30 23,-13 6,11-12,29-29,42-43,49-49,56-56,63-59,64-60,61-56,52-47,37-28,22-15,2 3,-15 20,-31 35,-43 43,-46 44,-55 56,-60 56,-66 65,-70 63,-56 58,-42 44,-22 23,4-3,27-29,43-44,54-57,62-62,65-67,66-74,61-64,53-52,36-38,23-20,7 1,-11 17,-26 34,-37 41,-41 45,-46 46,-50 52,-56 56,-62 57,-57 57,-47 46,-30 26,-7 8,13-14,33-31,45-46,48-50,60-61,62-61,67-65,59-60,50-48,35-30,19-15,1 1,-16 18,-33 33,-44 41,-47 46,-49 47,-54 49,-59 53,-60 54,-57 52,-43 38,-27 24,-5 5,13-13,32-31,45-41,48-46,68-63,67-65,66-59,52-52,42-40,23-21,6 0,-10 15,-21 26,-33 32,-38 35,-40 34,-48 42,-52 48,-58 54,-59 55,-53 52,-39 40,-23 25,-5 5,16-12,34-33,49-46,51-54,70-64,75-72,77-70,68-64,56-51,36-32,15-16,-2 2,-18 19,-33 33,-44 42,-50 46,-49 41,-50 47,-51 44,-49 43,-48 39,-43 35,-36 25,-24 14,-6 1,13-16,30-27,43-34,43-37,55-46,60-51,61-53,52-43,42-31,27-19,13-8,-6 6,-22 18,-35 27,-43 34,-40 32,-45 39,-47 40,-49 43,-51 40,-45 37,-39 31,-24 20,-4 3,18-15,34-30,47-40,53-47,59-53,58-54,56-50,44-37,33-25,19-15,9-4,-5 5,-20 14,-31 24,-39 30,-37 33,-47 33,-53 33,-51 33,-53 33,-44 27,-33 20,-15 7,2-4,21-15,32-22,44-26,47-29,52-34,51-39,53-35,48-33,36-24,24-16,7-3,-8 8,-25 21,-34 30,-38 32,-45 35,-47 38,-53 40,-56 39,-53 38,-42 28,-26 19,-7 6,13-9,30-23,41-29,47-34,51-37,57-38,58-39,56-40,52-33,38-26,26-17,8-6,-8 7,-24 15,-35 26,-43 28,-42 30,-55 32,-59 37,-63 39,-58 39,-51 31,-30 23,-12 10,9-1,27-11,37-22,46-25,44-30,58-38,59-40,59-39,55-39,44-34,33-27,22-16,9-8,-9 4,-24 12,-36 22,-46 29,-46 31,-60 36,-63 35,-65 36,-61 35,-54 32,-42 27,-29 20,-8 11,8 1,25-9,37-18,46-22,51-23,46-27,56-25,53-25,49-24,46-24,40-25,33-23,24-18,15-15,4-6,-8-2,-18 4,-30 10,-39 16,-43 21,-40 23,-52 24,-54 29,-56 32,-57 32,-51 33,-42 32,-28 26,-8 14,9 1,29-11,43-22,51-27,50-31,66-34,69-38,69-36,64-39,56-33,45-27,31-16,14-7,-6 3,-25 11,-42 18,-53 23,-58 26,-59 25,-60 29,-61 25,-61 28,-65 29,-63 33,-55 31,-39 28,-15 16,6 6,32-10,52-19,66-29,64-34,74-34,69-32,67-33,59-28,51-24,39-19,22-9,7-5,-9-2,-26 5,-37 9,-47 13,-47 16,-48 19,-47 19,-44 17,-45 17,-42 20,-37 22,-31 20,-21 16,-4 9,13-2,29-10,41-15,46-20,53-23,57-23,59-26,58-27,51-24,41-20,26-16,9-6,-10 2,-27 9,-41 17,-50 18,-46 22,-59 21,-56 19,-58 22,-59 24,-59 32,-55 35,-47 31,-26 24,1 12,28-1,50-16,64-25,69-32,71-39,72-38,69-41,66-40,59-34,48-27,33-16,13-9,-10 2,-29 8,-47 16,-56 19,-59 23,-57 23,-53 21,-50 20,-48 20,-45 24,-42 28,-34 26,-21 19,-2 9,16 0,31-9,47-17,50-20,54-22,53-26,51-28,54-26,51-25,42-22,29-17,11-10,-8-5,-25 1,-41 11,-48 16,-50 20,-51 19,-47 21,-45 19,-47 21,-39 24,-37 22,-26 22,-16 15,1 10,20-1,34-10,46-18,46-21,56-23,58-23,61-26,57-25,52-26,42-19,28-19,14-9,-8-4,-24 4,-41 12,-50 17,-53 20,-57 22,-59 22,-58 23,-59 28,-62 36,-65 45,-57 47,-37 45,-12 29,21 8,47-15,67-31,71-47,86-56,86-62,83-61,75-61,64-52,47-42,27-28,5-12,-20 4,-40 20,-53 33,-59 40,-55 42,-61 39,-54 36,-52 30,-45 30,-42 27,-36 22,-23 15,-8 5,11-6,27-13,39-20,45-21,41-21,50-22,50-21,51-24,48-24,40-21,25-17,7-10,-11 1,-27 8,-38 14,-40 18,-50 19,-46 20,-47 19,-45 23,-43 23,-37 21,-27 17,-10 7,4 0,21-10,32-15,38-18,41-19,46-19,47-19,50-23,49-25,48-21,38-16,25-7,9 3,-4 7,-19 14,-30 16,-39 17,-41 15,-38 15,-40 13,-40 11,-38 11,-39 12,-37 14,-37 17,-34 22,-31 22,-19 15,-4 7,14-1,31-8,41-15,48-22,44-22,49-22,44-21,42-19,43-18,44-16,40-15,34-15,22-14,10-13,-6-8,-17-5,-32 5,-39 10,-43 17,-40 19,-47 19,-45 23,-43 24,-46 28,-46 28,-43 28,-36 22,-25 16,-7 7,13-2,29-12,42-20,48-23,48-26,53-23,51-24,49-22,52-23,47-21,43-16,34-11,23-7,10-4,-5 2,-18 6,-29 9,-38 11,-45 14,-45 16,-38 14,-43 13,-38 12,-33 10,-33 12,-32 11,-30 14,-33 14,-27 18,-17 16,-3 10,13 3,25-6,37-11,43-16,44-17,45-19,44-16,41-16,40-12,41-11,37-8,32-7,24-5,15-4,9 0,1-1,-8 0,-20 1,-29 4,-35 2,-40 3,-39 5,-36 3,-33 6,-29 4,-24 8,-23 6,-24 7,-29 9,-28 9,-27 9,-22 5,-16 7,-7 3,3 2,11-1,20-3,26-4,29-6,30-9,30-7,24-10,28-6,22-5,18-4,17-3,17-1,19 0,17-1,15-1,14-1,15 1,13-1,11-2,9 0,7-1,2 0,-1 0,-5-1,-5 2,-8 0,-13 0,-10-2,-10-2,-7 1,-7 0,-6-1,-6 1,-4-1,1 1,-1-1,3-1,-3-3,-3-3,-4-5,-4-5,-1-3,-5-3,-4-2,-6 0,-6-1,-5 1,-3 3,-3 6,-3 6,-3 6,-5 5,-7 4,-9 7,-10 1,-8 2,-26-3,-31-1,-47-3,-62 1,-63-2,-50 1,-28-2,-8 1,8 0,18 0,29 3,29 3,27 2,24 1,20 3,13 2,11 2,9 1,9 3,9 2,11 6,12 4,15 4,14 1,18 1,18-3,21-4,22-5,28-4,30-2,35-4,40 1,40 1,39 4,33 3,24 7,13 4,4 1,-6-1,-21-4,-35-7,-49-8,-57-9,-62-9,-72-10,-75-5,-87 1,-91 10,-89 21,-82 24,-60 24,-30 15,4 6,35-4,57-13,73-20,81-18,81-19,78-16,71-13,75-13,77-14,77-16,69-19,54-14,30-12,5-4,-13 0,-34 7,-49 12,-58 17,-64 19,-58 20,-57 16,-51 17,-42 13,-40 15,-39 11,-39 13,-38 12,-33 11,-15 8,5 4,28-3,45-12,54-12,67-13,73-11,80-14,77-15,70-15,57-15,38-9,10-7,-17-1,-42 4,-61 7,-68 8,-73 5,-73 4,-71 3,-68 2,-61 2,-55 5,-44 6,-30 6,-12 7,8 8,23 5,36 3,46 2,55-2,54-6,53-6,52-6,55-9,58-9,61-14,55-11,43-5,25-2,5 4,-14 7,-32 11,-49 9,-55 8,-54 8,-52 3,-43 4,-41 10,-13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1T12:51:21.6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1T12:51:31.9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1T12:51:23.4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2916 5476,'8'-17,"-20"41,1 0,2 1,-3 13,-19 83,24-88,-121 564,33-145,91-432,-6 25,-2 0,-14 34,25-74,-1 0,-1 0,1 0,-1-1,0 1,0-1,0 0,2-3,0 0,1-1,-1 1,0-1,1 1,-1 0,0-1,0 1,0-1,0 0,1 1,-1-1,0 0,0 1,0-1,0 0,0 0,0 0,0 0,0 0,0 0,0 0,0 0,0 0,0-1,0 1,1 0,-1-1,0 1,0 0,0-1,0 1,1-1,-1 1,0-1,0 0,1 1,-1-1,0 0,-4-4,1 0,0 0,0 0,0-1,1 0,0 0,-2-5,-14-36,2 0,2-1,-8-48,-14-90,3-59,10 0,10-59,13-4,28-180,-1 259,5 48,-25 154,1 0,2 1,7-18,-14 40,0-1,0 1,1-1,-1 1,1 0,0 0,0 0,1 1,-1-1,1 1,-1-1,1 1,0 0,-2 3,-1-1,1 0,-1 1,1-1,0 1,-1 0,1-1,0 1,-1 0,1 0,-1 0,1 0,0 0,-1 0,1 1,0-1,1 1,-1 0,1 0,0 0,0 1,-1-1,1 1,-1 0,1-1,-1 1,0 0,1 1,6 8,-1-1,0 1,-1 0,0 1,-1-1,0 1,1 5,11 31,-1 0,3 26,7 43,-5 5,17 179,-11 82,-18 158,-47 383,13-629,0-64,-2-67,22-142,-2 0,0 0,-4 9,8-27,0-1,1 1,-1-1,-1 1,1-1,-1 1,3-4,-1 1,0 0,1-1,-1 1,0 0,0-1,1 1,-1-1,0 1,0-1,0 1,0-1,0 0,0 1,0-1,0 0,0 0,0 0,0 0,0 0,0 0,1 0,-1 0,0-1,0 1,0 0,0-1,0 1,0-1,0 1,1-1,-1 1,0-1,0 1,0-1,-1-2,-1 0,1 0,-1 0,1 0,0 0,0-1,-7-12,1-1,1 0,1 0,0-2,-11-41,-2-24,-13-117,5-55,9-48,6-417,23-1,-1 388,3 45,3 59,-9 163,8-28,-14 84,2 1,-1 0,1 0,1 0,0 0,0 0,6-7,-10 16,1 0,-1 0,1 0,0 0,0 0,-1 0,1 0,0 0,0 0,0 1,0-1,0 0,0 1,0-1,0 1,0-1,0 1,0 0,0-1,1 1,-1 0,0 0,0 0,0 0,1 0,-1 0,0 0,0 0,0 0,0 0,0 1,1-1,-1 0,0 1,0-1,0 1,0-1,0 1,1 0,3 5,1-1,-1 1,0 0,-1 0,1 0,-1 1,0-1,-1 1,0 0,1 4,11 26,-2 2,8 37,-1 19,1 38,6 159,-22 53,-20-18,-14 0,-14-2,-15-3,-77 238,51-289,4-62,63-173,0-1,-3-1,-3 4,18-30,-1 0,0 0,0-1,-1 0,0 0,0 0,-1-1,0 0,-5 3,10-8,0 1,1-1,-1 0,0 0,0 0,0 0,0 0,0-1,0 1,0-1,0 0,0 0,0 0,0 0,0-1,0 1,0-1,0 0,0 1,0-2,0 1,0 0,0 0,1-1,-2 0,-2-3,0 0,1 0,0-1,0 0,0 0,0 0,1 0,0 0,1-1,-2-4,-6-13,2-1,1 0,1 0,1-1,1 0,-6-44,4-1,2-17,3-62,6-1,26-212,34-108,84-291,-56 397,0 66,-64 221,33-60,-52 118,2 0,1 1,0 0,1 1,11-12,-20 26,0 1,1-1,-1 0,0 1,1 0,0 0,2-1,-5 3,0 0,1 1,-1-1,0 0,0 1,0-1,1 1,-1 0,0 0,1 0,-1 0,0 0,1 0,-1 1,0 0,1-1,-1 1,0 0,1 0,-1 0,0 1,0-1,0 0,0 1,0 0,0-1,-1 1,1 0,2 3,0 0,-1 0,0 0,0 0,0 1,1 4,4 11,-2 1,-1 0,0 0,-2 1,1 15,0 35,-3 0,-5 12,-27 219,-33 59,-29 39,-28 30,-160 381,143-474,14-74,91-202,-38 53,64-104,-1-1,-1-1,1 1,-1-1,-1-1,0 0,-10 7,18-15,0 0,0 0,0 0,0 0,0 0,0 0,0-1,0 1,0-1,0 1,0-1,-1 0,-1 0,3 0,0-1,-1 1,1 0,-1-1,1 1,0-1,-1 1,1-1,0 0,0 0,-1 0,1 1,0-1,0 0,0 0,0-1,0 1,0 0,-1-3,-1 0,1 0,1 0,-1 0,0 0,1 0,0 0,0-1,-2-9,1 1,0-1,1-4,1-29,2 1,7-38,35-159,28-52,25-36,115-282,-105 331,-12 45,-16 57,-51 122,5-4,-29 55,1-1,0 1,0-1,1 1,-1 1,7-7,-11 13,-1-1,1 1,-1 0,0-1,1 1,-1 0,1-1,-1 1,1 0,-1 0,1-1,-1 1,1 0,-1 0,1 0,-1 0,1 0,0 0,-1-1,1 1,-1 1,1-1,-1 0,1 0,-1 0,1 0,0 0,-1 0,1 1,-1-1,1 0,-1 0,1 1,-1-1,0 0,1 1,-1-1,1 0,-1 1,0-1,1 1,-1-1,0 1,1-1,-1 1,0-1,0 1,1-1,-1 1,0-1,0 1,0-1,0 1,0 0,2 7,-1 0,0 1,-1 0,1-1,-2 1,1-1,-2 2,-15 108,-9 15</inkml:trace>
  <inkml:trace contextRef="#ctx0" brushRef="#br1" timeOffset="40355.3591">2300 4604,'3'2,"-1"1,0-1,0 1,0 0,-1-1,1 1,0 0,-1 0,0 0,0 0,0 0,0 1,0-1,-1 1,19 115,14 75,1-33,8 112,-8 127,-18 0,-27 233,-3-425,-6-43,13-129,-1 0,-3 7,8-34,1-1,-1-1,-1 1,1 0,-1-1,-1 0,-2 4,6-10,0 0,1 0,-1 0,0 0,0 0,0 0,0 0,0 0,0 0,0-1,-1 1,1 0,0-1,0 1,0-1,-1 1,1-1,0 1,-1-1,1 0,0 0,-1 0,1 0,0 0,-1 0,1 0,0 0,-1-1,1 1,0 0,-1-1,-1-1,0 0,0 0,1 0,-1 0,0 0,1-1,0 0,0 1,-1-1,2 0,-1 0,-1-1,-4-11,-1 0,2 0,0 0,1-1,0-4,-7-30,1-9,-5-60,5-1,4-30,14-242,2 211,9 1,11-26,-20 163,11-35,-17 68,1 1,-1-1,1 1,1 0,0 1,0-1,0 1,-3 6,-1 1,0-1,0 1,0 0,1 0,-1-1,1 1,-1 0,1 0,-1 1,1-1,0 0,-1 0,3 0,-3 1,0 0,0 0,1 0,-1 0,0 0,0 0,0 0,1 1,-1-1,0 0,0 1,0-1,0 1,0-1,0 1,0-1,1 2,2 1,0 1,0 0,0 1,-1-1,1 1,-1-1,0 1,-1 0,2 2,7 18,-1 1,-1 0,2 11,9 46,-2 7,15 134,31 410,-22-1,-34-475,-6-55,-1-99,-1 1,-1 0,1 0,-1-1,1 1,-1 0,-1-1,2-4,0 1,0-1,0 0,0 0,-1 0,1-1,0 1,0 0,0 0,0 0,-1 0,1 0,0 0,0 0,0 0,0 0,0 0,-1 0,1 0,0 0,0-1,0 1,0 0,0 0,0 0,0 0,-1 0,1 0,0-1,0 1,0 0,0 0,0 0,0 0,0-1,0 1,0 0,0 0,0 0,0 0,0-1,0 1,0 0,0 0,0 0,0 0,0 0,-5-25,-8-73,1-61,2-54,-25-1149,33 1160,8 59,-5 135,-1 0,1-1,1 1,0 0,0 0,0 0,4-7,-5 14,-1 1,0-1,0 1,1-1,-1 1,0-1,1 1,-1 0,1-1,-1 1,0 0,1-1,-1 1,1 0,-1-1,1 1,-1 0,1 0,-1 0,1 0,0-1,-1 1,1 0,-1 0,1 0,0 0,0 1,0-1,0 0,0 1,0 0,0-1,0 1,0 0,0-1,0 1,0 0,0 0,0 0,0 0,-1 0,1 0,7 10,-2 1,1 0,-1 1,-1-1,1 7,40 129,5 62,33 210,-19 3,-8 131,-47-347,-9-150,-5 33,3-83,1 1,-1-1,-1 1,1-1,-1 0,-1 0,1 1,-1-2,-1 2,4-7,0 0,-1-1,1 1,-1-1,1 1,-1-1,1 1,-1-1,1 0,-1 1,1-1,-1 0,1 1,-1-1,0 0,1 1,-1-1,0 0,1 0,-1 0,0 0,1 0,-1 0,0 0,0 0,0 0,0-1,-1 1,1-1,0 1,0-1,0 0,0 1,0-1,0 0,0 0,0 1,0-1,0 0,0-1,-5-8,-1 0,1 0,1 0,0-1,1 0,-2-6,-12-39,-7-40,-16-120,3-53,-67-687,44 374,35 352,11 55,13 148,2 0,1 0,1-2,-2 25,1 0,0 1,0-1,0 0,0 1,0-1,2-1,-3 5,0-1,1 0,-1 1,0-1,1 1,-1-1,1 0,-1 1,1-1,-1 1,1 0,0-1,-1 1,1-1,-1 1,1 0,0 0,-1-1,1 1,0 0,-1 0,1 0,1-1,-1 2,0-1,0 0,1 0,-1 1,0-1,0 1,0-1,1 1,-1-1,0 1,0 0,0 0,0-1,1 2,19 22,-5 0,-1 1,-2 0,2 6,56 143,5 57,-18-23,-10 1,-9 3,-9 1,-5 78,-21-181,-5 10,-2-68,-2-1,-6 25,7-59,0 0,0 0,-2-1,0 0,-1 0,-3 6,7-18,1 0,-1 1,0-1,0 0,0-1,-1 1,1 0,-1-1,0 0,0 0,0 0,-1 0,1-1,0 0,-5 2,4-3,1 0,0 0,-1-1,1 1,-1-1,1 0,-1-1,1 1,-1-1,1 1,0-2,-1 1,1 0,0-1,0 0,0 0,-3-2,-4-2,0-2,0 0,1 0,0-1,0 0,1-1,1 0,-3-3,-8-13,1-1,1-1,1-1,-3-12,-5-15,3-2,-11-45,8 6,-7-78,11 1,8-2,8 1,9-46,15-67,38-166,-24 263,-4 57,-24 111,1 1,5-11,-12 31,1 1,-1 0,1-1,0 1,-1 0,1 0,0 0,0 0,0 0,0-1,0 1,0 1,0-1,1-1,-2 2,1 0,-1 0,0 0,1 0,-1 0,0 0,1 0,-1 0,0 0,1 0,-1 1,0-1,1 0,-1 0,0 0,1 0,-1 1,0-1,1 0,-1 0,0 0,0 1,1-1,-1 0,0 1,0-1,0 0,1 0,-1 1,0-1,0 0,0 1,0-1,2 7,0-1,0 1,0-1,-1 1,0 3,3 34,-2 18,-4 98,-9 47,-22 140,-14-2,-15-2,-20 14,16-118,36-147,-5 3,25-70,-1-1,-1 0,-1-1,-3 3,13-23,1 1,-1-1,1 1,-1-1,0 0,0 0,-1 0,1 0,-1-1,1 1,-1-1,0 0,0 0,0 0,-3 0,5-1,0-1,1 0,-1 0,0 0,1 0,-1 0,0-1,0 1,1 0,-1-1,0 1,1-1,-1 0,1 0,-1 1,1-1,-3-2,1 1,0-1,0 1,1-1,-1 0,0 0,1-1,0 1,-1-2,-6-11,2 0,0-1,0 0,2 0,-4-18,-4-32,-5-61,1-133,15-53,16-33,15 0,15 3,18-11,1 73,3 57,-49 177,3 1,9-16,-23 51,0 2,0-1,1 1,0 0,1 0,0 1,6-6,-12 14,0-1,0 0,0 1,0 0,1 0,-1-1,0 1,0 1,1-1,-1 0,0 0,1 1,-1-1,2 1,-3 0,1 0,0 0,-1 1,1-1,-1 0,1 1,-1-1,1 1,0 0,-1-1,0 1,1 0,-1 0,0 0,1 0,0 1,2 3,1 1,-2-1,1 1,-1-1,0 1,0 0,0 0,-1 1,0-1,0 2,5 21,-1 1,-1 0,0 27,-1 31,-6 42,-21 150,-23 51,-31 84,-18-4,-79 188,79-331,64-192,-26 43,48-101,-1-1,0-1,-2 1,0-2,-10 11,20-23,-1-1,1 0,-1 0,0 0,0 0,0 0,0 0,0-1,0 1,0-1,-2 1,4-2,-1 0,1 0,0 0,-1 0,1 0,0 0,-1 0,1 0,0 0,-1-1,1 1,0 0,0-1,-1 1,1-1,0 0,0 1,0-1,0 0,-1 0,-2-3,1-1,0 1,0-1,0 0,0 0,1 0,0 0,0 0,0 0,0-1,1 1,0 0,0-2,-4-28,1-1,2 0,2-20,14-191,23-69,244-1218,-203 1201,-4 63,-49 191,17-34,-35 97,0 1,1 0,0 0,1 0,1 1,2-2,-10 14,0 0,0 0,0 0,0 1,0-1,0 1,0-1,0 1,0 0,1-1,-1 1,1 0,-1 1,2-1,-3 1,0-1,1 1,-1 1,0-1,1 0,-1 0,0 0,0 1,1-1,-1 0,0 1,0-1,0 1,1 0,-1-1,0 1,0 0,0 0,0 0,0 0,4 5,-1 0,-1-1,1 1,-1 1,0-1,-1 0,1 1,-1-1,-1 1,1 2,5 27,-2 0,-1 0,-1 23,-3 50,-8 37,-29 188,-30 64,-31 47,-21 3,-19-6,-48 67,14-112,5-74,117-240,-53 68,84-126,-1-1,-1-1,-1 0,-1-2,-2 0,20-17,0 0,0 0,0-1,-1 1,0-1,0-1,0 1,0-1,0 0,0 0,-1-1,1 1,-1-2,-4 1,9-1,-1 0,0-1,1 1,-1-1,1 0,-1 0,1 0,-1 0,1 0,-1 0,1-1,0 1,0-1,-2-1,1 0,0-1,0 0,0 0,0 0,1 0,-1 0,1 0,0-1,0 1,0-2,-2-12,0 0,1 0,0 0,2 0,0 0,1 0,1-7,4-37,3 1,11-40,9-20,18-35,19-31,8 3,7 3,9 5,7 3,102-136,-116 197,6 2,-39 53,53-46,-83 85,1 2,0 0,2 1,20-11,-37 23,1 0,-1 1,0-1,1 1,-1 1,1-1,-1 1,1 0,0 0,0 1,-1-1,1 1,0 1,1-1,-4 1,-1 0,1-1,-1 1,1 0,-1 0,0 1,1-1,-1 1,0-1,0 1,0-1,0 1,0 1,1 0,0 1,-1-1,1 1,-1 0,0 0,0 0,-1 0,1 0,0 4,1 7,-1 0,0 0,-1 1,-1-1,0 0,-1 1,-2 9,-5 26,-3 0,-15 47,-12 14,-20 34,-83 159,-237 369,-47-30,251-403,37-72,120-149,-1 0,-1-2,-19 15,36-32,0 1,0-1,0 1,0-1,-1 0,1 0,0 0,0 0,-1 0,1-1,-1 1,1-1,-1 1,1-1,1 0,0 0,1 0,-1-1,1 1,-1 0,0 0,1-1,-1 1,1-1,-1 1,0 0,1-1,-1 1,1-1,-1 1,1-1,0 1,-1-1,1 1,0-1,-1 0,1 1,0-1,-1 0,1 1,0-1,0 1,0-1,0 0,0 0,-1-7,2 0,-1 0,1 0,0 0,0 0,1 0,2-6,14-37,22-49,61-111,93-143,15 9,21 1,-74 127,-23 45,-32 47,-35 48,-49 56,-14 13,-7 11,-1-1,1 1,0-1,0 2,0-1,-2 1,-78 65,-52 40,-45 31,-743 545,663-494,167-121,87-65,0 1,0-1,1 1,0 1,-3 3,9-9,0-1,0 0,0 0,-1 0,1 0,0 0,0 1,0-1,0 0,0 0,0 0,0 1,0-1,0 0,0 0,0 0,-1 1,1-1,0 0,0 0,1 0,-1 1,0-1,0 0,0 0,0 0,0 1,0-1,0 0,0 0,0 0,0 1,0-1,0 0,1 0,-1 0,0 0,0 1,0-1,0 0,1 0,-1 0,15 0,4-6,0 0,14-7,92-42,45-28,919-487,-916 476,-166 90,99-55,7-11,-102 63,0-1,-1 0,8-9,-17 16,0 0,0 0,0 1,0-1,0 0,-1 0,1-1,0 1,-1 0,1 0,0 0,-1 0,1-1,-1 1,0 0,0 0,1-1,-1 1,0 0,0-1,0 1,0-1,-1 1,0 0,1 0,-1 0,0 0,0 0,0 0,0 0,0 0,0 0,0 1,0-1,-1 0,1 1,0-1,0 0,-1 1,1 0,0-1,-1 1,0 0,-19-4,0 1,0 2,-1 0,1 1,-21 3,40-3,-112 10,0 5,1 5,-13 9,-329 100,-352 140,697-223,103-42,-1 0,1 0,0 0,0 1,0 0,-5 5,12-10,-1 1,1-1,-1 0,1 1,0-1,-1 1,1-1,-1 1,1-1,0 0,0 1,-1 0,1-1,0 1,0-1,0 1,-1-1,1 1,0-1,0 1,0 0,0-1,0 1,0-1,0 1,0-1,0 1,1-1,-1 1,0 0,0-1,0 1,1-1,-1 1,0-1,1 1,-1-1,0 1,1-1,-1 0,1 1,-1-1,0 0,1 1,-1-1,1 0,-1 1,1-1,-1 0,1 1,6 1,0 0,0 0,0-1,0 0,0 0,0 0,6-1,36 0,18-3,98-13,90-22,187-54,-147 11,89-44,-167 42,-143 51,57-35,-118 59,1 0,-1-1,7-7,-19 15,1 0,-1 0,0 1,0-1,0 0,0 0,0 0,0-1,-1 1,1 0,0 0,-1 0,1-1,0 1,-1 0,1-1,-1 1,0 0,0-1,1 1,-1-1,0 1,0 0,0-2,-1 2,0-1,0 1,0-1,0 1,-1 0,1 0,0-1,0 1,-1 0,1 0,-1 0,1 0,-1 1,1-1,-1 0,0 1,1-1,-1 1,-1-1,-23-5,-1 1,0 1,0 2,0 1,-8 1,20-1,-489 5,237 0,-814-14,1017 8,-27 0,-85 9,167-7,1 2,-1-1,-7 3,9 0,10 1,3-1,1-2,0 1,0 0,0-1,0-1,1 1,-1-1,0 0,5-1,5 2,73 7,86-3,95-13,459-42,0-23,-716 71,-10 1,-1 0,0 0,1 0,-1-1,1 1,-1-1,0 0,1 0,0-1,-15-2,-200-19,118 15,-288-31,-279-26,635 63,-44-5,-1 4,-22 3,85 0,-24 3,29-3,1 0,-1 0,0 1,1-1,-1 1,1-1,-1 1,1 0,-1-1,1 1,-1 0,1 0,-1 0,2 0,0-1,0 0,0 1,0-1,-1 0,1 1,0-1,0 0,0 1,0-1,0 0,0 1,0-1,0 0,1 0,-1 1,0-1,0 0,0 1,0-1,0 0,0 1,1-1,-1 0,0 0,0 1,0-1,1 0,-1 0,0 1,0-1,1 0,-1 0,0 0,0 0,1 1,-1-1,0 0,1 0,-1 0,1 0,10 6,0-1,0-1,0 0,1 0,11 2,-14-4,113 26,1-6,17-3,252 13,118-20,-321-18,130-24,-291 27,0-2,19-6,-45 10,-1 1,1 0,-1-1,0 1,1-1,-1 0,0 1,1-1,-1 0,1-1,-2 2,0 0,0 0,0 0,0-1,0 1,0 0,0 0,1 0,-1 0,0-1,0 1,0 0,0 0,0 0,0 0,0-1,-1 1,1 0,0 0,0 0,0 0,0-1,0 1,0 0,0 0,0 0,0 0,0 0,0-1,-1 1,1 0,0 0,0 0,0 0,0 0,0 0,-1 0,1 0,0 0,0-1,0 1,0 0,-1 0,1 0,-4-1,-1-1,1 1,-1 0,1 0,-1 1,1-1,-114-6,-14 5,42 1,-700 11,485-8,-83-19,337 14,-63-6,224 14,-40-3,488 22,406 13,-953-37,90 2,83-9,-170 4,-14 3,0 0,0-1,0 1,0 0,0 0,0 0,0 0,0 0,0-1,0 1,0 0,0 0,0 0,0 0,-1 0,1 0,0-1,0 1,0 0,0 0,0 0,0 0,0 0,0 0,0 0,-1 0,1 0,0 0,0-1,0 1,0 0,0 0,0 0,-1 0,1 0,0 0,0 0,0 0,0 0,0 0,0 0,-1 0,1 0,-26-6,-548-113,304 49,-89-20,292 79,0 2,0 3,-1 3,0 4,1 2,-1 3,-32 8,82-11,-128 25,113-20,1 1,0 2,-11 5,38-13,0-1,1 0,-1 1,1 0,-1 0,5-3,0 1,-1-1,1 0,0 0,-1 1,1-1,-1 0,1 0,0 1,0-1,-1 0,1 1,0-1,0 1,-1-1,1 0,0 1,0-1,0 1,0-1,0 1,-1-1,1 0,0 1,0-1,0 1,0-1,0 1,0-1,1 1,-1-1,0 0,0 1,0-1,0 1,0-1,1 1,-1-1,0 0,0 1,1-1,-1 0,0 1,0-1,1 0,-1 1,1-1,-1 0,0 0,1 1,-1-1,0 0,1 0,-1 0,1 0,-1 1,1-1,-1 0,1 0,23 8,0 0,1-2,0-1,0-1,6 0,-9-1,154 16,-1-8,127-9,354-39,-359 15,-242 20,-24 1,0-1,-1-1,1-2,-1 0,5-4,-30 8,-1-1,1 0,-1 0,0 0,0-1,0 1,2-2,-5 2,1 1,-1 0,1-1,-1 1,0-1,1 0,-1 1,0-1,0 0,0 0,0 1,-1-1,1 0,-1 0,1 0,-1 0,1 0,-1-1,0 2,0 0,-1 0,1 0,0 0,-1 0,1 0,-1 1,1-1,-1 0,1 0,-1 0,1 1,-1-1,0 0,0 1,1-1,-1 0,0 1,0-1,0 1,0-1,1 1,-1 0,0-1,0 1,0 0,0-1,-31-6,30 6,-50-8,-98-21,-136-34,195 43,-2 4,-30 0,110 16,1 0,-1 1,1 1,-1 0,0 1,1 0,0 1,-1 1,1 0,1 0,-1 1,0 0,-7 6,-14 8,-1-2,-26 9,23-13,-34 6,38-11,0 1,-28 13,-103 43,-42 19,189-76,1 0,-1 2,2 0,-2 1,12-6,0-1,-1 1,1 0,1 0,-1 1,1-1,0 1,0 0,1 0,0 0,0 1,-1 3,-4 18,2 1,0 0,2 1,2-1,0 1,2-1,1 1,3 7,-2-17,2 0,0 0,1 0,1-1,1 1,0-1,2-1,0 0,1 0,1-1,0 0,2 0,-1-2,2 0,0 0,1-1,1-1,0 0,0-1,2-1,-1-1,1 0,1-1,-1-1,8 1,0-2,0-1,1-1,0-1,0-1,0-2,0 0,0-2,0-1,0-1,14-5,25-7,-2-3,0-2,40-21,-62 24,-1-2,0-2,-2-2,-1-1,0-2,32-30,-53 40,0-1,-1-1,0 0,-1-1,-2 0,0-1,-1-1,0 0,-2-1,-1 0,-1 0,0-1,-2 0,0-2,-3 6,0 0,-1-1,-2 1,1 0,-2 0,-1-1,0 1,-2 0,-1-5,2 14,0 0,-1 0,0 0,0 1,-1 0,0 0,-1 0,0 0,0 1,-1 0,0 0,-1 1,1 0,-1 0,-1 1,1 0,-8-4,2 3,1 1,-1 0,-1 1,1 1,-1 0,0 1,0 0,0 1,-1 1,-6 0,1 1,-1 2,1 0,0 1,-1 1,-1 2,7-2,-25 6,-12 1,39-9,-1-1,1 0,-1-1,0 0,-8-2,-130-11,83 9,63 3,0 2,1-1,-1 1,0 0,1 0,-1 1,1-1,-1 2,1-1,0 1,0 0,0 0,0 0,1 1,-2 0,-11 11,-1 1,2 1,-10 11,4-3,-4 2,-28 28,3 2,-38 56,86-108,0 0,1 1,0 0,0 0,1 0,-1 0,1 0,0 0,1 2,0-4,1 0,0 1,0-1,0 0,0 0,1 1,0-1,0 0,0 0,0 0,1 0,-1 0,1 0,1 1,2 5,1-1,0 1,1-1,-1-1,2 1,-1-1,1-1,1 1,-1-1,1-1,0 0,3 1,0 0,1-1,0-1,1 0,-1 0,1-2,0 0,0 0,13 0,1-2,1-2,-1 0,1-2,-1-1,0-1,-1-2,1 0,-1-2,6-4,0-1,0-2,0-1,-2-2,0-1,-1-1,-1-2,-2 0,0-2,-1-2,-2 0,0-1,-2-1,1-6,-18 27,0-1,0 1,-1-1,0-1,-1 1,0 0,0-1,-3 6,1 1,-1-1,1 1,-1-1,0 0,0 1,-1-1,1 1,-1-1,0 1,0-1,0 1,0 0,0-1,-1 1,0 0,1 0,-1 0,0 0,-3-2,0-1,-1 0,-1 1,1-1,-1 2,0-1,0 1,-7-3,-13-6,-18-4,0 0,3-1,2-2,0-1,1-2,1-2,2-1,-11-11,47 36,-3-1,0-1,0 1,0-1,0 1,0 0,0 0,-2 0,4 2,0-1,0 1,0 0,0 0,0 0,0 0,0 0,0 0,0 0,0 0,0 0,0 0,0 1,0-1,0 0,0 1,0-1,0 1,0-1,0 1,0-1,1 1,-1 0,0-1,0 1,1 0,-1 0,1 0,-1 0,-18 22,2 2,-7 13,-14 20,-18 21,-42 82,83-133,1 1,1 0,2 1,1 1,1 0,2 0,-3 28,9-47,1 0,0 0,0 1,1-1,1 0,0 0,0 0,1-1,1 1,0-1,1 1,0-1,0-1,1 1,1-1,0 0,0 0,1-1,0 0,1 0,0-1,0 0,4 2,5 3,1-1,0 0,1-2,0 0,0-1,1-1,0-1,5 0,5 0,0-1,1-1,0-2,0-1,13-2,-27-1,0-1,0-1,-1-1,1 0,-1-1,0-1,0-1,0 0,-1-1,13-9,-4 1,-2 0,0-2,-1-1,-1 0,-1-2,8-10,-12 11,-1-2,0 1,-2-2,0 0,-2-1,0 0,-2 0,0-1,4-25,-2 5,2-10,-2 0,-1-6,-10 52,1-1,-1 1,-1-1,0 0,0 1,-1 0,0-1,-1 1,0 0,0 0,-1 0,0 0,0 1,-1 0,0 0,-1 0,0 0,0 1,-1 0,0 0,0 1,0 0,-8-6,0 3,0 0,0 1,-1 1,0 0,-5-1,13 6,1 0,-1 0,1 1,-1 0,1 0,-1 1,0 0,1 0,-1 1,0 0,1 0,-1 1,-1 0,-29 11,0 2,1 1,1 2,-20 14,30-16,1 2,1 1,1 1,0 0,2 2,-8 10,6-2,0 0,3 1,0 1,2 1,-7 21,15-32,2 1,1 0,0 1,2 0,0-1,2 2,1-1,1 0,1 4,1-9,2 0,0 0,2-1,0 1,1-1,0 0,2-1,0 1,1-2,1 1,0-1,1 0,1-1,0-1,12 11,-14-17,0 0,0-1,1 0,0-1,1 0,-1-1,1 0,0-1,0 0,1-1,7 1,2 0,1-1,0-1,-1-2,1 0,0-1,1-2,0 0,0-2,0 0,0-2,-1 0,0-2,-1 0,0-2,-1 0,17-12,-14 6,-1-2,-1 0,0-1,-2-1,0 0,-1-2,15-24,11-29,-3-1,20-54,-53 111,-2 6,10-24,6-20,-19 47,-1-1,0 1,0-1,-1 0,-1 0,0 0,-1-7,0 15,-1 0,0-1,0 1,0 0,0 0,-1 0,0 0,1 0,-1 0,-1 0,1 1,-1-1,1 1,-1-1,0 1,-3-2,-6-6,-1 1,0 1,-15-8,-2-2,-53-39,-87-56,161 109,-1 0,0 0,0 0,0 1,0 1,0 0,-1 0,6 2,-1 1,1-1,0 1,0 0,0 0,0 0,0 1,0 0,0 0,0 0,0 1,0-1,0 1,0 0,-3 3,-20 14,0 2,2 0,1 2,-4 6,11-13,-30 30,2 2,2 3,2 1,2 1,-4 15,32-48,2 2,0-1,2 1,0 1,1-1,2 1,0 0,1 1,2-1,-1 16,3-21,1 0,0 0,1 0,1 0,0-1,2 1,0-1,1 0,0-1,2 1,0-1,0 0,2-1,3 4,-2-6,1 0,0-1,1 0,0-1,1-1,0 0,14 7,13 5,1-2,15 3,-36-14,0-2,1 0,0-1,0-1,0-2,10 1,-21-3,-1-1,1-1,-1 0,1 0,-1-1,1 0,-1-1,0 0,0 0,0-1,-1-1,1 1,-1-2,7-5,4-4,-1-1,-1-1,-1 0,0-2,-1 0,-2-1,0 0,0-1,-2-1,-1 0,-1 0,-1-1,0-1,-2 1,-1-1,-1-1,-1 1,-1-1,0-12,-4-1,-1 0,-1 0,-3 0,-1 1,-2-1,-1 2,-2-1,-1 1,-2 1,-15-25,22 49,-1-1,0 1,0 1,-1-1,0 2,-1 0,-1-1,-24-22,5 1,11 11,-1 0,-1 1,-4-2,18 16,1 0,-1 1,0-1,0 2,-1-1,1 1,-1 0,1 1,-1 0,0 0,0 1,-2 0,-1 1,1 1,-1 0,1 0,-1 1,1 1,-1 0,1 0,0 1,1 1,-1 0,1 0,0 1,0 0,0 1,0 1,-20 17,1 2,1 1,-19 25,23-26,2 1,1 1,1 1,-8 18,20-31,0 0,2 0,-1 0,2 1,0 0,1 0,1 0,1 0,0 15,3-1,1 0,1 0,2 0,1-1,7 22,-7-32,2 0,0 0,1-1,1 0,1-1,1 0,0 0,10 9,-10-16,0 0,0-1,1 0,1-1,0 0,0-1,0-1,1 0,1-1,-1-1,1 0,0-2,1 1,-1-2,1 0,-1-1,1-1,16 0,-19-1,1-1,0-1,-1 0,1-1,-1-1,0 0,0 0,0-2,0 0,-1 0,0-1,0-1,-1 0,0-1,-1 0,0-1,0 0,-1-1,0 0,-1 0,6-9,-3-2,0 0,-2 0,0-1,-1 0,-2-1,1-6,9-47,0-23,-16 95,4-23,9-79,-13 92,0-1,-2 0,1 0,-2 0,-2-10,3 21,-1 1,1-1,-1 0,0 1,0 0,0-1,-1 1,0 0,0 0,0 0,0 0,0 1,-1-1,0 1,-3-3,-6-2,-1 0,0 0,0 1,-5-1,-28-14,3-4,1-1,1-3,1-1,2-2,1-1,0-5,34 35,0 0,0 0,0 0,-1 1,1-1,-1 1,-3-1,5 2,1 2,-1-1,1 0,-1 0,1 1,-1 0,0-1,1 1,-1 0,0 0,1 0,-1 1,0-1,1 1,-1-1,1 1,-2 0,-7 4,1 0,-1 1,1 0,0 0,0 1,0 0,1 1,0 0,1 0,0 1,0 0,1 1,0-1,0 3,-10 16,1 2,1 0,2 1,-3 13,6-16,1 0,2 1,1-1,1 1,1 8,3-19,1 0,0 0,1-1,1 1,1-1,1 1,0-1,1 0,3 6,6 8,0-1,2-1,2 0,0-1,2-1,5 4,5 4,1-3,2 0,0-3,14 9,-24-21,1-1,0-1,1-1,0-1,1-1,21 6,-34-14,0-1,1 0,-1 0,1-1,-1-1,1-1,-1 0,1 0,0-1,-1-1,1-1,-1 1,0-2,0 0,2-1,3-4,1 0,-2-1,1-1,8-7,64-56,-32 26,-5 4,-2-1,-2-3,22-29,-47 48,-2-1,0-1,-2-1,-2-1,-1 0,-1-1,1-8,-13 28,0 0,-1-1,0 1,-1-1,-1 0,0 1,-1-1,0 0,-2 0,1 1,-2-1,0 0,-2-20,2-1,1 0,2-22,0-20,-3 37,-1 1,-2-1,-2 1,-1 1,-4-6,11 42,1 0,0 0,-1 0,0 0,1 0,-1 0,0 0,-1 0,1 1,0-1,-1 1,1 0,-1 0,0 0,-2-1,-5-3,-1 1,0 0,0 1,0 0,-33-13,24 5,0 0,0-2,1 0,1-1,0-2,-82-85,77 77,13 15,0 1,-1 0,0 0,-1 1,-2-1,-63-33,45 26,1-1,0-2,9 2,-1 2,-1 0,-1 2,0 1,-1 0,-6 0,19 8,1 0,-1-1,1 0,0-1,-7-4,12 5,0-1,0 1,1-1,0 0,0 0,0-1,0 0,1 0,0-1,-4-9,0 0,1 0,1 0,1-1,0 0,2-1,0 1,1-1,1 1,0-8,0-16,3-1,1 1,3 0,2-6,9-39,5 1,9-18,63-169,-45 138,99-326,-44 130,-5 61,-79 225,3 1,1 1,2 1,25-32,-34 55,0-1,3 1,-14 13,1 1,0 0,1 0,-1 0,1 1,0 0,0 0,2 0,-9 3,1 1,0 0,0-1,0 1,0 0,0-1,0 1,0 0,0 0,0 0,0 0,0 0,0 0,0 0,0 0,0 0,0 0,0 1,0-1,0 0,0 1,0-1,-1 1,1 0,-1-1,1 1,-1 0,1-1,-1 1,0 0,1-1,-1 1,0 0,0 0,1-1,-1 1,0 0,0 0,0-1,0 1,0 0,0 0,0 5,-1-1,0 0,0 0,-1 0,1 0,-1 0,0 0,-11 26,1 0,1 1,2 0,-3 22,-16 148,-5 29,22-181,-2 0,-12 24,-13 50,26-77,-2 0,-2-1,-2-1,-3-1,-1-1,-2 0,-2-2,-1-1,-4 2,10-15,1 2,1 1,2 0,0 1,-53 130,20-50,-40 62,81-157,-30 62,3 1,-4 23,33-79,1 1,0 2,1-3,-1-1,-5 11,1-6,-1 0,1 0,1 0,1 4,8-28,0 1,0-1,0 1,0-1,0 0,1 1,0-1,0 0,0 0,0 0,0 0,0 1,1-1,-1-1,1 1,0 0,0 0,0-1,1 1,1 1,2 2,0 0,1 0,0-1,0 0,1 0,-1 0,4 0,28 11,1-2,1-2,36 7,-14-4,6 5,-21-2,0 3,23 15,15 6,-79-39,-1 0,1-1,0 0,1-1,-1 1,0-1,0-1,1 1,-1-1,7-1,7-2,1-1,19-5,-18 3,1 1,6 0,-27 5,-1 0,1 0,0 0,0 0,-1 1,1-1,0 1,0 0,-1-1,1 1,-1 1,1-1,2 1,-4-1,1 0,-1 0,0 1,1-1,-1 0,0 0,0 1,1-1,-1 0,0 1,-1 0,1-1,0 1,0-1,-1 1,1 0,0-1,-1 1,0 0,1 0,-1 1,0-7,-2-20,2 23,0 0,0 0,0-1,-1 1,1 0,-1 0,1-1,-1 1,1 0,-1 0,0 0,1 0,-1 0,0 0,0 0,0 0,0 0,-87-45,67 37,0 0,0 1,-1 1,0 1,0 1,-9-1,4 1,22 4,-1 0,1 0,-1 1,0-1,0 1,1 1,-1-1,0 1,1 0,-1 0,0 1,1 0,0 0,-1 0,1 0,0 1,0 0,-4 3,6-4,0 0,0 0,-1-1,1 1,0-1,-1 0,0 1,1-1,-1-1,1 1,-1-1,0 1,0-1,1 0,-1 0,0-1,0 1,0-1,-8-2,0-1,0 0,1-1,-10-5,-15-6,-20-4,-1 2,-1 3,-1 2,0 3,-4 2,55 8,-21-3,28 3,0 0,0-1,0 1,0 0,0 0,-1-1,1 1,0-1,0 1,0-1,0 0,0 1,1-1,-1 0,0 1,0-1,0 0,1 0,-1 0,0 0,2 0,1 0,-1 0,1 0,-1 1,1-1,-1 0,1 1,-1-1,1 1,0 0,-1-1,1 1,1-1,88-21,2 3,0 5,1 3,46 3,-69 8,1 3,-1 3,0 3,-1 3,0 3,16 8,-81-22,21 8,-26-9,1 0,0 1,0-1,-1 0,1 1,0-1,-1 0,1 1,-1-1,1 1,0-1,-1 1,1-1,-1 1,1-1,-1 1,1 0,-1-1,0 1,1 0,-1-1,0 1,1 0,-1-1,0 1,0 0,0 0,-24-5,15 3,-1 1,1 0,-1 1,1-1,-1 2,1-1,0 2,0-1,-1 1,-19 8,1 1,-5 4,-35 15,10-12,-1-3,-31 4,-45 13,118-30,-1 0,0-1,0-1,0-1,1 0,-4-2,20 2,-12-1,-1-1,1 0,0-1,0 0,-6-3,-21-10,-1-2,2 2,20 10,9 6,10 0,-1 0,1 0,0 0,0 0,0 0,0 0,-1 0,1 0,0 0,0 0,0 1,0-1,-1 0,1 0,0 0,0 0,0 0,0 1,0-1,0 0,-1 0,1 0,0 0,0 1,0-1,0 0,0 0,0 0,0 0,0 1,0-1,0 0,0 0,0 0,0 1,1 0,1 0,0 0,-1 0,1 0,0 0,-1-1,1 1,0-1,0 1,-1-1,1 1,1-1,1 1,32 6,0-2,1-1,-1-2,28-3,19 3,23 4,-1 4,-1 5,0 5,20 9,-96-20,-1-1,0-2,10 2,-30-7,1 0,-1-1,1 0,-1 0,1 0,-1-1,1 0,-1-1,1 0,5-2,-12 4,0 0,0-1,0 0,0 1,-1-1,1 1,0-1,0 0,0 0,-1 1,1-1,0 0,-1 0,1 0,-1 0,2-3,-3 5,0 1,0-1,0 0,0 0,0 1,0-1,0 0,0 0,-1 0,1 0,0-1,-1 1,1 0,-1 0,1-1,-1 1,1-1,-1 0,1 1,-1-1,-1 0,-39 6,37-6,-57 2,31-1,-28 3,20-1,0-2,0-1,0-2,1-2,-23-6,41 7,-157-20,154 20,1-1,0-1,0-1,1 0,0-2,-16-8,10 4,8 6,0 0,0 2,-20-3,-22-5,54 10,0 1,-1 1,1-1,-3 1,5 0,-1 0,1 0,0 0,0-1,0 0,0 0,0 0,0-1,-1 0,6 2,0 0,-1 0,1-1,0 1,-1 0,1 0,0 0,0 0,-1-1,1 1,0 0,0 0,-1-1,1 1,0 0,0 0,0-1,-1 1,1 0,0-1,0 1,0 0,0-1,0 1,0 0,0-1,-1 1,1 0,0-1,0 1,0 0,0-1,1 1,-1 0,0-1,0 1,0 0,0-1,0 1,0 0,0 0,1-1,-1 1,0 0,0-1,0 1,1 0,-1 0,0-1,0 1,1 0,-1 0,0 0,1-1,-1 1,0 0,0 0,1 0,-1 0,0 0,1 0,22-12,-20 11,98-41,18-7,17 0,287-60,-262 72,-146 35,-8 2,-7 0,0 0,0 0,0 0,0 0,0 0,0 0,1 0,-1 0,0 0,0 0,0 0,0 0,0 0,0 0,0 0,0 0,0 0,0 0,0 0,0 0,0 0,0 0,0 0,0 0,0 0,1 0,-1 0,0 0,0 0,0 0,0 0,0 0,0 0,0 1,0-1,0 0,0 0,0 0,0 0,0 0,0 0,0 0,0 0,0 0,0 0,0 0,0 0,0 0,0 0,0 0,0 0,0 1,0-1,0 0,0 0,0 0,0 0,0 0,0 0,0 0,0 0,0 0,-1 0,0 0,1 0,-1 1,0-1,1 0,-1 0,0 0,1-1,-1 1,0 0,1 0,-1 0,0 0,1 0,-1-1,0 1,1 0,-1-1,-2 0,-6-1,1-1,-1-1,0 1,1-1,0-1,0 1,0-1,1-1,0 1,0-1,0-1,-4-5,-8-10,2-1,0-1,2 0,0-1,-4-14,3 2,1-1,3-1,-6-25,2-21,3-1,4-1,3-30,2-188,19-117,47-305,-48 580,-5 54,35-304,-42 381,12-58,-12 64,0 0,1 1,1 0,0 0,4-8,-7 16,0 0,-1-1,1 1,0 0,0-1,1 1,-1 0,0 0,0 0,2-1,-3 2,1 0,-1-1,1 1,-1 0,1 0,-1 0,1 0,0-1,-1 1,1 0,-1 0,1 0,0 0,-1 0,1 0,-1 1,1-1,0 0,-1 0,1 0,1 2,0-1,0 0,-1 1,1-1,0 1,-1 0,1 0,-1-1,1 1,-1 0,0 0,0 0,1 2,4 10,0 0,-1 0,0 1,1 12,11 70,0 61,-7 46,-16 370,-30 3,-77 362,40-545,-51 131,68-335,40-143,-17 35,30-76,1 0,-1-1,0 1,-1-1,1 0,-1 0,0 0,0 0,0-1,-4 3,7-6,1-1,-1 1,0-1,0 0,1 1,-1-1,0 0,0 0,0 1,0-1,0 0,1 0,-1 0,0 0,0 0,0 0,0 0,0-1,1 1,-2 0,1-1,0 0,-1 1,1-1,0 0,0 0,0 0,0 0,0 0,0 0,0 0,0 0,0-1,0 1,0-1,-3-7,0-1,0-1,1 1,0 0,1-1,0 1,1-3,-6-44,2-44,9-124,17-59,24-89,81-306,-15 236,66-140,-82 317,-7 55,-60 153,22-34,-40 75,1 0,1 1,0 1,12-12,-20 24,-1-1,1 1,0 0,0 0,0 1,0-1,1 1,-1 0,1 0,-1 0,1 0,2 0,-4 2,0 0,0 0,-1 0,1 0,0 0,0 1,0-1,0 1,-1 0,1 0,0 0,-1 0,1 0,-1 0,1 1,-1-1,1 1,-1 0,0 0,0 0,0 0,5 5,0 1,-1 0,0 0,0 0,-1 1,0 0,-1 0,3 6,5 17,-2 0,0 5,11 53,-4 2,-5-1,-2 21,1 283,-20-63,-14 0,-29 100,42-361,-4 0,-7 10,20-74,-2 0,1 0,-1 0,0 0,0-1,-2 2,5-7,-1-1,1 1,0-1,-1 1,1-1,-1 1,1-1,0 1,-1-1,1 1,-1-1,1 1,-1-1,1 0,-1 1,0-1,1 0,-1 1,1-1,-1 0,0 0,1 0,-1 0,0 0,1 0,-1 1,0-1,1-1,-1 1,0 0,1 0,-1 0,1 0,-1 0,0-1,1 1,-1 0,1 0,-1-1,0 1,1 0,-1-1,1 1,-1-1,1 1,-1-1,1 1,0-1,-1 0,-2-3,0-1,0 1,1-1,0 0,0 0,-1-3,-4-13,2 0,0-1,0-10,-2-31,2-36,7-131,15-58,122-945,-108 1025,-4 65,-23 122,1 0,7-14,-12 33,1 1,0-1,-1 1,1-1,0 1,0 0,0-1,0 1,0 0,0 0,0 0,0-1,-1 2,1 0,-1 0,0 0,1 0,-1 0,0 0,0 0,1 0,-1 0,0 0,0 0,1 0,-1 0,0 0,1 0,-1 0,0 0,0 0,1 0,-1 0,0 0,0 0,1 1,-1-1,0 0,0 0,1 0,-1 0,0 1,0-1,0 0,0 0,1 0,-1 1,0-1,0 0,2 4,0 0,0 1,-1-1,1 0,-1 1,1 3,11 71,-3 0,-2 24,0-3,12 113,33 399,-31 5,-44 46,-24-4,42-599,-9 96,1-56,11-93,-1-1,1 1,-1-1,-2 6,4-12,-1 1,1-1,0 0,0 1,0-1,0 1,-1-1,1 0,0 1,-1-1,1 0,0 0,0 1,-1-1,1 0,0 0,-1 1,1-1,-1 0,1 0,0 0,-1 0,1 1,-1-1,1 0,-1 0,1-1,-1 1,0 0,0-1,1 1,-1-1,0 1,1-1,-1 1,0-1,1 1,-1-1,1 0,-1 1,1-1,-1 0,1 0,-1 1,1-2,-9-18,1 0,0 0,2-1,-2-12,1 5,-72-298,14-4,10-41,-36-667,80 837,11 190,-7-230,10 186,1 46,-4 8,0 1,1 0,-1 0,0 0,0 0,0 0,0 0,1 0,-1 0,0 0,0 0,0 0,0 0,1 0,-1 0,0 0,0 0,0 1,0-1,0 0,1 0,-1 0,0 0,0 0,0 0,0 0,0 0,1 1,-1-1,0 0,0 0,0 0,0 0,0 0,0 1,0-1,0 0,6 9,-1 1,-1-1,0 1,0 0,-1 1,0-1,0 3,5 18,112 417,-10 56,51 464,-120-677,83 543,45-12,-127-663,-33-129,2 8,1-1,2 1,-36-105,-16-37,-17-52,-14-56,-9-55,-143-555,-46-162,253 933,14 45,3 12,27 74,-18-47,134 389,8 107,-49-109,37 140,29-14,-113-399,-41-108,12 17,-27-51,1-1,0 0,-1 1,2-1,-1 0,0 0,1-1,0 1,0-1,-4-2,1-1,-1 0,0 0,1 1,-1-1,1 0,-1 0,0 0,1 0,-1 0,1 0,-1 0,1 0,-1 0,1 0,-1 0,0 0,1 0,-1 0,1 0,-1 0,1-1,-1 1,0 0,1 0,-1-1,1 1,-1 0,0 0,1-1,-1 1,0 0,0-1,1 1,-1 0,0-1,0 1,1-1,-1 1,0 0,0-1,0 1,0-1,1 1,-1 0,0-1,0 1,0-1,0 1,0-1,0 0,1-6,0 0,-1-1,0 1,0 0,-1-1,1 1,-2-4,-14-59,15 64,-23-78,-4 2,-3 1,-18-29,-19-23,-49-70,-21-1,102 156,-3 1,-45-40,76 78,-1 1,0 1,0-1,-1 1,0 1,0 0,-5-2,14 8,0-1,0 1,-1-1,1 1,0 0,-1-1,1 1,0 0,-1 0,1 0,0 0,-1 0,1 0,0 0,0 1,-1-1,1 0,0 1,-1 0,1-1,0 1,1-1,-1 1,1-1,-1 1,1-1,0 1,-1 0,1 0,0-1,-1 1,1 0,0-1,0 1,-1 0,1 0,0-1,0 1,0 0,0 0,0-1,0 1,0 0,0 0,1-1,-1 1,0 0,0 0,1-1,-1 1,0 0,1 0,2 5,0 0,0 0,1-1,0 1,0-1,1 0,-1 0,1 0,0 0,2 1,11 7,-1-1,15 8,6 0,1-1,18 5,85 28,-97-37,520 195,-518-191,344 134,10-19,-275-101,0-6,34 0,-70-17,0-3,0-5,59-6,-82-2,0-2,-1-4,0-2,-1-4,54-21,-112 36,1 1,0-1,0-1,-1 1,1-1,-1-1,0 1,0-1,2-3,-9 8,1 0,-1 0,0 0,0 0,1-1,-1 1,0 0,0 0,1-1,-1 1,0 0,0 0,0-1,1 1,-1 0,0-1,0 1,0 0,0-1,0 1,0 0,1-1,-1 1,0 0,0-1,0 1,0 0,0-1,0 1,-1 0,1-1,0 1,0 0,0-1,0 1,0 0,0-1,-1 1,0-1,1 1,-1-1,0 1,0-1,0 1,0 0,-1 0,1-1,0 1,0 0,0 0,-1 0,-35 1,-106 20,-26 12,47-8,-1220 219,854-157,-613 143,847-172,363-75,595-42,-443 43,692-72,-602 39,238-71,-343 52,-45-1,-134 41,18-12,-53 23,28-18,-52 29,1-1,-1 1,0-1,-1 0,0-1,0 0,0 0,0-1,-6 7,0-1,1 1,-1 0,0 0,0 0,0-1,0 1,-1-1,1 1,-1-1,1 1,-1 0,0-1,0 0,0 1,0-1,0 1,-1 0,0-2,0 1,0 0,-1 0,1 0,-1 1,0-1,0 1,0-1,0 1,0-1,0 1,-1 0,1 0,-1 0,0 1,0-1,-7-4,-1 0,0 1,-1 0,1 1,-1 0,-11-2,-14-1,-32-2,-3 4,-26 3,-120 11,-88 21,-122 35,-299 90,-173 93,879-242,-42 15,-54 24,112-42,0-1,0 1,0 0,1 0,-2 1,6-4,-1 1,1-1,0 0,-1 1,1-1,0 1,-1-1,1 0,0 1,0-1,-1 1,1-1,0 0,0 1,0-1,0 1,0-1,-1 1,1-1,0 1,0-1,0 1,0-1,1 1,-1 0,1-1,-1 1,0-1,1 1,-1-1,1 1,-1 0,1-1,0 0,-1 1,1-1,-1 1,1-1,0 0,-1 1,1-1,0 0,0 0,-1 0,16 4,0 0,1-2,-1 0,0-1,1 0,12-2,-9 1,121-4,52-6,53-6,1-2,777-49,-713 54,-34 1,-45 2,-53-1,-58-1,-114 11,-1-1,1 1,0-1,0 0,-1-1,3-1,-8 4,-1 0,0 0,1 0,-1 0,0-1,1 1,-1 0,0 0,1-1,-1 1,0 0,0-1,1 1,-1 0,0-1,0 1,0 0,1-1,-1 1,0 0,0-1,0 1,0 0,0-1,0 1,0-1,0 1,0 0,0-1,0 1,0-1,0 1,0 0,0-1,0 1,-2-2,1 1,0-1,-1 1,1-1,-1 1,1 0,-1 0,0 0,1 0,-1 0,0 0,0 1,0-1,-21-7,0 1,-1 1,-9-1,-154-22,-78 3,-64 6,-514-4,-485 62,1093-21,54 0,-26 7,169-18,171-22,7-1,55-8,50-3,374-23,2 27,6 27,-383 4,-48-1,-154-4,154 2,-145-7,-42-1,-9 4,1 0,-1 0,0 0,0 0,0 0,0 0,0-1,0 1,0 0,0 0,0 0,0 0,0 0,0 0,0-1,0 1,0 0,0 0,0 0,0 0,0 0,0 0,0-1,0 1,0 0,0 0,0 0,0 0,0 0,0 0,0 0,0-1,0 1,-1 0,1 0,0 0,0 0,0 0,0 0,0 0,0 0,0 0,-3-3,0 1,0 0,0 1,0-1,0 1,0-1,0 1,-1 0,1 0,-39-9,20 5,-70-14,-1 5,-76-3,-199 9,-800 54,737-23,221-13,-30 2,211-9,25-2,6 1,41 4,146 6,137-10,190-28,-483 24,750-41,1 25,-522 20,-196-3,-64 2,0-1,0 0,0-1,1 1,-1 0,0-1,0 1,0-1,0 1,1-2,-7-2,-11-1,-35-8,-1 3,-26-2,-102-8,-69 1,-60 7,-1171-4,1211 20,262-4,-40 2,0 2,45-4,6 0,13 0,29-1,-16-1,502-25,602 45,-1007-12,202 7,-6-16,-297 2,-1 0,0-2,0-1,0-2,14-4,-37 9,0 0,0-1,0 1,0-1,0 0,0 0,2-1,-4 2,-1 0,1 0,0 0,0 0,-1 0,1 0,0 0,-1 0,1 0,-1 0,1 0,-1 0,0-1,1 1,-1-1,0 0,0 0,-1 0,1 0,-1 0,1 0,-1 0,0 0,0 0,0 0,0 0,0 0,0 1,0-1,-1 0,1 1,-1-1,1 1,-1-1,1 1,-1 0,-1-1,-10-7,-1 1,0 0,0 1,-1 1,0 0,0 1,-7-1,-39-9,-1 2,0 3,-1 3,-6 2,-259 0,288 5,-147 1,-872-9,937 2,-113-3,217 9,14-1,0 1,0 0,0 0,0 0,-1 0,1 1,0-1,0 1,0 0,0 1,5-1,4 2,26 3,-1-1,13 1,22 2,404 83,-141-26,682 113,-797-144,-40-14,-135-18,1-1,13-3,-42 2,0-1,0-1,0 0,0 0,-1-1,1 0,1-1,-9 3,1 0,-1 0,0 0,-1 0,1-1,0 1,0 0,0-1,-1 1,1-1,-1 0,1 0,-1 1,0-1,0 0,1 0,-1 0,-1 0,1 0,0 0,0-1,-1 0,1-1,-1 1,-1 0,1-1,-1 1,1-1,-1 1,0 0,0-1,0 1,-1 0,1 0,-1 0,0 0,-1-2,-5-6,-1 0,0 1,0 0,-1 1,0 0,-1 0,-18-13,0 2,-2 1,-1 0,-30-12,-54-20,-29-2,-2 7,-74-11,-311-40,197 52,-3 14,-58 14,383 17,-56-1,-1 3,-66 11,96-4,40-9,-1 0,1 0,-1 0,0 0,1 0,-1 1,1-1,-1 0,1 0,-1 1,1-1,-1 0,1 0,0 1,-1-1,1 1,-1-1,1 0,0 1,-1-1,1 1,0-1,-1 1,1-1,0 1,0-1,0 1,-1-1,1 1,0-1,0 1,1 0,-1 0,1 0,0 0,-1 0,1-1,0 1,0 0,0 0,0-1,0 1,0-1,0 1,0-1,0 1,0-1,0 1,20 6,0 0,1-1,0-1,1-1,-7 0,583 89,-257-46,67 25,-4 17,181 73,-585-161,35 10,-30-8,-18-5,-207-45,14 6,-52-9,-375-74,-869-164,1478 283,19 3,40 1,760 10,-214-6,118 24,-429-14,-253-12,50 2,0-3,24-4,-87 4,0 0,-1-1,1 0,0 0,-1 0,1-1,-1 1,1-1,1-1,-6 3,1 0,-1-1,0 1,1 0,-1-1,0 1,1 0,-1-1,0 1,0 0,1-1,-1 1,0-1,0 1,0 0,0-1,1 1,-1-1,0 1,0 0,0-1,0 1,0-1,0 1,0-1,-1 0,1 0,0 0,-1 0,1 0,-1 1,1-1,-1 0,1 0,-1 1,0-1,1 0,-1 1,0-1,-6-4,0 0,0 0,-1 1,1 0,-8-3,-32-12,-8 0,-95-27,-440-102,-9 21,515 110,-603-109,636 118,-1 3,-16 2,63 3,0 0,-1 0,1 1,0 0,-4 1,8-2,1 0,0 0,0 0,-1 0,1 0,0 0,0 0,-1 0,1 0,0 0,0 0,0 1,-1-1,1 0,0 0,0 0,0 0,-1 1,1-1,0 0,0 0,0 0,0 1,-1-1,1 0,0 0,0 1,0-1,0 0,0 0,0 0,0 1,0-1,0 0,0 1,0-1,0 0,0 0,0 1,0-1,0 0,0 0,0 1,0-1,0 0,0 0,0 0,1 1,-1-1,0 0,0 0,0 0,0 1,1-1,-1 0,5 4,0 1,0-1,1-1,-1 1,1-1,0 0,0 0,0-1,2 1,7 3,274 104,7-15,-272-88,341 100,34 11,-207-54,2 10,-139-51,0 2,-2 3,29 21,-72-42,1 1,-1 0,-1 0,1 1,0 3,-8-11,-1 1,1 0,-1-1,1 1,-1 0,0 0,0 0,0 0,0 0,-1 0,1 1,0-1,-1 0,0 0,1 0,-1 1,0-1,0 2,-1-3,1 1,-1-1,0 1,0-1,0 1,0-1,0 1,0-1,0 0,0 0,-1 1,1-1,0 0,-1 0,1 0,-1 0,1-1,-1 1,1 0,-1-1,0 1,1-1,-1 1,0-1,-10 3,1-1,-1-1,1 0,-1 0,-9-2,-54-5,0-3,-61-17,-675-175,39 8,767 192,-153-28,145 29,31 5,93 13,0-5,31-3,-65-5,-21-1,381 25,1-20,-435-9,156-7,-132 4,1-1,-1-2,0 0,17-7,2-9,-40 18,0 1,0-1,1 1,-1 1,0-1,1 1,0 0,-1 1,1 0,0 0,0 0,0 1,1 0,14 4,0 0,0 2,-1 0,0 2,0 0,18 6,-7 0,0 1,-1 1,27 19,-31-18,0-1,1-1,1-1,0-2,3 0,48 10,-10-3,3 5,-51-16,-1 1,0 1,0 1,-1 1,7 5,-26-16,8 6,0-1,0-1,2 1,-9-4,1-1,0 0,0 0,-1 0,1-1,0 1,0-1,0 1,0-1,0 0,-1 0,1 0,0 0,0-1,-3 0,-1 0,1 0,-1 0,1 0,-1 0,1 0,-1 0,0 1,1-1,-1 0,0 0,0 1,0-1,0 0,0 0,-43-35,-2 2,-15-7,-102-58,70 45,60 35,-18-5,26 12,-11-2,-1 1,0 2,-1 1,-23-1,10 0,13 5,0 2,0 2,-35 2,6 0,43-1,-189 0,160 4,1 2,0 2,-3 3,-83 13,45-8,53-8,0 3,0 1,-12 6,43-14,-1 0,1-1,-1 0,0-1,1 0,-5-1,-10 2,16-1,0 1,0 0,1 1,-1-1,1 1,-1 1,-6 4,5-3,0-1,-1 0,1 0,-6 1,40-9,0 2,4 1,27-3,-5 0,165-20,-174 16,-1-1,0-2,-1-1,7-5,12-10,13-10,-18 8,34-11,-56 30,-1 1,2 1,-1 2,1 1,0 2,0 1,0 2,0 1,12 2,-21 1,1 1,-2 1,1 1,-1 1,4 3,54 17,-45-18,161 42,-129-37,64 5,-122-19,17 2,-25-2,-1-1,1 0,-1 1,0-1,1 1,-1 0,1-1,-1 1,0 0,0 0,1 0,-1 0,0 0,0 0,0 0,-4 0,-8-3,-17-6,23 7,-40-11,-4-1,0-3,-14-7,28 8,0 1,-1 2,-1 2,0 1,0 1,-20 0,13 3,-22-7,45 8,-14-4,-23-9,24 7,-30-6,1 6,0 2,-1 3,-7 3,33 3,-1 1,1 2,1 1,-1 3,-32 10,17-2,-27 4,53-15,-1-2,1 0,-28-1,-119-2,169 0,0 0,0 0,0-1,0 0,1 0,-1 0,0 0,0-1,1 1,-1-1,1-1,-1 1,1 0,-2-3,6 5,-1 0,1 0,0 0,-1-1,1 1,0 0,-1 0,1 0,0 0,-1 0,1 0,0 0,-1 0,1 0,-1 0,1 0,0 0,-1 0,1 0,0 0,-1 0,1 0,0 1,-1-1,1 0,0 0,0 0,-1 1,1-1,0 0,-1 0,1 0,0 1,0-1,0 0,-1 1,1-1,-10 17,9-15,0 0,0 0,0 0,-1 1,1-1,-1 0,-1 1,1-2,0 1,-1-1,1 0,0 0,-1 0,1 0,-3 0,5-1,-1 0,1 1,-1-1,1 0,0 0,-1 0,1 0,-1 0,1 0,-1 0,1 0,-1 0,1 0,-1 0,1 0,-1 0,1 0,0 0,-1-1,1 1,-1 0,1 0,0 0,-1-1,1 1,-1 0,1-1,0 1,-1 0,1-1,0 1,0 0,-1-1,1 1,0-1,0 1,-1 0,1-1,0 1,0-1,0 1,0-1,0 1,0-1,2 1,0-1,0 0,0 1,0-1,1 1,-1 0,0 0,0-1,1 2,-1-1,0 0,1 0,48-3,-1-1,0-3,0-2,17-7,6 1,1 4,60-2,-80 8,-30 1,1-1,-1-1,-1-1,1-1,-1-2,10-5,6-2,26-7,-27 13,1 1,0 1,0 3,1 1,8 2,-29 2,1 2,-1 0,0 1,1 1,-1 0,-1 2,1 0,0 2,-1 0,-1 0,13 8,9 8,14 8,46 19,-14-12,0 1,1-4,33 6,-92-35,24 3,-31-6,1 0,-1 2,19 6,-38-11,0 1,-1-1,1 0,0 0,0 1,-1-1,1 0,0 1,0-1,-1 1,1-1,-1 1,1-1,0 1,-1-1,1 1,-1 0,1-1,-1 1,0 0,1 0,-1-1,0 1,1 0,-1 0,0-1,0-1,-1 1,1 0,0 0,0-1,-1 1,1 0,0 0,-1 0,1 0,0 0,0-1,-1 1,1 0,0 0,-1 0,1 0,0 0,-1 0,1 0,0 0,-1 0,1 0,0 0,-1 0,1 0,0 0,-1 1,-12 0,12-1,-16 4,0 0,1 2,-1-1,1 2,1 0,-14 9,-18 8,-31 8,-50 14,-82 16,47-14,-1239 406,1369-443,-92 29,121-39,-23 5,26-6,1 0,-1 0,0 0,0 0,0 1,0-1,1-1,-1 1,0 0,0 0,0 0,1 0,-1-1,0 1,0 0,0 0,1-1,-1 1,0-1,1 1,-1-1,0 1,0-1,1 0,0 1,0-1,0 0,0 1,0-1,0 0,0 1,0-1,0 1,0-1,0 0,0 1,0-1,0 1,1-1,-1 0,0 1,0-1,1 1,-1-1,0 1,1-1,10-14,-8 12,17-22,-7 12,-1-2,0 0,-2 0,0-1,0 0,4-12,-13 22,1 0,-1 1,0-1,0 0,0 0,-1 0,0-5,-6-44,1 22,1-16,-3 0,-2 0,-14-43,18 81,1 0,-2 0,1 0,-1 1,-1 0,0 0,0 0,-1 1,0 0,-1 1,0 0,0 0,-9-4,17 11,-1 0,0 0,1 1,-1-1,0 1,1 0,-1-1,0 1,1 0,-1 0,0 0,0 0,1 0,-1 0,0 1,1-1,-1 1,0-1,1 1,-1 0,1-1,-2 2,1-1,1-1,-1 1,1 0,-1-1,0 1,1-1,-1 1,0-1,1 0,-1 1,0-1,1 0,-1 0,0-1,0 1,1 0,-1 0,0-1,1 1,-1-1,0 0,1 1,-1-1,0 0,-2-3,1 1,-1-1,0 0,1 0,0 0,0 0,0-1,0 1,1-1,0 0,0 1,0-1,-1-4,0-3,0 0,1 0,0-1,1 1,0-5,0-270,3 228,4 1,6-25,29-115,27-154,-50 247,-8 40,-3-1,-3 0,-2 0,-4-1,-2 1,-4 0,-4-12,-27-148,4-73,20-6,20-248,11 323,-8 171,1-1,16-45,-19 83,1 0,2 1,4-8,-8 19,0 1,0 0,1 0,1 1,0 0,0 0,0 0,3-2,-9 10,0-1,-1 1,1-1,0 1,-1-1,1 1,0-1,0 1,0 0,-1-1,1 1,0 0,0 0,0-1,0 1,0 0,-1 0,1 0,-1 0,1 1,-1-1,0 0,1 0,-1 0,0 0,1 1,-1-1,0 0,1 0,-1 1,0-1,0 0,1 1,-1-1,0 0,0 1,1-1,-1 0,0 1,0-1,0 1,1 1,0 1,-1-1,0 1,1-1,-1 1,0-1,0 1,-1 0,1-1,0 1,-10 43,-6 16,-8 38,-16 203,5-24,5-76,9-54,-19 57,28-160,-6 28,2 7,12-57,2 1,0-1,2 1,0-1,3 11,7 42,3-1,19 60,-9-68,-8-23,2 15,10 37,33 76,-54-160,0 0,1-1,6 9,-1 0,2-7,-4-4,-11-9,-1-1,1 1,0-1,-1 0,1 0,-1 0,1 0,-1 0,1 0,-1 0,1 0,0-1,-2 1,0-4,0 1,0-1,1 0,-1 0,1 0,0 0,0 0,1 0,-2-3,-2-7,-5-8,1-1,0-1,2 1,1-1,1 0,1-1,1 1,1-6,4-108,17-114,-16 212,7-48,3 2,12-39,-10 69,2 1,3 0,2 1,7-8,64-100,-56 102,-3-2,25-62,34-134,10-23,-32 102,111-283,-18-6,-104 265,24-74,-52 184,44-84,7 23,54-71,-7 12,-79 124,13-43,-32 58,-10 20,5-6,-27 60,0 0,0 0,0 0,0 0,0 0,0 0,0 0,0 0,-1 0,1 0,0 0,0 0,0 0,0 0,0 0,0 0,0 0,0 0,0 0,-1 0,1 0,0 0,0 0,0 0,0 0,0 0,0 0,0 0,0 0,0-1,0 1,0 0,0 0,-1 0,1 0,0 0,0 0,0 0,0 0,0 0,0 0,0 0,0-1,0 1,0 0,0 0,0 0,0 0,0 0,0 0,0 0,0 0,0 0,0-1,0 1,0 0,0 0,0 0,0 0,0 0,0 0,1 0,-1 0,0 0,-8 4,6-1,0 1,0-1,0 0,1 0,0 1,-1-1,1 1,0-1,0 2,0-1,0 0,0 0,0 0,-1 0,0 0,-1 1,2-4,0 1,0-1,0 0,0 0,0 0,0 0,-1 0,1 0,0 0,-1 0,1 0,-1-1,1 1,-1-1,1 1,-1-1,1 1,-1-1,-1 0,-2 1,1 0,-1 1,0-1,1 1,-1 0,1 1,-1-1,1 1,0-1,0 1,0 0,1 1,-2 1,-9 9,1 1,-8 12,15-19,-137 196,-23 31,-58 34,48-59,-587 741,519-629,175-221,4 3,-12 33,55-92,1 2,2 0,3 1,1 0,1 12,8-34,2 0,1 1,1 0,2 0,0-1,2 1,0 0,2-1,2 0,4 15,-5-26,1-1,1 0,3 4,11 27,-19-39,0 0,-1 0,0 0,0 0,0 0,0 1,-1-1,-1 0,1 4,-3 12,-1-1,-1 3,1-7,-17 77,2-10,3-1,-1 56,15-113,1 1,2 0,0-1,2 1,1 0,1-1,1 0,2 0,0-1,7 13,18 29,-16-34,-1 0,-2 1,-1 1,0 9,-8-26,1 0,0 0,1-1,1 0,8 11,2 2,2-2,15 17,-19-23,0 1,-2 1,10 22,-13-24,0-1,2 0,0 0,1-2,6 6,56 51,-70-70,1 0,0 0,1-1,-1 0,1-1,3 3,-1-2,0 1,0 0,5 6,-7-6,0-1,0 0,0 0,0-1,1 0,7 2,-8-3,1 1,0-1,-1 2,0-1,0 1,6 6,3 3,-5-4,0 1,-1 0,0 0,0 1,-1 1,2 4,-10-13,1 0,0 0,1 0,-1-1,1 1,0 0</inkml:trace>
  <inkml:trace contextRef="#ctx0" brushRef="#br1" timeOffset="41497.2989">3071 5232,'109'-4,"24"-2,33-8,-190 12,0 0,0-2,0 0,0-2,-1-1,0-1,0-1,1-1,0-1,1-1,1-1,-1-1,-5-6,12 7,0 0,1-2,1 0,0 0,1-2,1 1,0-2,1 1,1-2,-6-13,8 10,0 0,1-1,1 0,1 0,2 0,0 0,1-5,1-34</inkml:trace>
  <inkml:trace contextRef="#ctx0" brushRef="#br1" timeOffset="42660.8547">3449 5252,'42'-4,"-44"2,-68-59,3-4,-1-5,38 35,0-1,3-2,1 0,1-2,3-1,-15-36,10 15</inkml:trace>
  <inkml:trace contextRef="#ctx0" brushRef="#br1" timeOffset="43778.9897">3303 5140,'-29'-25,"2"0,1-2,1 0,1-2,2-1,0 0,3-2,0 0,1-5,-3-9,3-1,2-1,2 0,2-2,3 1,1-1,3 0,2-1,2 1,3-8,4-23</inkml:trace>
  <inkml:trace contextRef="#ctx0" brushRef="#br1" timeOffset="44859.2397">3094 5140,'26'-1,"-5"1,0-1,-1-1,1-1,13-4,-32 7,1-1,-1 0,0 0,1 0,-1 0,0 0,0 0,0 0,0-1,0 1,0-1,0 0,0 1,0-2,-2 2,1 0,0-1,-1 1,0 0,1 0,-1-1,0 1,1-1,-1 1,0 0,0-1,0 1,0 0,-1-1,1 1,0 0,0-1,-1 1,1 0,-1 0,1-1,-1 1,0 0,1 0,-1 0,0 0,0-1,-7-8,-1-1,0 2,-1-1,0 1,0 1,-10-6,18 13,-112-79,-27-9,42 29</inkml:trace>
  <inkml:trace contextRef="#ctx0" brushRef="#br1" timeOffset="45783.0355">3266 5476,'13'-21,"0"0,-1 0,-1-1,-2-1,0 0,-1 0,-1-1,-1 1,-2-2,0 1,-2 0,0-1,-2-1,1-7,-2 1,-1 0,-3-13,3 32,-1 0,-1 0,0 0,-1 0,0 0,-1 1,0 0,-1 0,-4-5,-9-9,-2 1,-1 0,-1 2,-19-15,-11-4,-43-26,23 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2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129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2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3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1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9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9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9" y="822960"/>
            <a:ext cx="5678425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74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3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2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1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1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EE973F-37C1-4217-9A6A-C8809172413C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6C1336-4E09-4DB0-9CBD-FC1113C2BD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2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495E-3AD4-40F4-A397-DC9D3581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Comic Sans MS" panose="030F0702030302020204" pitchFamily="66" charset="0"/>
                <a:cs typeface="Aldhabi" panose="01000000000000000000" pitchFamily="2" charset="-78"/>
              </a:rPr>
              <a:t>T</a:t>
            </a:r>
            <a:r>
              <a:rPr lang="en-US" dirty="0" err="1">
                <a:latin typeface="Comic Sans MS" panose="030F0702030302020204" pitchFamily="66" charset="0"/>
                <a:cs typeface="Aldhabi" panose="01000000000000000000" pitchFamily="2" charset="-78"/>
              </a:rPr>
              <a:t>ipos</a:t>
            </a:r>
            <a:r>
              <a:rPr lang="en-US" dirty="0">
                <a:latin typeface="Comic Sans MS" panose="030F0702030302020204" pitchFamily="66" charset="0"/>
                <a:cs typeface="Aldhabi" panose="01000000000000000000" pitchFamily="2" charset="-78"/>
              </a:rPr>
              <a:t> de </a:t>
            </a:r>
            <a:r>
              <a:rPr lang="en-US" dirty="0" err="1">
                <a:latin typeface="Comic Sans MS" panose="030F0702030302020204" pitchFamily="66" charset="0"/>
                <a:cs typeface="Aldhabi" panose="01000000000000000000" pitchFamily="2" charset="-78"/>
              </a:rPr>
              <a:t>reacciones</a:t>
            </a:r>
            <a:r>
              <a:rPr lang="en-US" dirty="0">
                <a:latin typeface="Comic Sans MS" panose="030F0702030302020204" pitchFamily="66" charset="0"/>
                <a:cs typeface="Aldhabi" panose="01000000000000000000" pitchFamily="2" charset="-78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ldhabi" panose="01000000000000000000" pitchFamily="2" charset="-78"/>
              </a:rPr>
              <a:t>químicas</a:t>
            </a:r>
            <a:endParaRPr lang="en-US" dirty="0">
              <a:latin typeface="Comic Sans MS" panose="030F0702030302020204" pitchFamily="66" charset="0"/>
              <a:cs typeface="Aldhabi" panose="01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F021-3E7D-4C7F-A2B9-35E6F0B0A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K</a:t>
            </a:r>
            <a:r>
              <a:rPr lang="en-US" dirty="0" err="1">
                <a:latin typeface="Consolas" panose="020B0609020204030204" pitchFamily="49" charset="0"/>
              </a:rPr>
              <a:t>aren</a:t>
            </a:r>
            <a:r>
              <a:rPr lang="en-US" dirty="0">
                <a:latin typeface="Consolas" panose="020B0609020204030204" pitchFamily="49" charset="0"/>
              </a:rPr>
              <a:t> Avila Rosales</a:t>
            </a:r>
          </a:p>
          <a:p>
            <a:r>
              <a:rPr lang="es-MX" dirty="0">
                <a:latin typeface="Consolas" panose="020B0609020204030204" pitchFamily="49" charset="0"/>
              </a:rPr>
              <a:t>I</a:t>
            </a:r>
            <a:r>
              <a:rPr lang="en-US" dirty="0" err="1">
                <a:latin typeface="Consolas" panose="020B0609020204030204" pitchFamily="49" charset="0"/>
              </a:rPr>
              <a:t>tati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Santillán</a:t>
            </a:r>
            <a:r>
              <a:rPr lang="en-US" dirty="0">
                <a:latin typeface="Consolas" panose="020B0609020204030204" pitchFamily="49" charset="0"/>
              </a:rPr>
              <a:t> Rea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C5671-A07A-417A-A403-A83D1DC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1" y="404648"/>
            <a:ext cx="3779084" cy="1680184"/>
          </a:xfrm>
        </p:spPr>
        <p:txBody>
          <a:bodyPr>
            <a:noAutofit/>
          </a:bodyPr>
          <a:lstStyle/>
          <a:p>
            <a:r>
              <a:rPr lang="es-MX" sz="3600" dirty="0">
                <a:solidFill>
                  <a:srgbClr val="FFFFFF"/>
                </a:solidFill>
                <a:latin typeface="Comic Sans MS" panose="030F0702030302020204" pitchFamily="66" charset="0"/>
              </a:rPr>
              <a:t>¿Qué es una reacción química?</a:t>
            </a:r>
            <a:endParaRPr lang="en-US" sz="36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143E-0F5E-4650-8F4E-EE307EFE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60" y="3566195"/>
            <a:ext cx="4843369" cy="1466334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rgbClr val="FFFFFF"/>
                </a:solidFill>
                <a:latin typeface="Consolas" panose="020B0609020204030204" pitchFamily="49" charset="0"/>
              </a:rPr>
              <a:t>Es el proceso mediante el cuál tiene lugar una</a:t>
            </a:r>
            <a:br>
              <a:rPr lang="es-MX" sz="2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s-MX" sz="2800" dirty="0">
                <a:solidFill>
                  <a:srgbClr val="FFFFFF"/>
                </a:solidFill>
                <a:latin typeface="Consolas" panose="020B0609020204030204" pitchFamily="49" charset="0"/>
              </a:rPr>
              <a:t>transformación </a:t>
            </a:r>
            <a:r>
              <a:rPr lang="es-MX" sz="2800">
                <a:solidFill>
                  <a:srgbClr val="FFFFFF"/>
                </a:solidFill>
                <a:latin typeface="Consolas" panose="020B0609020204030204" pitchFamily="49" charset="0"/>
              </a:rPr>
              <a:t>química.</a:t>
            </a:r>
            <a:endParaRPr lang="en-US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0B5D2-AF3D-43C5-88C0-A9723505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00" y="292993"/>
            <a:ext cx="6035040" cy="6386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BB62CC-CA77-43CF-BA8B-07C43C55EE62}"/>
                  </a:ext>
                </a:extLst>
              </p14:cNvPr>
              <p14:cNvContentPartPr/>
              <p14:nvPr/>
            </p14:nvContentPartPr>
            <p14:xfrm>
              <a:off x="7777961" y="2282499"/>
              <a:ext cx="2095200" cy="2322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BB62CC-CA77-43CF-BA8B-07C43C55E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5321" y="1904859"/>
                <a:ext cx="2220840" cy="30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E6336C-D8EE-4719-83CF-3F6BE880B984}"/>
                  </a:ext>
                </a:extLst>
              </p14:cNvPr>
              <p14:cNvContentPartPr/>
              <p14:nvPr/>
            </p14:nvContentPartPr>
            <p14:xfrm>
              <a:off x="6190361" y="147105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E6336C-D8EE-4719-83CF-3F6BE880B9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1721" y="14624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117ABF-31DF-4B00-884D-DA5E13439CFE}"/>
                  </a:ext>
                </a:extLst>
              </p14:cNvPr>
              <p14:cNvContentPartPr/>
              <p14:nvPr/>
            </p14:nvContentPartPr>
            <p14:xfrm>
              <a:off x="5875001" y="76149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117ABF-31DF-4B00-884D-DA5E13439C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2001" y="6988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2B410E-9183-4883-8673-6B4DF8B45EEC}"/>
                  </a:ext>
                </a:extLst>
              </p14:cNvPr>
              <p14:cNvContentPartPr/>
              <p14:nvPr/>
            </p14:nvContentPartPr>
            <p14:xfrm>
              <a:off x="7807121" y="1425339"/>
              <a:ext cx="2127600" cy="2999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2B410E-9183-4883-8673-6B4DF8B45E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44121" y="1362699"/>
                <a:ext cx="2253240" cy="31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04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34CB1-438E-49AA-AB6F-A1685614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1609859"/>
            <a:ext cx="3779085" cy="3470856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FFFFFF"/>
                </a:solidFill>
                <a:latin typeface="Comic Sans MS" panose="030F0702030302020204" pitchFamily="66" charset="0"/>
              </a:rPr>
              <a:t>¿En qué medios puede llevarse a cabo una reacción química?</a:t>
            </a:r>
            <a:endParaRPr lang="en-US" sz="32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BB5D55E-920A-40E9-B692-3F940B4A0FC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t="488"/>
          <a:stretch/>
        </p:blipFill>
        <p:spPr>
          <a:xfrm>
            <a:off x="5551278" y="237744"/>
            <a:ext cx="6413802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9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598-0A35-4B8E-A23F-1AFBDE9F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¿Qué es y qué indica una ecuación química?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2A78-2297-44C4-A018-4165BDB7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Es la manera de representar una reacción química. Indica las sustancias que reaccionan y las sustancias que se producen, así como las cantidades relativas de las mismas para la reacción en cuestión.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38331-0D7C-49AC-9195-C77EBCF24963}"/>
              </a:ext>
            </a:extLst>
          </p:cNvPr>
          <p:cNvSpPr/>
          <p:nvPr/>
        </p:nvSpPr>
        <p:spPr>
          <a:xfrm>
            <a:off x="2466403" y="4230264"/>
            <a:ext cx="7259194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Sustancias que reaccionan- Reactivos</a:t>
            </a:r>
          </a:p>
          <a:p>
            <a:pPr algn="ctr"/>
            <a:r>
              <a:rPr lang="es-MX" sz="2400" dirty="0"/>
              <a:t>Sustancias que producen- Productos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5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ACCA-8832-4B0E-B81D-3D372856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Clasificación de reacciones químicas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6A7-FEA8-4648-822E-FEF731BC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Reacciones de síntesis o adición:</a:t>
            </a:r>
          </a:p>
          <a:p>
            <a:endParaRPr lang="es-MX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 Reacciones de descomposición:</a:t>
            </a:r>
          </a:p>
          <a:p>
            <a:pPr marL="0" indent="0">
              <a:buNone/>
            </a:pPr>
            <a:endParaRPr lang="es-MX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 Sustitución simple:</a:t>
            </a:r>
          </a:p>
          <a:p>
            <a:pPr marL="0" indent="0">
              <a:buNone/>
            </a:pPr>
            <a:endParaRPr lang="es-MX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Sustitución doble:</a:t>
            </a:r>
          </a:p>
          <a:p>
            <a:pPr marL="0" indent="0">
              <a:buNone/>
            </a:pP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accent1"/>
              </a:solidFill>
            </a:endParaRPr>
          </a:p>
          <a:p>
            <a:endParaRPr lang="es-MX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88AFA-67EF-457C-A6ED-9139EAB16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8" r="28991" b="89934"/>
          <a:stretch/>
        </p:blipFill>
        <p:spPr>
          <a:xfrm>
            <a:off x="1166648" y="2744842"/>
            <a:ext cx="3907628" cy="424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738C5-88AB-4694-AC27-650190197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0" t="9972" r="14758" b="81946"/>
          <a:stretch/>
        </p:blipFill>
        <p:spPr>
          <a:xfrm>
            <a:off x="1166648" y="3689128"/>
            <a:ext cx="4861034" cy="37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B3F0E-8E53-4B85-A55C-A27A7585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99" b="48866"/>
          <a:stretch/>
        </p:blipFill>
        <p:spPr>
          <a:xfrm>
            <a:off x="1166648" y="4656103"/>
            <a:ext cx="4855578" cy="37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1E0CD-1DAA-44FF-B1C4-10A8C8449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7" t="15294" r="5510" b="74267"/>
          <a:stretch/>
        </p:blipFill>
        <p:spPr>
          <a:xfrm>
            <a:off x="1172105" y="5623079"/>
            <a:ext cx="4866490" cy="3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E6DA3-C14A-4178-990D-39926174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Balanceo de ecuaciones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4D198-C003-4511-9722-F9C824612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D53-4AB8-4545-A1C0-5FF67BE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¿Qué es el balanceo de ecuaciones?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C228-2915-49A6-8648-E88DABF4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Es igualar el número de átomos, guiones o moléculas de los reactivos con los productos.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3E98B-DAA4-4924-9A69-DF83432E32F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l="29419" t="24568" r="30915" b="38829"/>
          <a:stretch/>
        </p:blipFill>
        <p:spPr>
          <a:xfrm>
            <a:off x="2466856" y="3997970"/>
            <a:ext cx="7258288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9A37-1692-4C47-A2BA-23088B70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¿Cómo saber si un balanceo fue hecho correctamente?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1437-7C01-4205-A4DF-D50F57BF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Si la suma de la masa de las sustancias reaccionantes es igual a la suma de las masas de los productos.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9031B-8C69-4A9F-8F45-90AC31EC531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b="40422"/>
          <a:stretch/>
        </p:blipFill>
        <p:spPr>
          <a:xfrm>
            <a:off x="2467636" y="4016160"/>
            <a:ext cx="7256727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E3B0-5F1C-42EC-9F44-11A0D4A4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Orden de una ecuación química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689A-85A7-405D-8153-544371D1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720073" cy="4023360"/>
          </a:xfrm>
        </p:spPr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Izquierda del símbolo- contenido inicial del sistema </a:t>
            </a:r>
            <a:br>
              <a:rPr lang="es-MX" dirty="0">
                <a:latin typeface="Consolas" panose="020B0609020204030204" pitchFamily="49" charset="0"/>
              </a:rPr>
            </a:br>
            <a:r>
              <a:rPr lang="es-MX" dirty="0">
                <a:latin typeface="Consolas" panose="020B0609020204030204" pitchFamily="49" charset="0"/>
              </a:rPr>
              <a:t>en reacción.</a:t>
            </a:r>
          </a:p>
          <a:p>
            <a:r>
              <a:rPr lang="es-MX" dirty="0">
                <a:latin typeface="Consolas" panose="020B0609020204030204" pitchFamily="49" charset="0"/>
              </a:rPr>
              <a:t>Derecha del símbolo- contenido del sistema final.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6852F8-8780-49F9-A986-9C9DE676D6DA}"/>
              </a:ext>
            </a:extLst>
          </p:cNvPr>
          <p:cNvSpPr/>
          <p:nvPr/>
        </p:nvSpPr>
        <p:spPr>
          <a:xfrm>
            <a:off x="2465832" y="4362027"/>
            <a:ext cx="7260336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2HgO(s) –</a:t>
            </a:r>
            <a:r>
              <a:rPr lang="en-US" sz="3600" dirty="0"/>
              <a:t>&gt; 2Hg(l)+O2(g)</a:t>
            </a:r>
          </a:p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CC51AB-230C-4D12-86E1-342C17AD70B4}"/>
              </a:ext>
            </a:extLst>
          </p:cNvPr>
          <p:cNvCxnSpPr/>
          <p:nvPr/>
        </p:nvCxnSpPr>
        <p:spPr>
          <a:xfrm>
            <a:off x="3791309" y="5166505"/>
            <a:ext cx="1282263" cy="630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740675-24E1-4ABF-9D10-160A345BFAD2}"/>
              </a:ext>
            </a:extLst>
          </p:cNvPr>
          <p:cNvCxnSpPr/>
          <p:nvPr/>
        </p:nvCxnSpPr>
        <p:spPr>
          <a:xfrm flipH="1">
            <a:off x="5071241" y="5166505"/>
            <a:ext cx="1024759" cy="635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4AA7A812-F161-48AB-BF5E-1BE7E63A2823}"/>
              </a:ext>
            </a:extLst>
          </p:cNvPr>
          <p:cNvSpPr/>
          <p:nvPr/>
        </p:nvSpPr>
        <p:spPr>
          <a:xfrm rot="5400000">
            <a:off x="8817531" y="4112843"/>
            <a:ext cx="588579" cy="2695903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4D824-DD4C-4356-AFA2-D0CD0540600C}"/>
              </a:ext>
            </a:extLst>
          </p:cNvPr>
          <p:cNvSpPr txBox="1"/>
          <p:nvPr/>
        </p:nvSpPr>
        <p:spPr>
          <a:xfrm flipH="1">
            <a:off x="3818620" y="5797125"/>
            <a:ext cx="2505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endParaRPr 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BC3E64-2741-4A35-8B6D-692840BBE609}"/>
              </a:ext>
            </a:extLst>
          </p:cNvPr>
          <p:cNvSpPr txBox="1"/>
          <p:nvPr/>
        </p:nvSpPr>
        <p:spPr>
          <a:xfrm>
            <a:off x="9597515" y="3719955"/>
            <a:ext cx="1513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# de </a:t>
            </a:r>
            <a:r>
              <a:rPr lang="es-MX" sz="2200" dirty="0"/>
              <a:t>átomos, no se modifican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653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fect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23C0F1"/>
      </a:accent1>
      <a:accent2>
        <a:srgbClr val="FE66FF"/>
      </a:accent2>
      <a:accent3>
        <a:srgbClr val="7ACE4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319</TotalTime>
  <Words>212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Aldhabi</vt:lpstr>
      <vt:lpstr>Comic Sans MS</vt:lpstr>
      <vt:lpstr>Consolas</vt:lpstr>
      <vt:lpstr>Tw Cen MT</vt:lpstr>
      <vt:lpstr>Tw Cen MT Condensed</vt:lpstr>
      <vt:lpstr>Wingdings 3</vt:lpstr>
      <vt:lpstr>Integral</vt:lpstr>
      <vt:lpstr>Tipos de reacciones químicas</vt:lpstr>
      <vt:lpstr>¿Qué es una reacción química?</vt:lpstr>
      <vt:lpstr>¿En qué medios puede llevarse a cabo una reacción química?</vt:lpstr>
      <vt:lpstr>¿Qué es y qué indica una ecuación química?</vt:lpstr>
      <vt:lpstr>Clasificación de reacciones químicas</vt:lpstr>
      <vt:lpstr>Balanceo de ecuaciones</vt:lpstr>
      <vt:lpstr>¿Qué es el balanceo de ecuaciones?</vt:lpstr>
      <vt:lpstr>¿Cómo saber si un balanceo fue hecho correctamente?</vt:lpstr>
      <vt:lpstr>Orden de una ecuación química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estudio de química</dc:title>
  <dc:creator>pc</dc:creator>
  <cp:lastModifiedBy>pc</cp:lastModifiedBy>
  <cp:revision>40</cp:revision>
  <dcterms:created xsi:type="dcterms:W3CDTF">2019-04-10T16:18:50Z</dcterms:created>
  <dcterms:modified xsi:type="dcterms:W3CDTF">2019-05-22T17:37:25Z</dcterms:modified>
</cp:coreProperties>
</file>