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9AC8-2C05-4946-B674-C34351B781E7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3753-1CB4-4D0C-BD03-7FBF5964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AdityaDees</dc:creator>
  <cp:lastModifiedBy>AdityaDees</cp:lastModifiedBy>
  <cp:revision>1</cp:revision>
  <dcterms:created xsi:type="dcterms:W3CDTF">2021-09-18T08:33:58Z</dcterms:created>
  <dcterms:modified xsi:type="dcterms:W3CDTF">2021-09-18T08:34:03Z</dcterms:modified>
</cp:coreProperties>
</file>