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6"/>
  </p:notesMasterIdLst>
  <p:handoutMasterIdLst>
    <p:handoutMasterId r:id="rId77"/>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24" r:id="rId29"/>
    <p:sldId id="325" r:id="rId30"/>
    <p:sldId id="326" r:id="rId31"/>
    <p:sldId id="308" r:id="rId32"/>
    <p:sldId id="294" r:id="rId33"/>
    <p:sldId id="293" r:id="rId34"/>
    <p:sldId id="295" r:id="rId35"/>
    <p:sldId id="300" r:id="rId36"/>
    <p:sldId id="296" r:id="rId37"/>
    <p:sldId id="297" r:id="rId38"/>
    <p:sldId id="298" r:id="rId39"/>
    <p:sldId id="299" r:id="rId40"/>
    <p:sldId id="301" r:id="rId41"/>
    <p:sldId id="302" r:id="rId42"/>
    <p:sldId id="303" r:id="rId43"/>
    <p:sldId id="311" r:id="rId44"/>
    <p:sldId id="314" r:id="rId45"/>
    <p:sldId id="327" r:id="rId46"/>
    <p:sldId id="332" r:id="rId47"/>
    <p:sldId id="328" r:id="rId48"/>
    <p:sldId id="329" r:id="rId49"/>
    <p:sldId id="330" r:id="rId50"/>
    <p:sldId id="331" r:id="rId51"/>
    <p:sldId id="316" r:id="rId52"/>
    <p:sldId id="333" r:id="rId53"/>
    <p:sldId id="334" r:id="rId54"/>
    <p:sldId id="315" r:id="rId55"/>
    <p:sldId id="335" r:id="rId56"/>
    <p:sldId id="336" r:id="rId57"/>
    <p:sldId id="317" r:id="rId58"/>
    <p:sldId id="337" r:id="rId59"/>
    <p:sldId id="338" r:id="rId60"/>
    <p:sldId id="339" r:id="rId61"/>
    <p:sldId id="313" r:id="rId62"/>
    <p:sldId id="318" r:id="rId63"/>
    <p:sldId id="340" r:id="rId64"/>
    <p:sldId id="341" r:id="rId65"/>
    <p:sldId id="319" r:id="rId66"/>
    <p:sldId id="342" r:id="rId67"/>
    <p:sldId id="343" r:id="rId68"/>
    <p:sldId id="320" r:id="rId69"/>
    <p:sldId id="344" r:id="rId70"/>
    <p:sldId id="348" r:id="rId71"/>
    <p:sldId id="321" r:id="rId72"/>
    <p:sldId id="345" r:id="rId73"/>
    <p:sldId id="347" r:id="rId74"/>
    <p:sldId id="34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68" autoAdjust="0"/>
  </p:normalViewPr>
  <p:slideViewPr>
    <p:cSldViewPr snapToGrid="0" showGuides="1">
      <p:cViewPr varScale="1">
        <p:scale>
          <a:sx n="108" d="100"/>
          <a:sy n="108" d="100"/>
        </p:scale>
        <p:origin x="540"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t>
        <a:bodyPr/>
        <a:lstStyle/>
        <a:p>
          <a:endParaRPr lang="en-US"/>
        </a:p>
      </dgm:t>
    </dgm:pt>
    <dgm:pt modelId="{223FA77C-4B79-4972-ADD9-372103FCA63D}" type="pres">
      <dgm:prSet presAssocID="{2159A4EE-E47F-4703-85BB-A487BC1619A6}" presName="parentText" presStyleLbl="node1" presStyleIdx="1" presStyleCnt="3">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t>
        <a:bodyPr/>
        <a:lstStyle/>
        <a:p>
          <a:endParaRPr lang="en-US"/>
        </a:p>
      </dgm:t>
    </dgm:pt>
    <dgm:pt modelId="{F147BF29-0378-4F04-97FC-96FB4F977503}" type="pres">
      <dgm:prSet presAssocID="{5976A1D7-28B7-447A-B5EA-D8DD318ADCFA}" presName="parentText" presStyleLbl="node1" presStyleIdx="2" presStyleCnt="3">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Internal JavaScript</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JavaScript</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2"/>
      <dgm:spPr/>
      <dgm:t>
        <a:bodyPr/>
        <a:lstStyle/>
        <a:p>
          <a:endParaRPr lang="en-US"/>
        </a:p>
      </dgm:t>
    </dgm:pt>
    <dgm:pt modelId="{223FA77C-4B79-4972-ADD9-372103FCA63D}" type="pres">
      <dgm:prSet presAssocID="{2159A4EE-E47F-4703-85BB-A487BC1619A6}" presName="parentText" presStyleLbl="node1" presStyleIdx="1" presStyleCnt="2">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2">
        <dgm:presLayoutVars>
          <dgm:bulletEnabled val="1"/>
        </dgm:presLayoutVars>
      </dgm:prSet>
      <dgm:spPr/>
    </dgm:pt>
  </dgm:ptLst>
  <dgm:cxnLst>
    <dgm:cxn modelId="{5A275831-64CF-4DDB-818D-8A3228C51295}" srcId="{7666A646-BE3F-4C75-8DB4-9C9130DCE744}" destId="{C7ACB7D7-F172-463E-B644-3265D53713E3}" srcOrd="0" destOrd="0" parTransId="{EBD7D602-15F8-4880-BD7D-5C753B695953}" sibTransId="{A2D3936D-1BBE-43F0-83BF-9E25E54B8506}"/>
    <dgm:cxn modelId="{EEBB791B-05C8-4A64-B962-2849713D8752}" type="presOf" srcId="{7666A646-BE3F-4C75-8DB4-9C9130DCE744}" destId="{D76B1DE5-211C-4C2C-BE04-9E915C5DD3FE}" srcOrd="0"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t>
        <a:bodyPr/>
        <a:lstStyle/>
        <a:p>
          <a:endParaRPr lang="en-US"/>
        </a:p>
      </dgm:t>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t>
        <a:bodyPr/>
        <a:lstStyle/>
        <a:p>
          <a:endParaRPr lang="en-US"/>
        </a:p>
      </dgm:t>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t>
        <a:bodyPr/>
        <a:lstStyle/>
        <a:p>
          <a:endParaRPr lang="en-US"/>
        </a:p>
      </dgm:t>
    </dgm:pt>
    <dgm:pt modelId="{F147BF29-0378-4F04-97FC-96FB4F977503}" type="pres">
      <dgm:prSet presAssocID="{5976A1D7-28B7-447A-B5EA-D8DD318ADCFA}" presName="parentText" presStyleLbl="node1" presStyleIdx="2" presStyleCnt="4">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t>
        <a:bodyPr/>
        <a:lstStyle/>
        <a:p>
          <a:endParaRPr lang="en-US"/>
        </a:p>
      </dgm:t>
    </dgm:pt>
    <dgm:pt modelId="{EFF9B757-755E-4972-B53D-74B7F90F89F4}" type="pres">
      <dgm:prSet presAssocID="{A72E7A0A-60AD-41F8-889E-E86ABAB79938}" presName="parentText" presStyleLbl="node1" presStyleIdx="3" presStyleCnt="4">
        <dgm:presLayoutVars>
          <dgm:chMax val="0"/>
          <dgm:bulletEnabled val="1"/>
        </dgm:presLayoutVars>
      </dgm:prSet>
      <dgm:spPr/>
      <dgm:t>
        <a:bodyPr/>
        <a:lstStyle/>
        <a:p>
          <a:endParaRPr lang="en-US"/>
        </a:p>
      </dgm:t>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FFC28CD1-5778-4066-AD41-C43E7FF00B7F}" type="presOf" srcId="{A72E7A0A-60AD-41F8-889E-E86ABAB79938}" destId="{B290DF77-D09C-483A-BDBD-39BEB51466AB}"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t>
        <a:bodyPr/>
        <a:lstStyle/>
        <a:p>
          <a:endParaRPr lang="en-US"/>
        </a:p>
      </dgm:t>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359E9F87-2531-4DC0-B38F-2CAC948C9FD5}" type="presOf" srcId="{172A8951-F772-4AD3-91EE-91B91F603264}" destId="{B3581F09-F972-4C6E-8E75-2323605BE924}"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Bootstrap.css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828B0B4D-1130-4EF5-A912-FFFCA8442603}">
      <dgm:prSet/>
      <dgm:spPr/>
      <dgm:t>
        <a:bodyPr/>
        <a:lstStyle/>
        <a:p>
          <a:r>
            <a:rPr lang="en-US" b="1" i="0" smtClean="0"/>
            <a:t>Bootstrap.js</a:t>
          </a:r>
          <a:endParaRPr lang="en-US"/>
        </a:p>
      </dgm:t>
    </dgm:pt>
    <dgm:pt modelId="{824F37FC-0F1F-492A-9D5A-ACAD6BBD7CF5}" type="parTrans" cxnId="{88B91AAE-7873-47CA-B9A9-EF8544BE7C80}">
      <dgm:prSet/>
      <dgm:spPr/>
      <dgm:t>
        <a:bodyPr/>
        <a:lstStyle/>
        <a:p>
          <a:endParaRPr lang="en-US"/>
        </a:p>
      </dgm:t>
    </dgm:pt>
    <dgm:pt modelId="{D6E38CBD-9A3D-4487-BC51-865EDFFBBA34}" type="sibTrans" cxnId="{88B91AAE-7873-47CA-B9A9-EF8544BE7C80}">
      <dgm:prSet/>
      <dgm:spPr/>
      <dgm:t>
        <a:bodyPr/>
        <a:lstStyle/>
        <a:p>
          <a:endParaRPr lang="en-US"/>
        </a:p>
      </dgm:t>
    </dgm:pt>
    <dgm:pt modelId="{F05E65EC-AE4D-43BB-BEB6-742269287632}">
      <dgm:prSet/>
      <dgm:spPr/>
      <dgm:t>
        <a:bodyPr/>
        <a:lstStyle/>
        <a:p>
          <a:r>
            <a:rPr lang="en-US" b="1" i="0" dirty="0" err="1" smtClean="0"/>
            <a:t>Glyphicons</a:t>
          </a:r>
          <a:endParaRPr lang="en-US" dirty="0"/>
        </a:p>
      </dgm:t>
    </dgm:pt>
    <dgm:pt modelId="{F1FC3006-BA44-4598-81FB-B71707AB5ED5}" type="parTrans" cxnId="{17D70C02-BB35-4B6D-B7EC-983590AE60EB}">
      <dgm:prSet/>
      <dgm:spPr/>
      <dgm:t>
        <a:bodyPr/>
        <a:lstStyle/>
        <a:p>
          <a:endParaRPr lang="en-US"/>
        </a:p>
      </dgm:t>
    </dgm:pt>
    <dgm:pt modelId="{09C3EBE3-A580-406C-B3DE-F62BEEFB8483}" type="sibTrans" cxnId="{17D70C02-BB35-4B6D-B7EC-983590AE60EB}">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3A330688-0DAE-4CF8-81BA-5B6550355589}" type="pres">
      <dgm:prSet presAssocID="{828B0B4D-1130-4EF5-A912-FFFCA8442603}" presName="parentLin" presStyleCnt="0"/>
      <dgm:spPr/>
    </dgm:pt>
    <dgm:pt modelId="{618F757A-D856-46E8-9D12-C3B19CDF1A36}" type="pres">
      <dgm:prSet presAssocID="{828B0B4D-1130-4EF5-A912-FFFCA8442603}" presName="parentLeftMargin" presStyleLbl="node1" presStyleIdx="0" presStyleCnt="3"/>
      <dgm:spPr/>
      <dgm:t>
        <a:bodyPr/>
        <a:lstStyle/>
        <a:p>
          <a:endParaRPr lang="en-US"/>
        </a:p>
      </dgm:t>
    </dgm:pt>
    <dgm:pt modelId="{A6323DCE-E05E-4BD1-8FBB-37B52837B025}" type="pres">
      <dgm:prSet presAssocID="{828B0B4D-1130-4EF5-A912-FFFCA8442603}" presName="parentText" presStyleLbl="node1" presStyleIdx="1" presStyleCnt="3">
        <dgm:presLayoutVars>
          <dgm:chMax val="0"/>
          <dgm:bulletEnabled val="1"/>
        </dgm:presLayoutVars>
      </dgm:prSet>
      <dgm:spPr/>
      <dgm:t>
        <a:bodyPr/>
        <a:lstStyle/>
        <a:p>
          <a:endParaRPr lang="en-US"/>
        </a:p>
      </dgm:t>
    </dgm:pt>
    <dgm:pt modelId="{84D2CD6F-01FA-46A8-976D-87588BB8D785}" type="pres">
      <dgm:prSet presAssocID="{828B0B4D-1130-4EF5-A912-FFFCA8442603}" presName="negativeSpace" presStyleCnt="0"/>
      <dgm:spPr/>
    </dgm:pt>
    <dgm:pt modelId="{81FE0ACF-BDBD-4AB1-81DD-CCCED5E00359}" type="pres">
      <dgm:prSet presAssocID="{828B0B4D-1130-4EF5-A912-FFFCA8442603}" presName="childText" presStyleLbl="conFgAcc1" presStyleIdx="1" presStyleCnt="3">
        <dgm:presLayoutVars>
          <dgm:bulletEnabled val="1"/>
        </dgm:presLayoutVars>
      </dgm:prSet>
      <dgm:spPr/>
    </dgm:pt>
    <dgm:pt modelId="{7E80C5E4-538B-4E58-A918-E7EE9E7E2A0A}" type="pres">
      <dgm:prSet presAssocID="{D6E38CBD-9A3D-4487-BC51-865EDFFBBA34}" presName="spaceBetweenRectangles" presStyleCnt="0"/>
      <dgm:spPr/>
    </dgm:pt>
    <dgm:pt modelId="{8B33A04C-63AB-4562-9875-0AE1E54F688D}" type="pres">
      <dgm:prSet presAssocID="{F05E65EC-AE4D-43BB-BEB6-742269287632}" presName="parentLin" presStyleCnt="0"/>
      <dgm:spPr/>
    </dgm:pt>
    <dgm:pt modelId="{0F016631-CB20-4EFA-B5F1-FF63725ACE0E}" type="pres">
      <dgm:prSet presAssocID="{F05E65EC-AE4D-43BB-BEB6-742269287632}" presName="parentLeftMargin" presStyleLbl="node1" presStyleIdx="1" presStyleCnt="3"/>
      <dgm:spPr/>
      <dgm:t>
        <a:bodyPr/>
        <a:lstStyle/>
        <a:p>
          <a:endParaRPr lang="en-US"/>
        </a:p>
      </dgm:t>
    </dgm:pt>
    <dgm:pt modelId="{03962041-C538-4A7E-8A37-627AC8A17C2D}" type="pres">
      <dgm:prSet presAssocID="{F05E65EC-AE4D-43BB-BEB6-742269287632}" presName="parentText" presStyleLbl="node1" presStyleIdx="2" presStyleCnt="3">
        <dgm:presLayoutVars>
          <dgm:chMax val="0"/>
          <dgm:bulletEnabled val="1"/>
        </dgm:presLayoutVars>
      </dgm:prSet>
      <dgm:spPr/>
      <dgm:t>
        <a:bodyPr/>
        <a:lstStyle/>
        <a:p>
          <a:endParaRPr lang="en-US"/>
        </a:p>
      </dgm:t>
    </dgm:pt>
    <dgm:pt modelId="{ADBA619A-9A73-474D-B892-334472D6DEE6}" type="pres">
      <dgm:prSet presAssocID="{F05E65EC-AE4D-43BB-BEB6-742269287632}" presName="negativeSpace" presStyleCnt="0"/>
      <dgm:spPr/>
    </dgm:pt>
    <dgm:pt modelId="{FE81F104-7A32-4BA8-AFB0-5F9F7A1D6A95}" type="pres">
      <dgm:prSet presAssocID="{F05E65EC-AE4D-43BB-BEB6-742269287632}" presName="childText" presStyleLbl="conFgAcc1" presStyleIdx="2" presStyleCnt="3">
        <dgm:presLayoutVars>
          <dgm:bulletEnabled val="1"/>
        </dgm:presLayoutVars>
      </dgm:prSet>
      <dgm:spPr/>
    </dgm:pt>
  </dgm:ptLst>
  <dgm:cxnLst>
    <dgm:cxn modelId="{562143B0-D91B-4300-9903-566787A8BBAE}" type="presOf" srcId="{F05E65EC-AE4D-43BB-BEB6-742269287632}" destId="{03962041-C538-4A7E-8A37-627AC8A17C2D}" srcOrd="1" destOrd="0" presId="urn:microsoft.com/office/officeart/2005/8/layout/list1"/>
    <dgm:cxn modelId="{EEBB791B-05C8-4A64-B962-2849713D8752}" type="presOf" srcId="{7666A646-BE3F-4C75-8DB4-9C9130DCE744}" destId="{D76B1DE5-211C-4C2C-BE04-9E915C5DD3FE}" srcOrd="0" destOrd="0" presId="urn:microsoft.com/office/officeart/2005/8/layout/list1"/>
    <dgm:cxn modelId="{17D70C02-BB35-4B6D-B7EC-983590AE60EB}" srcId="{7666A646-BE3F-4C75-8DB4-9C9130DCE744}" destId="{F05E65EC-AE4D-43BB-BEB6-742269287632}" srcOrd="2" destOrd="0" parTransId="{F1FC3006-BA44-4598-81FB-B71707AB5ED5}" sibTransId="{09C3EBE3-A580-406C-B3DE-F62BEEFB8483}"/>
    <dgm:cxn modelId="{E147D6EF-C947-4F8B-84E1-B4E69CA4854E}" type="presOf" srcId="{828B0B4D-1130-4EF5-A912-FFFCA8442603}" destId="{A6323DCE-E05E-4BD1-8FBB-37B52837B025}" srcOrd="1" destOrd="0" presId="urn:microsoft.com/office/officeart/2005/8/layout/list1"/>
    <dgm:cxn modelId="{90E86EF4-67BE-491A-9EC2-72D0ECA84CC0}" type="presOf" srcId="{F05E65EC-AE4D-43BB-BEB6-742269287632}" destId="{0F016631-CB20-4EFA-B5F1-FF63725ACE0E}"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232F452B-B5E1-4CDB-9F94-B77EC8E6CAD5}" type="presOf" srcId="{828B0B4D-1130-4EF5-A912-FFFCA8442603}" destId="{618F757A-D856-46E8-9D12-C3B19CDF1A36}" srcOrd="0"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88B91AAE-7873-47CA-B9A9-EF8544BE7C80}" srcId="{7666A646-BE3F-4C75-8DB4-9C9130DCE744}" destId="{828B0B4D-1130-4EF5-A912-FFFCA8442603}" srcOrd="1" destOrd="0" parTransId="{824F37FC-0F1F-492A-9D5A-ACAD6BBD7CF5}" sibTransId="{D6E38CBD-9A3D-4487-BC51-865EDFFBBA34}"/>
    <dgm:cxn modelId="{5A275831-64CF-4DDB-818D-8A3228C51295}" srcId="{7666A646-BE3F-4C75-8DB4-9C9130DCE744}" destId="{C7ACB7D7-F172-463E-B644-3265D53713E3}" srcOrd="0" destOrd="0" parTransId="{EBD7D602-15F8-4880-BD7D-5C753B695953}" sibTransId="{A2D3936D-1BBE-43F0-83BF-9E25E54B8506}"/>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DA92A50A-CC18-49C8-98A9-72B4E6F8556B}" type="presParOf" srcId="{D76B1DE5-211C-4C2C-BE04-9E915C5DD3FE}" destId="{3A330688-0DAE-4CF8-81BA-5B6550355589}" srcOrd="4" destOrd="0" presId="urn:microsoft.com/office/officeart/2005/8/layout/list1"/>
    <dgm:cxn modelId="{47B3FFD2-9FE9-41F7-A19D-71D7D1AEDDCE}" type="presParOf" srcId="{3A330688-0DAE-4CF8-81BA-5B6550355589}" destId="{618F757A-D856-46E8-9D12-C3B19CDF1A36}" srcOrd="0" destOrd="0" presId="urn:microsoft.com/office/officeart/2005/8/layout/list1"/>
    <dgm:cxn modelId="{B0A24A25-BD9B-4547-A6CC-D177C2B1C7AF}" type="presParOf" srcId="{3A330688-0DAE-4CF8-81BA-5B6550355589}" destId="{A6323DCE-E05E-4BD1-8FBB-37B52837B025}" srcOrd="1" destOrd="0" presId="urn:microsoft.com/office/officeart/2005/8/layout/list1"/>
    <dgm:cxn modelId="{8E1697C8-8C33-4620-8354-E5C5592CF245}" type="presParOf" srcId="{D76B1DE5-211C-4C2C-BE04-9E915C5DD3FE}" destId="{84D2CD6F-01FA-46A8-976D-87588BB8D785}" srcOrd="5" destOrd="0" presId="urn:microsoft.com/office/officeart/2005/8/layout/list1"/>
    <dgm:cxn modelId="{9179DDD8-888C-4398-BBDC-71F217EFFA9F}" type="presParOf" srcId="{D76B1DE5-211C-4C2C-BE04-9E915C5DD3FE}" destId="{81FE0ACF-BDBD-4AB1-81DD-CCCED5E00359}" srcOrd="6" destOrd="0" presId="urn:microsoft.com/office/officeart/2005/8/layout/list1"/>
    <dgm:cxn modelId="{B68562DF-1316-4C6C-8D18-F254679EC08E}" type="presParOf" srcId="{D76B1DE5-211C-4C2C-BE04-9E915C5DD3FE}" destId="{7E80C5E4-538B-4E58-A918-E7EE9E7E2A0A}" srcOrd="7" destOrd="0" presId="urn:microsoft.com/office/officeart/2005/8/layout/list1"/>
    <dgm:cxn modelId="{DAF7492C-E7DE-4E7E-BEAD-2C53286C5CCB}" type="presParOf" srcId="{D76B1DE5-211C-4C2C-BE04-9E915C5DD3FE}" destId="{8B33A04C-63AB-4562-9875-0AE1E54F688D}" srcOrd="8" destOrd="0" presId="urn:microsoft.com/office/officeart/2005/8/layout/list1"/>
    <dgm:cxn modelId="{8347469E-9969-4E48-AB32-5C453ED8F96D}" type="presParOf" srcId="{8B33A04C-63AB-4562-9875-0AE1E54F688D}" destId="{0F016631-CB20-4EFA-B5F1-FF63725ACE0E}" srcOrd="0" destOrd="0" presId="urn:microsoft.com/office/officeart/2005/8/layout/list1"/>
    <dgm:cxn modelId="{072F1888-0379-43B8-A0E9-D61C3216A8E4}" type="presParOf" srcId="{8B33A04C-63AB-4562-9875-0AE1E54F688D}" destId="{03962041-C538-4A7E-8A37-627AC8A17C2D}" srcOrd="1" destOrd="0" presId="urn:microsoft.com/office/officeart/2005/8/layout/list1"/>
    <dgm:cxn modelId="{ED1858BD-C429-427A-BCFF-279ED68C8DC3}" type="presParOf" srcId="{D76B1DE5-211C-4C2C-BE04-9E915C5DD3FE}" destId="{ADBA619A-9A73-474D-B892-334472D6DEE6}" srcOrd="9" destOrd="0" presId="urn:microsoft.com/office/officeart/2005/8/layout/list1"/>
    <dgm:cxn modelId="{17125155-6F8C-4331-BB26-806B2FCD812C}" type="presParOf" srcId="{D76B1DE5-211C-4C2C-BE04-9E915C5DD3FE}" destId="{FE81F104-7A32-4BA8-AFB0-5F9F7A1D6A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Internal JavaScript</a:t>
          </a:r>
          <a:endParaRPr lang="en-US" sz="4100" kern="1200" dirty="0"/>
        </a:p>
      </dsp:txBody>
      <dsp:txXfrm>
        <a:off x="401037" y="89549"/>
        <a:ext cx="4669200" cy="1092154"/>
      </dsp:txXfrm>
    </dsp:sp>
    <dsp:sp modelId="{B3B8D016-FC19-4516-AB7D-9B5FE94E7E6F}">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External JavaScript</a:t>
          </a:r>
          <a:endParaRPr lang="en-US" sz="4100" kern="1200" dirty="0"/>
        </a:p>
      </dsp:txBody>
      <dsp:txXfrm>
        <a:off x="401037" y="1949309"/>
        <a:ext cx="4669200" cy="1092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b="1" i="0" kern="1200" dirty="0" smtClean="0"/>
            <a:t>Bootstrap.css</a:t>
          </a:r>
          <a:endParaRPr lang="en-US" sz="2700" kern="1200" dirty="0"/>
        </a:p>
      </dsp:txBody>
      <dsp:txXfrm>
        <a:off x="380862" y="54254"/>
        <a:ext cx="4709550" cy="719224"/>
      </dsp:txXfrm>
    </dsp:sp>
    <dsp:sp modelId="{81FE0ACF-BDBD-4AB1-81DD-CCCED5E00359}">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323DCE-E05E-4BD1-8FBB-37B52837B025}">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smtClean="0"/>
            <a:t>Bootstrap.js</a:t>
          </a:r>
          <a:endParaRPr lang="en-US" sz="2700" kern="1200"/>
        </a:p>
      </dsp:txBody>
      <dsp:txXfrm>
        <a:off x="380862" y="1278974"/>
        <a:ext cx="4709550" cy="719224"/>
      </dsp:txXfrm>
    </dsp:sp>
    <dsp:sp modelId="{FE81F104-7A32-4BA8-AFB0-5F9F7A1D6A95}">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962041-C538-4A7E-8A37-627AC8A17C2D}">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dirty="0" err="1" smtClean="0"/>
            <a:t>Glyphicons</a:t>
          </a:r>
          <a:endParaRPr lang="en-US" sz="2700" kern="1200" dirty="0"/>
        </a:p>
      </dsp:txBody>
      <dsp:txXfrm>
        <a:off x="380862" y="2503694"/>
        <a:ext cx="4709550"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11-Sep-21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11-Sep-21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t>23</a:t>
            </a:fld>
            <a:endParaRPr lang="en-US" noProof="0" dirty="0"/>
          </a:p>
        </p:txBody>
      </p:sp>
    </p:spTree>
    <p:extLst>
      <p:ext uri="{BB962C8B-B14F-4D97-AF65-F5344CB8AC3E}">
        <p14:creationId xmlns:p14="http://schemas.microsoft.com/office/powerpoint/2010/main" val="396491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softwareseni.co.id/blog/membuat-mobile-app-menggunakan-react-nativ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1" y="5990684"/>
            <a:ext cx="2324547" cy="369332"/>
          </a:xfrm>
          <a:prstGeom prst="rect">
            <a:avLst/>
          </a:prstGeom>
          <a:noFill/>
        </p:spPr>
        <p:txBody>
          <a:bodyPr wrap="none" rtlCol="0">
            <a:spAutoFit/>
          </a:bodyPr>
          <a:lstStyle/>
          <a:p>
            <a:r>
              <a:rPr lang="en-US" dirty="0" smtClean="0"/>
              <a:t>BAB I : INTRODUCTION</a:t>
            </a:r>
            <a:endParaRPr lang="en-US" dirty="0"/>
          </a:p>
        </p:txBody>
      </p:sp>
      <p:pic>
        <p:nvPicPr>
          <p:cNvPr id="1026" name="Picture 2" descr="Laravel - Wikipedia bahasa Indonesia, ensiklopedia beb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690" y="5630468"/>
            <a:ext cx="3516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b/b2/Bootstrap_logo.svg/512px-Bootstrap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813" y="5630468"/>
            <a:ext cx="4589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MySQL Logo in SVG Vector or PNG File Format - Logo.w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414" y="5630468"/>
            <a:ext cx="54864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p>
        </p:txBody>
      </p:sp>
    </p:spTree>
    <p:extLst>
      <p:ext uri="{BB962C8B-B14F-4D97-AF65-F5344CB8AC3E}">
        <p14:creationId xmlns:p14="http://schemas.microsoft.com/office/powerpoint/2010/main" val="65266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Fokus</a:t>
            </a:r>
            <a:r>
              <a:rPr lang="en-US" dirty="0"/>
              <a:t> </a:t>
            </a:r>
            <a:r>
              <a:rPr lang="en-US" dirty="0" err="1"/>
              <a:t>Pembelajaran</a:t>
            </a:r>
            <a:endParaRPr lang="en-US" dirty="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JavaScript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9518142" cy="2014258"/>
          </a:xfrm>
        </p:spPr>
        <p:txBody>
          <a:bodyPr/>
          <a:lstStyle/>
          <a:p>
            <a:r>
              <a:rPr lang="en-US" dirty="0" smtClean="0"/>
              <a:t>JavaScript (JS)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a:t>bahasa</a:t>
            </a:r>
            <a:r>
              <a:rPr lang="en-US" dirty="0"/>
              <a:t> </a:t>
            </a:r>
            <a:r>
              <a:rPr lang="en-US" dirty="0" err="1"/>
              <a:t>pemrograman</a:t>
            </a:r>
            <a:r>
              <a:rPr lang="en-US" dirty="0"/>
              <a:t> </a:t>
            </a:r>
            <a:r>
              <a:rPr lang="en-US" dirty="0" smtClean="0"/>
              <a:t> </a:t>
            </a:r>
            <a:r>
              <a:rPr lang="en-US" dirty="0" err="1" smtClean="0"/>
              <a:t>tingkat</a:t>
            </a:r>
            <a:r>
              <a:rPr lang="en-US" dirty="0" smtClean="0"/>
              <a:t> </a:t>
            </a:r>
            <a:r>
              <a:rPr lang="en-US" dirty="0" err="1" smtClean="0"/>
              <a:t>tingi</a:t>
            </a:r>
            <a:r>
              <a:rPr lang="en-US" dirty="0" smtClean="0"/>
              <a:t> yang </a:t>
            </a:r>
            <a:r>
              <a:rPr lang="en-US" dirty="0" err="1" smtClean="0"/>
              <a:t>biasa</a:t>
            </a:r>
            <a:r>
              <a:rPr lang="en-US" dirty="0" smtClean="0"/>
              <a:t> </a:t>
            </a:r>
            <a:r>
              <a:rPr lang="en-US" dirty="0" err="1" smtClean="0"/>
              <a:t>digunakan</a:t>
            </a:r>
            <a:r>
              <a:rPr lang="en-US" dirty="0" smtClean="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smtClean="0"/>
              <a:t>JavaScript </a:t>
            </a:r>
            <a:r>
              <a:rPr lang="en-US" dirty="0" err="1" smtClean="0"/>
              <a:t>juga</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r>
              <a:rPr lang="en-US" dirty="0" smtClean="0"/>
              <a:t>.</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JavaScript</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31378" y="3646630"/>
            <a:ext cx="7342620" cy="229253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Javascript</a:t>
            </a:r>
            <a:r>
              <a:rPr lang="en-US" dirty="0" smtClean="0"/>
              <a:t>  </a:t>
            </a:r>
            <a:r>
              <a:rPr lang="en-US" dirty="0" err="1" smtClean="0"/>
              <a:t>merupakan</a:t>
            </a:r>
            <a:r>
              <a:rPr lang="en-US" dirty="0" smtClean="0"/>
              <a:t> </a:t>
            </a:r>
            <a:r>
              <a:rPr lang="en-US" dirty="0" err="1" smtClean="0"/>
              <a:t>bahasa</a:t>
            </a:r>
            <a:r>
              <a:rPr lang="en-US" dirty="0" smtClean="0"/>
              <a:t> </a:t>
            </a:r>
            <a:r>
              <a:rPr lang="en-US" dirty="0" err="1" smtClean="0"/>
              <a:t>pemrograman</a:t>
            </a:r>
            <a:r>
              <a:rPr lang="en-US" dirty="0" smtClean="0"/>
              <a:t> yang </a:t>
            </a:r>
            <a:r>
              <a:rPr lang="en-US" dirty="0" err="1" smtClean="0"/>
              <a:t>berjalan</a:t>
            </a:r>
            <a:r>
              <a:rPr lang="en-US" dirty="0" smtClean="0"/>
              <a:t> </a:t>
            </a:r>
            <a:r>
              <a:rPr lang="en-US" dirty="0" err="1" smtClean="0"/>
              <a:t>pada</a:t>
            </a:r>
            <a:r>
              <a:rPr lang="en-US" dirty="0" smtClean="0"/>
              <a:t> </a:t>
            </a:r>
            <a:r>
              <a:rPr lang="en-US" i="1" dirty="0" smtClean="0"/>
              <a:t>Client Side</a:t>
            </a:r>
            <a:r>
              <a:rPr lang="en-US" dirty="0" smtClean="0"/>
              <a:t>. </a:t>
            </a:r>
            <a:r>
              <a:rPr lang="en-US" dirty="0" err="1" smtClean="0"/>
              <a:t>Segala</a:t>
            </a:r>
            <a:r>
              <a:rPr lang="en-US" dirty="0" smtClean="0"/>
              <a:t> proses yang </a:t>
            </a:r>
            <a:r>
              <a:rPr lang="en-US" dirty="0" err="1" smtClean="0"/>
              <a:t>dilakukan</a:t>
            </a:r>
            <a:r>
              <a:rPr lang="en-US" dirty="0" smtClean="0"/>
              <a:t> </a:t>
            </a:r>
            <a:r>
              <a:rPr lang="en-US" dirty="0" err="1" smtClean="0"/>
              <a:t>Javascript</a:t>
            </a:r>
            <a:r>
              <a:rPr lang="en-US" dirty="0" smtClean="0"/>
              <a:t> </a:t>
            </a:r>
            <a:r>
              <a:rPr lang="en-US" dirty="0" err="1" smtClean="0"/>
              <a:t>dijalankan</a:t>
            </a:r>
            <a:r>
              <a:rPr lang="en-US" dirty="0" smtClean="0"/>
              <a:t> </a:t>
            </a:r>
            <a:r>
              <a:rPr lang="en-US" dirty="0" err="1" smtClean="0"/>
              <a:t>oleh</a:t>
            </a:r>
            <a:r>
              <a:rPr lang="en-US" dirty="0" smtClean="0"/>
              <a:t> </a:t>
            </a:r>
            <a:r>
              <a:rPr lang="en-US" dirty="0" err="1" smtClean="0"/>
              <a:t>pengunjung</a:t>
            </a:r>
            <a:r>
              <a:rPr lang="en-US" dirty="0" smtClean="0"/>
              <a:t> web (client). </a:t>
            </a:r>
            <a:r>
              <a:rPr lang="en-US" dirty="0" err="1" smtClean="0"/>
              <a:t>Pengunjung</a:t>
            </a:r>
            <a:r>
              <a:rPr lang="en-US" dirty="0" smtClean="0"/>
              <a:t> web </a:t>
            </a:r>
            <a:r>
              <a:rPr lang="en-US" dirty="0" err="1" smtClean="0"/>
              <a:t>mengirim</a:t>
            </a:r>
            <a:r>
              <a:rPr lang="en-US" dirty="0" smtClean="0"/>
              <a:t> </a:t>
            </a:r>
            <a:r>
              <a:rPr lang="en-US" dirty="0" err="1" smtClean="0"/>
              <a:t>permintaan</a:t>
            </a:r>
            <a:r>
              <a:rPr lang="en-US" dirty="0" smtClean="0"/>
              <a:t> (request) yang </a:t>
            </a:r>
            <a:r>
              <a:rPr lang="en-US" dirty="0" err="1" smtClean="0"/>
              <a:t>kemudian</a:t>
            </a:r>
            <a:r>
              <a:rPr lang="en-US" dirty="0" smtClean="0"/>
              <a:t> request </a:t>
            </a:r>
            <a:r>
              <a:rPr lang="en-US" dirty="0" err="1" smtClean="0"/>
              <a:t>tersebut</a:t>
            </a:r>
            <a:r>
              <a:rPr lang="en-US" dirty="0" smtClean="0"/>
              <a:t> </a:t>
            </a:r>
            <a:r>
              <a:rPr lang="en-US" dirty="0" err="1" smtClean="0"/>
              <a:t>akan</a:t>
            </a:r>
            <a:r>
              <a:rPr lang="en-US" dirty="0" smtClean="0"/>
              <a:t> </a:t>
            </a:r>
            <a:r>
              <a:rPr lang="en-US" dirty="0" err="1" smtClean="0"/>
              <a:t>diproses</a:t>
            </a:r>
            <a:r>
              <a:rPr lang="en-US" dirty="0" smtClean="0"/>
              <a:t> di server. </a:t>
            </a:r>
            <a:r>
              <a:rPr lang="en-US" dirty="0" err="1" smtClean="0"/>
              <a:t>Dengan</a:t>
            </a:r>
            <a:r>
              <a:rPr lang="en-US" dirty="0" smtClean="0"/>
              <a:t> </a:t>
            </a:r>
            <a:r>
              <a:rPr lang="en-US" dirty="0" err="1" smtClean="0"/>
              <a:t>melalui</a:t>
            </a:r>
            <a:r>
              <a:rPr lang="en-US" dirty="0" smtClean="0"/>
              <a:t> </a:t>
            </a:r>
            <a:r>
              <a:rPr lang="en-US" dirty="0" err="1" smtClean="0"/>
              <a:t>peramban</a:t>
            </a:r>
            <a:r>
              <a:rPr lang="en-US" dirty="0" smtClean="0"/>
              <a:t> web, </a:t>
            </a:r>
            <a:r>
              <a:rPr lang="en-US" dirty="0" err="1" smtClean="0"/>
              <a:t>hasilnya</a:t>
            </a:r>
            <a:r>
              <a:rPr lang="en-US" dirty="0" smtClean="0"/>
              <a:t> </a:t>
            </a:r>
            <a:r>
              <a:rPr lang="en-US" dirty="0" err="1" smtClean="0"/>
              <a:t>akan</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pengunjung</a:t>
            </a:r>
            <a:r>
              <a:rPr lang="en-US" dirty="0" smtClean="0"/>
              <a:t> web.</a:t>
            </a:r>
            <a:endParaRPr lang="en-US" i="1" dirty="0"/>
          </a:p>
        </p:txBody>
      </p:sp>
    </p:spTree>
    <p:extLst>
      <p:ext uri="{BB962C8B-B14F-4D97-AF65-F5344CB8AC3E}">
        <p14:creationId xmlns:p14="http://schemas.microsoft.com/office/powerpoint/2010/main" val="1691116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smtClean="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73188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JavaScript </a:t>
            </a:r>
            <a:r>
              <a:rPr lang="en-US" dirty="0" err="1" smtClean="0"/>
              <a:t>memiliki</a:t>
            </a:r>
            <a:r>
              <a:rPr lang="en-US" dirty="0" smtClean="0"/>
              <a:t> </a:t>
            </a:r>
            <a:r>
              <a:rPr lang="en-US" dirty="0" err="1" smtClean="0"/>
              <a:t>banyak</a:t>
            </a:r>
            <a:r>
              <a:rPr lang="en-US" dirty="0" smtClean="0"/>
              <a:t> </a:t>
            </a:r>
            <a:r>
              <a:rPr lang="en-US" dirty="0" err="1" smtClean="0"/>
              <a:t>fungsi</a:t>
            </a:r>
            <a:r>
              <a:rPr lang="en-US" dirty="0" smtClean="0"/>
              <a:t> </a:t>
            </a:r>
            <a:r>
              <a:rPr lang="en-US" dirty="0" err="1" smtClean="0"/>
              <a:t>dan</a:t>
            </a:r>
            <a:r>
              <a:rPr lang="en-US" dirty="0" smtClean="0"/>
              <a:t> </a:t>
            </a:r>
            <a:r>
              <a:rPr lang="en-US" dirty="0" err="1" smtClean="0"/>
              <a:t>berikut</a:t>
            </a:r>
            <a:r>
              <a:rPr lang="en-US" dirty="0" smtClean="0"/>
              <a:t> </a:t>
            </a:r>
            <a:r>
              <a:rPr lang="en-US" dirty="0" err="1"/>
              <a:t>ini</a:t>
            </a:r>
            <a:r>
              <a:rPr lang="en-US" dirty="0"/>
              <a:t> </a:t>
            </a:r>
            <a:r>
              <a:rPr lang="en-US" dirty="0" err="1" smtClean="0"/>
              <a:t>beberapa</a:t>
            </a:r>
            <a:r>
              <a:rPr lang="en-US" dirty="0" smtClean="0"/>
              <a:t> </a:t>
            </a:r>
            <a:r>
              <a:rPr lang="en-US" dirty="0" err="1" smtClean="0"/>
              <a:t>fungsi</a:t>
            </a:r>
            <a:r>
              <a:rPr lang="en-US" dirty="0" smtClean="0"/>
              <a:t> di JavaScript</a:t>
            </a:r>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37909" y="2317072"/>
            <a:ext cx="9020996" cy="357770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err="1"/>
              <a:t>Membuat</a:t>
            </a:r>
            <a:r>
              <a:rPr lang="en-US" dirty="0"/>
              <a:t> situs </a:t>
            </a:r>
            <a:r>
              <a:rPr lang="en-US" dirty="0" err="1"/>
              <a:t>tampak</a:t>
            </a:r>
            <a:r>
              <a:rPr lang="en-US" dirty="0"/>
              <a:t> </a:t>
            </a:r>
            <a:r>
              <a:rPr lang="en-US" dirty="0" err="1"/>
              <a:t>lebih</a:t>
            </a:r>
            <a:r>
              <a:rPr lang="en-US" dirty="0"/>
              <a:t> </a:t>
            </a:r>
            <a:r>
              <a:rPr lang="en-US" dirty="0" err="1"/>
              <a:t>interaktif</a:t>
            </a:r>
            <a:r>
              <a:rPr lang="en-US" dirty="0"/>
              <a:t> </a:t>
            </a:r>
            <a:r>
              <a:rPr lang="en-US" dirty="0" err="1"/>
              <a:t>dan</a:t>
            </a:r>
            <a:r>
              <a:rPr lang="en-US" dirty="0"/>
              <a:t> </a:t>
            </a:r>
            <a:r>
              <a:rPr lang="en-US" dirty="0" err="1"/>
              <a:t>menarik</a:t>
            </a:r>
            <a:r>
              <a:rPr lang="en-US" dirty="0"/>
              <a:t> </a:t>
            </a:r>
            <a:r>
              <a:rPr lang="en-US" dirty="0" err="1"/>
              <a:t>karena</a:t>
            </a:r>
            <a:r>
              <a:rPr lang="en-US" dirty="0"/>
              <a:t> </a:t>
            </a:r>
            <a:r>
              <a:rPr lang="en-US" dirty="0" err="1"/>
              <a:t>akan</a:t>
            </a:r>
            <a:r>
              <a:rPr lang="en-US" dirty="0"/>
              <a:t> </a:t>
            </a:r>
            <a:r>
              <a:rPr lang="en-US" dirty="0" err="1"/>
              <a:t>lebih</a:t>
            </a:r>
            <a:r>
              <a:rPr lang="en-US" dirty="0"/>
              <a:t> </a:t>
            </a:r>
            <a:r>
              <a:rPr lang="en-US" dirty="0" err="1"/>
              <a:t>dari</a:t>
            </a:r>
            <a:r>
              <a:rPr lang="en-US" dirty="0"/>
              <a:t> </a:t>
            </a:r>
            <a:r>
              <a:rPr lang="en-US" dirty="0" err="1"/>
              <a:t>sekadar</a:t>
            </a:r>
            <a:r>
              <a:rPr lang="en-US" dirty="0"/>
              <a:t> </a:t>
            </a:r>
            <a:r>
              <a:rPr lang="en-US" dirty="0" err="1"/>
              <a:t>laman</a:t>
            </a:r>
            <a:r>
              <a:rPr lang="en-US" dirty="0"/>
              <a:t> </a:t>
            </a:r>
            <a:r>
              <a:rPr lang="en-US" dirty="0" err="1"/>
              <a:t>statis</a:t>
            </a:r>
            <a:r>
              <a:rPr lang="en-US" dirty="0"/>
              <a:t> yang </a:t>
            </a:r>
            <a:r>
              <a:rPr lang="en-US" dirty="0" err="1"/>
              <a:t>penuh</a:t>
            </a:r>
            <a:r>
              <a:rPr lang="en-US" dirty="0"/>
              <a:t> </a:t>
            </a:r>
            <a:r>
              <a:rPr lang="en-US" dirty="0" err="1"/>
              <a:t>tulisan</a:t>
            </a:r>
            <a:r>
              <a:rPr lang="en-US" dirty="0"/>
              <a:t>.</a:t>
            </a:r>
          </a:p>
          <a:p>
            <a:pPr marL="342900" indent="-342900">
              <a:buFont typeface="Arial" panose="020B0604020202020204" pitchFamily="34" charset="0"/>
              <a:buChar char="•"/>
            </a:pPr>
            <a:r>
              <a:rPr lang="en-US" dirty="0" err="1"/>
              <a:t>Berfungsi</a:t>
            </a:r>
            <a:r>
              <a:rPr lang="en-US" dirty="0"/>
              <a:t> </a:t>
            </a:r>
            <a:r>
              <a:rPr lang="en-US" dirty="0" err="1"/>
              <a:t>untuk</a:t>
            </a:r>
            <a:r>
              <a:rPr lang="en-US" dirty="0"/>
              <a:t> </a:t>
            </a:r>
            <a:r>
              <a:rPr lang="en-US" i="1" dirty="0">
                <a:hlinkClick r:id="rId2"/>
              </a:rPr>
              <a:t>mobile app</a:t>
            </a:r>
            <a:r>
              <a:rPr lang="en-US" i="1" dirty="0"/>
              <a:t> development</a:t>
            </a:r>
            <a:r>
              <a:rPr lang="en-US" dirty="0"/>
              <a:t> </a:t>
            </a:r>
            <a:r>
              <a:rPr lang="en-US" dirty="0" err="1"/>
              <a:t>atau</a:t>
            </a:r>
            <a:r>
              <a:rPr lang="en-US" dirty="0"/>
              <a:t> </a:t>
            </a:r>
            <a:r>
              <a:rPr lang="en-US" dirty="0" err="1"/>
              <a:t>menciptakan</a:t>
            </a:r>
            <a:r>
              <a:rPr lang="en-US" dirty="0"/>
              <a:t> </a:t>
            </a:r>
            <a:r>
              <a:rPr lang="en-US" dirty="0" err="1"/>
              <a:t>aplikasi</a:t>
            </a:r>
            <a:r>
              <a:rPr lang="en-US" dirty="0"/>
              <a:t> yang </a:t>
            </a:r>
            <a:r>
              <a:rPr lang="en-US" dirty="0" err="1"/>
              <a:t>beroperasi</a:t>
            </a:r>
            <a:r>
              <a:rPr lang="en-US" dirty="0"/>
              <a:t> di </a:t>
            </a:r>
            <a:r>
              <a:rPr lang="en-US" i="1" dirty="0"/>
              <a:t>smartphone </a:t>
            </a:r>
            <a:r>
              <a:rPr lang="en-US" dirty="0" err="1"/>
              <a:t>dan</a:t>
            </a:r>
            <a:r>
              <a:rPr lang="en-US" dirty="0"/>
              <a:t> tablet.</a:t>
            </a:r>
          </a:p>
          <a:p>
            <a:pPr marL="342900" indent="-342900">
              <a:buFont typeface="Arial" panose="020B0604020202020204" pitchFamily="34" charset="0"/>
              <a:buChar char="•"/>
            </a:pPr>
            <a:r>
              <a:rPr lang="en-US" dirty="0" err="1"/>
              <a:t>Menciptakan</a:t>
            </a:r>
            <a:r>
              <a:rPr lang="en-US" dirty="0"/>
              <a:t> </a:t>
            </a:r>
            <a:r>
              <a:rPr lang="en-US" i="1" dirty="0"/>
              <a:t>game </a:t>
            </a:r>
            <a:r>
              <a:rPr lang="en-US" dirty="0" err="1"/>
              <a:t>berbasis</a:t>
            </a:r>
            <a:r>
              <a:rPr lang="en-US" dirty="0"/>
              <a:t> </a:t>
            </a:r>
            <a:r>
              <a:rPr lang="en-US" i="1" dirty="0"/>
              <a:t>web browser</a:t>
            </a:r>
            <a:r>
              <a:rPr lang="en-US" dirty="0"/>
              <a:t>. </a:t>
            </a:r>
          </a:p>
          <a:p>
            <a:pPr marL="342900" indent="-342900">
              <a:buFont typeface="Arial" panose="020B0604020202020204" pitchFamily="34" charset="0"/>
              <a:buChar char="•"/>
            </a:pPr>
            <a:r>
              <a:rPr lang="en-US" dirty="0" err="1"/>
              <a:t>Meskipun</a:t>
            </a:r>
            <a:r>
              <a:rPr lang="en-US" dirty="0"/>
              <a:t> </a:t>
            </a:r>
            <a:r>
              <a:rPr lang="en-US" i="1" dirty="0"/>
              <a:t>JavaScript </a:t>
            </a:r>
            <a:r>
              <a:rPr lang="en-US" dirty="0" err="1"/>
              <a:t>umumnya</a:t>
            </a:r>
            <a:r>
              <a:rPr lang="en-US" dirty="0"/>
              <a:t> </a:t>
            </a:r>
            <a:r>
              <a:rPr lang="en-US" dirty="0" err="1"/>
              <a:t>digunakan</a:t>
            </a:r>
            <a:r>
              <a:rPr lang="en-US" dirty="0"/>
              <a:t> </a:t>
            </a:r>
            <a:r>
              <a:rPr lang="en-US" dirty="0" err="1"/>
              <a:t>untuk</a:t>
            </a:r>
            <a:r>
              <a:rPr lang="en-US" dirty="0"/>
              <a:t> </a:t>
            </a:r>
            <a:r>
              <a:rPr lang="en-US" dirty="0" err="1"/>
              <a:t>menciptakan</a:t>
            </a:r>
            <a:r>
              <a:rPr lang="en-US" dirty="0"/>
              <a:t> </a:t>
            </a:r>
            <a:r>
              <a:rPr lang="en-US" dirty="0" err="1"/>
              <a:t>bagian</a:t>
            </a:r>
            <a:r>
              <a:rPr lang="en-US" dirty="0"/>
              <a:t> </a:t>
            </a:r>
            <a:r>
              <a:rPr lang="en-US" i="1" dirty="0"/>
              <a:t>frontend </a:t>
            </a:r>
            <a:r>
              <a:rPr lang="en-US" dirty="0" err="1"/>
              <a:t>pada</a:t>
            </a:r>
            <a:r>
              <a:rPr lang="en-US" dirty="0"/>
              <a:t> </a:t>
            </a:r>
            <a:r>
              <a:rPr lang="en-US" dirty="0" err="1"/>
              <a:t>sebuah</a:t>
            </a:r>
            <a:r>
              <a:rPr lang="en-US" dirty="0"/>
              <a:t> situs, </a:t>
            </a:r>
            <a:r>
              <a:rPr lang="en-US" dirty="0" err="1"/>
              <a:t>bahasa</a:t>
            </a:r>
            <a:r>
              <a:rPr lang="en-US" dirty="0"/>
              <a:t> </a:t>
            </a:r>
            <a:r>
              <a:rPr lang="en-US" dirty="0" err="1"/>
              <a:t>pemrograman</a:t>
            </a:r>
            <a:r>
              <a:rPr lang="en-US" dirty="0"/>
              <a:t> </a:t>
            </a:r>
            <a:r>
              <a:rPr lang="en-US" dirty="0" err="1"/>
              <a:t>ini</a:t>
            </a:r>
            <a:r>
              <a:rPr lang="en-US" dirty="0"/>
              <a:t> </a:t>
            </a:r>
            <a:r>
              <a:rPr lang="en-US" dirty="0" err="1"/>
              <a:t>sangat</a:t>
            </a:r>
            <a:r>
              <a:rPr lang="en-US" dirty="0"/>
              <a:t> </a:t>
            </a:r>
            <a:r>
              <a:rPr lang="en-US" dirty="0" err="1"/>
              <a:t>serbaguna</a:t>
            </a:r>
            <a:r>
              <a:rPr lang="en-US" dirty="0"/>
              <a:t> </a:t>
            </a:r>
            <a:r>
              <a:rPr lang="en-US" dirty="0" err="1"/>
              <a:t>sehingga</a:t>
            </a:r>
            <a:r>
              <a:rPr lang="en-US" dirty="0"/>
              <a:t> </a:t>
            </a:r>
            <a:r>
              <a:rPr lang="en-US" dirty="0" err="1"/>
              <a:t>bisa</a:t>
            </a:r>
            <a:r>
              <a:rPr lang="en-US" dirty="0"/>
              <a:t> </a:t>
            </a:r>
            <a:r>
              <a:rPr lang="en-US" dirty="0" err="1"/>
              <a:t>digunakan</a:t>
            </a:r>
            <a:r>
              <a:rPr lang="en-US" dirty="0"/>
              <a:t> </a:t>
            </a:r>
            <a:r>
              <a:rPr lang="en-US" dirty="0" err="1"/>
              <a:t>untuk</a:t>
            </a:r>
            <a:r>
              <a:rPr lang="en-US" dirty="0"/>
              <a:t> </a:t>
            </a:r>
            <a:r>
              <a:rPr lang="en-US" dirty="0" err="1"/>
              <a:t>bagian</a:t>
            </a:r>
            <a:r>
              <a:rPr lang="en-US" dirty="0"/>
              <a:t> </a:t>
            </a:r>
            <a:r>
              <a:rPr lang="en-US" i="1" dirty="0"/>
              <a:t>backend</a:t>
            </a:r>
            <a:r>
              <a:rPr lang="en-US" dirty="0"/>
              <a:t> situs.</a:t>
            </a:r>
          </a:p>
        </p:txBody>
      </p:sp>
    </p:spTree>
    <p:extLst>
      <p:ext uri="{BB962C8B-B14F-4D97-AF65-F5344CB8AC3E}">
        <p14:creationId xmlns:p14="http://schemas.microsoft.com/office/powerpoint/2010/main" val="3656192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JavaScript</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25</a:t>
            </a:fld>
            <a:endParaRPr lang="en-US" dirty="0"/>
          </a:p>
        </p:txBody>
      </p:sp>
      <p:graphicFrame>
        <p:nvGraphicFramePr>
          <p:cNvPr id="12" name="Diagram 11"/>
          <p:cNvGraphicFramePr/>
          <p:nvPr>
            <p:extLst>
              <p:ext uri="{D42A27DB-BD31-4B8C-83A1-F6EECF244321}">
                <p14:modId xmlns:p14="http://schemas.microsoft.com/office/powerpoint/2010/main" val="281202482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226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Internal -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7190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"&gt;</a:t>
            </a:r>
          </a:p>
          <a:p>
            <a:pPr>
              <a:spcBef>
                <a:spcPts val="0"/>
              </a:spcBef>
            </a:pPr>
            <a:r>
              <a:rPr lang="en-US" sz="1600" dirty="0"/>
              <a:t>	alert</a:t>
            </a:r>
            <a:r>
              <a:rPr lang="en-US" sz="1600" dirty="0" smtClean="0"/>
              <a:t>(“Hello World!");</a:t>
            </a:r>
            <a:endParaRPr lang="en-US" sz="1600" dirty="0"/>
          </a:p>
          <a:p>
            <a:pPr>
              <a:spcBef>
                <a:spcPts val="0"/>
              </a:spcBef>
            </a:pPr>
            <a:r>
              <a:rPr lang="en-US" sz="1600" dirty="0"/>
              <a:t>&lt;/script&gt;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3428108"/>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smtClean="0"/>
              <a:t>Kode javascript dapat disisipkan langsung pada halaman suatu web, penulisan ini hampir sama seperti penulisan Internal CSS</a:t>
            </a:r>
            <a:r>
              <a:rPr lang="en-US" dirty="0"/>
              <a:t> </a:t>
            </a:r>
            <a:r>
              <a:rPr lang="en-US" dirty="0" err="1" smtClean="0"/>
              <a:t>hanya</a:t>
            </a:r>
            <a:r>
              <a:rPr lang="en-US" dirty="0" smtClean="0"/>
              <a:t> </a:t>
            </a:r>
            <a:r>
              <a:rPr lang="en-US" dirty="0" err="1" smtClean="0"/>
              <a:t>saja</a:t>
            </a:r>
            <a:r>
              <a:rPr lang="en-US" dirty="0" smtClean="0"/>
              <a:t> </a:t>
            </a:r>
            <a:r>
              <a:rPr lang="en-US" dirty="0" err="1" smtClean="0"/>
              <a:t>perbedaannya</a:t>
            </a:r>
            <a:r>
              <a:rPr lang="en-US" dirty="0" smtClean="0"/>
              <a:t> </a:t>
            </a:r>
            <a:r>
              <a:rPr lang="en-US" dirty="0" err="1" smtClean="0"/>
              <a:t>terletak</a:t>
            </a:r>
            <a:r>
              <a:rPr lang="en-US" dirty="0" smtClean="0"/>
              <a:t> </a:t>
            </a:r>
            <a:r>
              <a:rPr lang="en-US" dirty="0" err="1" smtClean="0"/>
              <a:t>pada</a:t>
            </a:r>
            <a:r>
              <a:rPr lang="en-US" dirty="0" smtClean="0"/>
              <a:t> tag </a:t>
            </a:r>
            <a:r>
              <a:rPr lang="en-US" dirty="0" err="1" smtClean="0"/>
              <a:t>dan</a:t>
            </a:r>
            <a:r>
              <a:rPr lang="en-US" dirty="0" smtClean="0"/>
              <a:t> </a:t>
            </a:r>
            <a:r>
              <a:rPr lang="en-US" dirty="0" err="1" smtClean="0"/>
              <a:t>sintaks</a:t>
            </a:r>
            <a:r>
              <a:rPr lang="en-US" dirty="0" smtClean="0"/>
              <a:t> </a:t>
            </a:r>
            <a:r>
              <a:rPr lang="en-US" dirty="0" err="1" smtClean="0"/>
              <a:t>nya</a:t>
            </a:r>
            <a:r>
              <a:rPr lang="en-US" dirty="0" smtClean="0"/>
              <a:t>.</a:t>
            </a:r>
            <a:endParaRPr lang="nn-NO" dirty="0" smtClean="0"/>
          </a:p>
        </p:txBody>
      </p:sp>
    </p:spTree>
    <p:extLst>
      <p:ext uri="{BB962C8B-B14F-4D97-AF65-F5344CB8AC3E}">
        <p14:creationId xmlns:p14="http://schemas.microsoft.com/office/powerpoint/2010/main" val="1675647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External -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8"/>
            <a:ext cx="7209951" cy="40833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 </a:t>
            </a:r>
            <a:r>
              <a:rPr lang="en-US" sz="1600" dirty="0" err="1"/>
              <a:t>src</a:t>
            </a:r>
            <a:r>
              <a:rPr lang="en-US" sz="1600" dirty="0"/>
              <a:t>="myjsfile.js"&gt;&lt;/script&gt;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2831978"/>
            <a:ext cx="9020996" cy="79011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diatas</a:t>
            </a:r>
            <a:r>
              <a:rPr lang="en-US" dirty="0" smtClean="0"/>
              <a:t> </a:t>
            </a:r>
            <a:r>
              <a:rPr lang="en-US" dirty="0" err="1" smtClean="0"/>
              <a:t>menyerupai</a:t>
            </a:r>
            <a:r>
              <a:rPr lang="en-US" dirty="0" smtClean="0"/>
              <a:t> </a:t>
            </a:r>
            <a:r>
              <a:rPr lang="en-US" b="1" i="1" dirty="0" smtClean="0"/>
              <a:t>External CSS </a:t>
            </a:r>
            <a:r>
              <a:rPr lang="en-US" dirty="0" err="1" smtClean="0"/>
              <a:t>dimana</a:t>
            </a:r>
            <a:r>
              <a:rPr lang="en-US" dirty="0" smtClean="0"/>
              <a:t> </a:t>
            </a:r>
            <a:r>
              <a:rPr lang="en-US" dirty="0" err="1" smtClean="0"/>
              <a:t>src</a:t>
            </a:r>
            <a:r>
              <a:rPr lang="en-US" dirty="0" smtClean="0"/>
              <a:t>=“…” </a:t>
            </a:r>
            <a:r>
              <a:rPr lang="en-US" dirty="0" err="1" smtClean="0"/>
              <a:t>berfungsi</a:t>
            </a:r>
            <a:r>
              <a:rPr lang="en-US" dirty="0" smtClean="0"/>
              <a:t> </a:t>
            </a:r>
            <a:r>
              <a:rPr lang="en-US" dirty="0" err="1" smtClean="0"/>
              <a:t>sebagai</a:t>
            </a:r>
            <a:r>
              <a:rPr lang="en-US" dirty="0" smtClean="0"/>
              <a:t> </a:t>
            </a:r>
            <a:r>
              <a:rPr lang="en-US" dirty="0" err="1" smtClean="0"/>
              <a:t>lokasi</a:t>
            </a:r>
            <a:r>
              <a:rPr lang="en-US" dirty="0" smtClean="0"/>
              <a:t> </a:t>
            </a:r>
            <a:r>
              <a:rPr lang="en-US" dirty="0" err="1" smtClean="0"/>
              <a:t>penyimpanan</a:t>
            </a:r>
            <a:r>
              <a:rPr lang="en-US" dirty="0" smtClean="0"/>
              <a:t> </a:t>
            </a:r>
            <a:r>
              <a:rPr lang="en-US" dirty="0" err="1" smtClean="0"/>
              <a:t>kode</a:t>
            </a:r>
            <a:r>
              <a:rPr lang="en-US" dirty="0" smtClean="0"/>
              <a:t> </a:t>
            </a:r>
            <a:r>
              <a:rPr lang="en-US" dirty="0" err="1" smtClean="0"/>
              <a:t>javascript</a:t>
            </a:r>
            <a:r>
              <a:rPr lang="en-US" dirty="0" smtClean="0"/>
              <a:t>.</a:t>
            </a:r>
            <a:endParaRPr lang="nn-NO" b="1" i="1" dirty="0" smtClean="0"/>
          </a:p>
        </p:txBody>
      </p:sp>
    </p:spTree>
    <p:extLst>
      <p:ext uri="{BB962C8B-B14F-4D97-AF65-F5344CB8AC3E}">
        <p14:creationId xmlns:p14="http://schemas.microsoft.com/office/powerpoint/2010/main" val="1797364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PHP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spTree>
    <p:extLst>
      <p:ext uri="{BB962C8B-B14F-4D97-AF65-F5344CB8AC3E}">
        <p14:creationId xmlns:p14="http://schemas.microsoft.com/office/powerpoint/2010/main" val="1600153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pic>
        <p:nvPicPr>
          <p:cNvPr id="15" name="Picture 2" descr="Programming Sites for Technical Writers | Kleine Hassler :: Program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608" y="2664466"/>
            <a:ext cx="3534633" cy="2356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32</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"Hello World"; ?&gt; </a:t>
            </a:r>
          </a:p>
          <a:p>
            <a:pPr>
              <a:spcBef>
                <a:spcPts val="0"/>
              </a:spcBef>
            </a:pPr>
            <a:r>
              <a:rPr lang="en-US" sz="1600" dirty="0"/>
              <a:t>&lt;/body&gt; </a:t>
            </a:r>
          </a:p>
          <a:p>
            <a:pPr>
              <a:spcBef>
                <a:spcPts val="0"/>
              </a:spcBef>
            </a:pPr>
            <a:r>
              <a:rPr lang="en-US" sz="1600" dirty="0"/>
              <a:t>&lt;/html&gt;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34</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96041"/>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smtClean="0"/>
              <a:t>&lt;</a:t>
            </a:r>
            <a:r>
              <a:rPr lang="en-US" sz="1200" dirty="0"/>
              <a: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smtClean="0"/>
              <a:t>&lt;/</a:t>
            </a:r>
            <a:r>
              <a:rPr lang="en-US" sz="1200" dirty="0"/>
              <a:t>style&gt; </a:t>
            </a:r>
          </a:p>
          <a:p>
            <a:pPr>
              <a:spcBef>
                <a:spcPts val="0"/>
              </a:spcBef>
            </a:pPr>
            <a:r>
              <a:rPr lang="en-US" sz="1200" dirty="0"/>
              <a:t>&lt;/head&gt;</a:t>
            </a:r>
          </a:p>
          <a:p>
            <a:pPr>
              <a:spcBef>
                <a:spcPts val="0"/>
              </a:spcBef>
            </a:pPr>
            <a:r>
              <a:rPr lang="en-US" sz="1200" dirty="0"/>
              <a:t>&lt;body&gt;</a:t>
            </a:r>
          </a:p>
          <a:p>
            <a:pPr>
              <a:spcBef>
                <a:spcPts val="0"/>
              </a:spcBef>
            </a:pPr>
            <a:r>
              <a:rPr lang="en-US" sz="1200" dirty="0" smtClean="0"/>
              <a:t>	&lt;?</a:t>
            </a:r>
            <a:r>
              <a:rPr lang="en-US" sz="1200" dirty="0" err="1"/>
              <a:t>php</a:t>
            </a:r>
            <a:r>
              <a:rPr lang="en-US" sz="1200" dirty="0"/>
              <a:t> </a:t>
            </a:r>
          </a:p>
          <a:p>
            <a:pPr>
              <a:spcBef>
                <a:spcPts val="0"/>
              </a:spcBef>
            </a:pPr>
            <a:r>
              <a:rPr lang="en-US" sz="1200" dirty="0" smtClean="0"/>
              <a:t>	$</a:t>
            </a:r>
            <a:r>
              <a:rPr lang="en-US" sz="1200" dirty="0"/>
              <a:t>color = "yellow";</a:t>
            </a:r>
          </a:p>
          <a:p>
            <a:pPr>
              <a:spcBef>
                <a:spcPts val="0"/>
              </a:spcBef>
            </a:pPr>
            <a:r>
              <a:rPr lang="en-US" sz="1200" dirty="0" smtClean="0"/>
              <a:t>	echo </a:t>
            </a:r>
            <a:r>
              <a:rPr lang="en-US" sz="1200" dirty="0"/>
              <a:t>"&lt;h2&gt;</a:t>
            </a:r>
            <a:r>
              <a:rPr lang="en-US" sz="1200" dirty="0" err="1"/>
              <a:t>Selamat</a:t>
            </a:r>
            <a:r>
              <a:rPr lang="en-US" sz="1200" dirty="0"/>
              <a:t> </a:t>
            </a:r>
            <a:r>
              <a:rPr lang="en-US" sz="1200" dirty="0" err="1"/>
              <a:t>Datang</a:t>
            </a:r>
            <a:r>
              <a:rPr lang="en-US" sz="1200" dirty="0"/>
              <a:t>&lt;/h2&gt;";</a:t>
            </a:r>
          </a:p>
          <a:p>
            <a:pPr>
              <a:spcBef>
                <a:spcPts val="0"/>
              </a:spcBef>
            </a:pPr>
            <a:r>
              <a:rPr lang="en-US" sz="1200" dirty="0" smtClean="0"/>
              <a:t>	echo </a:t>
            </a:r>
            <a:r>
              <a:rPr lang="en-US" sz="1200" dirty="0"/>
              <a:t>"&lt;p style='color:".$color."'&gt;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smtClean="0"/>
              <a:t>	?&gt; </a:t>
            </a:r>
            <a:endParaRPr lang="en-US" sz="1200" dirty="0"/>
          </a:p>
          <a:p>
            <a:pPr>
              <a:spcBef>
                <a:spcPts val="0"/>
              </a:spcBef>
            </a:pPr>
            <a:r>
              <a:rPr lang="en-US" sz="1200" dirty="0" smtClean="0"/>
              <a:t>&lt;/</a:t>
            </a:r>
            <a:r>
              <a:rPr lang="en-US" sz="1200" dirty="0"/>
              <a:t>body&gt; </a:t>
            </a:r>
          </a:p>
          <a:p>
            <a:pPr>
              <a:spcBef>
                <a:spcPts val="0"/>
              </a:spcBef>
            </a:pPr>
            <a:r>
              <a:rPr lang="en-US" sz="1200" dirty="0"/>
              <a:t>&lt;/html&gt; </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a:t>
            </a:r>
            <a:r>
              <a:rPr lang="en-US" sz="1050" spc="0" dirty="0" smtClean="0"/>
              <a:t>&lt;</a:t>
            </a:r>
            <a:r>
              <a:rPr lang="en-US" sz="1050" spc="0" dirty="0" err="1"/>
              <a:t>br</a:t>
            </a:r>
            <a:r>
              <a:rPr lang="en-US" sz="1050" spc="0" dirty="0"/>
              <a:t>&gt; </a:t>
            </a:r>
          </a:p>
          <a:p>
            <a:pPr>
              <a:spcBef>
                <a:spcPts val="0"/>
              </a:spcBef>
            </a:pPr>
            <a:r>
              <a:rPr lang="en-US" sz="1050" spc="0" dirty="0"/>
              <a:t>	</a:t>
            </a:r>
            <a:r>
              <a:rPr lang="en-US" sz="1050" spc="0" dirty="0" smtClean="0"/>
              <a:t>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37</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38</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39</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smtClean="0"/>
              <a:t>terutama</a:t>
            </a:r>
            <a:r>
              <a:rPr lang="en-US" dirty="0" smtClean="0"/>
              <a:t> </a:t>
            </a:r>
            <a:r>
              <a:rPr lang="en-US" dirty="0" err="1" smtClean="0"/>
              <a:t>untuk</a:t>
            </a:r>
            <a:r>
              <a:rPr lang="en-US" dirty="0" smtClean="0"/>
              <a:t> </a:t>
            </a:r>
            <a:r>
              <a:rPr lang="en-US" dirty="0" err="1"/>
              <a:t>membangun</a:t>
            </a:r>
            <a:r>
              <a:rPr lang="en-US" dirty="0"/>
              <a:t> </a:t>
            </a:r>
            <a:r>
              <a:rPr lang="en-US" dirty="0" err="1"/>
              <a:t>sebuah</a:t>
            </a:r>
            <a:r>
              <a:rPr lang="en-US" dirty="0"/>
              <a:t> </a:t>
            </a:r>
            <a:r>
              <a:rPr lang="en-US" dirty="0" err="1"/>
              <a:t>aplikasi</a:t>
            </a:r>
            <a:r>
              <a:rPr lang="en-US" dirty="0"/>
              <a:t> </a:t>
            </a:r>
            <a:r>
              <a:rPr lang="en-US" dirty="0" err="1" smtClean="0"/>
              <a:t>bersama</a:t>
            </a:r>
            <a:r>
              <a:rPr lang="en-US" dirty="0" smtClean="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Library &amp;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Bootstrap</a:t>
            </a:r>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a:t>MySQL</a:t>
            </a:r>
            <a:endParaRPr lang="en-US" dirty="0" smtClean="0"/>
          </a:p>
        </p:txBody>
      </p:sp>
      <p:pic>
        <p:nvPicPr>
          <p:cNvPr id="18434" name="Picture 2" descr="8 Framework PHP Terbaik untuk Web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13" y="2809309"/>
            <a:ext cx="3538728" cy="1990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475403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097" y="3482336"/>
            <a:ext cx="1481328" cy="118043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Boostrap</a:t>
            </a:r>
            <a:r>
              <a:rPr lang="en-US" dirty="0" smtClean="0"/>
              <a:t> </a:t>
            </a:r>
            <a:br>
              <a:rPr lang="en-US" dirty="0" smtClean="0"/>
            </a:br>
            <a:r>
              <a:rPr lang="en-US" b="0" dirty="0" smtClean="0"/>
              <a:t>(</a:t>
            </a:r>
            <a:r>
              <a:rPr lang="en-US" b="0" i="1" dirty="0" smtClean="0"/>
              <a:t>Framework CSS)</a:t>
            </a:r>
            <a:endParaRPr lang="en-US" dirty="0"/>
          </a:p>
        </p:txBody>
      </p:sp>
      <p:sp>
        <p:nvSpPr>
          <p:cNvPr id="10" name="Text Placeholder 2"/>
          <p:cNvSpPr>
            <a:spLocks noGrp="1"/>
          </p:cNvSpPr>
          <p:nvPr>
            <p:ph type="body" idx="1"/>
          </p:nvPr>
        </p:nvSpPr>
        <p:spPr>
          <a:xfrm>
            <a:off x="5642425" y="3311566"/>
            <a:ext cx="3698302" cy="423831"/>
          </a:xfrm>
        </p:spPr>
        <p:txBody>
          <a:bodyPr>
            <a:normAutofit fontScale="70000" lnSpcReduction="20000"/>
          </a:bodyPr>
          <a:lstStyle/>
          <a:p>
            <a:r>
              <a:rPr lang="en-US" dirty="0" smtClean="0"/>
              <a:t>Framework, Library &amp; Database</a:t>
            </a:r>
            <a:endParaRPr lang="en-US" dirty="0"/>
          </a:p>
        </p:txBody>
      </p:sp>
    </p:spTree>
    <p:extLst>
      <p:ext uri="{BB962C8B-B14F-4D97-AF65-F5344CB8AC3E}">
        <p14:creationId xmlns:p14="http://schemas.microsoft.com/office/powerpoint/2010/main" val="2914117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Bootstrap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Bootstrap </a:t>
            </a:r>
            <a:r>
              <a:rPr lang="en-US" dirty="0" err="1"/>
              <a:t>adalah</a:t>
            </a:r>
            <a:r>
              <a:rPr lang="en-US" dirty="0"/>
              <a:t> </a:t>
            </a:r>
            <a:r>
              <a:rPr lang="en-US" dirty="0" err="1" smtClean="0"/>
              <a:t>salah</a:t>
            </a:r>
            <a:r>
              <a:rPr lang="en-US" dirty="0" smtClean="0"/>
              <a:t> </a:t>
            </a:r>
            <a:r>
              <a:rPr lang="en-US" dirty="0" err="1" smtClean="0"/>
              <a:t>satu</a:t>
            </a:r>
            <a:r>
              <a:rPr lang="en-US" dirty="0" smtClean="0"/>
              <a:t> framework CSS </a:t>
            </a:r>
            <a:r>
              <a:rPr lang="en-US" dirty="0"/>
              <a:t>yang </a:t>
            </a:r>
            <a:r>
              <a:rPr lang="en-US" dirty="0" err="1"/>
              <a:t>bersifat</a:t>
            </a:r>
            <a:r>
              <a:rPr lang="en-US" dirty="0"/>
              <a:t> </a:t>
            </a:r>
            <a:r>
              <a:rPr lang="en-US" i="1" dirty="0"/>
              <a:t>open source</a:t>
            </a:r>
            <a:r>
              <a:rPr lang="en-US" dirty="0"/>
              <a:t> </a:t>
            </a:r>
            <a:r>
              <a:rPr lang="en-US" dirty="0" err="1"/>
              <a:t>dan</a:t>
            </a:r>
            <a:r>
              <a:rPr lang="en-US" dirty="0"/>
              <a:t> </a:t>
            </a:r>
            <a:r>
              <a:rPr lang="en-US" dirty="0" err="1"/>
              <a:t>digunakan</a:t>
            </a:r>
            <a:r>
              <a:rPr lang="en-US" dirty="0"/>
              <a:t> </a:t>
            </a:r>
            <a:r>
              <a:rPr lang="en-US" dirty="0" err="1"/>
              <a:t>untuk</a:t>
            </a:r>
            <a:r>
              <a:rPr lang="en-US" dirty="0"/>
              <a:t> </a:t>
            </a:r>
            <a:r>
              <a:rPr lang="en-US" dirty="0" err="1"/>
              <a:t>kebutuhan</a:t>
            </a:r>
            <a:r>
              <a:rPr lang="en-US" dirty="0"/>
              <a:t> </a:t>
            </a:r>
            <a:r>
              <a:rPr lang="en-US" dirty="0" err="1"/>
              <a:t>pembuatan</a:t>
            </a:r>
            <a:r>
              <a:rPr lang="en-US" dirty="0"/>
              <a:t> </a:t>
            </a:r>
            <a:r>
              <a:rPr lang="en-US" dirty="0" err="1"/>
              <a:t>tampilan</a:t>
            </a:r>
            <a:r>
              <a:rPr lang="en-US" dirty="0"/>
              <a:t> </a:t>
            </a:r>
            <a:r>
              <a:rPr lang="en-US" dirty="0" err="1"/>
              <a:t>desain</a:t>
            </a:r>
            <a:r>
              <a:rPr lang="en-US" dirty="0"/>
              <a:t> visual </a:t>
            </a:r>
            <a:r>
              <a:rPr lang="en-US" dirty="0" err="1"/>
              <a:t>dari</a:t>
            </a:r>
            <a:r>
              <a:rPr lang="en-US" dirty="0"/>
              <a:t> </a:t>
            </a:r>
            <a:r>
              <a:rPr lang="en-US" dirty="0" err="1"/>
              <a:t>aplikasi</a:t>
            </a:r>
            <a:r>
              <a:rPr lang="en-US" dirty="0"/>
              <a:t> web </a:t>
            </a:r>
            <a:r>
              <a:rPr lang="en-US" dirty="0" err="1"/>
              <a:t>atau</a:t>
            </a:r>
            <a:r>
              <a:rPr lang="en-US" dirty="0"/>
              <a:t> situs website. </a:t>
            </a:r>
            <a:r>
              <a:rPr lang="en-US" dirty="0" err="1"/>
              <a:t>Kerangka</a:t>
            </a:r>
            <a:r>
              <a:rPr lang="en-US" dirty="0"/>
              <a:t> </a:t>
            </a:r>
            <a:r>
              <a:rPr lang="en-US" dirty="0" err="1"/>
              <a:t>kerja</a:t>
            </a:r>
            <a:r>
              <a:rPr lang="en-US" dirty="0"/>
              <a:t> yang </a:t>
            </a:r>
            <a:r>
              <a:rPr lang="en-US" dirty="0" err="1"/>
              <a:t>digunakan</a:t>
            </a:r>
            <a:r>
              <a:rPr lang="en-US" dirty="0"/>
              <a:t> </a:t>
            </a:r>
            <a:r>
              <a:rPr lang="en-US" dirty="0" err="1"/>
              <a:t>berbentuk</a:t>
            </a:r>
            <a:r>
              <a:rPr lang="en-US" dirty="0"/>
              <a:t> </a:t>
            </a:r>
            <a:r>
              <a:rPr lang="en-US" i="1" dirty="0"/>
              <a:t>template</a:t>
            </a:r>
            <a:r>
              <a:rPr lang="en-US" dirty="0"/>
              <a:t> </a:t>
            </a:r>
            <a:r>
              <a:rPr lang="en-US" dirty="0" err="1"/>
              <a:t>desain</a:t>
            </a:r>
            <a:r>
              <a:rPr lang="en-US" dirty="0"/>
              <a:t> </a:t>
            </a:r>
            <a:r>
              <a:rPr lang="en-US" dirty="0" err="1"/>
              <a:t>berbasis</a:t>
            </a:r>
            <a:r>
              <a:rPr lang="en-US" dirty="0"/>
              <a:t> HTML </a:t>
            </a:r>
            <a:r>
              <a:rPr lang="en-US" dirty="0" err="1"/>
              <a:t>dan</a:t>
            </a:r>
            <a:r>
              <a:rPr lang="en-US" dirty="0"/>
              <a:t> </a:t>
            </a:r>
            <a:r>
              <a:rPr lang="en-US" dirty="0" smtClean="0"/>
              <a:t>CSS.</a:t>
            </a:r>
            <a:r>
              <a:rPr lang="en-US" dirty="0"/>
              <a:t> </a:t>
            </a:r>
          </a:p>
          <a:p>
            <a:r>
              <a:rPr lang="en-US" dirty="0" smtClean="0"/>
              <a:t>	</a:t>
            </a:r>
            <a:r>
              <a:rPr lang="en-US" dirty="0" err="1" smtClean="0"/>
              <a:t>Selain</a:t>
            </a:r>
            <a:r>
              <a:rPr lang="en-US" dirty="0" smtClean="0"/>
              <a:t> </a:t>
            </a:r>
            <a:r>
              <a:rPr lang="en-US" dirty="0" err="1"/>
              <a:t>itu</a:t>
            </a:r>
            <a:r>
              <a:rPr lang="en-US" dirty="0"/>
              <a:t>, Bootstrap </a:t>
            </a:r>
            <a:r>
              <a:rPr lang="en-US" dirty="0" err="1"/>
              <a:t>juga</a:t>
            </a:r>
            <a:r>
              <a:rPr lang="en-US" dirty="0"/>
              <a:t> </a:t>
            </a:r>
            <a:r>
              <a:rPr lang="en-US" dirty="0" err="1"/>
              <a:t>memiliki</a:t>
            </a:r>
            <a:r>
              <a:rPr lang="en-US" dirty="0"/>
              <a:t> </a:t>
            </a:r>
            <a:r>
              <a:rPr lang="en-US" dirty="0" err="1"/>
              <a:t>fitur</a:t>
            </a:r>
            <a:r>
              <a:rPr lang="en-US" dirty="0"/>
              <a:t> yang </a:t>
            </a:r>
            <a:r>
              <a:rPr lang="en-US" dirty="0" err="1"/>
              <a:t>mencakup</a:t>
            </a:r>
            <a:r>
              <a:rPr lang="en-US" dirty="0"/>
              <a:t> </a:t>
            </a:r>
            <a:r>
              <a:rPr lang="en-US" i="1" dirty="0"/>
              <a:t>library </a:t>
            </a:r>
            <a:r>
              <a:rPr lang="en-US" dirty="0" err="1"/>
              <a:t>dari</a:t>
            </a:r>
            <a:r>
              <a:rPr lang="en-US" dirty="0"/>
              <a:t> JavaScript. </a:t>
            </a:r>
            <a:r>
              <a:rPr lang="en-US" dirty="0" err="1"/>
              <a:t>Untuk</a:t>
            </a:r>
            <a:r>
              <a:rPr lang="en-US" dirty="0"/>
              <a:t> </a:t>
            </a:r>
            <a:r>
              <a:rPr lang="en-US" dirty="0" err="1"/>
              <a:t>penggunaan</a:t>
            </a:r>
            <a:r>
              <a:rPr lang="en-US" dirty="0"/>
              <a:t> </a:t>
            </a:r>
            <a:r>
              <a:rPr lang="en-US" dirty="0" err="1"/>
              <a:t>dari</a:t>
            </a:r>
            <a:r>
              <a:rPr lang="en-US" dirty="0"/>
              <a:t> </a:t>
            </a:r>
            <a:r>
              <a:rPr lang="en-US" i="1" dirty="0"/>
              <a:t>framework </a:t>
            </a:r>
            <a:r>
              <a:rPr lang="en-US" dirty="0" err="1"/>
              <a:t>ini</a:t>
            </a:r>
            <a:r>
              <a:rPr lang="en-US" dirty="0"/>
              <a:t> </a:t>
            </a:r>
            <a:r>
              <a:rPr lang="en-US" dirty="0" err="1"/>
              <a:t>digunakan</a:t>
            </a:r>
            <a:r>
              <a:rPr lang="en-US" dirty="0"/>
              <a:t> </a:t>
            </a:r>
            <a:r>
              <a:rPr lang="en-US" dirty="0" err="1"/>
              <a:t>untuk</a:t>
            </a:r>
            <a:r>
              <a:rPr lang="en-US" dirty="0"/>
              <a:t> </a:t>
            </a:r>
            <a:r>
              <a:rPr lang="en-US" dirty="0" err="1"/>
              <a:t>membantu</a:t>
            </a:r>
            <a:r>
              <a:rPr lang="en-US" dirty="0"/>
              <a:t> </a:t>
            </a:r>
            <a:r>
              <a:rPr lang="en-US" dirty="0" err="1"/>
              <a:t>dalam</a:t>
            </a:r>
            <a:r>
              <a:rPr lang="en-US" dirty="0"/>
              <a:t> </a:t>
            </a:r>
            <a:r>
              <a:rPr lang="en-US" dirty="0" err="1"/>
              <a:t>menyusun</a:t>
            </a:r>
            <a:r>
              <a:rPr lang="en-US" dirty="0"/>
              <a:t> program </a:t>
            </a:r>
            <a:r>
              <a:rPr lang="en-US" dirty="0" err="1"/>
              <a:t>aplikasi</a:t>
            </a:r>
            <a:r>
              <a:rPr lang="en-US" dirty="0"/>
              <a:t> </a:t>
            </a:r>
            <a:r>
              <a:rPr lang="en-US" dirty="0" err="1"/>
              <a:t>pada</a:t>
            </a:r>
            <a:r>
              <a:rPr lang="en-US" dirty="0"/>
              <a:t> </a:t>
            </a:r>
            <a:r>
              <a:rPr lang="en-US" dirty="0" err="1"/>
              <a:t>sisi</a:t>
            </a:r>
            <a:r>
              <a:rPr lang="en-US" dirty="0"/>
              <a:t> </a:t>
            </a:r>
            <a:r>
              <a:rPr lang="en-US" i="1" dirty="0"/>
              <a:t>front end</a:t>
            </a:r>
            <a:r>
              <a:rPr lang="en-US" dirty="0"/>
              <a:t> (</a:t>
            </a:r>
            <a:r>
              <a:rPr lang="en-US" i="1" dirty="0"/>
              <a:t>client – side</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a:t>
            </a:r>
            <a:r>
              <a:rPr lang="en-US" dirty="0" smtClean="0"/>
              <a:t>Database - Bootstrap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42</a:t>
            </a:fld>
            <a:endParaRPr lang="en-US" dirty="0"/>
          </a:p>
        </p:txBody>
      </p:sp>
    </p:spTree>
    <p:extLst>
      <p:ext uri="{BB962C8B-B14F-4D97-AF65-F5344CB8AC3E}">
        <p14:creationId xmlns:p14="http://schemas.microsoft.com/office/powerpoint/2010/main" val="2990317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Bootstrap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818254" y="1834336"/>
            <a:ext cx="5704961" cy="216061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disamping</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suatu</a:t>
            </a:r>
            <a:r>
              <a:rPr lang="en-US" dirty="0" smtClean="0"/>
              <a:t> </a:t>
            </a:r>
            <a:r>
              <a:rPr lang="en-US" dirty="0" err="1" smtClean="0"/>
              <a:t>teks</a:t>
            </a:r>
            <a:r>
              <a:rPr lang="en-US" dirty="0" smtClean="0"/>
              <a:t> yang </a:t>
            </a:r>
            <a:r>
              <a:rPr lang="en-US" dirty="0" err="1" smtClean="0"/>
              <a:t>berwarna</a:t>
            </a:r>
            <a:r>
              <a:rPr lang="en-US" dirty="0" smtClean="0"/>
              <a:t> </a:t>
            </a:r>
            <a:r>
              <a:rPr lang="en-US" dirty="0" err="1" smtClean="0"/>
              <a:t>merah</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warna</a:t>
            </a:r>
            <a:r>
              <a:rPr lang="en-US" dirty="0" smtClean="0"/>
              <a:t> </a:t>
            </a:r>
            <a:r>
              <a:rPr lang="en-US" dirty="0" err="1" smtClean="0"/>
              <a:t>latar</a:t>
            </a:r>
            <a:r>
              <a:rPr lang="en-US" dirty="0" smtClean="0"/>
              <a:t> </a:t>
            </a:r>
            <a:r>
              <a:rPr lang="en-US" dirty="0" err="1" smtClean="0"/>
              <a:t>berwarna</a:t>
            </a:r>
            <a:r>
              <a:rPr lang="en-US" dirty="0" smtClean="0"/>
              <a:t> </a:t>
            </a:r>
            <a:r>
              <a:rPr lang="en-US" dirty="0" err="1" smtClean="0"/>
              <a:t>merah</a:t>
            </a:r>
            <a:r>
              <a:rPr lang="en-US" dirty="0" smtClean="0"/>
              <a:t>. </a:t>
            </a:r>
            <a:r>
              <a:rPr lang="en-US" dirty="0" err="1" smtClean="0"/>
              <a:t>Jika</a:t>
            </a:r>
            <a:r>
              <a:rPr lang="en-US" dirty="0" smtClean="0"/>
              <a:t> </a:t>
            </a:r>
            <a:r>
              <a:rPr lang="en-US" dirty="0" err="1" smtClean="0"/>
              <a:t>tidak</a:t>
            </a:r>
            <a:r>
              <a:rPr lang="en-US" dirty="0" smtClean="0"/>
              <a:t> </a:t>
            </a:r>
            <a:r>
              <a:rPr lang="en-US" dirty="0" err="1" smtClean="0"/>
              <a:t>menggunakan</a:t>
            </a:r>
            <a:r>
              <a:rPr lang="en-US" dirty="0" smtClean="0"/>
              <a:t> Bootstrap </a:t>
            </a:r>
            <a:r>
              <a:rPr lang="en-US" dirty="0" err="1" smtClean="0"/>
              <a:t>maka</a:t>
            </a:r>
            <a:r>
              <a:rPr lang="en-US" dirty="0" smtClean="0"/>
              <a:t> </a:t>
            </a:r>
            <a:r>
              <a:rPr lang="en-US" dirty="0" err="1" smtClean="0"/>
              <a:t>semua</a:t>
            </a:r>
            <a:r>
              <a:rPr lang="en-US" dirty="0" smtClean="0"/>
              <a:t> </a:t>
            </a:r>
            <a:r>
              <a:rPr lang="en-US" dirty="0" err="1" smtClean="0"/>
              <a:t>kode</a:t>
            </a:r>
            <a:r>
              <a:rPr lang="en-US" dirty="0" smtClean="0"/>
              <a:t> </a:t>
            </a:r>
            <a:r>
              <a:rPr lang="en-US" dirty="0" err="1" smtClean="0"/>
              <a:t>tersebut</a:t>
            </a:r>
            <a:r>
              <a:rPr lang="en-US" dirty="0" smtClean="0"/>
              <a:t> </a:t>
            </a:r>
            <a:r>
              <a:rPr lang="en-US" dirty="0" err="1" smtClean="0"/>
              <a:t>harus</a:t>
            </a:r>
            <a:r>
              <a:rPr lang="en-US" dirty="0" smtClean="0"/>
              <a:t> di </a:t>
            </a:r>
            <a:r>
              <a:rPr lang="en-US" dirty="0" err="1" smtClean="0"/>
              <a:t>tulis</a:t>
            </a:r>
            <a:r>
              <a:rPr lang="en-US" dirty="0" smtClean="0"/>
              <a: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1452597"/>
            <a:ext cx="5299577" cy="2542353"/>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t>&lt;style type="text/</a:t>
            </a:r>
            <a:r>
              <a:rPr lang="en-US" sz="1400" dirty="0" err="1"/>
              <a:t>css</a:t>
            </a:r>
            <a:r>
              <a:rPr lang="en-US" sz="1400" dirty="0"/>
              <a:t>"&gt;</a:t>
            </a:r>
          </a:p>
          <a:p>
            <a:pPr>
              <a:spcBef>
                <a:spcPts val="0"/>
              </a:spcBef>
            </a:pPr>
            <a:r>
              <a:rPr lang="en-US" sz="1400" dirty="0"/>
              <a:t>	.</a:t>
            </a:r>
            <a:r>
              <a:rPr lang="en-US" sz="1400" dirty="0" smtClean="0"/>
              <a:t>color-danger{</a:t>
            </a:r>
            <a:endParaRPr lang="en-US" sz="1400" dirty="0"/>
          </a:p>
          <a:p>
            <a:pPr>
              <a:spcBef>
                <a:spcPts val="0"/>
              </a:spcBef>
            </a:pPr>
            <a:r>
              <a:rPr lang="en-US" sz="1400" dirty="0"/>
              <a:t>		color: #d73038;</a:t>
            </a:r>
          </a:p>
          <a:p>
            <a:pPr>
              <a:spcBef>
                <a:spcPts val="0"/>
              </a:spcBef>
            </a:pPr>
            <a:r>
              <a:rPr lang="en-US" sz="1400" dirty="0"/>
              <a:t>	}</a:t>
            </a:r>
          </a:p>
          <a:p>
            <a:pPr>
              <a:spcBef>
                <a:spcPts val="0"/>
              </a:spcBef>
            </a:pPr>
            <a:r>
              <a:rPr lang="en-US" sz="1400" dirty="0" smtClean="0"/>
              <a:t>	.</a:t>
            </a:r>
            <a:r>
              <a:rPr lang="en-US" sz="1400" dirty="0" err="1" smtClean="0"/>
              <a:t>bg</a:t>
            </a:r>
            <a:r>
              <a:rPr lang="en-US" sz="1400" dirty="0" smtClean="0"/>
              <a:t>-primary{</a:t>
            </a:r>
            <a:endParaRPr lang="en-US" sz="1400" dirty="0"/>
          </a:p>
          <a:p>
            <a:pPr>
              <a:spcBef>
                <a:spcPts val="0"/>
              </a:spcBef>
            </a:pPr>
            <a:r>
              <a:rPr lang="en-US" sz="1400" dirty="0"/>
              <a:t>		</a:t>
            </a:r>
            <a:r>
              <a:rPr lang="en-US" sz="1400" dirty="0" smtClean="0"/>
              <a:t>background</a:t>
            </a:r>
            <a:r>
              <a:rPr lang="en-US" sz="1400" dirty="0"/>
              <a:t>: #0d6efd;</a:t>
            </a:r>
          </a:p>
          <a:p>
            <a:pPr>
              <a:spcBef>
                <a:spcPts val="0"/>
              </a:spcBef>
            </a:pPr>
            <a:r>
              <a:rPr lang="en-US" sz="1400" dirty="0"/>
              <a:t>	}</a:t>
            </a:r>
          </a:p>
          <a:p>
            <a:pPr>
              <a:spcBef>
                <a:spcPts val="0"/>
              </a:spcBef>
            </a:pPr>
            <a:r>
              <a:rPr lang="en-US" sz="1400" dirty="0" smtClean="0"/>
              <a:t>&lt;/</a:t>
            </a:r>
            <a:r>
              <a:rPr lang="en-US" sz="1400" dirty="0"/>
              <a:t>style&gt;</a:t>
            </a:r>
          </a:p>
          <a:p>
            <a:pPr>
              <a:spcBef>
                <a:spcPts val="0"/>
              </a:spcBef>
            </a:pPr>
            <a:r>
              <a:rPr lang="en-US" sz="1400" dirty="0"/>
              <a:t>&lt;p class="</a:t>
            </a:r>
            <a:r>
              <a:rPr lang="en-US" sz="1400" dirty="0" smtClean="0"/>
              <a:t>color-danger </a:t>
            </a:r>
            <a:r>
              <a:rPr lang="en-US" sz="1400" dirty="0" err="1" smtClean="0"/>
              <a:t>bg</a:t>
            </a:r>
            <a:r>
              <a:rPr lang="en-US" sz="1400" dirty="0" smtClean="0"/>
              <a:t>-primary"&gt;Hallo&lt;/</a:t>
            </a:r>
            <a:r>
              <a:rPr lang="en-US" sz="1400" dirty="0"/>
              <a:t>p&gt;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916302" y="4983015"/>
            <a:ext cx="5299577" cy="34770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smtClean="0"/>
              <a:t>&lt;</a:t>
            </a:r>
            <a:r>
              <a:rPr lang="en-US" sz="1400" dirty="0"/>
              <a:t>p class</a:t>
            </a:r>
            <a:r>
              <a:rPr lang="en-US" sz="1400" dirty="0" smtClean="0"/>
              <a:t>=“color-danger </a:t>
            </a:r>
            <a:r>
              <a:rPr lang="en-US" sz="1400" dirty="0" err="1" smtClean="0"/>
              <a:t>bg</a:t>
            </a:r>
            <a:r>
              <a:rPr lang="en-US" sz="1400" dirty="0" smtClean="0"/>
              <a:t>-primary"&gt;Hallo&lt;/</a:t>
            </a:r>
            <a:r>
              <a:rPr lang="en-US" sz="1400" dirty="0"/>
              <a:t>p&gt;</a:t>
            </a:r>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8" y="4339128"/>
            <a:ext cx="5397624" cy="163548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Namun</a:t>
            </a:r>
            <a:r>
              <a:rPr lang="en-US" dirty="0" smtClean="0"/>
              <a:t>, </a:t>
            </a:r>
            <a:r>
              <a:rPr lang="en-US" dirty="0" err="1" smtClean="0"/>
              <a:t>beda</a:t>
            </a:r>
            <a:r>
              <a:rPr lang="en-US" dirty="0" smtClean="0"/>
              <a:t> </a:t>
            </a:r>
            <a:r>
              <a:rPr lang="en-US" dirty="0" err="1" smtClean="0"/>
              <a:t>hal</a:t>
            </a:r>
            <a:r>
              <a:rPr lang="en-US" dirty="0" smtClean="0"/>
              <a:t> </a:t>
            </a:r>
            <a:r>
              <a:rPr lang="en-US" dirty="0" err="1" smtClean="0"/>
              <a:t>jika</a:t>
            </a:r>
            <a:r>
              <a:rPr lang="en-US" dirty="0" smtClean="0"/>
              <a:t> </a:t>
            </a:r>
            <a:r>
              <a:rPr lang="en-US" dirty="0" err="1" smtClean="0"/>
              <a:t>menggunakan</a:t>
            </a:r>
            <a:r>
              <a:rPr lang="en-US" dirty="0" smtClean="0"/>
              <a:t> bootstrap. Para programmer web </a:t>
            </a:r>
            <a:r>
              <a:rPr lang="en-US" dirty="0" err="1" smtClean="0"/>
              <a:t>tidak</a:t>
            </a:r>
            <a:r>
              <a:rPr lang="en-US" dirty="0" smtClean="0"/>
              <a:t> </a:t>
            </a:r>
            <a:r>
              <a:rPr lang="en-US" dirty="0" err="1" smtClean="0"/>
              <a:t>perlu</a:t>
            </a:r>
            <a:r>
              <a:rPr lang="en-US" dirty="0" smtClean="0"/>
              <a:t> </a:t>
            </a:r>
            <a:r>
              <a:rPr lang="en-US" dirty="0" err="1" smtClean="0"/>
              <a:t>lagi</a:t>
            </a:r>
            <a:r>
              <a:rPr lang="en-US" dirty="0" smtClean="0"/>
              <a:t> </a:t>
            </a:r>
            <a:r>
              <a:rPr lang="en-US" dirty="0" err="1" smtClean="0"/>
              <a:t>menuliskan</a:t>
            </a:r>
            <a:r>
              <a:rPr lang="en-US" dirty="0" smtClean="0"/>
              <a:t> </a:t>
            </a:r>
            <a:r>
              <a:rPr lang="en-US" dirty="0" err="1" smtClean="0"/>
              <a:t>semua</a:t>
            </a:r>
            <a:r>
              <a:rPr lang="en-US" dirty="0" smtClean="0"/>
              <a:t> </a:t>
            </a:r>
            <a:r>
              <a:rPr lang="en-US" dirty="0" err="1" smtClean="0"/>
              <a:t>baris</a:t>
            </a:r>
            <a:r>
              <a:rPr lang="en-US" dirty="0" smtClean="0"/>
              <a:t> di </a:t>
            </a:r>
            <a:r>
              <a:rPr lang="en-US" dirty="0" err="1" smtClean="0"/>
              <a:t>atas</a:t>
            </a:r>
            <a:r>
              <a:rPr lang="en-US" dirty="0" smtClean="0"/>
              <a:t>. </a:t>
            </a:r>
            <a:r>
              <a:rPr lang="en-US" dirty="0" err="1" smtClean="0"/>
              <a:t>Cukup</a:t>
            </a:r>
            <a:r>
              <a:rPr lang="en-US" dirty="0" smtClean="0"/>
              <a:t> </a:t>
            </a:r>
            <a:r>
              <a:rPr lang="en-US" dirty="0" err="1" smtClean="0"/>
              <a:t>menggunakan</a:t>
            </a:r>
            <a:r>
              <a:rPr lang="en-US" dirty="0" smtClean="0"/>
              <a:t> </a:t>
            </a:r>
            <a:r>
              <a:rPr lang="en-US" dirty="0" err="1" smtClean="0"/>
              <a:t>baris</a:t>
            </a:r>
            <a:r>
              <a:rPr lang="en-US" dirty="0" smtClean="0"/>
              <a:t> </a:t>
            </a:r>
            <a:r>
              <a:rPr lang="en-US" dirty="0" err="1" smtClean="0"/>
              <a:t>kode</a:t>
            </a:r>
            <a:r>
              <a:rPr lang="en-US" dirty="0" smtClean="0"/>
              <a:t> </a:t>
            </a:r>
            <a:r>
              <a:rPr lang="en-US" dirty="0" err="1" smtClean="0"/>
              <a:t>seperti</a:t>
            </a:r>
            <a:r>
              <a:rPr lang="en-US" dirty="0" smtClean="0"/>
              <a:t> </a:t>
            </a:r>
            <a:r>
              <a:rPr lang="en-US" dirty="0" err="1" smtClean="0"/>
              <a:t>disamping</a:t>
            </a:r>
            <a:r>
              <a:rPr lang="en-US" dirty="0" smtClean="0"/>
              <a:t> </a:t>
            </a:r>
            <a:r>
              <a:rPr lang="en-US" dirty="0" err="1" smtClean="0"/>
              <a:t>saja</a:t>
            </a:r>
            <a:r>
              <a:rPr lang="en-US" dirty="0"/>
              <a:t>.</a:t>
            </a:r>
            <a:endParaRPr lang="en-US" dirty="0" smtClean="0"/>
          </a:p>
        </p:txBody>
      </p:sp>
    </p:spTree>
    <p:extLst>
      <p:ext uri="{BB962C8B-B14F-4D97-AF65-F5344CB8AC3E}">
        <p14:creationId xmlns:p14="http://schemas.microsoft.com/office/powerpoint/2010/main" val="4172028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Fitur</a:t>
            </a:r>
            <a:r>
              <a:rPr lang="en-US" dirty="0" smtClean="0"/>
              <a:t> </a:t>
            </a:r>
            <a:r>
              <a:rPr lang="en-US" dirty="0" err="1" smtClean="0"/>
              <a:t>Utama</a:t>
            </a:r>
            <a:r>
              <a:rPr lang="en-US" dirty="0" smtClean="0"/>
              <a:t> </a:t>
            </a:r>
            <a:r>
              <a:rPr lang="en-US" b="0" dirty="0" smtClean="0"/>
              <a:t>Bootstrap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Bootstrap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44</a:t>
            </a:fld>
            <a:endParaRPr lang="en-US" dirty="0"/>
          </a:p>
        </p:txBody>
      </p:sp>
      <p:graphicFrame>
        <p:nvGraphicFramePr>
          <p:cNvPr id="12" name="Diagram 11"/>
          <p:cNvGraphicFramePr/>
          <p:nvPr>
            <p:extLst>
              <p:ext uri="{D42A27DB-BD31-4B8C-83A1-F6EECF244321}">
                <p14:modId xmlns:p14="http://schemas.microsoft.com/office/powerpoint/2010/main" val="1417418008"/>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8" name="Picture 4" descr="https://upload.wikimedia.org/wikipedia/commons/thumb/b/b2/Bootstrap_logo.svg/512px-Bootstrap_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50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Bootstrap.css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Bootstrap.css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CSS yang </a:t>
            </a:r>
            <a:r>
              <a:rPr lang="en-US" dirty="0" err="1" smtClean="0"/>
              <a:t>telah</a:t>
            </a:r>
            <a:r>
              <a:rPr lang="en-US" dirty="0" smtClean="0"/>
              <a:t> </a:t>
            </a:r>
            <a:r>
              <a:rPr lang="en-US" dirty="0" err="1" smtClean="0"/>
              <a:t>disusun</a:t>
            </a:r>
            <a:r>
              <a:rPr lang="en-US" dirty="0" smtClean="0"/>
              <a:t> </a:t>
            </a:r>
            <a:r>
              <a:rPr lang="en-US" dirty="0" err="1" smtClean="0"/>
              <a:t>secara</a:t>
            </a:r>
            <a:r>
              <a:rPr lang="en-US" dirty="0" smtClean="0"/>
              <a:t> </a:t>
            </a:r>
            <a:r>
              <a:rPr lang="en-US" dirty="0" err="1" smtClean="0"/>
              <a:t>rapi</a:t>
            </a:r>
            <a:r>
              <a:rPr lang="en-US" dirty="0" smtClean="0"/>
              <a:t> </a:t>
            </a:r>
            <a:r>
              <a:rPr lang="en-US" dirty="0" err="1" smtClean="0"/>
              <a:t>sehigga</a:t>
            </a:r>
            <a:r>
              <a:rPr lang="en-US" dirty="0" smtClean="0"/>
              <a:t> para developer web </a:t>
            </a:r>
            <a:r>
              <a:rPr lang="en-US" dirty="0" err="1" smtClean="0"/>
              <a:t>tidak</a:t>
            </a:r>
            <a:r>
              <a:rPr lang="en-US" dirty="0" smtClean="0"/>
              <a:t> </a:t>
            </a:r>
            <a:r>
              <a:rPr lang="en-US" dirty="0" err="1" smtClean="0"/>
              <a:t>perlu</a:t>
            </a:r>
            <a:r>
              <a:rPr lang="en-US" dirty="0" smtClean="0"/>
              <a:t> </a:t>
            </a:r>
            <a:r>
              <a:rPr lang="en-US" dirty="0" err="1" smtClean="0"/>
              <a:t>mengetik</a:t>
            </a:r>
            <a:r>
              <a:rPr lang="en-US" dirty="0" smtClean="0"/>
              <a:t> </a:t>
            </a:r>
            <a:r>
              <a:rPr lang="en-US" dirty="0" err="1" smtClean="0"/>
              <a:t>ulang</a:t>
            </a:r>
            <a:r>
              <a:rPr lang="en-US" dirty="0" smtClean="0"/>
              <a:t> </a:t>
            </a:r>
            <a:r>
              <a:rPr lang="en-US" dirty="0" err="1" smtClean="0"/>
              <a:t>kode</a:t>
            </a:r>
            <a:r>
              <a:rPr lang="en-US" dirty="0" smtClean="0"/>
              <a:t>. </a:t>
            </a:r>
          </a:p>
          <a:p>
            <a:r>
              <a:rPr lang="en-US" dirty="0" smtClean="0"/>
              <a:t>	</a:t>
            </a:r>
            <a:r>
              <a:rPr lang="en-US" dirty="0" err="1" smtClean="0"/>
              <a:t>Hanya</a:t>
            </a:r>
            <a:r>
              <a:rPr lang="en-US" dirty="0" smtClean="0"/>
              <a:t> </a:t>
            </a:r>
            <a:r>
              <a:rPr lang="en-US" dirty="0" err="1" smtClean="0"/>
              <a:t>cukup</a:t>
            </a:r>
            <a:r>
              <a:rPr lang="en-US" dirty="0" smtClean="0"/>
              <a:t> </a:t>
            </a:r>
            <a:r>
              <a:rPr lang="en-US" dirty="0" err="1" smtClean="0"/>
              <a:t>menyisipkan</a:t>
            </a:r>
            <a:r>
              <a:rPr lang="en-US" dirty="0" smtClean="0"/>
              <a:t> Class </a:t>
            </a:r>
            <a:r>
              <a:rPr lang="en-US" dirty="0" err="1" smtClean="0"/>
              <a:t>ataupun</a:t>
            </a:r>
            <a:r>
              <a:rPr lang="en-US" dirty="0" smtClean="0"/>
              <a:t> ID </a:t>
            </a:r>
            <a:r>
              <a:rPr lang="en-US" dirty="0" err="1" smtClean="0"/>
              <a:t>pada</a:t>
            </a:r>
            <a:r>
              <a:rPr lang="en-US" dirty="0" smtClean="0"/>
              <a:t> tag HTML </a:t>
            </a:r>
            <a:r>
              <a:rPr lang="en-US" dirty="0" err="1" smtClean="0"/>
              <a:t>maka</a:t>
            </a:r>
            <a:r>
              <a:rPr lang="en-US" dirty="0" smtClean="0"/>
              <a:t>, </a:t>
            </a:r>
            <a:r>
              <a:rPr lang="en-US" dirty="0" err="1" smtClean="0"/>
              <a:t>tampilan</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dan</a:t>
            </a:r>
            <a:r>
              <a:rPr lang="en-US" dirty="0" smtClean="0"/>
              <a:t> </a:t>
            </a:r>
            <a:r>
              <a:rPr lang="en-US" dirty="0" err="1" smtClean="0"/>
              <a:t>lebih</a:t>
            </a:r>
            <a:r>
              <a:rPr lang="en-US" dirty="0"/>
              <a:t> </a:t>
            </a:r>
            <a:r>
              <a:rPr lang="en-US" dirty="0" err="1" smtClean="0"/>
              <a:t>rapi</a:t>
            </a:r>
            <a:r>
              <a:rPr lang="en-US" dirty="0" smtClean="0"/>
              <a:t>. </a:t>
            </a:r>
            <a:r>
              <a:rPr lang="en-US" dirty="0" err="1" smtClean="0"/>
              <a:t>Tentunya</a:t>
            </a:r>
            <a:r>
              <a:rPr lang="en-US" dirty="0" smtClean="0"/>
              <a:t> para developer web </a:t>
            </a:r>
            <a:r>
              <a:rPr lang="en-US" dirty="0" err="1" smtClean="0"/>
              <a:t>harus</a:t>
            </a:r>
            <a:r>
              <a:rPr lang="en-US" dirty="0" smtClean="0"/>
              <a:t> </a:t>
            </a:r>
            <a:r>
              <a:rPr lang="en-US" dirty="0" err="1" smtClean="0"/>
              <a:t>mengikuti</a:t>
            </a:r>
            <a:r>
              <a:rPr lang="en-US" dirty="0" smtClean="0"/>
              <a:t> </a:t>
            </a:r>
            <a:r>
              <a:rPr lang="en-US" dirty="0" err="1" smtClean="0"/>
              <a:t>aturan</a:t>
            </a:r>
            <a:r>
              <a:rPr lang="en-US" dirty="0" smtClean="0"/>
              <a:t> yang </a:t>
            </a:r>
            <a:r>
              <a:rPr lang="en-US" dirty="0" err="1" smtClean="0"/>
              <a:t>telah</a:t>
            </a:r>
            <a:r>
              <a:rPr lang="en-US" dirty="0" smtClean="0"/>
              <a:t> </a:t>
            </a:r>
            <a:r>
              <a:rPr lang="en-US" dirty="0" err="1" smtClean="0"/>
              <a:t>diterapkan</a:t>
            </a:r>
            <a:r>
              <a:rPr lang="en-US" dirty="0" smtClean="0"/>
              <a:t> </a:t>
            </a:r>
            <a:r>
              <a:rPr lang="en-US" dirty="0" err="1" smtClean="0"/>
              <a:t>pada</a:t>
            </a:r>
            <a:r>
              <a:rPr lang="en-US" dirty="0" smtClean="0"/>
              <a:t> framework bootstrap.</a:t>
            </a:r>
            <a:endParaRPr lang="en-US" dirty="0"/>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19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Bootstrap.js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Bootstrap.js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JS yang </a:t>
            </a:r>
            <a:r>
              <a:rPr lang="en-US" dirty="0" err="1" smtClean="0"/>
              <a:t>berfungsi</a:t>
            </a:r>
            <a:r>
              <a:rPr lang="en-US" dirty="0" smtClean="0"/>
              <a:t> </a:t>
            </a:r>
            <a:r>
              <a:rPr lang="en-US" dirty="0" err="1" smtClean="0"/>
              <a:t>sebagai</a:t>
            </a:r>
            <a:r>
              <a:rPr lang="en-US" dirty="0" smtClean="0"/>
              <a:t> </a:t>
            </a:r>
            <a:r>
              <a:rPr lang="en-US" dirty="0" err="1" smtClean="0"/>
              <a:t>pemanis</a:t>
            </a:r>
            <a:r>
              <a:rPr lang="en-US" dirty="0" smtClean="0"/>
              <a:t> </a:t>
            </a:r>
            <a:r>
              <a:rPr lang="en-US" dirty="0" err="1" smtClean="0"/>
              <a:t>dari</a:t>
            </a:r>
            <a:r>
              <a:rPr lang="en-US" dirty="0" smtClean="0"/>
              <a:t> </a:t>
            </a:r>
            <a:r>
              <a:rPr lang="en-US" dirty="0" err="1" smtClean="0"/>
              <a:t>setiap</a:t>
            </a:r>
            <a:r>
              <a:rPr lang="en-US" dirty="0" smtClean="0"/>
              <a:t> </a:t>
            </a:r>
            <a:r>
              <a:rPr lang="en-US" dirty="0" err="1" smtClean="0"/>
              <a:t>fungsi</a:t>
            </a:r>
            <a:r>
              <a:rPr lang="en-US" dirty="0" smtClean="0"/>
              <a:t> yang </a:t>
            </a:r>
            <a:r>
              <a:rPr lang="en-US" dirty="0" err="1" smtClean="0"/>
              <a:t>ada</a:t>
            </a:r>
            <a:r>
              <a:rPr lang="en-US" dirty="0" smtClean="0"/>
              <a:t> </a:t>
            </a:r>
            <a:r>
              <a:rPr lang="en-US" dirty="0" err="1" smtClean="0"/>
              <a:t>pada</a:t>
            </a:r>
            <a:r>
              <a:rPr lang="en-US" dirty="0" smtClean="0"/>
              <a:t> CSS.</a:t>
            </a:r>
            <a:r>
              <a:rPr lang="en-US" dirty="0"/>
              <a:t> </a:t>
            </a:r>
            <a:r>
              <a:rPr lang="en-US" dirty="0" smtClean="0"/>
              <a:t>Bootstrap.css </a:t>
            </a:r>
            <a:r>
              <a:rPr lang="en-US" dirty="0" err="1" smtClean="0"/>
              <a:t>dan</a:t>
            </a:r>
            <a:r>
              <a:rPr lang="en-US" dirty="0" smtClean="0"/>
              <a:t> Bootstrap.js </a:t>
            </a:r>
            <a:r>
              <a:rPr lang="en-US" dirty="0" err="1" smtClean="0"/>
              <a:t>tidak</a:t>
            </a:r>
            <a:r>
              <a:rPr lang="en-US" dirty="0" smtClean="0"/>
              <a:t> bias </a:t>
            </a:r>
            <a:r>
              <a:rPr lang="en-US" dirty="0" err="1" smtClean="0"/>
              <a:t>dipisahkan</a:t>
            </a:r>
            <a:r>
              <a:rPr lang="en-US" dirty="0" smtClean="0"/>
              <a:t>, </a:t>
            </a:r>
            <a:r>
              <a:rPr lang="en-US" dirty="0" err="1" smtClean="0"/>
              <a:t>dengan</a:t>
            </a:r>
            <a:r>
              <a:rPr lang="en-US" dirty="0" smtClean="0"/>
              <a:t> kata lain, </a:t>
            </a:r>
            <a:r>
              <a:rPr lang="en-US" dirty="0" err="1" smtClean="0"/>
              <a:t>jika</a:t>
            </a:r>
            <a:r>
              <a:rPr lang="en-US" dirty="0" smtClean="0"/>
              <a:t> </a:t>
            </a:r>
            <a:r>
              <a:rPr lang="en-US" dirty="0" err="1" smtClean="0"/>
              <a:t>ingin</a:t>
            </a:r>
            <a:r>
              <a:rPr lang="en-US" dirty="0" smtClean="0"/>
              <a:t> </a:t>
            </a:r>
            <a:r>
              <a:rPr lang="en-US" dirty="0" err="1" smtClean="0"/>
              <a:t>menggunakan</a:t>
            </a:r>
            <a:r>
              <a:rPr lang="en-US" dirty="0" smtClean="0"/>
              <a:t> framework </a:t>
            </a:r>
            <a:r>
              <a:rPr lang="en-US" dirty="0" err="1" smtClean="0"/>
              <a:t>ini</a:t>
            </a:r>
            <a:r>
              <a:rPr lang="en-US" dirty="0" smtClean="0"/>
              <a:t>, </a:t>
            </a:r>
            <a:r>
              <a:rPr lang="en-US" dirty="0" err="1" smtClean="0"/>
              <a:t>maka</a:t>
            </a:r>
            <a:r>
              <a:rPr lang="en-US" dirty="0" smtClean="0"/>
              <a:t> </a:t>
            </a:r>
            <a:r>
              <a:rPr lang="en-US" dirty="0" err="1" smtClean="0"/>
              <a:t>kedua</a:t>
            </a:r>
            <a:r>
              <a:rPr lang="en-US" dirty="0" smtClean="0"/>
              <a:t> file </a:t>
            </a:r>
            <a:r>
              <a:rPr lang="en-US" dirty="0" err="1" smtClean="0"/>
              <a:t>tersebut</a:t>
            </a:r>
            <a:r>
              <a:rPr lang="en-US" dirty="0" smtClean="0"/>
              <a:t> </a:t>
            </a:r>
            <a:r>
              <a:rPr lang="en-US" dirty="0" err="1" smtClean="0"/>
              <a:t>harus</a:t>
            </a:r>
            <a:r>
              <a:rPr lang="en-US" dirty="0" smtClean="0"/>
              <a:t> </a:t>
            </a:r>
            <a:r>
              <a:rPr lang="en-US" dirty="0" err="1" smtClean="0"/>
              <a:t>ada</a:t>
            </a:r>
            <a:r>
              <a:rPr lang="en-US" dirty="0" smtClean="0"/>
              <a:t> </a:t>
            </a:r>
            <a:r>
              <a:rPr lang="en-US" dirty="0" err="1" smtClean="0"/>
              <a:t>karena</a:t>
            </a:r>
            <a:r>
              <a:rPr lang="en-US" dirty="0" smtClean="0"/>
              <a:t> </a:t>
            </a:r>
            <a:r>
              <a:rPr lang="en-US" dirty="0" err="1" smtClean="0"/>
              <a:t>setiap</a:t>
            </a:r>
            <a:r>
              <a:rPr lang="en-US" dirty="0" smtClean="0"/>
              <a:t> file </a:t>
            </a:r>
            <a:r>
              <a:rPr lang="en-US" dirty="0" err="1" smtClean="0"/>
              <a:t>tersebut</a:t>
            </a:r>
            <a:r>
              <a:rPr lang="en-US" dirty="0" smtClean="0"/>
              <a:t> </a:t>
            </a:r>
            <a:r>
              <a:rPr lang="en-US" dirty="0" err="1" smtClean="0"/>
              <a:t>memiliki</a:t>
            </a:r>
            <a:r>
              <a:rPr lang="en-US" dirty="0" smtClean="0"/>
              <a:t> </a:t>
            </a:r>
            <a:r>
              <a:rPr lang="en-US" dirty="0" err="1" smtClean="0"/>
              <a:t>fungsi</a:t>
            </a:r>
            <a:r>
              <a:rPr lang="en-US" dirty="0" smtClean="0"/>
              <a:t> </a:t>
            </a:r>
            <a:r>
              <a:rPr lang="en-US" dirty="0" err="1" smtClean="0"/>
              <a:t>dan</a:t>
            </a:r>
            <a:r>
              <a:rPr lang="en-US" dirty="0" smtClean="0"/>
              <a:t> </a:t>
            </a:r>
            <a:r>
              <a:rPr lang="en-US" dirty="0" err="1" smtClean="0"/>
              <a:t>perannya</a:t>
            </a:r>
            <a:r>
              <a:rPr lang="en-US" dirty="0" smtClean="0"/>
              <a:t> </a:t>
            </a:r>
            <a:r>
              <a:rPr lang="en-US" dirty="0" err="1" smtClean="0"/>
              <a:t>tersendiri</a:t>
            </a:r>
            <a:r>
              <a:rPr lang="en-US" dirty="0" smtClean="0"/>
              <a:t>.</a:t>
            </a:r>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01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Glyphicons</a:t>
            </a:r>
            <a:r>
              <a:rPr lang="en-US" dirty="0" smtClean="0"/>
              <a:t>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Ikon</a:t>
            </a:r>
            <a:r>
              <a:rPr lang="en-US" dirty="0"/>
              <a:t> </a:t>
            </a:r>
            <a:r>
              <a:rPr lang="en-US" dirty="0" err="1"/>
              <a:t>berperan</a:t>
            </a:r>
            <a:r>
              <a:rPr lang="en-US" dirty="0"/>
              <a:t> </a:t>
            </a:r>
            <a:r>
              <a:rPr lang="en-US" dirty="0" err="1"/>
              <a:t>penting</a:t>
            </a:r>
            <a:r>
              <a:rPr lang="en-US" dirty="0"/>
              <a:t> </a:t>
            </a:r>
            <a:r>
              <a:rPr lang="en-US" dirty="0" err="1"/>
              <a:t>pada</a:t>
            </a:r>
            <a:r>
              <a:rPr lang="en-US" dirty="0"/>
              <a:t> front-end website. </a:t>
            </a:r>
            <a:r>
              <a:rPr lang="en-US" dirty="0" err="1"/>
              <a:t>Dalam</a:t>
            </a:r>
            <a:r>
              <a:rPr lang="en-US" dirty="0"/>
              <a:t> </a:t>
            </a:r>
            <a:r>
              <a:rPr lang="en-US" dirty="0" err="1"/>
              <a:t>hal</a:t>
            </a:r>
            <a:r>
              <a:rPr lang="en-US" dirty="0"/>
              <a:t> </a:t>
            </a:r>
            <a:r>
              <a:rPr lang="en-US" dirty="0" err="1"/>
              <a:t>ini</a:t>
            </a:r>
            <a:r>
              <a:rPr lang="en-US" dirty="0"/>
              <a:t>, Bootstrap </a:t>
            </a:r>
            <a:r>
              <a:rPr lang="en-US" dirty="0" err="1"/>
              <a:t>menggunaan</a:t>
            </a:r>
            <a:r>
              <a:rPr lang="en-US" dirty="0"/>
              <a:t> </a:t>
            </a:r>
            <a:r>
              <a:rPr lang="en-US" dirty="0" err="1"/>
              <a:t>Glyphicons</a:t>
            </a:r>
            <a:r>
              <a:rPr lang="en-US" dirty="0"/>
              <a:t>. Bootstrap </a:t>
            </a:r>
            <a:r>
              <a:rPr lang="en-US" dirty="0" err="1"/>
              <a:t>menawarkan</a:t>
            </a:r>
            <a:r>
              <a:rPr lang="en-US" dirty="0"/>
              <a:t> </a:t>
            </a:r>
            <a:r>
              <a:rPr lang="en-US" dirty="0" err="1"/>
              <a:t>Glyphicons</a:t>
            </a:r>
            <a:r>
              <a:rPr lang="en-US" dirty="0"/>
              <a:t> Halflings yang </a:t>
            </a:r>
            <a:r>
              <a:rPr lang="en-US" dirty="0" err="1"/>
              <a:t>bisa</a:t>
            </a:r>
            <a:r>
              <a:rPr lang="en-US" dirty="0"/>
              <a:t> </a:t>
            </a:r>
            <a:r>
              <a:rPr lang="en-US" dirty="0" err="1"/>
              <a:t>dipakai</a:t>
            </a:r>
            <a:r>
              <a:rPr lang="en-US" dirty="0"/>
              <a:t> </a:t>
            </a:r>
            <a:r>
              <a:rPr lang="en-US" dirty="0" err="1"/>
              <a:t>secara</a:t>
            </a:r>
            <a:r>
              <a:rPr lang="en-US" dirty="0"/>
              <a:t> gratis.</a:t>
            </a:r>
          </a:p>
          <a:p>
            <a:r>
              <a:rPr lang="en-US" dirty="0"/>
              <a:t>	</a:t>
            </a:r>
            <a:r>
              <a:rPr lang="en-US" dirty="0" err="1"/>
              <a:t>Jika</a:t>
            </a:r>
            <a:r>
              <a:rPr lang="en-US" dirty="0"/>
              <a:t> </a:t>
            </a:r>
            <a:r>
              <a:rPr lang="en-US" dirty="0" err="1"/>
              <a:t>menginginkan</a:t>
            </a:r>
            <a:r>
              <a:rPr lang="en-US" dirty="0"/>
              <a:t> </a:t>
            </a:r>
            <a:r>
              <a:rPr lang="en-US" dirty="0" err="1"/>
              <a:t>ikon</a:t>
            </a:r>
            <a:r>
              <a:rPr lang="en-US" dirty="0"/>
              <a:t> yang </a:t>
            </a:r>
            <a:r>
              <a:rPr lang="en-US" dirty="0" err="1"/>
              <a:t>lebih</a:t>
            </a:r>
            <a:r>
              <a:rPr lang="en-US" dirty="0"/>
              <a:t> stylish, </a:t>
            </a:r>
            <a:r>
              <a:rPr lang="en-US" dirty="0" err="1"/>
              <a:t>Glyphicons</a:t>
            </a:r>
            <a:r>
              <a:rPr lang="en-US" dirty="0"/>
              <a:t> </a:t>
            </a:r>
            <a:r>
              <a:rPr lang="en-US" dirty="0" err="1"/>
              <a:t>menyediakan</a:t>
            </a:r>
            <a:r>
              <a:rPr lang="en-US" dirty="0"/>
              <a:t> </a:t>
            </a:r>
            <a:r>
              <a:rPr lang="en-US" dirty="0" err="1"/>
              <a:t>berbagai</a:t>
            </a:r>
            <a:r>
              <a:rPr lang="en-US" dirty="0"/>
              <a:t> set premium yang </a:t>
            </a:r>
            <a:r>
              <a:rPr lang="en-US" dirty="0" err="1"/>
              <a:t>akan</a:t>
            </a:r>
            <a:r>
              <a:rPr lang="en-US" dirty="0"/>
              <a:t> </a:t>
            </a:r>
            <a:r>
              <a:rPr lang="en-US" dirty="0" err="1"/>
              <a:t>membuat</a:t>
            </a:r>
            <a:r>
              <a:rPr lang="en-US" dirty="0"/>
              <a:t> website </a:t>
            </a:r>
            <a:r>
              <a:rPr lang="en-US" dirty="0" err="1"/>
              <a:t>terlihat</a:t>
            </a:r>
            <a:r>
              <a:rPr lang="en-US" dirty="0"/>
              <a:t> </a:t>
            </a:r>
            <a:r>
              <a:rPr lang="en-US" dirty="0" err="1" smtClean="0"/>
              <a:t>lebih</a:t>
            </a:r>
            <a:r>
              <a:rPr lang="en-US" dirty="0" smtClean="0"/>
              <a:t>.</a:t>
            </a:r>
            <a:endParaRPr lang="en-US" dirty="0"/>
          </a:p>
          <a:p>
            <a:r>
              <a:rPr lang="en-US" dirty="0" smtClean="0"/>
              <a:t>	</a:t>
            </a:r>
            <a:r>
              <a:rPr lang="en-US" dirty="0" err="1" smtClean="0"/>
              <a:t>Masing-masing</a:t>
            </a:r>
            <a:r>
              <a:rPr lang="en-US" dirty="0" smtClean="0"/>
              <a:t> </a:t>
            </a:r>
            <a:r>
              <a:rPr lang="en-US" dirty="0" err="1"/>
              <a:t>ikon</a:t>
            </a:r>
            <a:r>
              <a:rPr lang="en-US" dirty="0"/>
              <a:t> </a:t>
            </a:r>
            <a:r>
              <a:rPr lang="en-US" dirty="0" err="1"/>
              <a:t>serta</a:t>
            </a:r>
            <a:r>
              <a:rPr lang="en-US" dirty="0"/>
              <a:t> </a:t>
            </a:r>
            <a:r>
              <a:rPr lang="en-US" dirty="0" err="1"/>
              <a:t>ikon</a:t>
            </a:r>
            <a:r>
              <a:rPr lang="en-US" dirty="0"/>
              <a:t> yang </a:t>
            </a:r>
            <a:r>
              <a:rPr lang="en-US" dirty="0" err="1"/>
              <a:t>dikhususkan</a:t>
            </a:r>
            <a:r>
              <a:rPr lang="en-US" dirty="0"/>
              <a:t> </a:t>
            </a:r>
            <a:r>
              <a:rPr lang="en-US" dirty="0" err="1"/>
              <a:t>untuk</a:t>
            </a:r>
            <a:r>
              <a:rPr lang="en-US" dirty="0"/>
              <a:t> </a:t>
            </a:r>
            <a:r>
              <a:rPr lang="en-US" dirty="0" err="1"/>
              <a:t>suatu</a:t>
            </a:r>
            <a:r>
              <a:rPr lang="en-US" dirty="0"/>
              <a:t> </a:t>
            </a:r>
            <a:r>
              <a:rPr lang="en-US" dirty="0" err="1"/>
              <a:t>tema</a:t>
            </a:r>
            <a:r>
              <a:rPr lang="en-US" dirty="0"/>
              <a:t> </a:t>
            </a:r>
            <a:r>
              <a:rPr lang="en-US" dirty="0" err="1"/>
              <a:t>dapat</a:t>
            </a:r>
            <a:r>
              <a:rPr lang="en-US" dirty="0"/>
              <a:t> </a:t>
            </a:r>
            <a:r>
              <a:rPr lang="en-US" dirty="0" err="1"/>
              <a:t>diunduh</a:t>
            </a:r>
            <a:r>
              <a:rPr lang="en-US" dirty="0"/>
              <a:t> </a:t>
            </a:r>
            <a:r>
              <a:rPr lang="en-US" dirty="0" err="1"/>
              <a:t>secara</a:t>
            </a:r>
            <a:r>
              <a:rPr lang="en-US" dirty="0"/>
              <a:t> gratis di </a:t>
            </a:r>
            <a:r>
              <a:rPr lang="en-US" dirty="0" err="1"/>
              <a:t>sejumlah</a:t>
            </a:r>
            <a:r>
              <a:rPr lang="en-US" dirty="0"/>
              <a:t> website, </a:t>
            </a:r>
            <a:r>
              <a:rPr lang="en-US" dirty="0" err="1"/>
              <a:t>seperti</a:t>
            </a:r>
            <a:r>
              <a:rPr lang="en-US" dirty="0"/>
              <a:t> </a:t>
            </a:r>
            <a:r>
              <a:rPr lang="en-US" dirty="0" err="1"/>
              <a:t>Flaticon</a:t>
            </a:r>
            <a:r>
              <a:rPr lang="en-US" dirty="0"/>
              <a:t>, </a:t>
            </a:r>
            <a:r>
              <a:rPr lang="en-US" dirty="0" err="1"/>
              <a:t>GlyphSearch</a:t>
            </a:r>
            <a:r>
              <a:rPr lang="en-US" dirty="0"/>
              <a:t>, </a:t>
            </a:r>
            <a:r>
              <a:rPr lang="en-US" dirty="0" err="1"/>
              <a:t>dan</a:t>
            </a:r>
            <a:r>
              <a:rPr lang="en-US" dirty="0"/>
              <a:t> Icons8.</a:t>
            </a:r>
          </a:p>
          <a:p>
            <a:r>
              <a:rPr lang="en-US" dirty="0" smtClean="0"/>
              <a:t>	</a:t>
            </a:r>
            <a:r>
              <a:rPr lang="en-US" dirty="0" err="1" smtClean="0"/>
              <a:t>Tampilan</a:t>
            </a:r>
            <a:r>
              <a:rPr lang="en-US" dirty="0" smtClean="0"/>
              <a:t> </a:t>
            </a:r>
            <a:r>
              <a:rPr lang="en-US" dirty="0" err="1"/>
              <a:t>sebagian</a:t>
            </a:r>
            <a:r>
              <a:rPr lang="en-US" dirty="0"/>
              <a:t> </a:t>
            </a:r>
            <a:r>
              <a:rPr lang="en-US" dirty="0" err="1"/>
              <a:t>ikon</a:t>
            </a:r>
            <a:r>
              <a:rPr lang="en-US" dirty="0"/>
              <a:t> </a:t>
            </a:r>
            <a:r>
              <a:rPr lang="en-US" dirty="0" err="1"/>
              <a:t>dapat</a:t>
            </a:r>
            <a:r>
              <a:rPr lang="en-US" dirty="0"/>
              <a:t> </a:t>
            </a:r>
            <a:r>
              <a:rPr lang="en-US" dirty="0" err="1"/>
              <a:t>dimodifikasi</a:t>
            </a:r>
            <a:r>
              <a:rPr lang="en-US" dirty="0"/>
              <a:t> </a:t>
            </a:r>
            <a:r>
              <a:rPr lang="en-US" dirty="0" err="1"/>
              <a:t>dengan</a:t>
            </a:r>
            <a:r>
              <a:rPr lang="en-US" dirty="0"/>
              <a:t> CSS, </a:t>
            </a:r>
            <a:r>
              <a:rPr lang="en-US" dirty="0" err="1"/>
              <a:t>sedang</a:t>
            </a:r>
            <a:r>
              <a:rPr lang="en-US" dirty="0"/>
              <a:t> </a:t>
            </a:r>
            <a:r>
              <a:rPr lang="en-US" dirty="0" err="1"/>
              <a:t>sebagian</a:t>
            </a:r>
            <a:r>
              <a:rPr lang="en-US" dirty="0"/>
              <a:t> </a:t>
            </a:r>
            <a:r>
              <a:rPr lang="en-US" dirty="0" err="1"/>
              <a:t>lainnya</a:t>
            </a:r>
            <a:r>
              <a:rPr lang="en-US" dirty="0"/>
              <a:t> </a:t>
            </a:r>
            <a:r>
              <a:rPr lang="en-US" dirty="0" err="1"/>
              <a:t>sudah</a:t>
            </a:r>
            <a:r>
              <a:rPr lang="en-US" dirty="0"/>
              <a:t> default. </a:t>
            </a:r>
            <a:r>
              <a:rPr lang="en-US" dirty="0" err="1"/>
              <a:t>Pilih</a:t>
            </a:r>
            <a:r>
              <a:rPr lang="en-US" dirty="0"/>
              <a:t> </a:t>
            </a:r>
            <a:r>
              <a:rPr lang="en-US" dirty="0" err="1"/>
              <a:t>dan</a:t>
            </a:r>
            <a:r>
              <a:rPr lang="en-US" dirty="0"/>
              <a:t> </a:t>
            </a:r>
            <a:r>
              <a:rPr lang="en-US" dirty="0" err="1"/>
              <a:t>gunakan</a:t>
            </a:r>
            <a:r>
              <a:rPr lang="en-US" dirty="0"/>
              <a:t> </a:t>
            </a:r>
            <a:r>
              <a:rPr lang="en-US" dirty="0" err="1"/>
              <a:t>ikon</a:t>
            </a:r>
            <a:r>
              <a:rPr lang="en-US" dirty="0"/>
              <a:t> yang </a:t>
            </a:r>
            <a:r>
              <a:rPr lang="en-US" dirty="0" err="1"/>
              <a:t>sesuai</a:t>
            </a:r>
            <a:r>
              <a:rPr lang="en-US" dirty="0"/>
              <a:t> </a:t>
            </a:r>
            <a:r>
              <a:rPr lang="en-US" dirty="0" err="1"/>
              <a:t>dengan</a:t>
            </a:r>
            <a:r>
              <a:rPr lang="en-US" dirty="0"/>
              <a:t> </a:t>
            </a:r>
            <a:r>
              <a:rPr lang="en-US" dirty="0" err="1"/>
              <a:t>konsep</a:t>
            </a:r>
            <a:r>
              <a:rPr lang="en-US" dirty="0"/>
              <a:t> </a:t>
            </a:r>
            <a:r>
              <a:rPr lang="en-US" dirty="0" err="1"/>
              <a:t>dan</a:t>
            </a:r>
            <a:r>
              <a:rPr lang="en-US" dirty="0"/>
              <a:t> </a:t>
            </a:r>
            <a:r>
              <a:rPr lang="en-US" dirty="0" err="1"/>
              <a:t>tema</a:t>
            </a:r>
            <a:r>
              <a:rPr lang="en-US" dirty="0"/>
              <a:t> website.</a:t>
            </a:r>
          </a:p>
          <a:p>
            <a:endParaRPr lang="en-US" dirty="0"/>
          </a:p>
        </p:txBody>
      </p:sp>
      <p:sp>
        <p:nvSpPr>
          <p:cNvPr id="9" name="Rectangle 8"/>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627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425" y="3648722"/>
            <a:ext cx="4161975" cy="1168613"/>
          </a:xfrm>
        </p:spPr>
        <p:txBody>
          <a:bodyPr>
            <a:normAutofit/>
          </a:bodyPr>
          <a:lstStyle/>
          <a:p>
            <a:r>
              <a:rPr lang="en-US" dirty="0" smtClean="0"/>
              <a:t>JQuery </a:t>
            </a:r>
            <a:r>
              <a:rPr lang="en-US" dirty="0"/>
              <a:t/>
            </a:r>
            <a:br>
              <a:rPr lang="en-US" dirty="0"/>
            </a:br>
            <a:r>
              <a:rPr lang="en-US" b="0" dirty="0" smtClean="0"/>
              <a:t>(</a:t>
            </a:r>
            <a:r>
              <a:rPr lang="en-US" b="0" i="1" dirty="0" smtClean="0"/>
              <a:t>Library JavaScript)</a:t>
            </a:r>
            <a:endParaRPr lang="en-US" dirty="0"/>
          </a:p>
        </p:txBody>
      </p:sp>
      <p:sp>
        <p:nvSpPr>
          <p:cNvPr id="5" name="Text Placeholder 2"/>
          <p:cNvSpPr>
            <a:spLocks noGrp="1"/>
          </p:cNvSpPr>
          <p:nvPr>
            <p:ph type="body" idx="1"/>
          </p:nvPr>
        </p:nvSpPr>
        <p:spPr>
          <a:xfrm>
            <a:off x="5642425" y="3311566"/>
            <a:ext cx="3698302" cy="423831"/>
          </a:xfrm>
        </p:spPr>
        <p:txBody>
          <a:bodyPr>
            <a:normAutofit fontScale="70000" lnSpcReduction="20000"/>
          </a:bodyPr>
          <a:lstStyle/>
          <a:p>
            <a:r>
              <a:rPr lang="en-US" dirty="0" smtClean="0"/>
              <a:t>Framework, Library &amp; Database</a:t>
            </a:r>
            <a:endParaRPr lang="en-US" dirty="0"/>
          </a:p>
        </p:txBody>
      </p:sp>
      <p:pic>
        <p:nvPicPr>
          <p:cNvPr id="4" name="Picture 8" descr="Jquery, polos, wordmark, logo Gratis Ikon dari Dev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729" y="3334639"/>
            <a:ext cx="1482696" cy="148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JQuery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a:t>
            </a:r>
            <a:r>
              <a:rPr lang="en-US" dirty="0" err="1" smtClean="0"/>
              <a:t>Secara</a:t>
            </a:r>
            <a:r>
              <a:rPr lang="en-US" dirty="0" smtClean="0"/>
              <a:t> </a:t>
            </a:r>
            <a:r>
              <a:rPr lang="en-US" dirty="0" err="1"/>
              <a:t>umum</a:t>
            </a:r>
            <a:r>
              <a:rPr lang="en-US" dirty="0"/>
              <a:t>, </a:t>
            </a:r>
            <a:r>
              <a:rPr lang="en-US" b="1" dirty="0"/>
              <a:t>jQuery </a:t>
            </a:r>
            <a:r>
              <a:rPr lang="en-US" b="1" dirty="0" err="1"/>
              <a:t>adalah</a:t>
            </a:r>
            <a:r>
              <a:rPr lang="en-US" dirty="0"/>
              <a:t> </a:t>
            </a:r>
            <a:r>
              <a:rPr lang="en-US" dirty="0" err="1"/>
              <a:t>sebuah</a:t>
            </a:r>
            <a:r>
              <a:rPr lang="en-US" dirty="0"/>
              <a:t> library JavaScript yang </a:t>
            </a:r>
            <a:r>
              <a:rPr lang="en-US" dirty="0" err="1"/>
              <a:t>berguna</a:t>
            </a:r>
            <a:r>
              <a:rPr lang="en-US" dirty="0"/>
              <a:t> </a:t>
            </a:r>
            <a:r>
              <a:rPr lang="en-US" dirty="0" err="1"/>
              <a:t>untuk</a:t>
            </a:r>
            <a:r>
              <a:rPr lang="en-US" dirty="0"/>
              <a:t> </a:t>
            </a:r>
            <a:r>
              <a:rPr lang="en-US" dirty="0" err="1"/>
              <a:t>membantu</a:t>
            </a:r>
            <a:r>
              <a:rPr lang="en-US" dirty="0"/>
              <a:t> </a:t>
            </a:r>
            <a:r>
              <a:rPr lang="en-US" dirty="0" err="1"/>
              <a:t>mempermudah</a:t>
            </a:r>
            <a:r>
              <a:rPr lang="en-US" dirty="0"/>
              <a:t> </a:t>
            </a:r>
            <a:r>
              <a:rPr lang="en-US" dirty="0" err="1"/>
              <a:t>dan</a:t>
            </a:r>
            <a:r>
              <a:rPr lang="en-US" dirty="0"/>
              <a:t> </a:t>
            </a:r>
            <a:r>
              <a:rPr lang="en-US" dirty="0" err="1"/>
              <a:t>mempercepat</a:t>
            </a:r>
            <a:r>
              <a:rPr lang="en-US" dirty="0"/>
              <a:t> </a:t>
            </a:r>
            <a:r>
              <a:rPr lang="en-US" dirty="0" err="1"/>
              <a:t>pembuatan</a:t>
            </a:r>
            <a:r>
              <a:rPr lang="en-US" dirty="0"/>
              <a:t> website. jQuery </a:t>
            </a:r>
            <a:r>
              <a:rPr lang="en-US" dirty="0" err="1"/>
              <a:t>merupakan</a:t>
            </a:r>
            <a:r>
              <a:rPr lang="en-US" dirty="0"/>
              <a:t> </a:t>
            </a:r>
            <a:r>
              <a:rPr lang="en-US" dirty="0" err="1"/>
              <a:t>sebuah</a:t>
            </a:r>
            <a:r>
              <a:rPr lang="en-US" dirty="0"/>
              <a:t> platform yang </a:t>
            </a:r>
            <a:r>
              <a:rPr lang="en-US" dirty="0" err="1"/>
              <a:t>handal</a:t>
            </a:r>
            <a:r>
              <a:rPr lang="en-US" dirty="0"/>
              <a:t>, </a:t>
            </a:r>
            <a:r>
              <a:rPr lang="en-US" dirty="0" err="1"/>
              <a:t>ringkas</a:t>
            </a:r>
            <a:r>
              <a:rPr lang="en-US" dirty="0"/>
              <a:t>, </a:t>
            </a:r>
            <a:r>
              <a:rPr lang="en-US" dirty="0" err="1"/>
              <a:t>tetapi</a:t>
            </a:r>
            <a:r>
              <a:rPr lang="en-US" dirty="0"/>
              <a:t> </a:t>
            </a:r>
            <a:r>
              <a:rPr lang="en-US" dirty="0" err="1"/>
              <a:t>menawarkan</a:t>
            </a:r>
            <a:r>
              <a:rPr lang="en-US" dirty="0"/>
              <a:t> </a:t>
            </a:r>
            <a:r>
              <a:rPr lang="en-US" dirty="0" err="1"/>
              <a:t>fitur</a:t>
            </a:r>
            <a:r>
              <a:rPr lang="en-US" dirty="0"/>
              <a:t> yang </a:t>
            </a:r>
            <a:r>
              <a:rPr lang="en-US" dirty="0" err="1"/>
              <a:t>cukup</a:t>
            </a:r>
            <a:r>
              <a:rPr lang="en-US" dirty="0"/>
              <a:t> </a:t>
            </a:r>
            <a:r>
              <a:rPr lang="en-US" dirty="0" err="1"/>
              <a:t>lengkap</a:t>
            </a:r>
            <a:r>
              <a:rPr lang="en-US" dirty="0"/>
              <a:t>. </a:t>
            </a:r>
            <a:r>
              <a:rPr lang="en-US" dirty="0" err="1"/>
              <a:t>Secara</a:t>
            </a:r>
            <a:r>
              <a:rPr lang="en-US" dirty="0"/>
              <a:t> </a:t>
            </a:r>
            <a:r>
              <a:rPr lang="en-US" dirty="0" err="1"/>
              <a:t>sederhana</a:t>
            </a:r>
            <a:r>
              <a:rPr lang="en-US" dirty="0"/>
              <a:t> jQuery </a:t>
            </a:r>
            <a:r>
              <a:rPr lang="en-US" dirty="0" err="1"/>
              <a:t>memberikan</a:t>
            </a:r>
            <a:r>
              <a:rPr lang="en-US" dirty="0"/>
              <a:t> </a:t>
            </a:r>
            <a:r>
              <a:rPr lang="en-US" dirty="0" err="1"/>
              <a:t>manfaat</a:t>
            </a:r>
            <a:r>
              <a:rPr lang="en-US" dirty="0"/>
              <a:t> </a:t>
            </a:r>
            <a:r>
              <a:rPr lang="en-US" dirty="0" err="1"/>
              <a:t>pada</a:t>
            </a:r>
            <a:r>
              <a:rPr lang="en-US" dirty="0"/>
              <a:t> </a:t>
            </a:r>
            <a:r>
              <a:rPr lang="en-US" dirty="0" err="1"/>
              <a:t>pemrosesan</a:t>
            </a:r>
            <a:r>
              <a:rPr lang="en-US" dirty="0"/>
              <a:t> di HTML </a:t>
            </a:r>
            <a:r>
              <a:rPr lang="en-US" dirty="0" err="1"/>
              <a:t>seperti</a:t>
            </a:r>
            <a:r>
              <a:rPr lang="en-US" dirty="0"/>
              <a:t> </a:t>
            </a:r>
            <a:r>
              <a:rPr lang="en-US" dirty="0" err="1"/>
              <a:t>manipulasi</a:t>
            </a:r>
            <a:r>
              <a:rPr lang="en-US" dirty="0"/>
              <a:t> </a:t>
            </a:r>
            <a:r>
              <a:rPr lang="en-US" dirty="0" err="1"/>
              <a:t>dokumen</a:t>
            </a:r>
            <a:r>
              <a:rPr lang="en-US" dirty="0"/>
              <a:t>, </a:t>
            </a:r>
            <a:r>
              <a:rPr lang="en-US" dirty="0" err="1"/>
              <a:t>pembuatan</a:t>
            </a:r>
            <a:r>
              <a:rPr lang="en-US" dirty="0"/>
              <a:t> </a:t>
            </a:r>
            <a:r>
              <a:rPr lang="en-US" dirty="0" err="1"/>
              <a:t>efek</a:t>
            </a:r>
            <a:r>
              <a:rPr lang="en-US" dirty="0"/>
              <a:t> </a:t>
            </a:r>
            <a:r>
              <a:rPr lang="en-US" dirty="0" err="1"/>
              <a:t>dan</a:t>
            </a:r>
            <a:r>
              <a:rPr lang="en-US" dirty="0"/>
              <a:t> </a:t>
            </a:r>
            <a:r>
              <a:rPr lang="en-US" dirty="0" err="1"/>
              <a:t>animasi</a:t>
            </a:r>
            <a:r>
              <a:rPr lang="en-US" dirty="0"/>
              <a:t> </a:t>
            </a:r>
            <a:r>
              <a:rPr lang="en-US" dirty="0" err="1"/>
              <a:t>pada</a:t>
            </a:r>
            <a:r>
              <a:rPr lang="en-US" dirty="0"/>
              <a:t> website, event handling, </a:t>
            </a:r>
            <a:r>
              <a:rPr lang="en-US" dirty="0" err="1"/>
              <a:t>hingga</a:t>
            </a:r>
            <a:r>
              <a:rPr lang="en-US" dirty="0"/>
              <a:t> </a:t>
            </a:r>
            <a:r>
              <a:rPr lang="en-US" dirty="0" err="1"/>
              <a:t>interaksi</a:t>
            </a:r>
            <a:r>
              <a:rPr lang="en-US" dirty="0"/>
              <a:t> Ajax </a:t>
            </a:r>
            <a:r>
              <a:rPr lang="en-US" dirty="0" err="1"/>
              <a:t>menjadi</a:t>
            </a:r>
            <a:r>
              <a:rPr lang="en-US" dirty="0"/>
              <a:t> </a:t>
            </a:r>
            <a:r>
              <a:rPr lang="en-US" dirty="0" err="1"/>
              <a:t>lebih</a:t>
            </a:r>
            <a:r>
              <a:rPr lang="en-US" dirty="0"/>
              <a:t> </a:t>
            </a:r>
            <a:r>
              <a:rPr lang="en-US" dirty="0" err="1"/>
              <a:t>sederhana</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smtClean="0"/>
              <a:t>JQuery</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49</a:t>
            </a:fld>
            <a:endParaRPr lang="en-US" dirty="0"/>
          </a:p>
        </p:txBody>
      </p:sp>
      <p:grpSp>
        <p:nvGrpSpPr>
          <p:cNvPr id="11" name="Group 10"/>
          <p:cNvGrpSpPr/>
          <p:nvPr/>
        </p:nvGrpSpPr>
        <p:grpSpPr>
          <a:xfrm>
            <a:off x="11095264" y="0"/>
            <a:ext cx="791934" cy="791934"/>
            <a:chOff x="11095264" y="0"/>
            <a:chExt cx="791934" cy="791934"/>
          </a:xfrm>
        </p:grpSpPr>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8" descr="Jquery, polos, wordmark, logo Gratis Ikon dari Dev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082" y="84818"/>
              <a:ext cx="622298" cy="6222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2543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8" y="2757616"/>
            <a:ext cx="9513089" cy="60702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JavaScript:</a:t>
            </a:r>
          </a:p>
          <a:p>
            <a:pPr>
              <a:spcBef>
                <a:spcPts val="0"/>
              </a:spcBef>
            </a:pPr>
            <a:r>
              <a:rPr lang="en-US" b="1" dirty="0" err="1"/>
              <a:t>document.getElementById</a:t>
            </a:r>
            <a:r>
              <a:rPr lang="en-US" b="1" dirty="0"/>
              <a:t>("demo").</a:t>
            </a:r>
            <a:r>
              <a:rPr lang="en-US" b="1" dirty="0" err="1"/>
              <a:t>innerHTML</a:t>
            </a:r>
            <a:r>
              <a:rPr lang="en-US" b="1" dirty="0"/>
              <a:t> = "Hello, World!";</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JQuery</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a:t>
            </a:r>
            <a:r>
              <a:rPr lang="en-US" dirty="0" smtClean="0"/>
              <a:t>– JQuery</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102966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Motto </a:t>
            </a:r>
            <a:r>
              <a:rPr lang="en-US" dirty="0"/>
              <a:t>jQuery </a:t>
            </a:r>
            <a:r>
              <a:rPr lang="en-US" dirty="0" err="1"/>
              <a:t>adalah</a:t>
            </a:r>
            <a:r>
              <a:rPr lang="en-US" dirty="0"/>
              <a:t> “Writer less, do more”. Hal </a:t>
            </a:r>
            <a:r>
              <a:rPr lang="en-US" dirty="0" err="1"/>
              <a:t>ini</a:t>
            </a:r>
            <a:r>
              <a:rPr lang="en-US" dirty="0"/>
              <a:t> </a:t>
            </a:r>
            <a:r>
              <a:rPr lang="en-US" dirty="0" err="1"/>
              <a:t>dapat</a:t>
            </a:r>
            <a:r>
              <a:rPr lang="en-US" dirty="0"/>
              <a:t> </a:t>
            </a:r>
            <a:r>
              <a:rPr lang="en-US" dirty="0" err="1" smtClean="0"/>
              <a:t>dilihat</a:t>
            </a:r>
            <a:r>
              <a:rPr lang="en-US" dirty="0" smtClean="0"/>
              <a:t> </a:t>
            </a:r>
            <a:r>
              <a:rPr lang="en-US" dirty="0" err="1"/>
              <a:t>ketika</a:t>
            </a:r>
            <a:r>
              <a:rPr lang="en-US" dirty="0"/>
              <a:t> </a:t>
            </a:r>
            <a:r>
              <a:rPr lang="en-US" dirty="0" err="1"/>
              <a:t>membandingkan</a:t>
            </a:r>
            <a:r>
              <a:rPr lang="en-US" dirty="0"/>
              <a:t> </a:t>
            </a:r>
            <a:r>
              <a:rPr lang="en-US" dirty="0" err="1"/>
              <a:t>dua</a:t>
            </a:r>
            <a:r>
              <a:rPr lang="en-US" dirty="0"/>
              <a:t> </a:t>
            </a:r>
            <a:r>
              <a:rPr lang="en-US" dirty="0" err="1"/>
              <a:t>buah</a:t>
            </a:r>
            <a:r>
              <a:rPr lang="en-US" dirty="0"/>
              <a:t> program </a:t>
            </a:r>
            <a:r>
              <a:rPr lang="en-US" dirty="0" err="1"/>
              <a:t>sederhana</a:t>
            </a:r>
            <a:r>
              <a:rPr lang="en-US" dirty="0"/>
              <a:t> “Hello, World!” di </a:t>
            </a:r>
            <a:r>
              <a:rPr lang="en-US" dirty="0" err="1"/>
              <a:t>dalam</a:t>
            </a:r>
            <a:r>
              <a:rPr lang="en-US" dirty="0"/>
              <a:t> JavaScript </a:t>
            </a:r>
            <a:r>
              <a:rPr lang="en-US" dirty="0" err="1"/>
              <a:t>dan</a:t>
            </a:r>
            <a:r>
              <a:rPr lang="en-US" dirty="0"/>
              <a:t> </a:t>
            </a:r>
            <a:r>
              <a:rPr lang="en-US" dirty="0" err="1"/>
              <a:t>menggunakan</a:t>
            </a:r>
            <a:r>
              <a:rPr lang="en-US" dirty="0"/>
              <a:t> jQuery.</a:t>
            </a:r>
            <a:endParaRPr lang="en-US" dirty="0" smtClean="0"/>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18678" y="3565484"/>
            <a:ext cx="9513089" cy="58038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err="1"/>
              <a:t>Jquery</a:t>
            </a:r>
            <a:r>
              <a:rPr lang="en-US" sz="1400" b="1" dirty="0"/>
              <a:t>:</a:t>
            </a:r>
          </a:p>
          <a:p>
            <a:pPr>
              <a:spcBef>
                <a:spcPts val="0"/>
              </a:spcBef>
            </a:pPr>
            <a:r>
              <a:rPr lang="en-US" b="1" dirty="0"/>
              <a:t>$("#demo").html("Hello, World!");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4339128"/>
            <a:ext cx="9885951" cy="97859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merupakan</a:t>
            </a:r>
            <a:r>
              <a:rPr lang="en-US" dirty="0"/>
              <a:t> </a:t>
            </a:r>
            <a:r>
              <a:rPr lang="en-US" dirty="0" err="1"/>
              <a:t>sebuah</a:t>
            </a:r>
            <a:r>
              <a:rPr lang="en-US" dirty="0"/>
              <a:t> </a:t>
            </a:r>
            <a:r>
              <a:rPr lang="en-US" dirty="0" err="1"/>
              <a:t>contoh</a:t>
            </a:r>
            <a:r>
              <a:rPr lang="en-US" dirty="0"/>
              <a:t> </a:t>
            </a:r>
            <a:r>
              <a:rPr lang="en-US" dirty="0" err="1"/>
              <a:t>bagaimana</a:t>
            </a:r>
            <a:r>
              <a:rPr lang="en-US" dirty="0"/>
              <a:t> jQuery </a:t>
            </a:r>
            <a:r>
              <a:rPr lang="en-US" dirty="0" err="1"/>
              <a:t>dapat</a:t>
            </a:r>
            <a:r>
              <a:rPr lang="en-US" dirty="0"/>
              <a:t> </a:t>
            </a:r>
            <a:r>
              <a:rPr lang="en-US" dirty="0" err="1"/>
              <a:t>menghasilkan</a:t>
            </a:r>
            <a:r>
              <a:rPr lang="en-US" dirty="0"/>
              <a:t> output yang </a:t>
            </a:r>
            <a:r>
              <a:rPr lang="en-US" dirty="0" err="1"/>
              <a:t>sama</a:t>
            </a:r>
            <a:r>
              <a:rPr lang="en-US" dirty="0"/>
              <a:t> </a:t>
            </a:r>
            <a:r>
              <a:rPr lang="en-US" dirty="0" err="1"/>
              <a:t>dengan</a:t>
            </a:r>
            <a:r>
              <a:rPr lang="en-US" dirty="0"/>
              <a:t> </a:t>
            </a:r>
            <a:r>
              <a:rPr lang="en-US" dirty="0" err="1"/>
              <a:t>baris</a:t>
            </a:r>
            <a:r>
              <a:rPr lang="en-US" dirty="0"/>
              <a:t> </a:t>
            </a:r>
            <a:r>
              <a:rPr lang="en-US" dirty="0" err="1"/>
              <a:t>kode</a:t>
            </a:r>
            <a:r>
              <a:rPr lang="en-US" dirty="0"/>
              <a:t> yang </a:t>
            </a:r>
            <a:r>
              <a:rPr lang="en-US" dirty="0" err="1"/>
              <a:t>lebih</a:t>
            </a:r>
            <a:r>
              <a:rPr lang="en-US" dirty="0"/>
              <a:t> </a:t>
            </a:r>
            <a:r>
              <a:rPr lang="en-US" dirty="0" err="1"/>
              <a:t>sederhana</a:t>
            </a:r>
            <a:r>
              <a:rPr lang="en-US" dirty="0"/>
              <a:t>.</a:t>
            </a:r>
            <a:endParaRPr lang="en-US" dirty="0" smtClean="0"/>
          </a:p>
        </p:txBody>
      </p:sp>
      <p:grpSp>
        <p:nvGrpSpPr>
          <p:cNvPr id="11" name="Group 10"/>
          <p:cNvGrpSpPr/>
          <p:nvPr/>
        </p:nvGrpSpPr>
        <p:grpSpPr>
          <a:xfrm>
            <a:off x="11095264" y="0"/>
            <a:ext cx="791934" cy="791934"/>
            <a:chOff x="11095264" y="0"/>
            <a:chExt cx="791934" cy="791934"/>
          </a:xfrm>
        </p:grpSpPr>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8" descr="Jquery, polos, wordmark, logo Gratis Ikon dari Dev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082" y="84818"/>
              <a:ext cx="622298" cy="6222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5446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Laravel</a:t>
            </a:r>
            <a:r>
              <a:rPr lang="en-US" dirty="0" smtClean="0"/>
              <a:t> </a:t>
            </a:r>
            <a:br>
              <a:rPr lang="en-US" dirty="0" smtClean="0"/>
            </a:br>
            <a:r>
              <a:rPr lang="en-US" b="0" dirty="0" smtClean="0"/>
              <a:t>(</a:t>
            </a:r>
            <a:r>
              <a:rPr lang="en-US" b="0" i="1" dirty="0"/>
              <a:t>Framework PHP</a:t>
            </a:r>
            <a:r>
              <a:rPr lang="en-US" b="0" i="1" dirty="0" smtClean="0"/>
              <a:t>)</a:t>
            </a:r>
            <a:endParaRPr lang="en-US" dirty="0"/>
          </a:p>
        </p:txBody>
      </p:sp>
      <p:sp>
        <p:nvSpPr>
          <p:cNvPr id="9" name="Text Placeholder 2"/>
          <p:cNvSpPr txBox="1">
            <a:spLocks/>
          </p:cNvSpPr>
          <p:nvPr/>
        </p:nvSpPr>
        <p:spPr>
          <a:xfrm>
            <a:off x="5642425" y="3311566"/>
            <a:ext cx="3698302" cy="423831"/>
          </a:xfrm>
          <a:prstGeom prst="rect">
            <a:avLst/>
          </a:prstGeom>
        </p:spPr>
        <p:txBody>
          <a:bodyPr>
            <a:normAutofit fontScale="70000" lnSpcReduction="2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mtClean="0"/>
              <a:t>Framework, Library &amp; Database</a:t>
            </a:r>
            <a:endParaRPr lang="en-US" dirty="0"/>
          </a:p>
        </p:txBody>
      </p:sp>
      <p:pic>
        <p:nvPicPr>
          <p:cNvPr id="12"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68" y="3311566"/>
            <a:ext cx="1424357" cy="148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34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Laravel</a:t>
            </a:r>
            <a:r>
              <a:rPr lang="en-US" b="0" dirty="0" smtClean="0"/>
              <a: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Laravel</a:t>
            </a:r>
            <a:r>
              <a:rPr lang="en-US" dirty="0" smtClean="0"/>
              <a:t>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Framework </a:t>
            </a:r>
            <a:r>
              <a:rPr lang="en-US" dirty="0" err="1" smtClean="0"/>
              <a:t>PHPyang</a:t>
            </a:r>
            <a:r>
              <a:rPr lang="en-US" dirty="0" smtClean="0"/>
              <a:t> </a:t>
            </a:r>
            <a:r>
              <a:rPr lang="en-US" dirty="0" err="1" smtClean="0"/>
              <a:t>bersifat</a:t>
            </a:r>
            <a:r>
              <a:rPr lang="en-US" dirty="0" smtClean="0"/>
              <a:t> Open Source yang </a:t>
            </a:r>
            <a:r>
              <a:rPr lang="en-US" dirty="0" err="1" smtClean="0"/>
              <a:t>menggunakan</a:t>
            </a:r>
            <a:r>
              <a:rPr lang="en-US" dirty="0" smtClean="0"/>
              <a:t> </a:t>
            </a:r>
            <a:r>
              <a:rPr lang="en-US" dirty="0" err="1" smtClean="0"/>
              <a:t>konsep</a:t>
            </a:r>
            <a:r>
              <a:rPr lang="en-US" dirty="0" smtClean="0"/>
              <a:t> MVC (Model – View – </a:t>
            </a:r>
            <a:r>
              <a:rPr lang="en-US" dirty="0" err="1" smtClean="0"/>
              <a:t>Controler</a:t>
            </a:r>
            <a:r>
              <a:rPr lang="en-US" dirty="0" smtClean="0"/>
              <a:t>).</a:t>
            </a:r>
            <a:br>
              <a:rPr lang="en-US" dirty="0" smtClean="0"/>
            </a:br>
            <a:endParaRPr lang="en-US" dirty="0" smtClean="0"/>
          </a:p>
          <a:p>
            <a:pPr fontAlgn="base"/>
            <a:r>
              <a:rPr lang="en-US" sz="1400" dirty="0"/>
              <a:t>MVC </a:t>
            </a:r>
            <a:r>
              <a:rPr lang="en-US" sz="1400" dirty="0" err="1"/>
              <a:t>itu</a:t>
            </a:r>
            <a:r>
              <a:rPr lang="en-US" sz="1400" dirty="0"/>
              <a:t> </a:t>
            </a:r>
            <a:r>
              <a:rPr lang="en-US" sz="1400" dirty="0" err="1"/>
              <a:t>sendiri</a:t>
            </a:r>
            <a:r>
              <a:rPr lang="en-US" sz="1400" dirty="0"/>
              <a:t> </a:t>
            </a:r>
            <a:r>
              <a:rPr lang="en-US" sz="1400" dirty="0" err="1"/>
              <a:t>adalah</a:t>
            </a:r>
            <a:r>
              <a:rPr lang="en-US" sz="1400" dirty="0"/>
              <a:t> </a:t>
            </a:r>
            <a:r>
              <a:rPr lang="en-US" sz="1400" dirty="0" err="1"/>
              <a:t>sebuah</a:t>
            </a:r>
            <a:r>
              <a:rPr lang="en-US" sz="1400" dirty="0"/>
              <a:t> </a:t>
            </a:r>
            <a:r>
              <a:rPr lang="en-US" sz="1400" dirty="0" err="1"/>
              <a:t>pendekatan</a:t>
            </a:r>
            <a:r>
              <a:rPr lang="en-US" sz="1400" dirty="0"/>
              <a:t> </a:t>
            </a:r>
            <a:r>
              <a:rPr lang="en-US" sz="1400" dirty="0" err="1"/>
              <a:t>perangkat</a:t>
            </a:r>
            <a:r>
              <a:rPr lang="en-US" sz="1400" dirty="0"/>
              <a:t> </a:t>
            </a:r>
            <a:r>
              <a:rPr lang="en-US" sz="1400" dirty="0" err="1"/>
              <a:t>lunak</a:t>
            </a:r>
            <a:r>
              <a:rPr lang="en-US" sz="1400" dirty="0"/>
              <a:t> yang </a:t>
            </a:r>
            <a:r>
              <a:rPr lang="en-US" sz="1400" dirty="0" err="1"/>
              <a:t>memisahkan</a:t>
            </a:r>
            <a:r>
              <a:rPr lang="en-US" sz="1400" dirty="0"/>
              <a:t> </a:t>
            </a:r>
            <a:r>
              <a:rPr lang="en-US" sz="1400" dirty="0" err="1"/>
              <a:t>aplikasi</a:t>
            </a:r>
            <a:r>
              <a:rPr lang="en-US" sz="1400" dirty="0"/>
              <a:t> </a:t>
            </a:r>
            <a:r>
              <a:rPr lang="en-US" sz="1400" dirty="0" err="1"/>
              <a:t>logika</a:t>
            </a:r>
            <a:r>
              <a:rPr lang="en-US" sz="1400" dirty="0"/>
              <a:t> </a:t>
            </a:r>
            <a:r>
              <a:rPr lang="en-US" sz="1400" dirty="0" err="1"/>
              <a:t>dari</a:t>
            </a:r>
            <a:r>
              <a:rPr lang="en-US" sz="1400" dirty="0"/>
              <a:t> </a:t>
            </a:r>
            <a:r>
              <a:rPr lang="en-US" sz="1400" dirty="0" err="1"/>
              <a:t>presentasi</a:t>
            </a:r>
            <a:r>
              <a:rPr lang="en-US" sz="1400" dirty="0"/>
              <a:t>. MVC </a:t>
            </a:r>
            <a:r>
              <a:rPr lang="en-US" sz="1400" dirty="0" err="1"/>
              <a:t>memisahkan</a:t>
            </a:r>
            <a:r>
              <a:rPr lang="en-US" sz="1400" dirty="0"/>
              <a:t> </a:t>
            </a:r>
            <a:r>
              <a:rPr lang="en-US" sz="1400" dirty="0" err="1"/>
              <a:t>aplikasi</a:t>
            </a:r>
            <a:r>
              <a:rPr lang="en-US" sz="1400" dirty="0"/>
              <a:t> </a:t>
            </a:r>
            <a:r>
              <a:rPr lang="en-US" sz="1400" dirty="0" err="1"/>
              <a:t>berdasarkan</a:t>
            </a:r>
            <a:r>
              <a:rPr lang="en-US" sz="1400" dirty="0"/>
              <a:t> </a:t>
            </a:r>
            <a:r>
              <a:rPr lang="en-US" sz="1400" dirty="0" err="1"/>
              <a:t>komponen</a:t>
            </a:r>
            <a:r>
              <a:rPr lang="en-US" sz="1400" dirty="0"/>
              <a:t>- </a:t>
            </a:r>
            <a:r>
              <a:rPr lang="en-US" sz="1400" dirty="0" err="1"/>
              <a:t>komponen</a:t>
            </a:r>
            <a:r>
              <a:rPr lang="en-US" sz="1400" dirty="0"/>
              <a:t> </a:t>
            </a:r>
            <a:r>
              <a:rPr lang="en-US" sz="1400" dirty="0" err="1"/>
              <a:t>aplikasi</a:t>
            </a:r>
            <a:r>
              <a:rPr lang="en-US" sz="1400" dirty="0"/>
              <a:t>, </a:t>
            </a:r>
            <a:r>
              <a:rPr lang="en-US" sz="1400" dirty="0" err="1"/>
              <a:t>seperti</a:t>
            </a:r>
            <a:r>
              <a:rPr lang="en-US" sz="1400" dirty="0"/>
              <a:t> : </a:t>
            </a:r>
            <a:r>
              <a:rPr lang="en-US" sz="1400" dirty="0" err="1"/>
              <a:t>manipulasi</a:t>
            </a:r>
            <a:r>
              <a:rPr lang="en-US" sz="1400" dirty="0"/>
              <a:t> data, controller, </a:t>
            </a:r>
            <a:r>
              <a:rPr lang="en-US" sz="1400" dirty="0" err="1"/>
              <a:t>dan</a:t>
            </a:r>
            <a:r>
              <a:rPr lang="en-US" sz="1400" dirty="0"/>
              <a:t> user interface.</a:t>
            </a:r>
          </a:p>
          <a:p>
            <a:pPr marL="285750" indent="-285750" fontAlgn="base">
              <a:buFont typeface="Arial" panose="020B0604020202020204" pitchFamily="34" charset="0"/>
              <a:buChar char="•"/>
            </a:pPr>
            <a:r>
              <a:rPr lang="en-US" sz="1400" b="1" dirty="0" smtClean="0"/>
              <a:t>Model</a:t>
            </a:r>
            <a:r>
              <a:rPr lang="en-US" sz="1400" dirty="0" smtClean="0"/>
              <a:t> </a:t>
            </a:r>
            <a:r>
              <a:rPr lang="en-US" sz="1400" dirty="0" err="1"/>
              <a:t>mewakili</a:t>
            </a:r>
            <a:r>
              <a:rPr lang="en-US" sz="1400" dirty="0"/>
              <a:t> </a:t>
            </a:r>
            <a:r>
              <a:rPr lang="en-US" sz="1400" dirty="0" err="1"/>
              <a:t>struktur</a:t>
            </a:r>
            <a:r>
              <a:rPr lang="en-US" sz="1400" dirty="0"/>
              <a:t> data. </a:t>
            </a:r>
            <a:r>
              <a:rPr lang="en-US" sz="1400" dirty="0" err="1"/>
              <a:t>Biasanya</a:t>
            </a:r>
            <a:r>
              <a:rPr lang="en-US" sz="1400" dirty="0"/>
              <a:t> model </a:t>
            </a:r>
            <a:r>
              <a:rPr lang="en-US" sz="1400" dirty="0" err="1"/>
              <a:t>berisi</a:t>
            </a:r>
            <a:r>
              <a:rPr lang="en-US" sz="1400" dirty="0"/>
              <a:t> </a:t>
            </a:r>
            <a:r>
              <a:rPr lang="en-US" sz="1400" dirty="0" err="1"/>
              <a:t>fungsi-fungsi</a:t>
            </a:r>
            <a:r>
              <a:rPr lang="en-US" sz="1400" dirty="0"/>
              <a:t> yang </a:t>
            </a:r>
            <a:r>
              <a:rPr lang="en-US" sz="1400" dirty="0" err="1"/>
              <a:t>membantu</a:t>
            </a:r>
            <a:r>
              <a:rPr lang="en-US" sz="1400" dirty="0"/>
              <a:t> </a:t>
            </a:r>
            <a:r>
              <a:rPr lang="en-US" sz="1400" dirty="0" err="1"/>
              <a:t>seseorang</a:t>
            </a:r>
            <a:r>
              <a:rPr lang="en-US" sz="1400" dirty="0"/>
              <a:t> </a:t>
            </a:r>
            <a:r>
              <a:rPr lang="en-US" sz="1400" dirty="0" err="1"/>
              <a:t>dalam</a:t>
            </a:r>
            <a:r>
              <a:rPr lang="en-US" sz="1400" dirty="0"/>
              <a:t> </a:t>
            </a:r>
            <a:r>
              <a:rPr lang="en-US" sz="1400" dirty="0" err="1"/>
              <a:t>pengelolaan</a:t>
            </a:r>
            <a:r>
              <a:rPr lang="en-US" sz="1400" dirty="0"/>
              <a:t> basis data </a:t>
            </a:r>
            <a:r>
              <a:rPr lang="en-US" sz="1400" dirty="0" err="1"/>
              <a:t>seperti</a:t>
            </a:r>
            <a:r>
              <a:rPr lang="en-US" sz="1400" dirty="0"/>
              <a:t> </a:t>
            </a:r>
            <a:r>
              <a:rPr lang="en-US" sz="1400" dirty="0" err="1"/>
              <a:t>memasukkan</a:t>
            </a:r>
            <a:r>
              <a:rPr lang="en-US" sz="1400" dirty="0"/>
              <a:t> data </a:t>
            </a:r>
            <a:r>
              <a:rPr lang="en-US" sz="1400" dirty="0" err="1"/>
              <a:t>ke</a:t>
            </a:r>
            <a:r>
              <a:rPr lang="en-US" sz="1400" dirty="0"/>
              <a:t> basis data, </a:t>
            </a:r>
            <a:r>
              <a:rPr lang="en-US" sz="1400" dirty="0" err="1"/>
              <a:t>pembaruan</a:t>
            </a:r>
            <a:r>
              <a:rPr lang="en-US" sz="1400" dirty="0"/>
              <a:t> data </a:t>
            </a:r>
            <a:r>
              <a:rPr lang="en-US" sz="1400" dirty="0" err="1"/>
              <a:t>dan</a:t>
            </a:r>
            <a:r>
              <a:rPr lang="en-US" sz="1400" dirty="0"/>
              <a:t> lain-lain.</a:t>
            </a:r>
          </a:p>
          <a:p>
            <a:pPr marL="285750" indent="-285750" fontAlgn="base">
              <a:buFont typeface="Arial" panose="020B0604020202020204" pitchFamily="34" charset="0"/>
              <a:buChar char="•"/>
            </a:pPr>
            <a:r>
              <a:rPr lang="en-US" sz="1400" b="1" dirty="0" smtClean="0"/>
              <a:t>View</a:t>
            </a:r>
            <a:r>
              <a:rPr lang="en-US" sz="1400" dirty="0" smtClean="0"/>
              <a:t> </a:t>
            </a:r>
            <a:r>
              <a:rPr lang="en-US" sz="1400" dirty="0" err="1"/>
              <a:t>adalah</a:t>
            </a:r>
            <a:r>
              <a:rPr lang="en-US" sz="1400" dirty="0"/>
              <a:t> </a:t>
            </a:r>
            <a:r>
              <a:rPr lang="en-US" sz="1400" dirty="0" err="1"/>
              <a:t>bagian</a:t>
            </a:r>
            <a:r>
              <a:rPr lang="en-US" sz="1400" dirty="0"/>
              <a:t> yang </a:t>
            </a:r>
            <a:r>
              <a:rPr lang="en-US" sz="1400" dirty="0" err="1"/>
              <a:t>mengatur</a:t>
            </a:r>
            <a:r>
              <a:rPr lang="en-US" sz="1400" dirty="0"/>
              <a:t> </a:t>
            </a:r>
            <a:r>
              <a:rPr lang="en-US" sz="1400" dirty="0" err="1"/>
              <a:t>tampilan</a:t>
            </a:r>
            <a:r>
              <a:rPr lang="en-US" sz="1400" dirty="0"/>
              <a:t> </a:t>
            </a:r>
            <a:r>
              <a:rPr lang="en-US" sz="1400" dirty="0" err="1"/>
              <a:t>ke</a:t>
            </a:r>
            <a:r>
              <a:rPr lang="en-US" sz="1400" dirty="0"/>
              <a:t> </a:t>
            </a:r>
            <a:r>
              <a:rPr lang="en-US" sz="1400" dirty="0" err="1"/>
              <a:t>pengguna</a:t>
            </a:r>
            <a:r>
              <a:rPr lang="en-US" sz="1400" dirty="0"/>
              <a:t>. </a:t>
            </a:r>
            <a:r>
              <a:rPr lang="en-US" sz="1400" dirty="0" err="1"/>
              <a:t>Bisa</a:t>
            </a:r>
            <a:r>
              <a:rPr lang="en-US" sz="1400" dirty="0"/>
              <a:t> </a:t>
            </a:r>
            <a:r>
              <a:rPr lang="en-US" sz="1400" dirty="0" err="1"/>
              <a:t>dikatakan</a:t>
            </a:r>
            <a:r>
              <a:rPr lang="en-US" sz="1400" dirty="0"/>
              <a:t> </a:t>
            </a:r>
            <a:r>
              <a:rPr lang="en-US" sz="1400" dirty="0" err="1"/>
              <a:t>berupa</a:t>
            </a:r>
            <a:r>
              <a:rPr lang="en-US" sz="1400" dirty="0"/>
              <a:t> </a:t>
            </a:r>
            <a:r>
              <a:rPr lang="en-US" sz="1400" dirty="0" err="1"/>
              <a:t>halaman</a:t>
            </a:r>
            <a:r>
              <a:rPr lang="en-US" sz="1400" dirty="0"/>
              <a:t> web.</a:t>
            </a:r>
          </a:p>
          <a:p>
            <a:pPr marL="285750" indent="-285750" fontAlgn="base">
              <a:buFont typeface="Arial" panose="020B0604020202020204" pitchFamily="34" charset="0"/>
              <a:buChar char="•"/>
            </a:pPr>
            <a:r>
              <a:rPr lang="en-US" sz="1400" b="1" dirty="0" smtClean="0"/>
              <a:t>Controller</a:t>
            </a:r>
            <a:r>
              <a:rPr lang="en-US" sz="1400" dirty="0" smtClean="0"/>
              <a:t> </a:t>
            </a:r>
            <a:r>
              <a:rPr lang="en-US" sz="1400" dirty="0" err="1"/>
              <a:t>merupakan</a:t>
            </a:r>
            <a:r>
              <a:rPr lang="en-US" sz="1400" dirty="0"/>
              <a:t> </a:t>
            </a:r>
            <a:r>
              <a:rPr lang="en-US" sz="1400" dirty="0" err="1"/>
              <a:t>bagian</a:t>
            </a:r>
            <a:r>
              <a:rPr lang="en-US" sz="1400" dirty="0"/>
              <a:t> yang </a:t>
            </a:r>
            <a:r>
              <a:rPr lang="en-US" sz="1400" dirty="0" err="1"/>
              <a:t>menjembatani</a:t>
            </a:r>
            <a:r>
              <a:rPr lang="en-US" sz="1400" dirty="0"/>
              <a:t> model </a:t>
            </a:r>
            <a:r>
              <a:rPr lang="en-US" sz="1400" dirty="0" err="1"/>
              <a:t>dan</a:t>
            </a:r>
            <a:r>
              <a:rPr lang="en-US" sz="1400" dirty="0"/>
              <a:t> view.</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err="1"/>
              <a:t>Laravel</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52</a:t>
            </a:fld>
            <a:endParaRPr lang="en-US" dirty="0"/>
          </a:p>
        </p:txBody>
      </p:sp>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Laravel - Wikipedia bahasa Indonesia, ensiklopedia beb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8712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9" y="2757616"/>
            <a:ext cx="4905578" cy="242694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&lt;?</a:t>
            </a:r>
            <a:r>
              <a:rPr lang="en-US" sz="1400" b="1" dirty="0" err="1"/>
              <a:t>php</a:t>
            </a:r>
            <a:endParaRPr lang="en-US" sz="1400" b="1" dirty="0"/>
          </a:p>
          <a:p>
            <a:pPr>
              <a:spcBef>
                <a:spcPts val="0"/>
              </a:spcBef>
            </a:pPr>
            <a:r>
              <a:rPr lang="en-US" sz="1400" b="1" dirty="0"/>
              <a:t>$</a:t>
            </a:r>
            <a:r>
              <a:rPr lang="en-US" sz="1400" b="1" dirty="0" err="1"/>
              <a:t>servername</a:t>
            </a:r>
            <a:r>
              <a:rPr lang="en-US" sz="1400" b="1" dirty="0"/>
              <a:t> = "localhost";</a:t>
            </a:r>
          </a:p>
          <a:p>
            <a:pPr>
              <a:spcBef>
                <a:spcPts val="0"/>
              </a:spcBef>
            </a:pPr>
            <a:r>
              <a:rPr lang="en-US" sz="1400" b="1" dirty="0"/>
              <a:t>$database = "</a:t>
            </a:r>
            <a:r>
              <a:rPr lang="en-US" sz="1400" b="1" dirty="0" err="1"/>
              <a:t>mydb</a:t>
            </a:r>
            <a:r>
              <a:rPr lang="en-US" sz="1400" b="1" dirty="0"/>
              <a:t>";</a:t>
            </a:r>
          </a:p>
          <a:p>
            <a:pPr>
              <a:spcBef>
                <a:spcPts val="0"/>
              </a:spcBef>
            </a:pPr>
            <a:r>
              <a:rPr lang="en-US" sz="1400" b="1" dirty="0"/>
              <a:t>$username = "</a:t>
            </a:r>
            <a:r>
              <a:rPr lang="en-US" sz="1400" b="1" dirty="0" err="1"/>
              <a:t>myuser</a:t>
            </a:r>
            <a:r>
              <a:rPr lang="en-US" sz="1400" b="1" dirty="0"/>
              <a:t>";</a:t>
            </a:r>
          </a:p>
          <a:p>
            <a:pPr>
              <a:spcBef>
                <a:spcPts val="0"/>
              </a:spcBef>
            </a:pPr>
            <a:r>
              <a:rPr lang="en-US" sz="1400" b="1" dirty="0"/>
              <a:t>$password = "</a:t>
            </a:r>
            <a:r>
              <a:rPr lang="en-US" sz="1400" b="1" dirty="0" err="1"/>
              <a:t>mypassword</a:t>
            </a:r>
            <a:r>
              <a:rPr lang="en-US" sz="1400" b="1" dirty="0"/>
              <a:t>";</a:t>
            </a:r>
          </a:p>
          <a:p>
            <a:pPr>
              <a:spcBef>
                <a:spcPts val="0"/>
              </a:spcBef>
            </a:pPr>
            <a:endParaRPr lang="en-US" sz="1400" b="1" dirty="0"/>
          </a:p>
          <a:p>
            <a:pPr>
              <a:spcBef>
                <a:spcPts val="0"/>
              </a:spcBef>
            </a:pPr>
            <a:r>
              <a:rPr lang="en-US" sz="1400" b="1" dirty="0"/>
              <a:t>$conn = </a:t>
            </a:r>
            <a:r>
              <a:rPr lang="en-US" sz="1400" b="1" dirty="0" err="1"/>
              <a:t>mysqli_connect</a:t>
            </a:r>
            <a:r>
              <a:rPr lang="en-US" sz="1400" b="1" dirty="0"/>
              <a:t>($</a:t>
            </a:r>
            <a:r>
              <a:rPr lang="en-US" sz="1400" b="1" dirty="0" err="1"/>
              <a:t>servername</a:t>
            </a:r>
            <a:r>
              <a:rPr lang="en-US" sz="1400" b="1" dirty="0"/>
              <a:t>, $username, $password, $database);</a:t>
            </a:r>
          </a:p>
          <a:p>
            <a:pPr>
              <a:spcBef>
                <a:spcPts val="0"/>
              </a:spcBef>
            </a:pPr>
            <a:r>
              <a:rPr lang="en-US" sz="1400" b="1" dirty="0"/>
              <a:t>if (!$conn) {</a:t>
            </a:r>
          </a:p>
          <a:p>
            <a:pPr>
              <a:spcBef>
                <a:spcPts val="0"/>
              </a:spcBef>
            </a:pPr>
            <a:r>
              <a:rPr lang="en-US" sz="1400" b="1" dirty="0"/>
              <a:t>	die(</a:t>
            </a:r>
            <a:r>
              <a:rPr lang="en-US" sz="1400" b="1" dirty="0" err="1"/>
              <a:t>mysqli_connect_error</a:t>
            </a:r>
            <a:r>
              <a:rPr lang="en-US" sz="1400" b="1" dirty="0"/>
              <a:t>());</a:t>
            </a:r>
          </a:p>
          <a:p>
            <a:pPr>
              <a:spcBef>
                <a:spcPts val="0"/>
              </a:spcBef>
            </a:pPr>
            <a:r>
              <a:rPr lang="en-US" sz="1400" b="1" dirty="0"/>
              <a:t>}</a:t>
            </a:r>
          </a:p>
          <a:p>
            <a:pPr>
              <a:spcBef>
                <a:spcPts val="0"/>
              </a:spcBef>
            </a:pPr>
            <a:r>
              <a:rPr lang="en-US" sz="1400" b="1" dirty="0"/>
              <a:t>?&gt;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err="1" smtClean="0"/>
              <a:t>Laravel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err="1" smtClean="0"/>
              <a:t>Laravel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123051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Dalam</a:t>
            </a:r>
            <a:r>
              <a:rPr lang="en-US" dirty="0" smtClean="0"/>
              <a:t> </a:t>
            </a:r>
            <a:r>
              <a:rPr lang="en-US" dirty="0" err="1" smtClean="0"/>
              <a:t>penggunaan</a:t>
            </a:r>
            <a:r>
              <a:rPr lang="en-US" dirty="0" smtClean="0"/>
              <a:t> framework </a:t>
            </a:r>
            <a:r>
              <a:rPr lang="en-US" dirty="0" err="1" smtClean="0"/>
              <a:t>seluruh</a:t>
            </a:r>
            <a:r>
              <a:rPr lang="en-US" dirty="0" smtClean="0"/>
              <a:t> </a:t>
            </a:r>
            <a:r>
              <a:rPr lang="en-US" dirty="0" err="1" smtClean="0"/>
              <a:t>kode</a:t>
            </a:r>
            <a:r>
              <a:rPr lang="en-US" dirty="0" smtClean="0"/>
              <a:t> </a:t>
            </a:r>
            <a:r>
              <a:rPr lang="en-US" dirty="0" err="1" smtClean="0"/>
              <a:t>sudah</a:t>
            </a:r>
            <a:r>
              <a:rPr lang="en-US" dirty="0" smtClean="0"/>
              <a:t> </a:t>
            </a:r>
            <a:r>
              <a:rPr lang="en-US" dirty="0" err="1" smtClean="0"/>
              <a:t>tersusun</a:t>
            </a:r>
            <a:r>
              <a:rPr lang="en-US" dirty="0" smtClean="0"/>
              <a:t> </a:t>
            </a:r>
            <a:r>
              <a:rPr lang="en-US" dirty="0" err="1" smtClean="0"/>
              <a:t>sehingga</a:t>
            </a:r>
            <a:r>
              <a:rPr lang="en-US" dirty="0" smtClean="0"/>
              <a:t> para developer </a:t>
            </a:r>
            <a:r>
              <a:rPr lang="en-US" dirty="0" err="1" smtClean="0"/>
              <a:t>cukup</a:t>
            </a:r>
            <a:r>
              <a:rPr lang="en-US" dirty="0" smtClean="0"/>
              <a:t> </a:t>
            </a:r>
            <a:r>
              <a:rPr lang="en-US" dirty="0" err="1" smtClean="0"/>
              <a:t>mengikuti</a:t>
            </a:r>
            <a:r>
              <a:rPr lang="en-US" dirty="0" smtClean="0"/>
              <a:t> </a:t>
            </a:r>
            <a:r>
              <a:rPr lang="en-US" dirty="0" err="1" smtClean="0"/>
              <a:t>dokumentasi</a:t>
            </a:r>
            <a:r>
              <a:rPr lang="en-US" dirty="0" smtClean="0"/>
              <a:t> yang </a:t>
            </a:r>
            <a:r>
              <a:rPr lang="en-US" dirty="0" err="1" smtClean="0"/>
              <a:t>berada</a:t>
            </a:r>
            <a:r>
              <a:rPr lang="en-US" dirty="0" smtClean="0"/>
              <a:t> </a:t>
            </a:r>
            <a:r>
              <a:rPr lang="en-US" dirty="0" err="1" smtClean="0"/>
              <a:t>pada</a:t>
            </a:r>
            <a:r>
              <a:rPr lang="en-US" dirty="0" smtClean="0"/>
              <a:t> framework yang </a:t>
            </a:r>
            <a:r>
              <a:rPr lang="en-US" dirty="0" err="1" smtClean="0"/>
              <a:t>digunakan</a:t>
            </a:r>
            <a:r>
              <a:rPr lang="en-US" dirty="0" smtClean="0"/>
              <a:t>. </a:t>
            </a:r>
            <a:r>
              <a:rPr lang="en-US" dirty="0" err="1" smtClean="0"/>
              <a:t>Berikut</a:t>
            </a:r>
            <a:r>
              <a:rPr lang="en-US" dirty="0" smtClean="0"/>
              <a:t> </a:t>
            </a:r>
            <a:r>
              <a:rPr lang="en-US" dirty="0" err="1" smtClean="0"/>
              <a:t>ini</a:t>
            </a:r>
            <a:r>
              <a:rPr lang="en-US" dirty="0" smtClean="0"/>
              <a:t> </a:t>
            </a:r>
            <a:r>
              <a:rPr lang="en-US" dirty="0" err="1" smtClean="0"/>
              <a:t>contoh</a:t>
            </a:r>
            <a:r>
              <a:rPr lang="en-US" dirty="0" smtClean="0"/>
              <a:t> </a:t>
            </a:r>
            <a:r>
              <a:rPr lang="en-US" dirty="0" err="1" smtClean="0"/>
              <a:t>menghubungkan</a:t>
            </a:r>
            <a:r>
              <a:rPr lang="en-US" dirty="0" smtClean="0"/>
              <a:t> web </a:t>
            </a:r>
            <a:r>
              <a:rPr lang="en-US" dirty="0" err="1" smtClean="0"/>
              <a:t>dengan</a:t>
            </a:r>
            <a:r>
              <a:rPr lang="en-US" dirty="0" smtClean="0"/>
              <a:t> database.</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6019961" y="2757614"/>
            <a:ext cx="5035997" cy="1317235"/>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DB_CONNECTION=</a:t>
            </a:r>
            <a:r>
              <a:rPr lang="en-US" sz="1400" b="1" dirty="0" err="1"/>
              <a:t>mysql</a:t>
            </a:r>
            <a:endParaRPr lang="en-US" sz="1400" b="1" dirty="0"/>
          </a:p>
          <a:p>
            <a:pPr>
              <a:spcBef>
                <a:spcPts val="0"/>
              </a:spcBef>
            </a:pPr>
            <a:r>
              <a:rPr lang="en-US" sz="1400" b="1" dirty="0"/>
              <a:t>DB_HOST=127.0.0.1</a:t>
            </a:r>
          </a:p>
          <a:p>
            <a:pPr>
              <a:spcBef>
                <a:spcPts val="0"/>
              </a:spcBef>
            </a:pPr>
            <a:r>
              <a:rPr lang="en-US" sz="1400" b="1" dirty="0"/>
              <a:t>DB_PORT=3306</a:t>
            </a:r>
          </a:p>
          <a:p>
            <a:pPr>
              <a:spcBef>
                <a:spcPts val="0"/>
              </a:spcBef>
            </a:pPr>
            <a:r>
              <a:rPr lang="en-US" sz="1400" b="1" dirty="0"/>
              <a:t>DB_DATABASE=</a:t>
            </a:r>
            <a:r>
              <a:rPr lang="en-US" sz="1400" b="1" dirty="0" err="1"/>
              <a:t>mydb</a:t>
            </a:r>
            <a:endParaRPr lang="en-US" sz="1400" b="1" dirty="0"/>
          </a:p>
          <a:p>
            <a:pPr>
              <a:spcBef>
                <a:spcPts val="0"/>
              </a:spcBef>
            </a:pPr>
            <a:r>
              <a:rPr lang="en-US" sz="1400" b="1" dirty="0"/>
              <a:t>DB_USERNAME=</a:t>
            </a:r>
            <a:r>
              <a:rPr lang="en-US" sz="1400" b="1" dirty="0" err="1"/>
              <a:t>myuser</a:t>
            </a:r>
            <a:endParaRPr lang="en-US" sz="1400" b="1" dirty="0"/>
          </a:p>
          <a:p>
            <a:pPr>
              <a:spcBef>
                <a:spcPts val="0"/>
              </a:spcBef>
            </a:pPr>
            <a:r>
              <a:rPr lang="en-US" sz="1400" b="1" dirty="0"/>
              <a:t>DB_PASSWORD=</a:t>
            </a:r>
            <a:r>
              <a:rPr lang="en-US" sz="1400" b="1" dirty="0" err="1"/>
              <a:t>mypassword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6019961" y="4339127"/>
            <a:ext cx="5396722" cy="201722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Sedangkan</a:t>
            </a:r>
            <a:r>
              <a:rPr lang="en-US" dirty="0" smtClean="0"/>
              <a:t> </a:t>
            </a:r>
            <a:r>
              <a:rPr lang="en-US" dirty="0" err="1" smtClean="0"/>
              <a:t>pada</a:t>
            </a:r>
            <a:r>
              <a:rPr lang="en-US" dirty="0" smtClean="0"/>
              <a:t> framework </a:t>
            </a:r>
            <a:r>
              <a:rPr lang="en-US" dirty="0" err="1" smtClean="0"/>
              <a:t>maka</a:t>
            </a:r>
            <a:r>
              <a:rPr lang="en-US" dirty="0" smtClean="0"/>
              <a:t> </a:t>
            </a:r>
            <a:r>
              <a:rPr lang="en-US" dirty="0" err="1" smtClean="0"/>
              <a:t>konfigurasi</a:t>
            </a:r>
            <a:r>
              <a:rPr lang="en-US" dirty="0" smtClean="0"/>
              <a:t> </a:t>
            </a:r>
            <a:r>
              <a:rPr lang="en-US" dirty="0" err="1" smtClean="0"/>
              <a:t>sudah</a:t>
            </a:r>
            <a:r>
              <a:rPr lang="en-US" dirty="0" smtClean="0"/>
              <a:t> </a:t>
            </a:r>
            <a:r>
              <a:rPr lang="en-US" dirty="0" err="1" smtClean="0"/>
              <a:t>disediakan</a:t>
            </a:r>
            <a:r>
              <a:rPr lang="en-US" dirty="0" smtClean="0"/>
              <a:t> </a:t>
            </a:r>
            <a:r>
              <a:rPr lang="en-US" dirty="0" err="1" smtClean="0"/>
              <a:t>dan</a:t>
            </a:r>
            <a:r>
              <a:rPr lang="en-US" dirty="0" smtClean="0"/>
              <a:t> </a:t>
            </a:r>
            <a:r>
              <a:rPr lang="en-US" dirty="0" err="1" smtClean="0"/>
              <a:t>kita</a:t>
            </a:r>
            <a:r>
              <a:rPr lang="en-US" dirty="0" smtClean="0"/>
              <a:t> </a:t>
            </a:r>
            <a:r>
              <a:rPr lang="en-US" dirty="0" err="1" smtClean="0"/>
              <a:t>hanya</a:t>
            </a:r>
            <a:r>
              <a:rPr lang="en-US" dirty="0" smtClean="0"/>
              <a:t> </a:t>
            </a:r>
            <a:r>
              <a:rPr lang="en-US" dirty="0" err="1" smtClean="0"/>
              <a:t>perlu</a:t>
            </a:r>
            <a:r>
              <a:rPr lang="en-US" dirty="0" smtClean="0"/>
              <a:t> </a:t>
            </a:r>
            <a:r>
              <a:rPr lang="en-US" dirty="0" err="1" smtClean="0"/>
              <a:t>menggantinya</a:t>
            </a:r>
            <a:r>
              <a:rPr lang="en-US" dirty="0" smtClean="0"/>
              <a:t> </a:t>
            </a:r>
            <a:r>
              <a:rPr lang="en-US" dirty="0" err="1" smtClean="0"/>
              <a:t>sesuai</a:t>
            </a:r>
            <a:r>
              <a:rPr lang="en-US" dirty="0" smtClean="0"/>
              <a:t> </a:t>
            </a:r>
            <a:r>
              <a:rPr lang="en-US" dirty="0" err="1" smtClean="0"/>
              <a:t>kebutuhan</a:t>
            </a:r>
            <a:r>
              <a:rPr lang="en-US" dirty="0" smtClean="0"/>
              <a:t> </a:t>
            </a:r>
            <a:r>
              <a:rPr lang="en-US" dirty="0" err="1" smtClean="0"/>
              <a:t>saja</a:t>
            </a:r>
            <a:endParaRPr lang="en-US" dirty="0" smtClean="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5384276"/>
            <a:ext cx="5041104" cy="77235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t>Dalam</a:t>
            </a:r>
            <a:r>
              <a:rPr lang="en-US" sz="1800" dirty="0" smtClean="0"/>
              <a:t> native PHP, </a:t>
            </a:r>
            <a:r>
              <a:rPr lang="en-US" sz="1800" dirty="0" err="1" smtClean="0"/>
              <a:t>untuk</a:t>
            </a:r>
            <a:r>
              <a:rPr lang="en-US" sz="1800" dirty="0" smtClean="0"/>
              <a:t> </a:t>
            </a:r>
            <a:r>
              <a:rPr lang="en-US" sz="1800" dirty="0" err="1" smtClean="0"/>
              <a:t>melakukan</a:t>
            </a:r>
            <a:r>
              <a:rPr lang="en-US" sz="1800" dirty="0" smtClean="0"/>
              <a:t> </a:t>
            </a:r>
            <a:r>
              <a:rPr lang="en-US" sz="1800" dirty="0" err="1" smtClean="0"/>
              <a:t>koneksi</a:t>
            </a:r>
            <a:r>
              <a:rPr lang="en-US" sz="1800" dirty="0" smtClean="0"/>
              <a:t> </a:t>
            </a:r>
            <a:r>
              <a:rPr lang="en-US" sz="1800" dirty="0" err="1" smtClean="0"/>
              <a:t>kedatabase</a:t>
            </a:r>
            <a:r>
              <a:rPr lang="en-US" sz="1800" dirty="0" smtClean="0"/>
              <a:t>, </a:t>
            </a:r>
            <a:r>
              <a:rPr lang="en-US" sz="1800" dirty="0" err="1" smtClean="0"/>
              <a:t>diperlukan</a:t>
            </a:r>
            <a:r>
              <a:rPr lang="en-US" sz="1800" dirty="0" smtClean="0"/>
              <a:t> </a:t>
            </a:r>
            <a:r>
              <a:rPr lang="en-US" sz="1800" dirty="0" err="1" smtClean="0"/>
              <a:t>konfigurasi</a:t>
            </a:r>
            <a:r>
              <a:rPr lang="en-US" sz="1800" dirty="0" smtClean="0"/>
              <a:t> </a:t>
            </a:r>
            <a:r>
              <a:rPr lang="en-US" sz="1800" dirty="0" err="1" smtClean="0"/>
              <a:t>secara</a:t>
            </a:r>
            <a:r>
              <a:rPr lang="en-US" sz="1800" dirty="0" smtClean="0"/>
              <a:t> manual</a:t>
            </a:r>
          </a:p>
        </p:txBody>
      </p:sp>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61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MySQL</a:t>
            </a:r>
            <a:r>
              <a:rPr lang="en-US" dirty="0" smtClean="0"/>
              <a:t> </a:t>
            </a:r>
            <a:br>
              <a:rPr lang="en-US" dirty="0" smtClean="0"/>
            </a:br>
            <a:r>
              <a:rPr lang="en-US" b="0" dirty="0" smtClean="0"/>
              <a:t>(</a:t>
            </a:r>
            <a:r>
              <a:rPr lang="en-US" b="0" i="1" dirty="0"/>
              <a:t>Database</a:t>
            </a:r>
            <a:r>
              <a:rPr lang="en-US" b="0" i="1" dirty="0" smtClean="0"/>
              <a:t>)</a:t>
            </a:r>
            <a:endParaRPr lang="en-US" dirty="0"/>
          </a:p>
        </p:txBody>
      </p:sp>
      <p:sp>
        <p:nvSpPr>
          <p:cNvPr id="6" name="Text Placeholder 2"/>
          <p:cNvSpPr txBox="1">
            <a:spLocks/>
          </p:cNvSpPr>
          <p:nvPr/>
        </p:nvSpPr>
        <p:spPr>
          <a:xfrm>
            <a:off x="5642425" y="3311566"/>
            <a:ext cx="3698302" cy="423831"/>
          </a:xfrm>
          <a:prstGeom prst="rect">
            <a:avLst/>
          </a:prstGeom>
        </p:spPr>
        <p:txBody>
          <a:bodyPr>
            <a:normAutofit fontScale="70000" lnSpcReduction="2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mtClean="0"/>
              <a:t>Framework, Library &amp; Database</a:t>
            </a:r>
            <a:endParaRPr lang="en-US" dirty="0"/>
          </a:p>
        </p:txBody>
      </p:sp>
      <p:pic>
        <p:nvPicPr>
          <p:cNvPr id="8"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961" y="3523481"/>
            <a:ext cx="1426464" cy="9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05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MySQL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MySQL </a:t>
            </a:r>
            <a:r>
              <a:rPr lang="en-US" dirty="0" err="1"/>
              <a:t>adalah</a:t>
            </a:r>
            <a:r>
              <a:rPr lang="en-US" dirty="0"/>
              <a:t> </a:t>
            </a:r>
            <a:r>
              <a:rPr lang="en-US" dirty="0" err="1"/>
              <a:t>salah</a:t>
            </a:r>
            <a:r>
              <a:rPr lang="en-US" dirty="0"/>
              <a:t> </a:t>
            </a:r>
            <a:r>
              <a:rPr lang="en-US" dirty="0" err="1"/>
              <a:t>satu</a:t>
            </a:r>
            <a:r>
              <a:rPr lang="en-US" dirty="0"/>
              <a:t> </a:t>
            </a:r>
            <a:r>
              <a:rPr lang="en-US" dirty="0" err="1"/>
              <a:t>jenis</a:t>
            </a:r>
            <a:r>
              <a:rPr lang="en-US" dirty="0"/>
              <a:t> database yang </a:t>
            </a:r>
            <a:r>
              <a:rPr lang="en-US" dirty="0" err="1"/>
              <a:t>bersifat</a:t>
            </a:r>
            <a:r>
              <a:rPr lang="en-US" dirty="0"/>
              <a:t> </a:t>
            </a:r>
            <a:r>
              <a:rPr lang="en-US" i="1" dirty="0"/>
              <a:t>open source. </a:t>
            </a:r>
            <a:r>
              <a:rPr lang="en-US" dirty="0" err="1"/>
              <a:t>Tentunya</a:t>
            </a:r>
            <a:r>
              <a:rPr lang="en-US" dirty="0"/>
              <a:t>, </a:t>
            </a:r>
            <a:r>
              <a:rPr lang="en-US" dirty="0" err="1"/>
              <a:t>banyak</a:t>
            </a:r>
            <a:r>
              <a:rPr lang="en-US" dirty="0"/>
              <a:t> </a:t>
            </a:r>
            <a:r>
              <a:rPr lang="en-US" dirty="0" err="1"/>
              <a:t>sekali</a:t>
            </a:r>
            <a:r>
              <a:rPr lang="en-US" dirty="0"/>
              <a:t> </a:t>
            </a:r>
            <a:r>
              <a:rPr lang="en-US" dirty="0" err="1"/>
              <a:t>bentuk</a:t>
            </a:r>
            <a:r>
              <a:rPr lang="en-US" dirty="0"/>
              <a:t> database </a:t>
            </a:r>
            <a:r>
              <a:rPr lang="en-US" dirty="0" err="1"/>
              <a:t>selain</a:t>
            </a:r>
            <a:r>
              <a:rPr lang="en-US" dirty="0"/>
              <a:t> MySQL </a:t>
            </a:r>
            <a:r>
              <a:rPr lang="en-US" dirty="0" err="1"/>
              <a:t>sendiri</a:t>
            </a:r>
            <a:r>
              <a:rPr lang="en-US" dirty="0"/>
              <a:t>. </a:t>
            </a:r>
            <a:r>
              <a:rPr lang="en-US" dirty="0" smtClean="0"/>
              <a:t>	</a:t>
            </a:r>
            <a:r>
              <a:rPr lang="en-US" dirty="0" err="1" smtClean="0"/>
              <a:t>Dalam</a:t>
            </a:r>
            <a:r>
              <a:rPr lang="en-US" dirty="0" smtClean="0"/>
              <a:t> </a:t>
            </a:r>
            <a:r>
              <a:rPr lang="en-US" dirty="0" err="1"/>
              <a:t>pembuatan</a:t>
            </a:r>
            <a:r>
              <a:rPr lang="en-US" dirty="0"/>
              <a:t> </a:t>
            </a:r>
            <a:r>
              <a:rPr lang="en-US" dirty="0" err="1"/>
              <a:t>sebuah</a:t>
            </a:r>
            <a:r>
              <a:rPr lang="en-US" dirty="0"/>
              <a:t> </a:t>
            </a:r>
            <a:r>
              <a:rPr lang="en-US" dirty="0" err="1"/>
              <a:t>aplikasi</a:t>
            </a:r>
            <a:r>
              <a:rPr lang="en-US" dirty="0"/>
              <a:t> yang </a:t>
            </a:r>
            <a:r>
              <a:rPr lang="en-US" dirty="0" err="1"/>
              <a:t>kompleks</a:t>
            </a:r>
            <a:r>
              <a:rPr lang="en-US" dirty="0"/>
              <a:t> </a:t>
            </a:r>
            <a:r>
              <a:rPr lang="en-US" dirty="0" err="1"/>
              <a:t>dan</a:t>
            </a:r>
            <a:r>
              <a:rPr lang="en-US" dirty="0"/>
              <a:t> </a:t>
            </a:r>
            <a:r>
              <a:rPr lang="en-US" dirty="0" err="1"/>
              <a:t>dapat</a:t>
            </a:r>
            <a:r>
              <a:rPr lang="en-US" dirty="0"/>
              <a:t> </a:t>
            </a:r>
            <a:r>
              <a:rPr lang="en-US" dirty="0" err="1"/>
              <a:t>dijalankan</a:t>
            </a:r>
            <a:r>
              <a:rPr lang="en-US" dirty="0"/>
              <a:t> </a:t>
            </a:r>
            <a:r>
              <a:rPr lang="en-US" dirty="0" err="1"/>
              <a:t>secara</a:t>
            </a:r>
            <a:r>
              <a:rPr lang="en-US" dirty="0"/>
              <a:t> </a:t>
            </a:r>
            <a:r>
              <a:rPr lang="en-US" dirty="0" err="1"/>
              <a:t>dinamis</a:t>
            </a:r>
            <a:r>
              <a:rPr lang="en-US" dirty="0"/>
              <a:t>, database </a:t>
            </a:r>
            <a:r>
              <a:rPr lang="en-US" dirty="0" err="1"/>
              <a:t>sangatlah</a:t>
            </a:r>
            <a:r>
              <a:rPr lang="en-US" dirty="0"/>
              <a:t> </a:t>
            </a:r>
            <a:r>
              <a:rPr lang="en-US" dirty="0" err="1"/>
              <a:t>dibutuhkan</a:t>
            </a:r>
            <a:r>
              <a:rPr lang="en-US" dirty="0"/>
              <a:t> </a:t>
            </a:r>
            <a:r>
              <a:rPr lang="en-US" dirty="0" err="1"/>
              <a:t>untuk</a:t>
            </a:r>
            <a:r>
              <a:rPr lang="en-US" dirty="0"/>
              <a:t> </a:t>
            </a:r>
            <a:r>
              <a:rPr lang="en-US" dirty="0" err="1"/>
              <a:t>menyimpan</a:t>
            </a:r>
            <a:r>
              <a:rPr lang="en-US" dirty="0"/>
              <a:t> </a:t>
            </a:r>
            <a:r>
              <a:rPr lang="en-US" dirty="0" err="1"/>
              <a:t>berbagai</a:t>
            </a:r>
            <a:r>
              <a:rPr lang="en-US" dirty="0"/>
              <a:t> data </a:t>
            </a:r>
            <a:r>
              <a:rPr lang="en-US" dirty="0" err="1"/>
              <a:t>dalam</a:t>
            </a:r>
            <a:r>
              <a:rPr lang="en-US" dirty="0"/>
              <a:t> </a:t>
            </a:r>
            <a:r>
              <a:rPr lang="en-US" dirty="0" err="1"/>
              <a:t>bentuk</a:t>
            </a:r>
            <a:r>
              <a:rPr lang="en-US" dirty="0"/>
              <a:t> </a:t>
            </a:r>
            <a:r>
              <a:rPr lang="en-US" dirty="0" err="1"/>
              <a:t>informasi</a:t>
            </a:r>
            <a:r>
              <a:rPr lang="en-US" dirty="0"/>
              <a:t>.</a:t>
            </a:r>
          </a:p>
          <a:p>
            <a:r>
              <a:rPr lang="en-US" dirty="0" smtClean="0"/>
              <a:t>	Website </a:t>
            </a:r>
            <a:r>
              <a:rPr lang="en-US" dirty="0" err="1"/>
              <a:t>dan</a:t>
            </a:r>
            <a:r>
              <a:rPr lang="en-US" dirty="0"/>
              <a:t> </a:t>
            </a:r>
            <a:r>
              <a:rPr lang="en-US" dirty="0" err="1"/>
              <a:t>aplikasi</a:t>
            </a:r>
            <a:r>
              <a:rPr lang="en-US" dirty="0"/>
              <a:t> </a:t>
            </a:r>
            <a:r>
              <a:rPr lang="en-US" dirty="0" err="1" smtClean="0"/>
              <a:t>memerlukan</a:t>
            </a:r>
            <a:r>
              <a:rPr lang="en-US" dirty="0" smtClean="0"/>
              <a:t> </a:t>
            </a:r>
            <a:r>
              <a:rPr lang="en-US" dirty="0"/>
              <a:t>database server </a:t>
            </a:r>
            <a:r>
              <a:rPr lang="en-US" dirty="0" err="1"/>
              <a:t>untuk</a:t>
            </a:r>
            <a:r>
              <a:rPr lang="en-US" dirty="0"/>
              <a:t> </a:t>
            </a:r>
            <a:r>
              <a:rPr lang="en-US" dirty="0" err="1"/>
              <a:t>menampung</a:t>
            </a:r>
            <a:r>
              <a:rPr lang="en-US" dirty="0"/>
              <a:t> </a:t>
            </a:r>
            <a:r>
              <a:rPr lang="en-US" dirty="0" err="1"/>
              <a:t>informasi</a:t>
            </a:r>
            <a:r>
              <a:rPr lang="en-US" dirty="0"/>
              <a:t> yang </a:t>
            </a:r>
            <a:r>
              <a:rPr lang="en-US" dirty="0" err="1"/>
              <a:t>banyak</a:t>
            </a:r>
            <a:r>
              <a:rPr lang="en-US" dirty="0"/>
              <a:t>. </a:t>
            </a:r>
            <a:r>
              <a:rPr lang="en-US" dirty="0" err="1"/>
              <a:t>Contohnya</a:t>
            </a:r>
            <a:r>
              <a:rPr lang="en-US" dirty="0"/>
              <a:t> </a:t>
            </a:r>
            <a:r>
              <a:rPr lang="en-US" dirty="0" err="1"/>
              <a:t>dari</a:t>
            </a:r>
            <a:r>
              <a:rPr lang="en-US" dirty="0"/>
              <a:t> </a:t>
            </a:r>
            <a:r>
              <a:rPr lang="en-US" dirty="0" err="1"/>
              <a:t>segi</a:t>
            </a:r>
            <a:r>
              <a:rPr lang="en-US" dirty="0"/>
              <a:t> URL, username, password, </a:t>
            </a:r>
            <a:r>
              <a:rPr lang="en-US" dirty="0" err="1"/>
              <a:t>informasi</a:t>
            </a:r>
            <a:r>
              <a:rPr lang="en-US" dirty="0"/>
              <a:t> user, </a:t>
            </a:r>
            <a:r>
              <a:rPr lang="en-US" dirty="0" err="1"/>
              <a:t>dll</a:t>
            </a:r>
            <a:r>
              <a:rPr lang="en-US" dirty="0"/>
              <a:t>. MySQL </a:t>
            </a:r>
            <a:r>
              <a:rPr lang="en-US" dirty="0" err="1"/>
              <a:t>dapat</a:t>
            </a:r>
            <a:r>
              <a:rPr lang="en-US" dirty="0"/>
              <a:t> </a:t>
            </a:r>
            <a:r>
              <a:rPr lang="en-US" dirty="0" err="1"/>
              <a:t>memanajemen</a:t>
            </a:r>
            <a:r>
              <a:rPr lang="en-US" dirty="0"/>
              <a:t> </a:t>
            </a:r>
            <a:r>
              <a:rPr lang="en-US" dirty="0" err="1"/>
              <a:t>segala</a:t>
            </a:r>
            <a:r>
              <a:rPr lang="en-US" dirty="0"/>
              <a:t> </a:t>
            </a:r>
            <a:r>
              <a:rPr lang="en-US" dirty="0" err="1"/>
              <a:t>macam</a:t>
            </a:r>
            <a:r>
              <a:rPr lang="en-US" dirty="0"/>
              <a:t> </a:t>
            </a:r>
            <a:r>
              <a:rPr lang="en-US" dirty="0" err="1"/>
              <a:t>bentuk</a:t>
            </a:r>
            <a:r>
              <a:rPr lang="en-US" dirty="0"/>
              <a:t> basis data agar </a:t>
            </a:r>
            <a:r>
              <a:rPr lang="en-US" dirty="0" err="1"/>
              <a:t>dapat</a:t>
            </a:r>
            <a:r>
              <a:rPr lang="en-US" dirty="0"/>
              <a:t> </a:t>
            </a:r>
            <a:r>
              <a:rPr lang="en-US" dirty="0" err="1"/>
              <a:t>dikelola</a:t>
            </a:r>
            <a:r>
              <a:rPr lang="en-US" dirty="0"/>
              <a:t> </a:t>
            </a:r>
            <a:r>
              <a:rPr lang="en-US" dirty="0" err="1"/>
              <a:t>dengan</a:t>
            </a:r>
            <a:r>
              <a:rPr lang="en-US" dirty="0"/>
              <a:t> </a:t>
            </a:r>
            <a:r>
              <a:rPr lang="en-US" dirty="0" err="1"/>
              <a:t>baik</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MySQL </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55</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6" descr="Download MySQL Logo in SVG Vector or PNG File Format - Logo.w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7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smtClean="0"/>
              <a:t>MySQL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56</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39948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Secara</a:t>
            </a:r>
            <a:r>
              <a:rPr lang="en-US" dirty="0" smtClean="0"/>
              <a:t> </a:t>
            </a:r>
            <a:r>
              <a:rPr lang="en-US" dirty="0" err="1"/>
              <a:t>garis</a:t>
            </a:r>
            <a:r>
              <a:rPr lang="en-US" dirty="0"/>
              <a:t> </a:t>
            </a:r>
            <a:r>
              <a:rPr lang="en-US" dirty="0" err="1"/>
              <a:t>besar</a:t>
            </a:r>
            <a:r>
              <a:rPr lang="en-US" dirty="0"/>
              <a:t>, </a:t>
            </a:r>
            <a:r>
              <a:rPr lang="en-US" dirty="0" err="1"/>
              <a:t>fungsi</a:t>
            </a:r>
            <a:r>
              <a:rPr lang="en-US" dirty="0"/>
              <a:t> </a:t>
            </a:r>
            <a:r>
              <a:rPr lang="en-US" dirty="0" err="1"/>
              <a:t>dari</a:t>
            </a:r>
            <a:r>
              <a:rPr lang="en-US" dirty="0"/>
              <a:t> MySQL </a:t>
            </a:r>
            <a:r>
              <a:rPr lang="en-US" dirty="0" err="1"/>
              <a:t>adalah</a:t>
            </a:r>
            <a:r>
              <a:rPr lang="en-US" dirty="0"/>
              <a:t> </a:t>
            </a:r>
            <a:r>
              <a:rPr lang="en-US" dirty="0" err="1"/>
              <a:t>untuk</a:t>
            </a:r>
            <a:r>
              <a:rPr lang="en-US" dirty="0"/>
              <a:t> </a:t>
            </a:r>
            <a:r>
              <a:rPr lang="en-US" dirty="0" err="1"/>
              <a:t>membuat</a:t>
            </a:r>
            <a:r>
              <a:rPr lang="en-US" dirty="0"/>
              <a:t> </a:t>
            </a:r>
            <a:r>
              <a:rPr lang="en-US" dirty="0" err="1"/>
              <a:t>dan</a:t>
            </a:r>
            <a:r>
              <a:rPr lang="en-US" dirty="0"/>
              <a:t> </a:t>
            </a:r>
            <a:r>
              <a:rPr lang="en-US" dirty="0" err="1"/>
              <a:t>mengelola</a:t>
            </a:r>
            <a:r>
              <a:rPr lang="en-US" dirty="0"/>
              <a:t> database </a:t>
            </a:r>
            <a:r>
              <a:rPr lang="en-US" dirty="0" err="1"/>
              <a:t>pada</a:t>
            </a:r>
            <a:r>
              <a:rPr lang="en-US" dirty="0"/>
              <a:t> </a:t>
            </a:r>
            <a:r>
              <a:rPr lang="en-US" dirty="0" err="1"/>
              <a:t>sisi</a:t>
            </a:r>
            <a:r>
              <a:rPr lang="en-US" dirty="0"/>
              <a:t> server yang </a:t>
            </a:r>
            <a:r>
              <a:rPr lang="en-US" dirty="0" err="1"/>
              <a:t>memuat</a:t>
            </a:r>
            <a:r>
              <a:rPr lang="en-US" dirty="0"/>
              <a:t> </a:t>
            </a:r>
            <a:r>
              <a:rPr lang="en-US" dirty="0" err="1"/>
              <a:t>berbagai</a:t>
            </a:r>
            <a:r>
              <a:rPr lang="en-US" dirty="0"/>
              <a:t> </a:t>
            </a:r>
            <a:r>
              <a:rPr lang="en-US" dirty="0" err="1"/>
              <a:t>informasi</a:t>
            </a:r>
            <a:r>
              <a:rPr lang="en-US" dirty="0"/>
              <a:t> </a:t>
            </a:r>
            <a:r>
              <a:rPr lang="en-US" dirty="0" err="1"/>
              <a:t>dengan</a:t>
            </a:r>
            <a:r>
              <a:rPr lang="en-US" dirty="0"/>
              <a:t> </a:t>
            </a:r>
            <a:r>
              <a:rPr lang="en-US" dirty="0" err="1"/>
              <a:t>menggunakan</a:t>
            </a:r>
            <a:r>
              <a:rPr lang="en-US" dirty="0"/>
              <a:t> </a:t>
            </a:r>
            <a:r>
              <a:rPr lang="en-US" dirty="0" err="1"/>
              <a:t>bahasa</a:t>
            </a:r>
            <a:r>
              <a:rPr lang="en-US" dirty="0"/>
              <a:t> SQL. </a:t>
            </a:r>
            <a:r>
              <a:rPr lang="en-US" dirty="0" err="1"/>
              <a:t>Fungsi</a:t>
            </a:r>
            <a:r>
              <a:rPr lang="en-US" dirty="0"/>
              <a:t> lain yang </a:t>
            </a:r>
            <a:r>
              <a:rPr lang="en-US" dirty="0" err="1"/>
              <a:t>dimiliki</a:t>
            </a:r>
            <a:r>
              <a:rPr lang="en-US" dirty="0"/>
              <a:t> </a:t>
            </a:r>
            <a:r>
              <a:rPr lang="en-US" dirty="0" err="1"/>
              <a:t>adalah</a:t>
            </a:r>
            <a:r>
              <a:rPr lang="en-US" dirty="0"/>
              <a:t> </a:t>
            </a:r>
            <a:r>
              <a:rPr lang="en-US" dirty="0" err="1"/>
              <a:t>memudahkan</a:t>
            </a:r>
            <a:r>
              <a:rPr lang="en-US" dirty="0"/>
              <a:t> </a:t>
            </a:r>
            <a:r>
              <a:rPr lang="en-US" dirty="0" err="1"/>
              <a:t>pengguna</a:t>
            </a:r>
            <a:r>
              <a:rPr lang="en-US" dirty="0"/>
              <a:t> </a:t>
            </a:r>
            <a:r>
              <a:rPr lang="en-US" dirty="0" err="1"/>
              <a:t>dalam</a:t>
            </a:r>
            <a:r>
              <a:rPr lang="en-US" dirty="0"/>
              <a:t> </a:t>
            </a:r>
            <a:r>
              <a:rPr lang="en-US" dirty="0" err="1"/>
              <a:t>mengakses</a:t>
            </a:r>
            <a:r>
              <a:rPr lang="en-US" dirty="0"/>
              <a:t> data </a:t>
            </a:r>
            <a:r>
              <a:rPr lang="en-US" dirty="0" err="1"/>
              <a:t>berisi</a:t>
            </a:r>
            <a:r>
              <a:rPr lang="en-US" dirty="0"/>
              <a:t> </a:t>
            </a:r>
            <a:r>
              <a:rPr lang="en-US" dirty="0" err="1"/>
              <a:t>informasi</a:t>
            </a:r>
            <a:r>
              <a:rPr lang="en-US" dirty="0"/>
              <a:t> </a:t>
            </a:r>
            <a:r>
              <a:rPr lang="en-US" dirty="0" err="1"/>
              <a:t>dalam</a:t>
            </a:r>
            <a:r>
              <a:rPr lang="en-US" dirty="0"/>
              <a:t> </a:t>
            </a:r>
            <a:r>
              <a:rPr lang="en-US" dirty="0" err="1"/>
              <a:t>bentuk</a:t>
            </a:r>
            <a:r>
              <a:rPr lang="en-US" dirty="0"/>
              <a:t> String (</a:t>
            </a:r>
            <a:r>
              <a:rPr lang="en-US" dirty="0" err="1"/>
              <a:t>teks</a:t>
            </a:r>
            <a:r>
              <a:rPr lang="en-US" dirty="0"/>
              <a:t>), yang </a:t>
            </a:r>
            <a:r>
              <a:rPr lang="en-US" dirty="0" err="1"/>
              <a:t>dapat</a:t>
            </a:r>
            <a:r>
              <a:rPr lang="en-US" dirty="0"/>
              <a:t> </a:t>
            </a:r>
            <a:r>
              <a:rPr lang="en-US" dirty="0" err="1"/>
              <a:t>diakses</a:t>
            </a:r>
            <a:r>
              <a:rPr lang="en-US" dirty="0"/>
              <a:t> </a:t>
            </a:r>
            <a:r>
              <a:rPr lang="en-US" dirty="0" err="1"/>
              <a:t>secara</a:t>
            </a:r>
            <a:r>
              <a:rPr lang="en-US" dirty="0"/>
              <a:t> personal </a:t>
            </a:r>
            <a:r>
              <a:rPr lang="en-US" dirty="0" err="1"/>
              <a:t>maupun</a:t>
            </a:r>
            <a:r>
              <a:rPr lang="en-US" dirty="0"/>
              <a:t> </a:t>
            </a:r>
            <a:r>
              <a:rPr lang="en-US" dirty="0" err="1"/>
              <a:t>publik</a:t>
            </a:r>
            <a:r>
              <a:rPr lang="en-US" dirty="0"/>
              <a:t> </a:t>
            </a:r>
            <a:r>
              <a:rPr lang="en-US" dirty="0" err="1"/>
              <a:t>dalam</a:t>
            </a:r>
            <a:r>
              <a:rPr lang="en-US" dirty="0"/>
              <a:t> web.</a:t>
            </a:r>
          </a:p>
          <a:p>
            <a:r>
              <a:rPr lang="en-US" dirty="0" smtClean="0"/>
              <a:t>	</a:t>
            </a:r>
            <a:r>
              <a:rPr lang="en-US" dirty="0" err="1" smtClean="0"/>
              <a:t>Hampir</a:t>
            </a:r>
            <a:r>
              <a:rPr lang="en-US" dirty="0" smtClean="0"/>
              <a:t> </a:t>
            </a:r>
            <a:r>
              <a:rPr lang="en-US" dirty="0" err="1"/>
              <a:t>seluruh</a:t>
            </a:r>
            <a:r>
              <a:rPr lang="en-US" dirty="0"/>
              <a:t> </a:t>
            </a:r>
            <a:r>
              <a:rPr lang="en-US" dirty="0" err="1"/>
              <a:t>penyedia</a:t>
            </a:r>
            <a:r>
              <a:rPr lang="en-US" dirty="0"/>
              <a:t> server web </a:t>
            </a:r>
            <a:r>
              <a:rPr lang="en-US" dirty="0" err="1"/>
              <a:t>atau</a:t>
            </a:r>
            <a:r>
              <a:rPr lang="en-US" dirty="0"/>
              <a:t> host </a:t>
            </a:r>
            <a:r>
              <a:rPr lang="en-US" dirty="0" err="1"/>
              <a:t>menyediakan</a:t>
            </a:r>
            <a:r>
              <a:rPr lang="en-US" dirty="0"/>
              <a:t> </a:t>
            </a:r>
            <a:r>
              <a:rPr lang="en-US" dirty="0" err="1"/>
              <a:t>fasilitas</a:t>
            </a:r>
            <a:r>
              <a:rPr lang="en-US" dirty="0"/>
              <a:t> </a:t>
            </a:r>
            <a:r>
              <a:rPr lang="en-US" dirty="0" err="1"/>
              <a:t>untuk</a:t>
            </a:r>
            <a:r>
              <a:rPr lang="en-US" dirty="0"/>
              <a:t> MySQL </a:t>
            </a:r>
            <a:r>
              <a:rPr lang="en-US" dirty="0" err="1"/>
              <a:t>dalam</a:t>
            </a:r>
            <a:r>
              <a:rPr lang="en-US" dirty="0"/>
              <a:t> </a:t>
            </a:r>
            <a:r>
              <a:rPr lang="en-US" dirty="0" err="1"/>
              <a:t>pengembangan</a:t>
            </a:r>
            <a:r>
              <a:rPr lang="en-US" dirty="0"/>
              <a:t> </a:t>
            </a:r>
            <a:r>
              <a:rPr lang="en-US" dirty="0" err="1"/>
              <a:t>aplikasi</a:t>
            </a:r>
            <a:r>
              <a:rPr lang="en-US" dirty="0"/>
              <a:t> </a:t>
            </a:r>
            <a:r>
              <a:rPr lang="en-US" dirty="0" err="1"/>
              <a:t>berbasis</a:t>
            </a:r>
            <a:r>
              <a:rPr lang="en-US" dirty="0"/>
              <a:t> website </a:t>
            </a:r>
            <a:r>
              <a:rPr lang="en-US" dirty="0" err="1"/>
              <a:t>untuk</a:t>
            </a:r>
            <a:r>
              <a:rPr lang="en-US" dirty="0"/>
              <a:t> </a:t>
            </a:r>
            <a:r>
              <a:rPr lang="en-US" dirty="0" err="1"/>
              <a:t>dikelola</a:t>
            </a:r>
            <a:r>
              <a:rPr lang="en-US" dirty="0"/>
              <a:t> </a:t>
            </a:r>
            <a:r>
              <a:rPr lang="en-US" dirty="0" err="1"/>
              <a:t>oleh</a:t>
            </a:r>
            <a:r>
              <a:rPr lang="en-US" dirty="0"/>
              <a:t> web developer. </a:t>
            </a:r>
            <a:r>
              <a:rPr lang="en-US" dirty="0" err="1"/>
              <a:t>Kemudian</a:t>
            </a:r>
            <a:r>
              <a:rPr lang="en-US" dirty="0"/>
              <a:t>, </a:t>
            </a:r>
            <a:r>
              <a:rPr lang="en-US" dirty="0" err="1"/>
              <a:t>antarmuka</a:t>
            </a:r>
            <a:r>
              <a:rPr lang="en-US" dirty="0"/>
              <a:t> </a:t>
            </a:r>
            <a:r>
              <a:rPr lang="en-US" dirty="0" err="1"/>
              <a:t>dari</a:t>
            </a:r>
            <a:r>
              <a:rPr lang="en-US" dirty="0"/>
              <a:t> MySQL </a:t>
            </a:r>
            <a:r>
              <a:rPr lang="en-US" dirty="0" err="1"/>
              <a:t>adalah</a:t>
            </a:r>
            <a:r>
              <a:rPr lang="en-US" dirty="0"/>
              <a:t> </a:t>
            </a:r>
            <a:r>
              <a:rPr lang="en-US" dirty="0" err="1"/>
              <a:t>PHPMyAdmin</a:t>
            </a:r>
            <a:r>
              <a:rPr lang="en-US" dirty="0"/>
              <a:t>. Yang </a:t>
            </a:r>
            <a:r>
              <a:rPr lang="en-US" dirty="0" err="1"/>
              <a:t>berfungsi</a:t>
            </a:r>
            <a:r>
              <a:rPr lang="en-US" dirty="0"/>
              <a:t> </a:t>
            </a:r>
            <a:r>
              <a:rPr lang="en-US" dirty="0" err="1"/>
              <a:t>untuk</a:t>
            </a:r>
            <a:r>
              <a:rPr lang="en-US" dirty="0"/>
              <a:t> </a:t>
            </a:r>
            <a:r>
              <a:rPr lang="en-US" dirty="0" err="1"/>
              <a:t>menghubungkan</a:t>
            </a:r>
            <a:r>
              <a:rPr lang="en-US" dirty="0"/>
              <a:t> </a:t>
            </a:r>
            <a:r>
              <a:rPr lang="en-US" dirty="0" err="1"/>
              <a:t>antara</a:t>
            </a:r>
            <a:r>
              <a:rPr lang="en-US" dirty="0"/>
              <a:t> </a:t>
            </a:r>
            <a:r>
              <a:rPr lang="en-US" dirty="0" err="1"/>
              <a:t>bahasa</a:t>
            </a:r>
            <a:r>
              <a:rPr lang="en-US" dirty="0"/>
              <a:t> </a:t>
            </a:r>
            <a:r>
              <a:rPr lang="en-US" dirty="0" err="1"/>
              <a:t>pemrograman</a:t>
            </a:r>
            <a:r>
              <a:rPr lang="en-US" dirty="0"/>
              <a:t> PHP </a:t>
            </a:r>
            <a:r>
              <a:rPr lang="en-US" dirty="0" err="1"/>
              <a:t>dengan</a:t>
            </a:r>
            <a:r>
              <a:rPr lang="en-US" dirty="0"/>
              <a:t> MySQL </a:t>
            </a:r>
            <a:r>
              <a:rPr lang="en-US" dirty="0" err="1"/>
              <a:t>untuk</a:t>
            </a:r>
            <a:r>
              <a:rPr lang="en-US" dirty="0"/>
              <a:t> proses </a:t>
            </a:r>
            <a:r>
              <a:rPr lang="en-US" dirty="0" err="1"/>
              <a:t>pengelolaan</a:t>
            </a:r>
            <a:r>
              <a:rPr lang="en-US" dirty="0"/>
              <a:t> basis data </a:t>
            </a:r>
            <a:r>
              <a:rPr lang="en-US" dirty="0" err="1"/>
              <a:t>pada</a:t>
            </a:r>
            <a:r>
              <a:rPr lang="en-US" dirty="0"/>
              <a:t> web.</a:t>
            </a:r>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490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6" y="1990764"/>
            <a:ext cx="8936039" cy="54767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INSERT INTO user (username, email, password) </a:t>
            </a:r>
            <a:r>
              <a:rPr lang="en-US" sz="1400" b="1" dirty="0" smtClean="0"/>
              <a:t/>
            </a:r>
            <a:br>
              <a:rPr lang="en-US" sz="1400" b="1" dirty="0" smtClean="0"/>
            </a:br>
            <a:r>
              <a:rPr lang="en-US" sz="1400" b="1" dirty="0" smtClean="0"/>
              <a:t>VALUES </a:t>
            </a:r>
            <a:r>
              <a:rPr lang="en-US" sz="1400" b="1" dirty="0"/>
              <a:t>('AdityaDees', 'adityadees@gmail.com', '</a:t>
            </a:r>
            <a:r>
              <a:rPr lang="en-US" sz="1400" b="1" dirty="0" err="1"/>
              <a:t>mypassword</a:t>
            </a:r>
            <a:r>
              <a:rPr lang="en-US" sz="1400" b="1" dirty="0"/>
              <a: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MySQL</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57</a:t>
            </a:fld>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3807275"/>
            <a:ext cx="9885951" cy="12380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Baris</a:t>
            </a:r>
            <a:r>
              <a:rPr lang="en-US" dirty="0" smtClean="0"/>
              <a:t> </a:t>
            </a:r>
            <a:r>
              <a:rPr lang="en-US" dirty="0" err="1" smtClean="0"/>
              <a:t>diatas</a:t>
            </a:r>
            <a:r>
              <a:rPr lang="en-US" dirty="0" smtClean="0"/>
              <a:t> </a:t>
            </a:r>
            <a:r>
              <a:rPr lang="en-US" dirty="0" err="1" smtClean="0"/>
              <a:t>adalah</a:t>
            </a:r>
            <a:r>
              <a:rPr lang="en-US" dirty="0" smtClean="0"/>
              <a:t> </a:t>
            </a:r>
            <a:r>
              <a:rPr lang="en-US" dirty="0" err="1" smtClean="0"/>
              <a:t>contoh</a:t>
            </a:r>
            <a:r>
              <a:rPr lang="en-US" dirty="0" smtClean="0"/>
              <a:t> </a:t>
            </a:r>
            <a:r>
              <a:rPr lang="en-US" dirty="0" err="1" smtClean="0"/>
              <a:t>sintaks</a:t>
            </a:r>
            <a:r>
              <a:rPr lang="en-US" dirty="0" smtClean="0"/>
              <a:t> </a:t>
            </a:r>
            <a:r>
              <a:rPr lang="en-US" dirty="0" err="1" smtClean="0"/>
              <a:t>penggunaan</a:t>
            </a:r>
            <a:r>
              <a:rPr lang="en-US" dirty="0" smtClean="0"/>
              <a:t> MySQL yang </a:t>
            </a:r>
            <a:r>
              <a:rPr lang="en-US" dirty="0" err="1" smtClean="0"/>
              <a:t>berfungsi</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mendaptkan</a:t>
            </a:r>
            <a:r>
              <a:rPr lang="en-US" dirty="0" smtClean="0"/>
              <a:t> data (SELECT), </a:t>
            </a:r>
            <a:r>
              <a:rPr lang="en-US" dirty="0" err="1" smtClean="0"/>
              <a:t>menambah</a:t>
            </a:r>
            <a:r>
              <a:rPr lang="en-US" dirty="0" smtClean="0"/>
              <a:t> data (INSERT), </a:t>
            </a:r>
            <a:r>
              <a:rPr lang="en-US" dirty="0" err="1" smtClean="0"/>
              <a:t>merubah</a:t>
            </a:r>
            <a:r>
              <a:rPr lang="en-US" dirty="0" smtClean="0"/>
              <a:t> data (UPDATE) </a:t>
            </a:r>
            <a:r>
              <a:rPr lang="en-US" dirty="0" err="1" smtClean="0"/>
              <a:t>dan</a:t>
            </a:r>
            <a:r>
              <a:rPr lang="en-US" dirty="0" smtClean="0"/>
              <a:t> </a:t>
            </a:r>
            <a:r>
              <a:rPr lang="en-US" dirty="0" err="1" smtClean="0"/>
              <a:t>menghapus</a:t>
            </a:r>
            <a:r>
              <a:rPr lang="en-US" dirty="0" smtClean="0"/>
              <a:t> data (DELETE)</a:t>
            </a:r>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7" y="1538490"/>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SELECT * FROM user;</a:t>
            </a:r>
            <a:endParaRPr lang="en-US" sz="1400" b="1" dirty="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18677" y="3189429"/>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DELETE FROM user;</a:t>
            </a:r>
            <a:endParaRPr lang="en-US" sz="1400" b="1" dirty="0"/>
          </a:p>
        </p:txBody>
      </p:sp>
      <p:sp>
        <p:nvSpPr>
          <p:cNvPr id="15" name="Text Placeholder 8">
            <a:extLst>
              <a:ext uri="{FF2B5EF4-FFF2-40B4-BE49-F238E27FC236}">
                <a16:creationId xmlns:a16="http://schemas.microsoft.com/office/drawing/2014/main" id="{EA7C22CB-613A-4C0B-90B3-4A405F793D3C}"/>
              </a:ext>
            </a:extLst>
          </p:cNvPr>
          <p:cNvSpPr txBox="1">
            <a:spLocks/>
          </p:cNvSpPr>
          <p:nvPr/>
        </p:nvSpPr>
        <p:spPr>
          <a:xfrm>
            <a:off x="518675" y="2669734"/>
            <a:ext cx="8936039" cy="3486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UPDATE user SET password='</a:t>
            </a:r>
            <a:r>
              <a:rPr lang="en-US" sz="1400" b="1" dirty="0" err="1"/>
              <a:t>mypassword</a:t>
            </a:r>
            <a:r>
              <a:rPr lang="en-US" sz="1400" b="1" dirty="0"/>
              <a:t>' WHERE </a:t>
            </a:r>
            <a:r>
              <a:rPr lang="en-US" sz="1400" b="1" dirty="0" err="1"/>
              <a:t>user_id</a:t>
            </a:r>
            <a:r>
              <a:rPr lang="en-US" sz="1400" b="1" dirty="0"/>
              <a:t>='2';</a:t>
            </a:r>
          </a:p>
        </p:txBody>
      </p:sp>
      <p:sp>
        <p:nvSpPr>
          <p:cNvPr id="11" name="Rectangle 10"/>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4"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82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err="1" smtClean="0"/>
              <a:t>Depedency</a:t>
            </a:r>
            <a:r>
              <a:rPr lang="en-US" dirty="0" smtClean="0"/>
              <a:t> Manager</a:t>
            </a:r>
          </a:p>
          <a:p>
            <a:pPr marL="342900" indent="-342900">
              <a:buFontTx/>
              <a:buChar char="-"/>
            </a:pPr>
            <a:r>
              <a:rPr lang="en-US" dirty="0" smtClean="0"/>
              <a:t>Text Editor</a:t>
            </a:r>
          </a:p>
          <a:p>
            <a:pPr marL="342900" indent="-342900">
              <a:buFontTx/>
              <a:buChar char="-"/>
            </a:pPr>
            <a:r>
              <a:rPr lang="en-US" dirty="0" err="1" smtClean="0"/>
              <a:t>Manajemen</a:t>
            </a:r>
            <a:r>
              <a:rPr lang="en-US" dirty="0" smtClean="0"/>
              <a:t> </a:t>
            </a:r>
            <a:r>
              <a:rPr lang="en-US" dirty="0" err="1" smtClean="0"/>
              <a:t>Pengembangan</a:t>
            </a:r>
            <a:endParaRPr lang="en-US" dirty="0" smtClean="0"/>
          </a:p>
        </p:txBody>
      </p:sp>
      <p:pic>
        <p:nvPicPr>
          <p:cNvPr id="19460" name="Picture 4" descr="5 Software development tools that every programmer should know about |  TechG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614" y="2811878"/>
            <a:ext cx="3538728" cy="19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94139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XAMP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946" y="3422608"/>
            <a:ext cx="1426464" cy="144667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Web Server </a:t>
            </a:r>
            <a:br>
              <a:rPr lang="en-US" dirty="0"/>
            </a:br>
            <a:r>
              <a:rPr lang="en-US" b="0" dirty="0"/>
              <a:t>(</a:t>
            </a:r>
            <a:r>
              <a:rPr lang="en-US" b="0" i="1" dirty="0"/>
              <a:t>XAMPP)</a:t>
            </a:r>
            <a:endParaRPr lang="en-US" dirty="0"/>
          </a:p>
        </p:txBody>
      </p:sp>
      <p:sp>
        <p:nvSpPr>
          <p:cNvPr id="7"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spTree>
    <p:extLst>
      <p:ext uri="{BB962C8B-B14F-4D97-AF65-F5344CB8AC3E}">
        <p14:creationId xmlns:p14="http://schemas.microsoft.com/office/powerpoint/2010/main" val="374297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XAMPP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XAMPP </a:t>
            </a:r>
            <a:r>
              <a:rPr lang="en-US" dirty="0" err="1"/>
              <a:t>adalah</a:t>
            </a:r>
            <a:r>
              <a:rPr lang="en-US" dirty="0"/>
              <a:t> </a:t>
            </a:r>
            <a:r>
              <a:rPr lang="en-US" dirty="0" err="1"/>
              <a:t>perangkat</a:t>
            </a:r>
            <a:r>
              <a:rPr lang="en-US" dirty="0"/>
              <a:t> </a:t>
            </a:r>
            <a:r>
              <a:rPr lang="en-US" dirty="0" err="1"/>
              <a:t>lunak</a:t>
            </a:r>
            <a:r>
              <a:rPr lang="en-US" dirty="0"/>
              <a:t> </a:t>
            </a:r>
            <a:r>
              <a:rPr lang="en-US" dirty="0" smtClean="0"/>
              <a:t>open source yang </a:t>
            </a:r>
            <a:r>
              <a:rPr lang="en-US" dirty="0" err="1"/>
              <a:t>mendukung</a:t>
            </a:r>
            <a:r>
              <a:rPr lang="en-US" dirty="0"/>
              <a:t> di </a:t>
            </a:r>
            <a:r>
              <a:rPr lang="en-US" dirty="0" err="1"/>
              <a:t>berbagai</a:t>
            </a:r>
            <a:r>
              <a:rPr lang="en-US" dirty="0"/>
              <a:t> </a:t>
            </a:r>
            <a:r>
              <a:rPr lang="en-US" dirty="0" err="1"/>
              <a:t>sistem</a:t>
            </a:r>
            <a:r>
              <a:rPr lang="en-US" dirty="0"/>
              <a:t> </a:t>
            </a:r>
            <a:r>
              <a:rPr lang="en-US" dirty="0" err="1"/>
              <a:t>operasi</a:t>
            </a:r>
            <a:r>
              <a:rPr lang="en-US" dirty="0"/>
              <a:t>, </a:t>
            </a:r>
            <a:r>
              <a:rPr lang="en-US" dirty="0" err="1"/>
              <a:t>baik</a:t>
            </a:r>
            <a:r>
              <a:rPr lang="en-US" dirty="0"/>
              <a:t> Windows, Linux, </a:t>
            </a:r>
            <a:r>
              <a:rPr lang="en-US" dirty="0" err="1"/>
              <a:t>atau</a:t>
            </a:r>
            <a:r>
              <a:rPr lang="en-US" dirty="0"/>
              <a:t> Mac OS. </a:t>
            </a:r>
            <a:endParaRPr lang="en-US" dirty="0" smtClean="0"/>
          </a:p>
          <a:p>
            <a:r>
              <a:rPr lang="en-US" dirty="0"/>
              <a:t>	</a:t>
            </a:r>
            <a:r>
              <a:rPr lang="en-US" dirty="0" err="1" smtClean="0"/>
              <a:t>Fungsi</a:t>
            </a:r>
            <a:r>
              <a:rPr lang="en-US" dirty="0" smtClean="0"/>
              <a:t> </a:t>
            </a:r>
            <a:r>
              <a:rPr lang="en-US" dirty="0"/>
              <a:t>XAMPP </a:t>
            </a:r>
            <a:r>
              <a:rPr lang="en-US" dirty="0" err="1"/>
              <a:t>sendiri</a:t>
            </a:r>
            <a:r>
              <a:rPr lang="en-US" dirty="0"/>
              <a:t> </a:t>
            </a:r>
            <a:r>
              <a:rPr lang="en-US" dirty="0" err="1"/>
              <a:t>adalah</a:t>
            </a:r>
            <a:r>
              <a:rPr lang="en-US" dirty="0"/>
              <a:t> </a:t>
            </a:r>
            <a:r>
              <a:rPr lang="en-US" dirty="0" err="1"/>
              <a:t>sebagai</a:t>
            </a:r>
            <a:r>
              <a:rPr lang="en-US" dirty="0"/>
              <a:t> server yang </a:t>
            </a:r>
            <a:r>
              <a:rPr lang="en-US" dirty="0" err="1"/>
              <a:t>berdiri</a:t>
            </a:r>
            <a:r>
              <a:rPr lang="en-US" dirty="0"/>
              <a:t> </a:t>
            </a:r>
            <a:r>
              <a:rPr lang="en-US" dirty="0" err="1"/>
              <a:t>sendiri</a:t>
            </a:r>
            <a:r>
              <a:rPr lang="en-US" dirty="0"/>
              <a:t> (localhost), yang </a:t>
            </a:r>
            <a:r>
              <a:rPr lang="en-US" dirty="0" err="1"/>
              <a:t>terdiri</a:t>
            </a:r>
            <a:r>
              <a:rPr lang="en-US" dirty="0"/>
              <a:t> </a:t>
            </a:r>
            <a:r>
              <a:rPr lang="en-US" dirty="0" err="1"/>
              <a:t>beberapa</a:t>
            </a:r>
            <a:r>
              <a:rPr lang="en-US" dirty="0"/>
              <a:t> program </a:t>
            </a:r>
            <a:r>
              <a:rPr lang="en-US" dirty="0" err="1"/>
              <a:t>antara</a:t>
            </a:r>
            <a:r>
              <a:rPr lang="en-US" dirty="0"/>
              <a:t> lain : Apache HTTP Server, MySQL database, </a:t>
            </a:r>
            <a:r>
              <a:rPr lang="en-US" dirty="0" err="1"/>
              <a:t>dan</a:t>
            </a:r>
            <a:r>
              <a:rPr lang="en-US" dirty="0"/>
              <a:t> </a:t>
            </a:r>
            <a:r>
              <a:rPr lang="en-US" dirty="0" err="1"/>
              <a:t>penerjemah</a:t>
            </a:r>
            <a:r>
              <a:rPr lang="en-US" dirty="0"/>
              <a:t> </a:t>
            </a:r>
            <a:r>
              <a:rPr lang="en-US" dirty="0" err="1"/>
              <a:t>bahasa</a:t>
            </a:r>
            <a:r>
              <a:rPr lang="en-US" dirty="0"/>
              <a:t> yang </a:t>
            </a:r>
            <a:r>
              <a:rPr lang="en-US" dirty="0" err="1"/>
              <a:t>ditulis</a:t>
            </a:r>
            <a:r>
              <a:rPr lang="en-US" dirty="0"/>
              <a:t> </a:t>
            </a:r>
            <a:r>
              <a:rPr lang="en-US" dirty="0" err="1"/>
              <a:t>dengan</a:t>
            </a:r>
            <a:r>
              <a:rPr lang="en-US" dirty="0"/>
              <a:t> </a:t>
            </a:r>
            <a:r>
              <a:rPr lang="en-US" dirty="0" err="1"/>
              <a:t>bahasa</a:t>
            </a:r>
            <a:r>
              <a:rPr lang="en-US" dirty="0"/>
              <a:t> </a:t>
            </a:r>
            <a:r>
              <a:rPr lang="en-US" dirty="0" err="1"/>
              <a:t>pemrograman</a:t>
            </a:r>
            <a:r>
              <a:rPr lang="en-US" dirty="0"/>
              <a:t> PHP </a:t>
            </a:r>
            <a:r>
              <a:rPr lang="en-US" dirty="0" err="1"/>
              <a:t>dan</a:t>
            </a:r>
            <a:r>
              <a:rPr lang="en-US" dirty="0"/>
              <a:t> Perl</a:t>
            </a:r>
            <a:r>
              <a:rPr lang="en-US" dirty="0" smtClean="0"/>
              <a:t>.</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smtClean="0"/>
              <a:t>Tools </a:t>
            </a:r>
            <a:r>
              <a:rPr lang="en-US" dirty="0"/>
              <a:t>- XAMPP</a:t>
            </a:r>
            <a:r>
              <a:rPr lang="en-US" dirty="0" smtClean="0"/>
              <a:t> </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60</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XAMPP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2047" y="62119"/>
            <a:ext cx="658368" cy="6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91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Fitur</a:t>
            </a:r>
            <a:r>
              <a:rPr lang="en-US" dirty="0" smtClean="0"/>
              <a:t> – </a:t>
            </a:r>
            <a:r>
              <a:rPr lang="en-US" dirty="0" err="1" smtClean="0"/>
              <a:t>Fitur</a:t>
            </a:r>
            <a:r>
              <a:rPr lang="en-US" dirty="0"/>
              <a:t> </a:t>
            </a:r>
            <a:r>
              <a:rPr lang="en-US" b="0" dirty="0" smtClean="0"/>
              <a:t>XAMPP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XAMPP </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a:t>komponen</a:t>
            </a:r>
            <a:r>
              <a:rPr lang="en-US" dirty="0"/>
              <a:t> yang </a:t>
            </a:r>
            <a:r>
              <a:rPr lang="en-US" dirty="0" err="1"/>
              <a:t>ada</a:t>
            </a:r>
            <a:r>
              <a:rPr lang="en-US" dirty="0"/>
              <a:t> di </a:t>
            </a:r>
            <a:r>
              <a:rPr lang="en-US" dirty="0" err="1"/>
              <a:t>dalam</a:t>
            </a:r>
            <a:r>
              <a:rPr lang="en-US" dirty="0"/>
              <a:t> </a:t>
            </a:r>
            <a:r>
              <a:rPr lang="en-US" dirty="0" smtClean="0"/>
              <a:t>XAMPP </a:t>
            </a:r>
            <a:r>
              <a:rPr lang="en-US" dirty="0" err="1" smtClean="0"/>
              <a:t>versi</a:t>
            </a:r>
            <a:r>
              <a:rPr lang="en-US" dirty="0" smtClean="0"/>
              <a:t> 8.0.5.</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87213952"/>
              </p:ext>
            </p:extLst>
          </p:nvPr>
        </p:nvGraphicFramePr>
        <p:xfrm>
          <a:off x="612560" y="1995731"/>
          <a:ext cx="10534410" cy="3532326"/>
        </p:xfrm>
        <a:graphic>
          <a:graphicData uri="http://schemas.openxmlformats.org/drawingml/2006/table">
            <a:tbl>
              <a:tblPr/>
              <a:tblGrid>
                <a:gridCol w="2627790">
                  <a:extLst>
                    <a:ext uri="{9D8B030D-6E8A-4147-A177-3AD203B41FA5}">
                      <a16:colId xmlns:a16="http://schemas.microsoft.com/office/drawing/2014/main" val="1523562409"/>
                    </a:ext>
                  </a:extLst>
                </a:gridCol>
                <a:gridCol w="5095782">
                  <a:extLst>
                    <a:ext uri="{9D8B030D-6E8A-4147-A177-3AD203B41FA5}">
                      <a16:colId xmlns:a16="http://schemas.microsoft.com/office/drawing/2014/main" val="1294639853"/>
                    </a:ext>
                  </a:extLst>
                </a:gridCol>
                <a:gridCol w="2810838">
                  <a:extLst>
                    <a:ext uri="{9D8B030D-6E8A-4147-A177-3AD203B41FA5}">
                      <a16:colId xmlns:a16="http://schemas.microsoft.com/office/drawing/2014/main" val="98120362"/>
                    </a:ext>
                  </a:extLst>
                </a:gridCol>
              </a:tblGrid>
              <a:tr h="205013">
                <a:tc>
                  <a:txBody>
                    <a:bodyPr/>
                    <a:lstStyle/>
                    <a:p>
                      <a:r>
                        <a:rPr lang="en-US" sz="1400" b="1">
                          <a:effectLst/>
                        </a:rPr>
                        <a:t>Component</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dirty="0" err="1">
                          <a:effectLst/>
                        </a:rPr>
                        <a:t>Deskripsi</a:t>
                      </a:r>
                      <a:endParaRPr lang="en-US" sz="1400" dirty="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a:effectLst/>
                        </a:rPr>
                        <a:t>Version</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67034826"/>
                  </a:ext>
                </a:extLst>
              </a:tr>
              <a:tr h="212902">
                <a:tc>
                  <a:txBody>
                    <a:bodyPr/>
                    <a:lstStyle/>
                    <a:p>
                      <a:r>
                        <a:rPr lang="en-US" sz="1400">
                          <a:effectLst/>
                        </a:rPr>
                        <a:t>Apache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aplikasi web server default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2.4.47</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446146759"/>
                  </a:ext>
                </a:extLst>
              </a:tr>
              <a:tr h="212902">
                <a:tc>
                  <a:txBody>
                    <a:bodyPr/>
                    <a:lstStyle/>
                    <a:p>
                      <a:r>
                        <a:rPr lang="en-US" sz="1400">
                          <a:effectLst/>
                        </a:rPr>
                        <a:t>MariaDB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Sebagai sistem manajemen database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10.4.18</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5954825"/>
                  </a:ext>
                </a:extLst>
              </a:tr>
              <a:tr h="379520">
                <a:tc>
                  <a:txBody>
                    <a:bodyPr/>
                    <a:lstStyle/>
                    <a:p>
                      <a:r>
                        <a:rPr lang="en-US" sz="1400">
                          <a:effectLst/>
                        </a:rPr>
                        <a:t>PHP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server side scripting untuk membuat aplikasi berbasis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7.2.27, 7.3.14, 7.4.2, 8.0.5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988855729"/>
                  </a:ext>
                </a:extLst>
              </a:tr>
              <a:tr h="296210">
                <a:tc>
                  <a:txBody>
                    <a:bodyPr/>
                    <a:lstStyle/>
                    <a:p>
                      <a:r>
                        <a:rPr lang="en-US" sz="1400">
                          <a:effectLst/>
                        </a:rPr>
                        <a:t>phpMyAdmin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tools </a:t>
                      </a:r>
                      <a:r>
                        <a:rPr lang="en-US" sz="1400" dirty="0" err="1">
                          <a:effectLst/>
                        </a:rPr>
                        <a:t>untuk</a:t>
                      </a:r>
                      <a:r>
                        <a:rPr lang="en-US" sz="1400" dirty="0">
                          <a:effectLst/>
                        </a:rPr>
                        <a:t> </a:t>
                      </a:r>
                      <a:r>
                        <a:rPr lang="en-US" sz="1400" dirty="0" err="1">
                          <a:effectLst/>
                        </a:rPr>
                        <a:t>menggunakan</a:t>
                      </a:r>
                      <a:r>
                        <a:rPr lang="en-US" sz="1400" dirty="0">
                          <a:effectLst/>
                        </a:rPr>
                        <a:t> MySQL </a:t>
                      </a:r>
                      <a:r>
                        <a:rPr lang="en-US" sz="1400" dirty="0" err="1">
                          <a:effectLst/>
                        </a:rPr>
                        <a:t>berbasis</a:t>
                      </a:r>
                      <a:r>
                        <a:rPr lang="en-US" sz="1400" dirty="0">
                          <a:effectLst/>
                        </a:rPr>
                        <a:t>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5.1.0</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421219"/>
                  </a:ext>
                </a:extLst>
              </a:tr>
              <a:tr h="212902">
                <a:tc>
                  <a:txBody>
                    <a:bodyPr/>
                    <a:lstStyle/>
                    <a:p>
                      <a:r>
                        <a:rPr lang="en-US" sz="1400">
                          <a:effectLst/>
                        </a:rPr>
                        <a:t>OpenSSL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protokol keamanan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1.1.1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666120232"/>
                  </a:ext>
                </a:extLst>
              </a:tr>
              <a:tr h="296210">
                <a:tc>
                  <a:txBody>
                    <a:bodyPr/>
                    <a:lstStyle/>
                    <a:p>
                      <a:r>
                        <a:rPr lang="en-US" sz="1400">
                          <a:effectLst/>
                        </a:rPr>
                        <a:t>XAMPP Control Panel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sv-SE" sz="1400">
                          <a:effectLst/>
                        </a:rPr>
                        <a:t>Untuk mengatur komponen berbeda pada XAMPP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3.2.4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7095858"/>
                  </a:ext>
                </a:extLst>
              </a:tr>
              <a:tr h="296210">
                <a:tc>
                  <a:txBody>
                    <a:bodyPr/>
                    <a:lstStyle/>
                    <a:p>
                      <a:r>
                        <a:rPr lang="en-US" sz="1400">
                          <a:effectLst/>
                        </a:rPr>
                        <a:t>Webalizer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tools analytics untuk user log dan penggunaan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2.23-04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148949536"/>
                  </a:ext>
                </a:extLst>
              </a:tr>
              <a:tr h="212902">
                <a:tc>
                  <a:txBody>
                    <a:bodyPr/>
                    <a:lstStyle/>
                    <a:p>
                      <a:r>
                        <a:rPr lang="en-US" sz="1400">
                          <a:effectLst/>
                        </a:rPr>
                        <a:t>Mercury Mail Transport System</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email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4.63</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2233498"/>
                  </a:ext>
                </a:extLst>
              </a:tr>
              <a:tr h="212902">
                <a:tc>
                  <a:txBody>
                    <a:bodyPr/>
                    <a:lstStyle/>
                    <a:p>
                      <a:r>
                        <a:rPr lang="en-US" sz="1400">
                          <a:effectLst/>
                        </a:rPr>
                        <a:t>FileZilla FTP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Untuk melakukan transfer file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0.9.41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53803416"/>
                  </a:ext>
                </a:extLst>
              </a:tr>
              <a:tr h="212902">
                <a:tc>
                  <a:txBody>
                    <a:bodyPr/>
                    <a:lstStyle/>
                    <a:p>
                      <a:r>
                        <a:rPr lang="en-US" sz="1400">
                          <a:effectLst/>
                        </a:rPr>
                        <a:t>Tomcat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fi-FI" sz="1400" dirty="0">
                          <a:effectLst/>
                        </a:rPr>
                        <a:t>Digunakan untuk melayani aplikasi Java</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8.5.65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550294"/>
                  </a:ext>
                </a:extLst>
              </a:tr>
              <a:tr h="296210">
                <a:tc>
                  <a:txBody>
                    <a:bodyPr/>
                    <a:lstStyle/>
                    <a:p>
                      <a:r>
                        <a:rPr lang="en-US" sz="1400">
                          <a:effectLst/>
                        </a:rPr>
                        <a:t>Strawberry</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a:effectLst/>
                        </a:rPr>
                        <a:t>Distribusi perl yang populer untuk Windows</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dirty="0">
                          <a:effectLst/>
                        </a:rPr>
                        <a:t>5.32.0.1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865113151"/>
                  </a:ext>
                </a:extLst>
              </a:tr>
            </a:tbl>
          </a:graphicData>
        </a:graphic>
      </p:graphicFrame>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8" name="Picture 2" descr="XAMP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2047" y="62119"/>
            <a:ext cx="658368" cy="6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73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ompo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554" y="3311566"/>
            <a:ext cx="1426464" cy="17511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5642425" y="3648722"/>
            <a:ext cx="4161975" cy="1168613"/>
          </a:xfrm>
          <a:prstGeom prst="rect">
            <a:avLst/>
          </a:prstGeom>
        </p:spPr>
        <p:txBody>
          <a:bodyPr vert="horz" lIns="91440" tIns="45720" rIns="91440" bIns="0" rtlCol="0" anchor="b">
            <a:normAutofit fontScale="85000" lnSpcReduction="10000"/>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Depedency</a:t>
            </a:r>
            <a:r>
              <a:rPr lang="en-US" dirty="0"/>
              <a:t> Manager</a:t>
            </a:r>
            <a:br>
              <a:rPr lang="en-US" dirty="0"/>
            </a:br>
            <a:r>
              <a:rPr lang="en-US" b="0" dirty="0"/>
              <a:t>(</a:t>
            </a:r>
            <a:r>
              <a:rPr lang="en-US" b="0" i="1" dirty="0"/>
              <a:t>Composer)</a:t>
            </a:r>
            <a:endParaRPr lang="en-US"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spTree>
    <p:extLst>
      <p:ext uri="{BB962C8B-B14F-4D97-AF65-F5344CB8AC3E}">
        <p14:creationId xmlns:p14="http://schemas.microsoft.com/office/powerpoint/2010/main" val="833079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Composer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Composer </a:t>
            </a:r>
            <a:r>
              <a:rPr lang="en-US" dirty="0" err="1"/>
              <a:t>adalah</a:t>
            </a:r>
            <a:r>
              <a:rPr lang="en-US" dirty="0"/>
              <a:t> </a:t>
            </a:r>
            <a:r>
              <a:rPr lang="en-US" dirty="0" err="1"/>
              <a:t>alat</a:t>
            </a:r>
            <a:r>
              <a:rPr lang="en-US" dirty="0"/>
              <a:t> </a:t>
            </a:r>
            <a:r>
              <a:rPr lang="en-US" dirty="0" err="1"/>
              <a:t>untuk</a:t>
            </a:r>
            <a:r>
              <a:rPr lang="en-US" dirty="0"/>
              <a:t> </a:t>
            </a:r>
            <a:r>
              <a:rPr lang="en-US" dirty="0" err="1"/>
              <a:t>manajemen</a:t>
            </a:r>
            <a:r>
              <a:rPr lang="en-US" dirty="0"/>
              <a:t> </a:t>
            </a:r>
            <a:r>
              <a:rPr lang="en-US" dirty="0" err="1" smtClean="0"/>
              <a:t>ketergantungan</a:t>
            </a:r>
            <a:r>
              <a:rPr lang="en-US" dirty="0" smtClean="0"/>
              <a:t> (</a:t>
            </a:r>
            <a:r>
              <a:rPr lang="en-US" i="1" dirty="0" smtClean="0"/>
              <a:t>Dependency Manager</a:t>
            </a:r>
            <a:r>
              <a:rPr lang="en-US" dirty="0" smtClean="0"/>
              <a:t>) </a:t>
            </a:r>
            <a:r>
              <a:rPr lang="en-US" dirty="0"/>
              <a:t>di </a:t>
            </a:r>
            <a:r>
              <a:rPr lang="en-US" dirty="0" smtClean="0"/>
              <a:t>PHP. </a:t>
            </a:r>
          </a:p>
          <a:p>
            <a:r>
              <a:rPr lang="en-US" dirty="0"/>
              <a:t>	</a:t>
            </a:r>
            <a:r>
              <a:rPr lang="en-US" dirty="0" smtClean="0"/>
              <a:t>Composer </a:t>
            </a:r>
            <a:r>
              <a:rPr lang="en-US" dirty="0" err="1" smtClean="0"/>
              <a:t>dapat</a:t>
            </a:r>
            <a:r>
              <a:rPr lang="en-US" dirty="0" smtClean="0"/>
              <a:t> </a:t>
            </a:r>
            <a:r>
              <a:rPr lang="en-US" dirty="0" err="1" smtClean="0"/>
              <a:t>membuat</a:t>
            </a:r>
            <a:r>
              <a:rPr lang="en-US" dirty="0" smtClean="0"/>
              <a:t> </a:t>
            </a:r>
            <a:r>
              <a:rPr lang="en-US" i="1" dirty="0" err="1" smtClean="0"/>
              <a:t>codingan</a:t>
            </a:r>
            <a:r>
              <a:rPr lang="en-US" dirty="0" smtClean="0"/>
              <a:t> PHP </a:t>
            </a:r>
            <a:r>
              <a:rPr lang="en-US" dirty="0" err="1" smtClean="0"/>
              <a:t>jadi</a:t>
            </a:r>
            <a:r>
              <a:rPr lang="en-US" dirty="0" smtClean="0"/>
              <a:t> </a:t>
            </a:r>
            <a:r>
              <a:rPr lang="en-US" dirty="0" err="1"/>
              <a:t>lebih</a:t>
            </a:r>
            <a:r>
              <a:rPr lang="en-US" dirty="0"/>
              <a:t> </a:t>
            </a:r>
            <a:r>
              <a:rPr lang="en-US" dirty="0" err="1"/>
              <a:t>terstruktur</a:t>
            </a:r>
            <a:r>
              <a:rPr lang="en-US" dirty="0"/>
              <a:t> </a:t>
            </a:r>
            <a:r>
              <a:rPr lang="en-US" dirty="0" err="1"/>
              <a:t>dan</a:t>
            </a:r>
            <a:r>
              <a:rPr lang="en-US" dirty="0"/>
              <a:t> </a:t>
            </a:r>
            <a:r>
              <a:rPr lang="en-US" dirty="0" err="1"/>
              <a:t>lebih</a:t>
            </a:r>
            <a:r>
              <a:rPr lang="en-US" dirty="0"/>
              <a:t> </a:t>
            </a:r>
            <a:r>
              <a:rPr lang="en-US" dirty="0" err="1"/>
              <a:t>rapi</a:t>
            </a:r>
            <a:r>
              <a:rPr lang="en-US" dirty="0"/>
              <a:t>. </a:t>
            </a:r>
            <a:r>
              <a:rPr lang="en-US" dirty="0" err="1"/>
              <a:t>Banyak</a:t>
            </a:r>
            <a:r>
              <a:rPr lang="en-US" dirty="0"/>
              <a:t> programmer </a:t>
            </a:r>
            <a:r>
              <a:rPr lang="en-US" dirty="0" err="1"/>
              <a:t>terbiasa</a:t>
            </a:r>
            <a:r>
              <a:rPr lang="en-US" dirty="0"/>
              <a:t> </a:t>
            </a:r>
            <a:r>
              <a:rPr lang="en-US" dirty="0" err="1"/>
              <a:t>dengan</a:t>
            </a:r>
            <a:r>
              <a:rPr lang="en-US" dirty="0"/>
              <a:t> </a:t>
            </a:r>
            <a:r>
              <a:rPr lang="en-US" dirty="0" err="1"/>
              <a:t>bahasa</a:t>
            </a:r>
            <a:r>
              <a:rPr lang="en-US" dirty="0"/>
              <a:t> </a:t>
            </a:r>
            <a:r>
              <a:rPr lang="en-US" dirty="0" err="1"/>
              <a:t>pemrograman</a:t>
            </a:r>
            <a:r>
              <a:rPr lang="en-US" dirty="0"/>
              <a:t> yang </a:t>
            </a:r>
            <a:r>
              <a:rPr lang="en-US" dirty="0" err="1"/>
              <a:t>terstruktur</a:t>
            </a:r>
            <a:r>
              <a:rPr lang="en-US" dirty="0"/>
              <a:t>, </a:t>
            </a:r>
            <a:r>
              <a:rPr lang="en-US" dirty="0" err="1"/>
              <a:t>ketika</a:t>
            </a:r>
            <a:r>
              <a:rPr lang="en-US" dirty="0"/>
              <a:t> </a:t>
            </a:r>
            <a:r>
              <a:rPr lang="en-US" dirty="0" err="1"/>
              <a:t>pindah</a:t>
            </a:r>
            <a:r>
              <a:rPr lang="en-US" dirty="0"/>
              <a:t> </a:t>
            </a:r>
            <a:r>
              <a:rPr lang="en-US" dirty="0" err="1"/>
              <a:t>ke</a:t>
            </a:r>
            <a:r>
              <a:rPr lang="en-US" dirty="0"/>
              <a:t> </a:t>
            </a:r>
            <a:r>
              <a:rPr lang="en-US" dirty="0" smtClean="0"/>
              <a:t>PHP, </a:t>
            </a:r>
            <a:r>
              <a:rPr lang="en-US" dirty="0" err="1"/>
              <a:t>menemukan</a:t>
            </a:r>
            <a:r>
              <a:rPr lang="en-US" dirty="0"/>
              <a:t> </a:t>
            </a:r>
            <a:r>
              <a:rPr lang="en-US" dirty="0" err="1"/>
              <a:t>banyak</a:t>
            </a:r>
            <a:r>
              <a:rPr lang="en-US" dirty="0"/>
              <a:t> </a:t>
            </a:r>
            <a:r>
              <a:rPr lang="en-US" dirty="0" err="1"/>
              <a:t>hal</a:t>
            </a:r>
            <a:r>
              <a:rPr lang="en-US" dirty="0"/>
              <a:t> yang </a:t>
            </a:r>
            <a:r>
              <a:rPr lang="en-US" dirty="0" err="1"/>
              <a:t>rancu</a:t>
            </a:r>
            <a:r>
              <a:rPr lang="en-US" dirty="0"/>
              <a:t>. </a:t>
            </a:r>
            <a:r>
              <a:rPr lang="en-US" dirty="0" err="1"/>
              <a:t>Terutama</a:t>
            </a:r>
            <a:r>
              <a:rPr lang="en-US" dirty="0"/>
              <a:t> </a:t>
            </a:r>
            <a:r>
              <a:rPr lang="en-US" dirty="0" err="1"/>
              <a:t>dalam</a:t>
            </a:r>
            <a:r>
              <a:rPr lang="en-US" dirty="0"/>
              <a:t> </a:t>
            </a:r>
            <a:r>
              <a:rPr lang="en-US" dirty="0" err="1"/>
              <a:t>memanajemen</a:t>
            </a:r>
            <a:r>
              <a:rPr lang="en-US" dirty="0"/>
              <a:t> </a:t>
            </a:r>
            <a:r>
              <a:rPr lang="en-US" dirty="0" err="1"/>
              <a:t>struktur</a:t>
            </a:r>
            <a:r>
              <a:rPr lang="en-US" dirty="0"/>
              <a:t> </a:t>
            </a:r>
            <a:r>
              <a:rPr lang="en-US" dirty="0" err="1"/>
              <a:t>hirarki</a:t>
            </a:r>
            <a:r>
              <a:rPr lang="en-US" dirty="0"/>
              <a:t> project. </a:t>
            </a:r>
            <a:r>
              <a:rPr lang="en-US" dirty="0" err="1"/>
              <a:t>Sehingga</a:t>
            </a:r>
            <a:r>
              <a:rPr lang="en-US" dirty="0"/>
              <a:t> </a:t>
            </a:r>
            <a:r>
              <a:rPr lang="en-US" dirty="0" err="1"/>
              <a:t>membutuhkan</a:t>
            </a:r>
            <a:r>
              <a:rPr lang="en-US" dirty="0"/>
              <a:t> </a:t>
            </a:r>
            <a:r>
              <a:rPr lang="en-US" dirty="0" err="1"/>
              <a:t>usaha</a:t>
            </a:r>
            <a:r>
              <a:rPr lang="en-US" dirty="0"/>
              <a:t> </a:t>
            </a:r>
            <a:r>
              <a:rPr lang="en-US" dirty="0" err="1"/>
              <a:t>lebih</a:t>
            </a:r>
            <a:r>
              <a:rPr lang="en-US" dirty="0"/>
              <a:t> </a:t>
            </a:r>
            <a:r>
              <a:rPr lang="en-US" dirty="0" err="1"/>
              <a:t>untuk</a:t>
            </a:r>
            <a:r>
              <a:rPr lang="en-US" dirty="0"/>
              <a:t> </a:t>
            </a:r>
            <a:r>
              <a:rPr lang="en-US" dirty="0" err="1"/>
              <a:t>menerapkan</a:t>
            </a:r>
            <a:r>
              <a:rPr lang="en-US" dirty="0"/>
              <a:t> </a:t>
            </a:r>
            <a:r>
              <a:rPr lang="en-US" dirty="0" err="1"/>
              <a:t>konsep</a:t>
            </a:r>
            <a:r>
              <a:rPr lang="en-US" dirty="0"/>
              <a:t> OOP yang </a:t>
            </a:r>
            <a:r>
              <a:rPr lang="en-US" dirty="0" err="1"/>
              <a:t>baik</a:t>
            </a:r>
            <a:r>
              <a:rPr lang="en-US" dirty="0"/>
              <a:t> </a:t>
            </a:r>
            <a:r>
              <a:rPr lang="en-US" dirty="0" err="1"/>
              <a:t>dalam</a:t>
            </a:r>
            <a:r>
              <a:rPr lang="en-US" dirty="0"/>
              <a:t> </a:t>
            </a:r>
            <a:r>
              <a:rPr lang="en-US" dirty="0" smtClean="0"/>
              <a:t>PHP.</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 </a:t>
            </a:r>
            <a:r>
              <a:rPr lang="en-US" dirty="0" smtClean="0"/>
              <a:t>Composer</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63</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Compo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04" y="62211"/>
            <a:ext cx="543760"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Sintaks</a:t>
            </a:r>
            <a:r>
              <a:rPr lang="en-US" dirty="0" smtClean="0"/>
              <a:t> </a:t>
            </a:r>
            <a:r>
              <a:rPr lang="en-US" b="0" dirty="0" smtClean="0"/>
              <a:t>Composer</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a:t>
            </a:r>
            <a:r>
              <a:rPr lang="en-US" dirty="0" smtClean="0"/>
              <a:t>Composer </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smtClean="0"/>
              <a:t>sintaks</a:t>
            </a:r>
            <a:r>
              <a:rPr lang="en-US" dirty="0" smtClean="0"/>
              <a:t> </a:t>
            </a:r>
            <a:r>
              <a:rPr lang="en-US" dirty="0" err="1" smtClean="0"/>
              <a:t>dasar</a:t>
            </a:r>
            <a:r>
              <a:rPr lang="en-US" dirty="0" smtClean="0"/>
              <a:t> yang </a:t>
            </a:r>
            <a:r>
              <a:rPr lang="en-US" dirty="0" err="1" smtClean="0"/>
              <a:t>tersedia</a:t>
            </a:r>
            <a:r>
              <a:rPr lang="en-US" dirty="0" smtClean="0"/>
              <a:t> </a:t>
            </a:r>
            <a:r>
              <a:rPr lang="en-US" dirty="0" err="1" smtClean="0"/>
              <a:t>pada</a:t>
            </a:r>
            <a:r>
              <a:rPr lang="en-US" dirty="0" smtClean="0"/>
              <a:t> composer</a:t>
            </a:r>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2156028"/>
            <a:ext cx="9885951" cy="216739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b="1" dirty="0" smtClean="0"/>
              <a:t>require</a:t>
            </a:r>
            <a:r>
              <a:rPr lang="en-US" sz="1600" dirty="0" smtClean="0"/>
              <a:t>: </a:t>
            </a:r>
            <a:r>
              <a:rPr lang="en-US" sz="1600" dirty="0" err="1"/>
              <a:t>menambahkan</a:t>
            </a:r>
            <a:r>
              <a:rPr lang="en-US" sz="1600" dirty="0"/>
              <a:t> </a:t>
            </a:r>
            <a:r>
              <a:rPr lang="en-US" sz="1600" dirty="0" err="1"/>
              <a:t>pustaka</a:t>
            </a:r>
            <a:r>
              <a:rPr lang="en-US" sz="1600" dirty="0"/>
              <a:t> </a:t>
            </a:r>
            <a:r>
              <a:rPr lang="en-US" sz="1600" dirty="0" err="1"/>
              <a:t>pada</a:t>
            </a:r>
            <a:r>
              <a:rPr lang="en-US" sz="1600" dirty="0"/>
              <a:t> parameter </a:t>
            </a:r>
            <a:r>
              <a:rPr lang="en-US" sz="1600" dirty="0" err="1"/>
              <a:t>ke</a:t>
            </a:r>
            <a:r>
              <a:rPr lang="en-US" sz="1600" dirty="0"/>
              <a:t> </a:t>
            </a:r>
            <a:r>
              <a:rPr lang="en-US" sz="1600" dirty="0" err="1"/>
              <a:t>dalam</a:t>
            </a:r>
            <a:r>
              <a:rPr lang="en-US" sz="1600" dirty="0"/>
              <a:t> </a:t>
            </a:r>
            <a:r>
              <a:rPr lang="en-US" sz="1600" dirty="0" err="1"/>
              <a:t>berkas</a:t>
            </a:r>
            <a:r>
              <a:rPr lang="en-US" sz="1600" dirty="0"/>
              <a:t> </a:t>
            </a:r>
            <a:r>
              <a:rPr lang="en-US" sz="1600" dirty="0" err="1"/>
              <a:t>composer.json</a:t>
            </a:r>
            <a:r>
              <a:rPr lang="en-US" sz="1600" dirty="0"/>
              <a:t> </a:t>
            </a:r>
            <a:r>
              <a:rPr lang="en-US" sz="1600" dirty="0" err="1"/>
              <a:t>dan</a:t>
            </a:r>
            <a:r>
              <a:rPr lang="en-US" sz="1600" dirty="0"/>
              <a:t> </a:t>
            </a:r>
            <a:r>
              <a:rPr lang="en-US" sz="1600" dirty="0" err="1"/>
              <a:t>menginstalnya</a:t>
            </a:r>
            <a:r>
              <a:rPr lang="en-US" sz="1600" dirty="0"/>
              <a:t>.</a:t>
            </a:r>
          </a:p>
          <a:p>
            <a:pPr marL="342900" indent="-342900">
              <a:buFont typeface="Arial" panose="020B0604020202020204" pitchFamily="34" charset="0"/>
              <a:buChar char="•"/>
            </a:pPr>
            <a:r>
              <a:rPr lang="en-US" sz="1600" b="1" dirty="0"/>
              <a:t>install</a:t>
            </a:r>
            <a:r>
              <a:rPr lang="en-US" sz="1600" dirty="0"/>
              <a:t>: </a:t>
            </a:r>
            <a:r>
              <a:rPr lang="en-US" sz="1600" dirty="0" err="1"/>
              <a:t>instal</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Ini</a:t>
            </a:r>
            <a:r>
              <a:rPr lang="en-US" sz="1600" dirty="0"/>
              <a:t> </a:t>
            </a:r>
            <a:r>
              <a:rPr lang="en-US" sz="1600" dirty="0" err="1"/>
              <a:t>perintah</a:t>
            </a:r>
            <a:r>
              <a:rPr lang="en-US" sz="1600" dirty="0"/>
              <a:t> yang </a:t>
            </a:r>
            <a:r>
              <a:rPr lang="en-US" sz="1600" dirty="0" err="1"/>
              <a:t>digunakan</a:t>
            </a:r>
            <a:r>
              <a:rPr lang="en-US" sz="1600" dirty="0"/>
              <a:t> </a:t>
            </a:r>
            <a:r>
              <a:rPr lang="en-US" sz="1600" dirty="0" err="1"/>
              <a:t>untuk</a:t>
            </a:r>
            <a:r>
              <a:rPr lang="en-US" sz="1600" dirty="0"/>
              <a:t> </a:t>
            </a:r>
            <a:r>
              <a:rPr lang="en-US" sz="1600" dirty="0" err="1"/>
              <a:t>mengunduh</a:t>
            </a:r>
            <a:r>
              <a:rPr lang="en-US" sz="1600" dirty="0"/>
              <a:t> </a:t>
            </a:r>
            <a:r>
              <a:rPr lang="en-US" sz="1600" dirty="0" err="1"/>
              <a:t>semua</a:t>
            </a:r>
            <a:r>
              <a:rPr lang="en-US" sz="1600" dirty="0"/>
              <a:t> </a:t>
            </a:r>
            <a:r>
              <a:rPr lang="en-US" sz="1600" dirty="0" err="1"/>
              <a:t>dependensi</a:t>
            </a:r>
            <a:r>
              <a:rPr lang="en-US" sz="1600" dirty="0"/>
              <a:t> </a:t>
            </a:r>
            <a:r>
              <a:rPr lang="en-US" sz="1600" dirty="0" err="1"/>
              <a:t>repositori</a:t>
            </a:r>
            <a:r>
              <a:rPr lang="en-US" sz="1600" dirty="0"/>
              <a:t> PHP.</a:t>
            </a:r>
          </a:p>
          <a:p>
            <a:pPr marL="342900" indent="-342900">
              <a:buFont typeface="Arial" panose="020B0604020202020204" pitchFamily="34" charset="0"/>
              <a:buChar char="•"/>
            </a:pPr>
            <a:r>
              <a:rPr lang="en-US" sz="1600" b="1" dirty="0"/>
              <a:t>update</a:t>
            </a:r>
            <a:r>
              <a:rPr lang="en-US" sz="1600" dirty="0"/>
              <a:t>: </a:t>
            </a:r>
            <a:r>
              <a:rPr lang="en-US" sz="1600" dirty="0" err="1"/>
              <a:t>perbarui</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sesuai</a:t>
            </a:r>
            <a:r>
              <a:rPr lang="en-US" sz="1600" dirty="0"/>
              <a:t> </a:t>
            </a:r>
            <a:r>
              <a:rPr lang="en-US" sz="1600" dirty="0" err="1"/>
              <a:t>dengan</a:t>
            </a:r>
            <a:r>
              <a:rPr lang="en-US" sz="1600" dirty="0"/>
              <a:t> </a:t>
            </a:r>
            <a:r>
              <a:rPr lang="en-US" sz="1600" dirty="0" err="1"/>
              <a:t>versi</a:t>
            </a:r>
            <a:r>
              <a:rPr lang="en-US" sz="1600" dirty="0"/>
              <a:t> yang </a:t>
            </a:r>
            <a:r>
              <a:rPr lang="en-US" sz="1600" dirty="0" err="1"/>
              <a:t>diizinkan</a:t>
            </a:r>
            <a:r>
              <a:rPr lang="en-US" sz="1600" dirty="0"/>
              <a:t> </a:t>
            </a:r>
            <a:r>
              <a:rPr lang="en-US" sz="1600" dirty="0" err="1"/>
              <a:t>dan</a:t>
            </a:r>
            <a:r>
              <a:rPr lang="en-US" sz="1600" dirty="0"/>
              <a:t> yang </a:t>
            </a:r>
            <a:r>
              <a:rPr lang="en-US" sz="1600" dirty="0" err="1"/>
              <a:t>disebutkan</a:t>
            </a:r>
            <a:r>
              <a:rPr lang="en-US" sz="1600" dirty="0"/>
              <a:t> di </a:t>
            </a:r>
            <a:r>
              <a:rPr lang="en-US" sz="1600" dirty="0" err="1"/>
              <a:t>dalam</a:t>
            </a:r>
            <a:r>
              <a:rPr lang="en-US" sz="1600" dirty="0"/>
              <a:t> </a:t>
            </a:r>
            <a:r>
              <a:rPr lang="en-US" sz="1600" dirty="0" err="1"/>
              <a:t>berkas</a:t>
            </a:r>
            <a:r>
              <a:rPr lang="en-US" sz="1600" dirty="0"/>
              <a:t> </a:t>
            </a:r>
            <a:r>
              <a:rPr lang="en-US" sz="1600" dirty="0" err="1"/>
              <a:t>tersebut</a:t>
            </a:r>
            <a:r>
              <a:rPr lang="en-US" sz="1600" dirty="0"/>
              <a:t>.</a:t>
            </a:r>
          </a:p>
          <a:p>
            <a:pPr marL="342900" indent="-342900">
              <a:buFont typeface="Arial" panose="020B0604020202020204" pitchFamily="34" charset="0"/>
              <a:buChar char="•"/>
            </a:pPr>
            <a:r>
              <a:rPr lang="en-US" sz="1600" b="1" dirty="0"/>
              <a:t>remove</a:t>
            </a:r>
            <a:r>
              <a:rPr lang="en-US" sz="1600" dirty="0"/>
              <a:t>: </a:t>
            </a:r>
            <a:r>
              <a:rPr lang="en-US" sz="1600" dirty="0" err="1"/>
              <a:t>copot</a:t>
            </a:r>
            <a:r>
              <a:rPr lang="en-US" sz="1600" dirty="0"/>
              <a:t> </a:t>
            </a:r>
            <a:r>
              <a:rPr lang="en-US" sz="1600" dirty="0" err="1"/>
              <a:t>sebuah</a:t>
            </a:r>
            <a:r>
              <a:rPr lang="en-US" sz="1600" dirty="0"/>
              <a:t> </a:t>
            </a:r>
            <a:r>
              <a:rPr lang="en-US" sz="1600" dirty="0" err="1"/>
              <a:t>pustaka</a:t>
            </a:r>
            <a:r>
              <a:rPr lang="en-US" sz="1600" dirty="0"/>
              <a:t> </a:t>
            </a:r>
            <a:r>
              <a:rPr lang="en-US" sz="1600" dirty="0" err="1"/>
              <a:t>dan</a:t>
            </a:r>
            <a:r>
              <a:rPr lang="en-US" sz="1600" dirty="0"/>
              <a:t> </a:t>
            </a:r>
            <a:r>
              <a:rPr lang="en-US" sz="1600" dirty="0" err="1"/>
              <a:t>menghapusnya</a:t>
            </a:r>
            <a:r>
              <a:rPr lang="en-US" sz="1600" dirty="0"/>
              <a:t> </a:t>
            </a:r>
            <a:r>
              <a:rPr lang="en-US" sz="1600" dirty="0" err="1"/>
              <a:t>dari</a:t>
            </a:r>
            <a:r>
              <a:rPr lang="en-US" sz="1600" dirty="0"/>
              <a:t> </a:t>
            </a:r>
            <a:r>
              <a:rPr lang="en-US" sz="1600" dirty="0" err="1"/>
              <a:t>composer.json</a:t>
            </a:r>
            <a:r>
              <a:rPr lang="en-US" sz="1600" dirty="0"/>
              <a:t>.</a:t>
            </a:r>
            <a:endParaRPr lang="en-US" sz="1600" dirty="0" smtClean="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4970026"/>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composer install</a:t>
            </a:r>
            <a:endParaRPr lang="en-US" sz="1400" b="1" dirty="0"/>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8" y="456563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Contoh</a:t>
            </a:r>
            <a:r>
              <a:rPr lang="en-US" dirty="0" smtClean="0"/>
              <a:t> </a:t>
            </a:r>
            <a:r>
              <a:rPr lang="en-US" dirty="0" err="1" smtClean="0"/>
              <a:t>penggunaan</a:t>
            </a:r>
            <a:r>
              <a:rPr lang="en-US" dirty="0" smtClean="0"/>
              <a:t> :</a:t>
            </a:r>
            <a:endParaRPr lang="en-US" dirty="0"/>
          </a:p>
        </p:txBody>
      </p:sp>
      <p:sp>
        <p:nvSpPr>
          <p:cNvPr id="11" name="Rectangle 10"/>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Compo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04" y="62211"/>
            <a:ext cx="543760"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139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Text Editor</a:t>
            </a:r>
            <a:br>
              <a:rPr lang="en-US" dirty="0"/>
            </a:br>
            <a:r>
              <a:rPr lang="en-US" b="0" dirty="0"/>
              <a:t>(</a:t>
            </a:r>
            <a:r>
              <a:rPr lang="en-US" b="0" i="1" dirty="0"/>
              <a:t>VS Code)</a:t>
            </a:r>
            <a:endParaRPr lang="en-US" dirty="0"/>
          </a:p>
        </p:txBody>
      </p:sp>
      <p:sp>
        <p:nvSpPr>
          <p:cNvPr id="7"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pic>
        <p:nvPicPr>
          <p:cNvPr id="24578" name="Picture 2" descr="File:Visual Studio Code 1.35 icon.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186" y="3390871"/>
            <a:ext cx="1426464"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43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VS Code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a:t>
            </a:r>
            <a:r>
              <a:rPr lang="en-US" dirty="0" smtClean="0"/>
              <a:t>Virtual Studio Code </a:t>
            </a:r>
            <a:r>
              <a:rPr lang="en-US" dirty="0" err="1" smtClean="0"/>
              <a:t>atau</a:t>
            </a:r>
            <a:r>
              <a:rPr lang="en-US" dirty="0" smtClean="0"/>
              <a:t> </a:t>
            </a:r>
            <a:r>
              <a:rPr lang="en-US" dirty="0" err="1" smtClean="0"/>
              <a:t>biasa</a:t>
            </a:r>
            <a:r>
              <a:rPr lang="en-US" dirty="0" smtClean="0"/>
              <a:t> </a:t>
            </a:r>
            <a:r>
              <a:rPr lang="en-US" dirty="0" err="1" smtClean="0"/>
              <a:t>disebut</a:t>
            </a:r>
            <a:r>
              <a:rPr lang="en-US" dirty="0" smtClean="0"/>
              <a:t> </a:t>
            </a:r>
            <a:r>
              <a:rPr lang="en-US" dirty="0" err="1" smtClean="0"/>
              <a:t>dengan</a:t>
            </a:r>
            <a:r>
              <a:rPr lang="en-US" dirty="0" smtClean="0"/>
              <a:t> VS Code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text editor yang </a:t>
            </a:r>
            <a:r>
              <a:rPr lang="en-US" dirty="0" err="1" smtClean="0"/>
              <a:t>sangat</a:t>
            </a:r>
            <a:r>
              <a:rPr lang="en-US" dirty="0" smtClean="0"/>
              <a:t> </a:t>
            </a:r>
            <a:r>
              <a:rPr lang="en-US" dirty="0" err="1" smtClean="0"/>
              <a:t>powerfull</a:t>
            </a:r>
            <a:r>
              <a:rPr lang="en-US" dirty="0" smtClean="0"/>
              <a:t>. </a:t>
            </a:r>
            <a:r>
              <a:rPr lang="en-US" dirty="0"/>
              <a:t>VS Code </a:t>
            </a:r>
            <a:r>
              <a:rPr lang="en-US" dirty="0" err="1" smtClean="0"/>
              <a:t>mendukung</a:t>
            </a:r>
            <a:r>
              <a:rPr lang="en-US" dirty="0" smtClean="0"/>
              <a:t> </a:t>
            </a:r>
            <a:r>
              <a:rPr lang="en-US" dirty="0" err="1"/>
              <a:t>berbagai</a:t>
            </a:r>
            <a:r>
              <a:rPr lang="en-US" dirty="0"/>
              <a:t> </a:t>
            </a:r>
            <a:r>
              <a:rPr lang="en-US" dirty="0" err="1"/>
              <a:t>jenis</a:t>
            </a:r>
            <a:r>
              <a:rPr lang="en-US" dirty="0"/>
              <a:t> </a:t>
            </a:r>
            <a:r>
              <a:rPr lang="en-US" dirty="0" err="1"/>
              <a:t>bahasa</a:t>
            </a:r>
            <a:r>
              <a:rPr lang="en-US" dirty="0"/>
              <a:t> </a:t>
            </a:r>
            <a:r>
              <a:rPr lang="en-US" dirty="0" err="1"/>
              <a:t>pemrograman</a:t>
            </a:r>
            <a:r>
              <a:rPr lang="en-US" dirty="0"/>
              <a:t>. </a:t>
            </a:r>
            <a:r>
              <a:rPr lang="en-US" dirty="0" err="1"/>
              <a:t>Mulai</a:t>
            </a:r>
            <a:r>
              <a:rPr lang="en-US" dirty="0"/>
              <a:t> </a:t>
            </a:r>
            <a:r>
              <a:rPr lang="en-US" dirty="0" err="1"/>
              <a:t>dari</a:t>
            </a:r>
            <a:r>
              <a:rPr lang="en-US" dirty="0"/>
              <a:t> JavaScript, Java, PHP, C++, C#, Go, JSON, </a:t>
            </a:r>
            <a:r>
              <a:rPr lang="en-US" dirty="0" err="1"/>
              <a:t>dan</a:t>
            </a:r>
            <a:r>
              <a:rPr lang="en-US" dirty="0"/>
              <a:t> </a:t>
            </a:r>
            <a:r>
              <a:rPr lang="en-US" dirty="0" err="1"/>
              <a:t>lainnya</a:t>
            </a:r>
            <a:r>
              <a:rPr lang="en-US" dirty="0"/>
              <a:t>. </a:t>
            </a:r>
            <a:r>
              <a:rPr lang="en-US" dirty="0" err="1" smtClean="0"/>
              <a:t>Aplikasi</a:t>
            </a:r>
            <a:r>
              <a:rPr lang="en-US" dirty="0" smtClean="0"/>
              <a:t> </a:t>
            </a:r>
            <a:r>
              <a:rPr lang="en-US" dirty="0"/>
              <a:t>editor </a:t>
            </a:r>
            <a:r>
              <a:rPr lang="en-US" dirty="0" err="1"/>
              <a:t>ini</a:t>
            </a:r>
            <a:r>
              <a:rPr lang="en-US" dirty="0"/>
              <a:t> </a:t>
            </a:r>
            <a:r>
              <a:rPr lang="en-US" dirty="0" err="1" smtClean="0"/>
              <a:t>dapat</a:t>
            </a:r>
            <a:r>
              <a:rPr lang="en-US" dirty="0" smtClean="0"/>
              <a:t> </a:t>
            </a:r>
            <a:r>
              <a:rPr lang="en-US" dirty="0" err="1"/>
              <a:t>secara</a:t>
            </a:r>
            <a:r>
              <a:rPr lang="en-US" dirty="0"/>
              <a:t> </a:t>
            </a:r>
            <a:r>
              <a:rPr lang="en-US" dirty="0" err="1"/>
              <a:t>otomatis</a:t>
            </a:r>
            <a:r>
              <a:rPr lang="en-US" dirty="0"/>
              <a:t> </a:t>
            </a:r>
            <a:r>
              <a:rPr lang="en-US" dirty="0" err="1"/>
              <a:t>mengidentifikasi</a:t>
            </a:r>
            <a:r>
              <a:rPr lang="en-US" dirty="0"/>
              <a:t> </a:t>
            </a:r>
            <a:r>
              <a:rPr lang="en-US" dirty="0" err="1"/>
              <a:t>jenis</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dan</a:t>
            </a:r>
            <a:r>
              <a:rPr lang="en-US" dirty="0"/>
              <a:t> </a:t>
            </a:r>
            <a:r>
              <a:rPr lang="en-US" dirty="0" err="1"/>
              <a:t>memberikan</a:t>
            </a:r>
            <a:r>
              <a:rPr lang="en-US" dirty="0"/>
              <a:t> </a:t>
            </a:r>
            <a:r>
              <a:rPr lang="en-US" dirty="0" err="1"/>
              <a:t>variasi</a:t>
            </a:r>
            <a:r>
              <a:rPr lang="en-US" dirty="0"/>
              <a:t> </a:t>
            </a:r>
            <a:r>
              <a:rPr lang="en-US" dirty="0" err="1"/>
              <a:t>warna</a:t>
            </a:r>
            <a:r>
              <a:rPr lang="en-US" dirty="0"/>
              <a:t> </a:t>
            </a:r>
            <a:r>
              <a:rPr lang="en-US" dirty="0" err="1"/>
              <a:t>sesuai</a:t>
            </a:r>
            <a:r>
              <a:rPr lang="en-US" dirty="0"/>
              <a:t> </a:t>
            </a:r>
            <a:r>
              <a:rPr lang="en-US" dirty="0" err="1"/>
              <a:t>dengan</a:t>
            </a:r>
            <a:r>
              <a:rPr lang="en-US" dirty="0"/>
              <a:t> </a:t>
            </a:r>
            <a:r>
              <a:rPr lang="en-US" dirty="0" err="1"/>
              <a:t>setiap</a:t>
            </a:r>
            <a:r>
              <a:rPr lang="en-US" dirty="0"/>
              <a:t> </a:t>
            </a:r>
            <a:r>
              <a:rPr lang="en-US" dirty="0" err="1"/>
              <a:t>fungsi</a:t>
            </a:r>
            <a:r>
              <a:rPr lang="en-US" dirty="0"/>
              <a:t> </a:t>
            </a:r>
            <a:r>
              <a:rPr lang="en-US" dirty="0" err="1"/>
              <a:t>dalam</a:t>
            </a:r>
            <a:r>
              <a:rPr lang="en-US" dirty="0"/>
              <a:t> </a:t>
            </a:r>
            <a:r>
              <a:rPr lang="en-US" dirty="0" err="1"/>
              <a:t>rangkaian</a:t>
            </a:r>
            <a:r>
              <a:rPr lang="en-US" dirty="0"/>
              <a:t> </a:t>
            </a:r>
            <a:r>
              <a:rPr lang="en-US" dirty="0" err="1"/>
              <a:t>kode</a:t>
            </a:r>
            <a:r>
              <a:rPr lang="en-US" dirty="0"/>
              <a:t> </a:t>
            </a:r>
            <a:r>
              <a:rPr lang="en-US" dirty="0" err="1"/>
              <a:t>tersebut</a:t>
            </a:r>
            <a:r>
              <a:rPr lang="en-US" dirty="0"/>
              <a:t>.</a:t>
            </a:r>
            <a:endParaRPr lang="en-US" dirty="0" smtClean="0"/>
          </a:p>
          <a:p>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VS Code</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66</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File:Visual Studio Code 1.35 icon.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75"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91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Fitur</a:t>
            </a:r>
            <a:r>
              <a:rPr lang="en-US" dirty="0" smtClean="0"/>
              <a:t> </a:t>
            </a:r>
            <a:r>
              <a:rPr lang="en-US" dirty="0" err="1" smtClean="0"/>
              <a:t>Unggulan</a:t>
            </a:r>
            <a:r>
              <a:rPr lang="en-US" dirty="0" smtClean="0"/>
              <a:t> </a:t>
            </a:r>
            <a:r>
              <a:rPr lang="en-US" b="0" dirty="0" smtClean="0"/>
              <a:t>VS Code</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VS Code</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67</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smtClean="0"/>
              <a:t>sintaks</a:t>
            </a:r>
            <a:r>
              <a:rPr lang="en-US" dirty="0" smtClean="0"/>
              <a:t> </a:t>
            </a:r>
            <a:r>
              <a:rPr lang="en-US" dirty="0" err="1" smtClean="0"/>
              <a:t>dasar</a:t>
            </a:r>
            <a:r>
              <a:rPr lang="en-US" dirty="0" smtClean="0"/>
              <a:t> yang </a:t>
            </a:r>
            <a:r>
              <a:rPr lang="en-US" dirty="0" err="1" smtClean="0"/>
              <a:t>tersedia</a:t>
            </a:r>
            <a:r>
              <a:rPr lang="en-US" dirty="0" smtClean="0"/>
              <a:t> </a:t>
            </a:r>
            <a:r>
              <a:rPr lang="en-US" dirty="0" err="1" smtClean="0"/>
              <a:t>pada</a:t>
            </a:r>
            <a:r>
              <a:rPr lang="en-US" dirty="0" smtClean="0"/>
              <a:t> composer</a:t>
            </a:r>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2156028"/>
            <a:ext cx="9885951" cy="38807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b="1" i="1" dirty="0"/>
              <a:t>Cross platform</a:t>
            </a:r>
            <a:r>
              <a:rPr lang="en-US" sz="1400" dirty="0"/>
              <a:t> – </a:t>
            </a:r>
            <a:r>
              <a:rPr lang="en-US" sz="1400" dirty="0" err="1"/>
              <a:t>dapat</a:t>
            </a:r>
            <a:r>
              <a:rPr lang="en-US" sz="1400" dirty="0"/>
              <a:t> </a:t>
            </a:r>
            <a:r>
              <a:rPr lang="en-US" sz="1400" dirty="0" err="1"/>
              <a:t>berjalan</a:t>
            </a:r>
            <a:r>
              <a:rPr lang="en-US" sz="1400" dirty="0"/>
              <a:t> di Windows, Linux </a:t>
            </a:r>
            <a:r>
              <a:rPr lang="en-US" sz="1400" dirty="0" err="1"/>
              <a:t>dan</a:t>
            </a:r>
            <a:r>
              <a:rPr lang="en-US" sz="1400" dirty="0"/>
              <a:t> </a:t>
            </a:r>
            <a:r>
              <a:rPr lang="en-US" sz="1400" dirty="0" err="1"/>
              <a:t>MacOS</a:t>
            </a:r>
            <a:r>
              <a:rPr lang="en-US" sz="1400" dirty="0"/>
              <a:t> </a:t>
            </a:r>
            <a:r>
              <a:rPr lang="en-US" sz="1400" dirty="0" err="1"/>
              <a:t>artinya</a:t>
            </a:r>
            <a:r>
              <a:rPr lang="en-US" sz="1400" dirty="0"/>
              <a:t> </a:t>
            </a:r>
            <a:r>
              <a:rPr lang="en-US" sz="1400" dirty="0" err="1"/>
              <a:t>Anda</a:t>
            </a:r>
            <a:r>
              <a:rPr lang="en-US" sz="1400" dirty="0"/>
              <a:t> </a:t>
            </a:r>
            <a:r>
              <a:rPr lang="en-US" sz="1400" dirty="0" err="1"/>
              <a:t>dapat</a:t>
            </a:r>
            <a:r>
              <a:rPr lang="en-US" sz="1400" dirty="0"/>
              <a:t> </a:t>
            </a:r>
            <a:r>
              <a:rPr lang="en-US" sz="1400" dirty="0" err="1"/>
              <a:t>bekerja</a:t>
            </a:r>
            <a:r>
              <a:rPr lang="en-US" sz="1400" dirty="0"/>
              <a:t> </a:t>
            </a:r>
            <a:r>
              <a:rPr lang="en-US" sz="1400" dirty="0" err="1"/>
              <a:t>pada</a:t>
            </a:r>
            <a:r>
              <a:rPr lang="en-US" sz="1400" dirty="0"/>
              <a:t> </a:t>
            </a:r>
            <a:r>
              <a:rPr lang="en-US" sz="1400" dirty="0" err="1"/>
              <a:t>sistem</a:t>
            </a:r>
            <a:r>
              <a:rPr lang="en-US" sz="1400" dirty="0"/>
              <a:t> </a:t>
            </a:r>
            <a:r>
              <a:rPr lang="en-US" sz="1400" dirty="0" err="1"/>
              <a:t>operasi</a:t>
            </a:r>
            <a:r>
              <a:rPr lang="en-US" sz="1400" dirty="0"/>
              <a:t> </a:t>
            </a:r>
            <a:r>
              <a:rPr lang="en-US" sz="1400" dirty="0" err="1"/>
              <a:t>manapun</a:t>
            </a:r>
            <a:r>
              <a:rPr lang="en-US" sz="1400" dirty="0"/>
              <a:t> </a:t>
            </a:r>
            <a:r>
              <a:rPr lang="en-US" sz="1400" dirty="0" err="1"/>
              <a:t>dengan</a:t>
            </a:r>
            <a:r>
              <a:rPr lang="en-US" sz="1400" dirty="0"/>
              <a:t> </a:t>
            </a:r>
            <a:r>
              <a:rPr lang="en-US" sz="1400" dirty="0" err="1"/>
              <a:t>menggunakan</a:t>
            </a:r>
            <a:r>
              <a:rPr lang="en-US" sz="1400" dirty="0"/>
              <a:t> Visual Studio Code.</a:t>
            </a:r>
          </a:p>
          <a:p>
            <a:pPr marL="285750" indent="-285750">
              <a:buFont typeface="Arial" panose="020B0604020202020204" pitchFamily="34" charset="0"/>
              <a:buChar char="•"/>
            </a:pPr>
            <a:r>
              <a:rPr lang="en-US" sz="1400" b="1" i="1" dirty="0"/>
              <a:t>Lightweight</a:t>
            </a:r>
            <a:r>
              <a:rPr lang="en-US" sz="1400" dirty="0"/>
              <a:t> – </a:t>
            </a:r>
            <a:r>
              <a:rPr lang="en-US" sz="1400" dirty="0" err="1"/>
              <a:t>tak</a:t>
            </a:r>
            <a:r>
              <a:rPr lang="en-US" sz="1400" dirty="0"/>
              <a:t> </a:t>
            </a:r>
            <a:r>
              <a:rPr lang="en-US" sz="1400" dirty="0" err="1"/>
              <a:t>perlu</a:t>
            </a:r>
            <a:r>
              <a:rPr lang="en-US" sz="1400" dirty="0"/>
              <a:t> </a:t>
            </a:r>
            <a:r>
              <a:rPr lang="en-US" sz="1400" dirty="0" err="1"/>
              <a:t>menunggu</a:t>
            </a:r>
            <a:r>
              <a:rPr lang="en-US" sz="1400" dirty="0"/>
              <a:t> lama </a:t>
            </a:r>
            <a:r>
              <a:rPr lang="en-US" sz="1400" dirty="0" err="1"/>
              <a:t>untuk</a:t>
            </a:r>
            <a:r>
              <a:rPr lang="en-US" sz="1400" dirty="0"/>
              <a:t> </a:t>
            </a:r>
            <a:r>
              <a:rPr lang="en-US" sz="1400" dirty="0" err="1"/>
              <a:t>memulai</a:t>
            </a:r>
            <a:r>
              <a:rPr lang="en-US" sz="1400" dirty="0"/>
              <a:t>. </a:t>
            </a:r>
            <a:r>
              <a:rPr lang="en-US" sz="1400" dirty="0" err="1"/>
              <a:t>Anda</a:t>
            </a:r>
            <a:r>
              <a:rPr lang="en-US" sz="1400" dirty="0"/>
              <a:t> </a:t>
            </a:r>
            <a:r>
              <a:rPr lang="en-US" sz="1400" dirty="0" err="1"/>
              <a:t>mengontrol</a:t>
            </a:r>
            <a:r>
              <a:rPr lang="en-US" sz="1400" dirty="0"/>
              <a:t> </a:t>
            </a:r>
            <a:r>
              <a:rPr lang="en-US" sz="1400" dirty="0" err="1"/>
              <a:t>sepenuhnya</a:t>
            </a:r>
            <a:r>
              <a:rPr lang="en-US" sz="1400" dirty="0"/>
              <a:t> </a:t>
            </a:r>
            <a:r>
              <a:rPr lang="en-US" sz="1400" dirty="0" err="1"/>
              <a:t>bahasa</a:t>
            </a:r>
            <a:r>
              <a:rPr lang="en-US" sz="1400" dirty="0"/>
              <a:t>, </a:t>
            </a:r>
            <a:r>
              <a:rPr lang="en-US" sz="1400" dirty="0" err="1"/>
              <a:t>tema</a:t>
            </a:r>
            <a:r>
              <a:rPr lang="en-US" sz="1400" dirty="0"/>
              <a:t>, debugger, commands </a:t>
            </a:r>
            <a:r>
              <a:rPr lang="en-US" sz="1400" dirty="0" err="1"/>
              <a:t>dan</a:t>
            </a:r>
            <a:r>
              <a:rPr lang="en-US" sz="1400" dirty="0"/>
              <a:t> lain-</a:t>
            </a:r>
            <a:r>
              <a:rPr lang="en-US" sz="1400" dirty="0" err="1"/>
              <a:t>lainnya</a:t>
            </a:r>
            <a:r>
              <a:rPr lang="en-US" sz="1400" dirty="0"/>
              <a:t> </a:t>
            </a:r>
            <a:r>
              <a:rPr lang="en-US" sz="1400" dirty="0" err="1"/>
              <a:t>sesuai</a:t>
            </a:r>
            <a:r>
              <a:rPr lang="en-US" sz="1400" dirty="0"/>
              <a:t> </a:t>
            </a:r>
            <a:r>
              <a:rPr lang="en-US" sz="1400" dirty="0" err="1"/>
              <a:t>keinginan</a:t>
            </a:r>
            <a:r>
              <a:rPr lang="en-US" sz="1400" dirty="0"/>
              <a:t>. </a:t>
            </a:r>
            <a:r>
              <a:rPr lang="en-US" sz="1400" dirty="0" err="1"/>
              <a:t>Ini</a:t>
            </a:r>
            <a:r>
              <a:rPr lang="en-US" sz="1400" dirty="0"/>
              <a:t> </a:t>
            </a:r>
            <a:r>
              <a:rPr lang="en-US" sz="1400" dirty="0" err="1"/>
              <a:t>dapat</a:t>
            </a:r>
            <a:r>
              <a:rPr lang="en-US" sz="1400" dirty="0"/>
              <a:t> </a:t>
            </a:r>
            <a:r>
              <a:rPr lang="en-US" sz="1400" dirty="0" err="1"/>
              <a:t>dilakukan</a:t>
            </a:r>
            <a:r>
              <a:rPr lang="en-US" sz="1400" dirty="0"/>
              <a:t> </a:t>
            </a:r>
            <a:r>
              <a:rPr lang="en-US" sz="1400" dirty="0" err="1"/>
              <a:t>melalui</a:t>
            </a:r>
            <a:r>
              <a:rPr lang="en-US" sz="1400" dirty="0"/>
              <a:t> </a:t>
            </a:r>
            <a:r>
              <a:rPr lang="en-US" sz="1400" dirty="0" err="1"/>
              <a:t>extentions</a:t>
            </a:r>
            <a:r>
              <a:rPr lang="en-US" sz="1400" dirty="0"/>
              <a:t> </a:t>
            </a:r>
            <a:r>
              <a:rPr lang="en-US" sz="1400" dirty="0" err="1"/>
              <a:t>untuk</a:t>
            </a:r>
            <a:r>
              <a:rPr lang="en-US" sz="1400" dirty="0"/>
              <a:t> </a:t>
            </a:r>
            <a:r>
              <a:rPr lang="en-US" sz="1400" dirty="0" err="1"/>
              <a:t>bahasa</a:t>
            </a:r>
            <a:r>
              <a:rPr lang="en-US" sz="1400" dirty="0"/>
              <a:t> </a:t>
            </a:r>
            <a:r>
              <a:rPr lang="en-US" sz="1400" dirty="0" err="1"/>
              <a:t>populer</a:t>
            </a:r>
            <a:r>
              <a:rPr lang="en-US" sz="1400" dirty="0"/>
              <a:t> </a:t>
            </a:r>
            <a:r>
              <a:rPr lang="en-US" sz="1400" dirty="0" err="1"/>
              <a:t>seperti</a:t>
            </a:r>
            <a:r>
              <a:rPr lang="en-US" sz="1400" dirty="0"/>
              <a:t> python, node.js, java </a:t>
            </a:r>
            <a:r>
              <a:rPr lang="en-US" sz="1400" dirty="0" err="1"/>
              <a:t>dan</a:t>
            </a:r>
            <a:r>
              <a:rPr lang="en-US" sz="1400" dirty="0"/>
              <a:t> lain-</a:t>
            </a:r>
            <a:r>
              <a:rPr lang="en-US" sz="1400" dirty="0" err="1"/>
              <a:t>lainnya</a:t>
            </a:r>
            <a:r>
              <a:rPr lang="en-US" sz="1400" dirty="0"/>
              <a:t> di Visual Studio Code Marketplace.</a:t>
            </a:r>
          </a:p>
          <a:p>
            <a:pPr marL="285750" indent="-285750">
              <a:buFont typeface="Arial" panose="020B0604020202020204" pitchFamily="34" charset="0"/>
              <a:buChar char="•"/>
            </a:pPr>
            <a:r>
              <a:rPr lang="en-US" sz="1400" b="1" i="1" dirty="0"/>
              <a:t>Powerful editor</a:t>
            </a:r>
            <a:r>
              <a:rPr lang="en-US" sz="1400" dirty="0"/>
              <a:t> – </a:t>
            </a:r>
            <a:r>
              <a:rPr lang="en-US" sz="1400" dirty="0" err="1"/>
              <a:t>memfungsikan</a:t>
            </a:r>
            <a:r>
              <a:rPr lang="en-US" sz="1400" dirty="0"/>
              <a:t> </a:t>
            </a:r>
            <a:r>
              <a:rPr lang="en-US" sz="1400" dirty="0" err="1"/>
              <a:t>fitur</a:t>
            </a:r>
            <a:r>
              <a:rPr lang="en-US" sz="1400" dirty="0"/>
              <a:t> </a:t>
            </a:r>
            <a:r>
              <a:rPr lang="en-US" sz="1400" dirty="0" err="1"/>
              <a:t>untuk</a:t>
            </a:r>
            <a:r>
              <a:rPr lang="en-US" sz="1400" dirty="0"/>
              <a:t> source code editing yang </a:t>
            </a:r>
            <a:r>
              <a:rPr lang="en-US" sz="1400" dirty="0" err="1"/>
              <a:t>sangat</a:t>
            </a:r>
            <a:r>
              <a:rPr lang="en-US" sz="1400" dirty="0"/>
              <a:t> </a:t>
            </a:r>
            <a:r>
              <a:rPr lang="en-US" sz="1400" dirty="0" err="1"/>
              <a:t>produktif</a:t>
            </a:r>
            <a:r>
              <a:rPr lang="en-US" sz="1400" dirty="0"/>
              <a:t>, </a:t>
            </a:r>
            <a:r>
              <a:rPr lang="en-US" sz="1400" dirty="0" err="1"/>
              <a:t>seperti</a:t>
            </a:r>
            <a:r>
              <a:rPr lang="en-US" sz="1400" dirty="0"/>
              <a:t> </a:t>
            </a:r>
            <a:r>
              <a:rPr lang="en-US" sz="1400" dirty="0" err="1"/>
              <a:t>membuat</a:t>
            </a:r>
            <a:r>
              <a:rPr lang="en-US" sz="1400" dirty="0"/>
              <a:t> code snippets, IntelliSense, auto correct, </a:t>
            </a:r>
            <a:r>
              <a:rPr lang="en-US" sz="1400" dirty="0" err="1"/>
              <a:t>dan</a:t>
            </a:r>
            <a:r>
              <a:rPr lang="en-US" sz="1400" dirty="0"/>
              <a:t> formatting.</a:t>
            </a:r>
          </a:p>
          <a:p>
            <a:pPr marL="285750" indent="-285750">
              <a:buFont typeface="Arial" panose="020B0604020202020204" pitchFamily="34" charset="0"/>
              <a:buChar char="•"/>
            </a:pPr>
            <a:r>
              <a:rPr lang="en-US" sz="1400" b="1" i="1" dirty="0"/>
              <a:t>Code Debugging</a:t>
            </a:r>
            <a:r>
              <a:rPr lang="en-US" sz="1400" dirty="0"/>
              <a:t> – </a:t>
            </a:r>
            <a:r>
              <a:rPr lang="en-US" sz="1400" dirty="0" err="1"/>
              <a:t>salah</a:t>
            </a:r>
            <a:r>
              <a:rPr lang="en-US" sz="1400" dirty="0"/>
              <a:t> </a:t>
            </a:r>
            <a:r>
              <a:rPr lang="en-US" sz="1400" dirty="0" err="1"/>
              <a:t>satu</a:t>
            </a:r>
            <a:r>
              <a:rPr lang="en-US" sz="1400" dirty="0"/>
              <a:t> </a:t>
            </a:r>
            <a:r>
              <a:rPr lang="en-US" sz="1400" dirty="0" err="1"/>
              <a:t>fitur</a:t>
            </a:r>
            <a:r>
              <a:rPr lang="en-US" sz="1400" dirty="0"/>
              <a:t> </a:t>
            </a:r>
            <a:r>
              <a:rPr lang="en-US" sz="1400" dirty="0" err="1"/>
              <a:t>terkeren</a:t>
            </a:r>
            <a:r>
              <a:rPr lang="en-US" sz="1400" dirty="0"/>
              <a:t> yang </a:t>
            </a:r>
            <a:r>
              <a:rPr lang="en-US" sz="1400" dirty="0" err="1"/>
              <a:t>ditawarkan</a:t>
            </a:r>
            <a:r>
              <a:rPr lang="en-US" sz="1400" dirty="0"/>
              <a:t> Visual Studio Code </a:t>
            </a:r>
            <a:r>
              <a:rPr lang="en-US" sz="1400" dirty="0" err="1"/>
              <a:t>adalah</a:t>
            </a:r>
            <a:r>
              <a:rPr lang="en-US" sz="1400" dirty="0"/>
              <a:t> </a:t>
            </a:r>
            <a:r>
              <a:rPr lang="en-US" sz="1400" dirty="0" err="1"/>
              <a:t>membantu</a:t>
            </a:r>
            <a:r>
              <a:rPr lang="en-US" sz="1400" dirty="0"/>
              <a:t> </a:t>
            </a:r>
            <a:r>
              <a:rPr lang="en-US" sz="1400" dirty="0" err="1"/>
              <a:t>Anda</a:t>
            </a:r>
            <a:r>
              <a:rPr lang="en-US" sz="1400" dirty="0"/>
              <a:t> </a:t>
            </a:r>
            <a:r>
              <a:rPr lang="en-US" sz="1400" dirty="0" err="1"/>
              <a:t>melakukan</a:t>
            </a:r>
            <a:r>
              <a:rPr lang="en-US" sz="1400" dirty="0"/>
              <a:t> debug </a:t>
            </a:r>
            <a:r>
              <a:rPr lang="en-US" sz="1400" dirty="0" err="1"/>
              <a:t>pada</a:t>
            </a:r>
            <a:r>
              <a:rPr lang="en-US" sz="1400" dirty="0"/>
              <a:t> </a:t>
            </a:r>
            <a:r>
              <a:rPr lang="en-US" sz="1400" dirty="0" err="1"/>
              <a:t>kode</a:t>
            </a:r>
            <a:r>
              <a:rPr lang="en-US" sz="1400" dirty="0"/>
              <a:t> </a:t>
            </a:r>
            <a:r>
              <a:rPr lang="en-US" sz="1400" dirty="0" err="1"/>
              <a:t>dengan</a:t>
            </a:r>
            <a:r>
              <a:rPr lang="en-US" sz="1400" dirty="0"/>
              <a:t> </a:t>
            </a:r>
            <a:r>
              <a:rPr lang="en-US" sz="1400" dirty="0" err="1"/>
              <a:t>cara</a:t>
            </a:r>
            <a:r>
              <a:rPr lang="en-US" sz="1400" dirty="0"/>
              <a:t> </a:t>
            </a:r>
            <a:r>
              <a:rPr lang="en-US" sz="1400" dirty="0" err="1"/>
              <a:t>mengawasi</a:t>
            </a:r>
            <a:r>
              <a:rPr lang="en-US" sz="1400" dirty="0"/>
              <a:t> </a:t>
            </a:r>
            <a:r>
              <a:rPr lang="en-US" sz="1400" dirty="0" err="1"/>
              <a:t>kode</a:t>
            </a:r>
            <a:r>
              <a:rPr lang="en-US" sz="1400" dirty="0"/>
              <a:t>, </a:t>
            </a:r>
            <a:r>
              <a:rPr lang="en-US" sz="1400" dirty="0" err="1"/>
              <a:t>variabel</a:t>
            </a:r>
            <a:r>
              <a:rPr lang="en-US" sz="1400" dirty="0"/>
              <a:t>, call stack </a:t>
            </a:r>
            <a:r>
              <a:rPr lang="en-US" sz="1400" dirty="0" err="1"/>
              <a:t>dan</a:t>
            </a:r>
            <a:r>
              <a:rPr lang="en-US" sz="1400" dirty="0"/>
              <a:t> expression yang mana </a:t>
            </a:r>
            <a:r>
              <a:rPr lang="en-US" sz="1400" dirty="0" err="1"/>
              <a:t>saja</a:t>
            </a:r>
            <a:r>
              <a:rPr lang="en-US" sz="1400" dirty="0"/>
              <a:t>.</a:t>
            </a:r>
          </a:p>
          <a:p>
            <a:pPr marL="285750" indent="-285750">
              <a:buFont typeface="Arial" panose="020B0604020202020204" pitchFamily="34" charset="0"/>
              <a:buChar char="•"/>
            </a:pPr>
            <a:r>
              <a:rPr lang="en-US" sz="1400" b="1" i="1" dirty="0"/>
              <a:t>Source control</a:t>
            </a:r>
            <a:r>
              <a:rPr lang="en-US" sz="1400" i="1" dirty="0"/>
              <a:t> </a:t>
            </a:r>
            <a:r>
              <a:rPr lang="en-US" sz="1400" dirty="0"/>
              <a:t>– Visual Studio Code </a:t>
            </a:r>
            <a:r>
              <a:rPr lang="en-US" sz="1400" dirty="0" err="1"/>
              <a:t>memiliki</a:t>
            </a:r>
            <a:r>
              <a:rPr lang="en-US" sz="1400" dirty="0"/>
              <a:t> integrated source control </a:t>
            </a:r>
            <a:r>
              <a:rPr lang="en-US" sz="1400" dirty="0" err="1"/>
              <a:t>termasuk</a:t>
            </a:r>
            <a:r>
              <a:rPr lang="en-US" sz="1400" dirty="0"/>
              <a:t> </a:t>
            </a:r>
            <a:r>
              <a:rPr lang="en-US" sz="1400" dirty="0" err="1"/>
              <a:t>Git</a:t>
            </a:r>
            <a:r>
              <a:rPr lang="en-US" sz="1400" dirty="0"/>
              <a:t> support in-the-box </a:t>
            </a:r>
            <a:r>
              <a:rPr lang="en-US" sz="1400" dirty="0" err="1"/>
              <a:t>dan</a:t>
            </a:r>
            <a:r>
              <a:rPr lang="en-US" sz="1400" dirty="0"/>
              <a:t> </a:t>
            </a:r>
            <a:r>
              <a:rPr lang="en-US" sz="1400" dirty="0" err="1"/>
              <a:t>penyedia</a:t>
            </a:r>
            <a:r>
              <a:rPr lang="en-US" sz="1400" dirty="0"/>
              <a:t> source code control </a:t>
            </a:r>
            <a:r>
              <a:rPr lang="en-US" sz="1400" dirty="0" err="1"/>
              <a:t>lainnya</a:t>
            </a:r>
            <a:r>
              <a:rPr lang="en-US" sz="1400" dirty="0"/>
              <a:t> di </a:t>
            </a:r>
            <a:r>
              <a:rPr lang="en-US" sz="1400" dirty="0" err="1"/>
              <a:t>pasaran</a:t>
            </a:r>
            <a:r>
              <a:rPr lang="en-US" sz="1400" dirty="0"/>
              <a:t>. </a:t>
            </a:r>
            <a:r>
              <a:rPr lang="en-US" sz="1400" dirty="0" err="1"/>
              <a:t>Ini</a:t>
            </a:r>
            <a:r>
              <a:rPr lang="en-US" sz="1400" dirty="0"/>
              <a:t> </a:t>
            </a:r>
            <a:r>
              <a:rPr lang="en-US" sz="1400" dirty="0" err="1"/>
              <a:t>meningkatkan</a:t>
            </a:r>
            <a:r>
              <a:rPr lang="en-US" sz="1400" dirty="0"/>
              <a:t> </a:t>
            </a:r>
            <a:r>
              <a:rPr lang="en-US" sz="1400" dirty="0" err="1"/>
              <a:t>siklus</a:t>
            </a:r>
            <a:r>
              <a:rPr lang="en-US" sz="1400" dirty="0"/>
              <a:t> </a:t>
            </a:r>
            <a:r>
              <a:rPr lang="en-US" sz="1400" dirty="0" err="1"/>
              <a:t>rilis</a:t>
            </a:r>
            <a:r>
              <a:rPr lang="en-US" sz="1400" dirty="0"/>
              <a:t> </a:t>
            </a:r>
            <a:r>
              <a:rPr lang="en-US" sz="1400" dirty="0" err="1"/>
              <a:t>proyek</a:t>
            </a:r>
            <a:r>
              <a:rPr lang="en-US" sz="1400" dirty="0"/>
              <a:t> </a:t>
            </a:r>
            <a:r>
              <a:rPr lang="en-US" sz="1400" dirty="0" err="1"/>
              <a:t>Anda</a:t>
            </a:r>
            <a:r>
              <a:rPr lang="en-US" sz="1400" dirty="0"/>
              <a:t> </a:t>
            </a:r>
            <a:r>
              <a:rPr lang="en-US" sz="1400" dirty="0" err="1"/>
              <a:t>secara</a:t>
            </a:r>
            <a:r>
              <a:rPr lang="en-US" sz="1400" dirty="0"/>
              <a:t> </a:t>
            </a:r>
            <a:r>
              <a:rPr lang="en-US" sz="1400" dirty="0" err="1"/>
              <a:t>signifikan</a:t>
            </a:r>
            <a:r>
              <a:rPr lang="en-US" sz="1400" dirty="0"/>
              <a:t>.</a:t>
            </a:r>
          </a:p>
          <a:p>
            <a:pPr marL="285750" indent="-285750">
              <a:buFont typeface="Arial" panose="020B0604020202020204" pitchFamily="34" charset="0"/>
              <a:buChar char="•"/>
            </a:pPr>
            <a:r>
              <a:rPr lang="en-US" sz="1400" b="1" i="1" dirty="0"/>
              <a:t>Integrated terminal</a:t>
            </a:r>
            <a:r>
              <a:rPr lang="en-US" sz="1400" dirty="0"/>
              <a:t> – </a:t>
            </a:r>
            <a:r>
              <a:rPr lang="en-US" sz="1400" dirty="0" err="1"/>
              <a:t>Tiada</a:t>
            </a:r>
            <a:r>
              <a:rPr lang="en-US" sz="1400" dirty="0"/>
              <a:t> </a:t>
            </a:r>
            <a:r>
              <a:rPr lang="en-US" sz="1400" dirty="0" err="1"/>
              <a:t>lagi</a:t>
            </a:r>
            <a:r>
              <a:rPr lang="en-US" sz="1400" dirty="0"/>
              <a:t> multiple windows </a:t>
            </a:r>
            <a:r>
              <a:rPr lang="en-US" sz="1400" dirty="0" err="1"/>
              <a:t>dan</a:t>
            </a:r>
            <a:r>
              <a:rPr lang="en-US" sz="1400" dirty="0"/>
              <a:t> alt-tabs. </a:t>
            </a:r>
            <a:r>
              <a:rPr lang="en-US" sz="1400" dirty="0" err="1"/>
              <a:t>Anda</a:t>
            </a:r>
            <a:r>
              <a:rPr lang="en-US" sz="1400" dirty="0"/>
              <a:t> </a:t>
            </a:r>
            <a:r>
              <a:rPr lang="en-US" sz="1400" dirty="0" err="1"/>
              <a:t>dapat</a:t>
            </a:r>
            <a:r>
              <a:rPr lang="en-US" sz="1400" dirty="0"/>
              <a:t> </a:t>
            </a:r>
            <a:r>
              <a:rPr lang="en-US" sz="1400" dirty="0" err="1"/>
              <a:t>melakukan</a:t>
            </a:r>
            <a:r>
              <a:rPr lang="en-US" sz="1400" dirty="0"/>
              <a:t> command-line task </a:t>
            </a:r>
            <a:r>
              <a:rPr lang="en-US" sz="1400" dirty="0" err="1"/>
              <a:t>sekejap</a:t>
            </a:r>
            <a:r>
              <a:rPr lang="en-US" sz="1400" dirty="0"/>
              <a:t> </a:t>
            </a:r>
            <a:r>
              <a:rPr lang="en-US" sz="1400" dirty="0" err="1"/>
              <a:t>dan</a:t>
            </a:r>
            <a:r>
              <a:rPr lang="en-US" sz="1400" dirty="0"/>
              <a:t> </a:t>
            </a:r>
            <a:r>
              <a:rPr lang="en-US" sz="1400" dirty="0" err="1"/>
              <a:t>membuat</a:t>
            </a:r>
            <a:r>
              <a:rPr lang="en-US" sz="1400" dirty="0"/>
              <a:t> </a:t>
            </a:r>
            <a:r>
              <a:rPr lang="en-US" sz="1400" dirty="0" err="1"/>
              <a:t>banyak</a:t>
            </a:r>
            <a:r>
              <a:rPr lang="en-US" sz="1400" dirty="0"/>
              <a:t> terminal di </a:t>
            </a:r>
            <a:r>
              <a:rPr lang="en-US" sz="1400" dirty="0" err="1"/>
              <a:t>dalam</a:t>
            </a:r>
            <a:r>
              <a:rPr lang="en-US" sz="1400" dirty="0"/>
              <a:t> editor.</a:t>
            </a:r>
          </a:p>
        </p:txBody>
      </p:sp>
      <p:sp>
        <p:nvSpPr>
          <p:cNvPr id="15" name="Rectangle 14"/>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6" name="Picture 2" descr="File:Visual Studio Code 1.35 icon.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75"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105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Git - Logo Downlo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778" y="3519796"/>
            <a:ext cx="1426464" cy="142646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4785175" y="3648722"/>
            <a:ext cx="5387525" cy="1168613"/>
          </a:xfrm>
          <a:prstGeom prst="rect">
            <a:avLst/>
          </a:prstGeom>
        </p:spPr>
        <p:txBody>
          <a:bodyPr vert="horz" lIns="91440" tIns="45720" rIns="91440" bIns="0" rtlCol="0" anchor="b">
            <a:normAutofit fontScale="85000" lnSpcReduction="10000"/>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Manajemen</a:t>
            </a:r>
            <a:r>
              <a:rPr lang="en-US" dirty="0"/>
              <a:t> </a:t>
            </a:r>
            <a:r>
              <a:rPr lang="en-US" dirty="0" err="1"/>
              <a:t>Pengembangan</a:t>
            </a:r>
            <a:r>
              <a:rPr lang="en-US" dirty="0"/>
              <a:t/>
            </a:r>
            <a:br>
              <a:rPr lang="en-US" dirty="0"/>
            </a:br>
            <a:r>
              <a:rPr lang="en-US" b="0" dirty="0" smtClean="0"/>
              <a:t>(</a:t>
            </a:r>
            <a:r>
              <a:rPr lang="en-US" b="0" dirty="0" err="1" smtClean="0"/>
              <a:t>Git</a:t>
            </a:r>
            <a:r>
              <a:rPr lang="en-US" b="0" dirty="0" smtClean="0"/>
              <a:t> </a:t>
            </a:r>
            <a:r>
              <a:rPr lang="en-US" b="0" dirty="0" err="1" smtClean="0"/>
              <a:t>dan</a:t>
            </a:r>
            <a:r>
              <a:rPr lang="en-US" b="0" dirty="0" smtClean="0"/>
              <a:t> </a:t>
            </a:r>
            <a:r>
              <a:rPr lang="en-US" b="0" dirty="0" err="1" smtClean="0"/>
              <a:t>Github</a:t>
            </a:r>
            <a:r>
              <a:rPr lang="en-US" b="0" i="1" dirty="0" smtClean="0"/>
              <a:t>)</a:t>
            </a:r>
            <a:endParaRPr lang="en-US" dirty="0"/>
          </a:p>
        </p:txBody>
      </p:sp>
      <p:sp>
        <p:nvSpPr>
          <p:cNvPr id="9" name="Text Placeholder 2"/>
          <p:cNvSpPr txBox="1">
            <a:spLocks/>
          </p:cNvSpPr>
          <p:nvPr/>
        </p:nvSpPr>
        <p:spPr>
          <a:xfrm>
            <a:off x="478517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pic>
        <p:nvPicPr>
          <p:cNvPr id="27654" name="Picture 6" descr="Github Logo Icon from Font Awesome Pack |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519796"/>
            <a:ext cx="1426464"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263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GIT?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Git</a:t>
            </a:r>
            <a:r>
              <a:rPr lang="en-US" dirty="0" smtClean="0"/>
              <a:t> </a:t>
            </a:r>
            <a:r>
              <a:rPr lang="en-US" dirty="0" err="1"/>
              <a:t>adalah</a:t>
            </a:r>
            <a:r>
              <a:rPr lang="en-US" dirty="0"/>
              <a:t> </a:t>
            </a:r>
            <a:r>
              <a:rPr lang="en-US" i="1" dirty="0"/>
              <a:t>Version Control System</a:t>
            </a:r>
            <a:r>
              <a:rPr lang="en-US" dirty="0"/>
              <a:t> (VCS) yang </a:t>
            </a:r>
            <a:r>
              <a:rPr lang="en-US" dirty="0" err="1"/>
              <a:t>berfungsi</a:t>
            </a:r>
            <a:r>
              <a:rPr lang="en-US" dirty="0"/>
              <a:t> </a:t>
            </a:r>
            <a:r>
              <a:rPr lang="en-US" dirty="0" err="1"/>
              <a:t>untuk</a:t>
            </a:r>
            <a:r>
              <a:rPr lang="en-US" dirty="0"/>
              <a:t> </a:t>
            </a:r>
            <a:r>
              <a:rPr lang="en-US" dirty="0" err="1"/>
              <a:t>mencatat</a:t>
            </a:r>
            <a:r>
              <a:rPr lang="en-US" dirty="0"/>
              <a:t> </a:t>
            </a:r>
            <a:r>
              <a:rPr lang="en-US" dirty="0" err="1"/>
              <a:t>semua</a:t>
            </a:r>
            <a:r>
              <a:rPr lang="en-US" dirty="0"/>
              <a:t> </a:t>
            </a:r>
            <a:r>
              <a:rPr lang="en-US" dirty="0" err="1"/>
              <a:t>perubahan</a:t>
            </a:r>
            <a:r>
              <a:rPr lang="en-US" dirty="0"/>
              <a:t> </a:t>
            </a:r>
            <a:r>
              <a:rPr lang="en-US" dirty="0" err="1"/>
              <a:t>terhadap</a:t>
            </a:r>
            <a:r>
              <a:rPr lang="en-US" dirty="0"/>
              <a:t> </a:t>
            </a:r>
            <a:r>
              <a:rPr lang="en-US" dirty="0" err="1"/>
              <a:t>suatu</a:t>
            </a:r>
            <a:r>
              <a:rPr lang="en-US" dirty="0"/>
              <a:t> </a:t>
            </a:r>
            <a:r>
              <a:rPr lang="en-US" dirty="0" err="1"/>
              <a:t>dokumen</a:t>
            </a:r>
            <a:r>
              <a:rPr lang="en-US" dirty="0"/>
              <a:t> </a:t>
            </a:r>
            <a:r>
              <a:rPr lang="en-US" dirty="0" err="1"/>
              <a:t>atau</a:t>
            </a:r>
            <a:r>
              <a:rPr lang="en-US" dirty="0"/>
              <a:t> </a:t>
            </a:r>
            <a:r>
              <a:rPr lang="en-US" dirty="0" err="1"/>
              <a:t>suatu</a:t>
            </a:r>
            <a:r>
              <a:rPr lang="en-US" dirty="0"/>
              <a:t> project. </a:t>
            </a:r>
            <a:r>
              <a:rPr lang="en-US" dirty="0" err="1"/>
              <a:t>Dengan</a:t>
            </a:r>
            <a:r>
              <a:rPr lang="en-US" dirty="0"/>
              <a:t> </a:t>
            </a:r>
            <a:r>
              <a:rPr lang="en-US" dirty="0" err="1"/>
              <a:t>adanya</a:t>
            </a:r>
            <a:r>
              <a:rPr lang="en-US" dirty="0"/>
              <a:t> VCS </a:t>
            </a:r>
            <a:r>
              <a:rPr lang="en-US" dirty="0" err="1"/>
              <a:t>seorang</a:t>
            </a:r>
            <a:r>
              <a:rPr lang="en-US" dirty="0"/>
              <a:t> programmer </a:t>
            </a:r>
            <a:r>
              <a:rPr lang="en-US" dirty="0" err="1"/>
              <a:t>dapat</a:t>
            </a:r>
            <a:r>
              <a:rPr lang="en-US" dirty="0"/>
              <a:t> </a:t>
            </a:r>
            <a:r>
              <a:rPr lang="en-US" dirty="0" err="1"/>
              <a:t>terselamatkan</a:t>
            </a:r>
            <a:r>
              <a:rPr lang="en-US" dirty="0"/>
              <a:t> </a:t>
            </a:r>
            <a:r>
              <a:rPr lang="en-US" dirty="0" err="1"/>
              <a:t>jika</a:t>
            </a:r>
            <a:r>
              <a:rPr lang="en-US" dirty="0"/>
              <a:t> </a:t>
            </a:r>
            <a:r>
              <a:rPr lang="en-US" dirty="0" err="1"/>
              <a:t>dikemudian</a:t>
            </a:r>
            <a:r>
              <a:rPr lang="en-US" dirty="0"/>
              <a:t> </a:t>
            </a:r>
            <a:r>
              <a:rPr lang="en-US" dirty="0" err="1"/>
              <a:t>hari</a:t>
            </a:r>
            <a:r>
              <a:rPr lang="en-US" dirty="0"/>
              <a:t> </a:t>
            </a:r>
            <a:r>
              <a:rPr lang="en-US" dirty="0" err="1"/>
              <a:t>terhapus</a:t>
            </a:r>
            <a:r>
              <a:rPr lang="en-US" dirty="0"/>
              <a:t> file local </a:t>
            </a:r>
            <a:r>
              <a:rPr lang="en-US" dirty="0" err="1"/>
              <a:t>nya</a:t>
            </a:r>
            <a:r>
              <a:rPr lang="en-US" dirty="0"/>
              <a:t>, </a:t>
            </a:r>
            <a:r>
              <a:rPr lang="en-US" dirty="0" err="1"/>
              <a:t>bisa</a:t>
            </a:r>
            <a:r>
              <a:rPr lang="en-US" dirty="0"/>
              <a:t> </a:t>
            </a:r>
            <a:r>
              <a:rPr lang="en-US" dirty="0" err="1"/>
              <a:t>melihat</a:t>
            </a:r>
            <a:r>
              <a:rPr lang="en-US" dirty="0"/>
              <a:t> </a:t>
            </a:r>
            <a:r>
              <a:rPr lang="en-US" dirty="0" err="1"/>
              <a:t>kembai</a:t>
            </a:r>
            <a:r>
              <a:rPr lang="en-US" dirty="0"/>
              <a:t> </a:t>
            </a:r>
            <a:r>
              <a:rPr lang="en-US" dirty="0" err="1"/>
              <a:t>ke</a:t>
            </a:r>
            <a:r>
              <a:rPr lang="en-US" dirty="0"/>
              <a:t> </a:t>
            </a:r>
            <a:r>
              <a:rPr lang="en-US" dirty="0" err="1"/>
              <a:t>versi</a:t>
            </a:r>
            <a:r>
              <a:rPr lang="en-US" dirty="0"/>
              <a:t> </a:t>
            </a:r>
            <a:r>
              <a:rPr lang="en-US" dirty="0" err="1"/>
              <a:t>sebelumnya</a:t>
            </a:r>
            <a:r>
              <a:rPr lang="en-US" dirty="0"/>
              <a:t>, </a:t>
            </a:r>
            <a:r>
              <a:rPr lang="en-US" dirty="0" err="1"/>
              <a:t>atau</a:t>
            </a:r>
            <a:r>
              <a:rPr lang="en-US" dirty="0"/>
              <a:t> </a:t>
            </a:r>
            <a:r>
              <a:rPr lang="en-US" dirty="0" err="1"/>
              <a:t>bisa</a:t>
            </a:r>
            <a:r>
              <a:rPr lang="en-US" dirty="0"/>
              <a:t> </a:t>
            </a:r>
            <a:r>
              <a:rPr lang="en-US" dirty="0" err="1"/>
              <a:t>juag</a:t>
            </a:r>
            <a:r>
              <a:rPr lang="en-US" dirty="0"/>
              <a:t> </a:t>
            </a:r>
            <a:r>
              <a:rPr lang="en-US" dirty="0" err="1"/>
              <a:t>berkolaborasi</a:t>
            </a:r>
            <a:r>
              <a:rPr lang="en-US" dirty="0"/>
              <a:t> </a:t>
            </a:r>
            <a:r>
              <a:rPr lang="en-US" dirty="0" err="1"/>
              <a:t>dengan</a:t>
            </a:r>
            <a:r>
              <a:rPr lang="en-US" dirty="0"/>
              <a:t> team </a:t>
            </a:r>
            <a:r>
              <a:rPr lang="en-US" dirty="0" err="1"/>
              <a:t>atau</a:t>
            </a:r>
            <a:r>
              <a:rPr lang="en-US" dirty="0"/>
              <a:t> orang lain </a:t>
            </a:r>
            <a:r>
              <a:rPr lang="en-US" dirty="0" err="1"/>
              <a:t>dalam</a:t>
            </a:r>
            <a:r>
              <a:rPr lang="en-US" dirty="0"/>
              <a:t> </a:t>
            </a:r>
            <a:r>
              <a:rPr lang="en-US" dirty="0" err="1"/>
              <a:t>mengelola</a:t>
            </a:r>
            <a:r>
              <a:rPr lang="en-US" dirty="0"/>
              <a:t> </a:t>
            </a:r>
            <a:r>
              <a:rPr lang="en-US" dirty="0" err="1"/>
              <a:t>dokumen</a:t>
            </a:r>
            <a:r>
              <a:rPr lang="en-US" dirty="0"/>
              <a:t> </a:t>
            </a:r>
            <a:r>
              <a:rPr lang="en-US" dirty="0" err="1"/>
              <a:t>atau</a:t>
            </a:r>
            <a:r>
              <a:rPr lang="en-US" dirty="0"/>
              <a:t> </a:t>
            </a:r>
            <a:r>
              <a:rPr lang="en-US" dirty="0" err="1"/>
              <a:t>suatu</a:t>
            </a:r>
            <a:r>
              <a:rPr lang="en-US" dirty="0"/>
              <a:t> project.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GIT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69</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Git - Logo Downlo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75"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70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Github</a:t>
            </a:r>
            <a:r>
              <a:rPr lang="en-US" b="0" dirty="0" smtClean="0"/>
              <a: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Pada</a:t>
            </a:r>
            <a:r>
              <a:rPr lang="en-US" dirty="0" smtClean="0"/>
              <a:t> level fundamental, GitHub </a:t>
            </a:r>
            <a:r>
              <a:rPr lang="en-US" dirty="0" err="1" smtClean="0"/>
              <a:t>adalah</a:t>
            </a:r>
            <a:r>
              <a:rPr lang="en-US" dirty="0" smtClean="0"/>
              <a:t> </a:t>
            </a:r>
            <a:r>
              <a:rPr lang="en-US" dirty="0" err="1" smtClean="0"/>
              <a:t>layanan</a:t>
            </a:r>
            <a:r>
              <a:rPr lang="en-US" dirty="0" smtClean="0"/>
              <a:t> hosting yang </a:t>
            </a:r>
            <a:r>
              <a:rPr lang="en-US" dirty="0" err="1" smtClean="0"/>
              <a:t>berguna</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dan</a:t>
            </a:r>
            <a:r>
              <a:rPr lang="en-US" dirty="0" smtClean="0"/>
              <a:t> </a:t>
            </a:r>
            <a:r>
              <a:rPr lang="en-US" dirty="0" err="1" smtClean="0"/>
              <a:t>mengelola</a:t>
            </a:r>
            <a:r>
              <a:rPr lang="en-US" dirty="0" smtClean="0"/>
              <a:t> </a:t>
            </a:r>
            <a:r>
              <a:rPr lang="en-US" dirty="0" err="1" smtClean="0"/>
              <a:t>sebuah</a:t>
            </a:r>
            <a:r>
              <a:rPr lang="en-US" dirty="0" smtClean="0"/>
              <a:t> </a:t>
            </a:r>
            <a:r>
              <a:rPr lang="en-US" i="1" dirty="0" smtClean="0"/>
              <a:t>project</a:t>
            </a:r>
            <a:r>
              <a:rPr lang="en-US" dirty="0" smtClean="0"/>
              <a:t> yang </a:t>
            </a:r>
            <a:r>
              <a:rPr lang="en-US" dirty="0" err="1" smtClean="0"/>
              <a:t>dinamakan</a:t>
            </a:r>
            <a:r>
              <a:rPr lang="en-US" dirty="0" smtClean="0"/>
              <a:t> </a:t>
            </a:r>
            <a:r>
              <a:rPr lang="en-US" i="1" dirty="0" smtClean="0"/>
              <a:t>repository</a:t>
            </a:r>
            <a:r>
              <a:rPr lang="en-US" dirty="0" smtClean="0"/>
              <a:t> (repo </a:t>
            </a:r>
            <a:r>
              <a:rPr lang="en-US" dirty="0" err="1" smtClean="0"/>
              <a:t>git</a:t>
            </a:r>
            <a:r>
              <a:rPr lang="en-US" dirty="0" smtClean="0"/>
              <a:t>). </a:t>
            </a:r>
          </a:p>
          <a:p>
            <a:r>
              <a:rPr lang="en-US" dirty="0" smtClean="0"/>
              <a:t>	</a:t>
            </a:r>
            <a:r>
              <a:rPr lang="en-US" dirty="0" err="1"/>
              <a:t>Konsep</a:t>
            </a:r>
            <a:r>
              <a:rPr lang="en-US" dirty="0"/>
              <a:t> </a:t>
            </a:r>
            <a:r>
              <a:rPr lang="en-US" dirty="0" err="1"/>
              <a:t>kerja</a:t>
            </a:r>
            <a:r>
              <a:rPr lang="en-US" dirty="0"/>
              <a:t> GitHub </a:t>
            </a:r>
            <a:r>
              <a:rPr lang="en-US" dirty="0" err="1"/>
              <a:t>pada</a:t>
            </a:r>
            <a:r>
              <a:rPr lang="en-US" dirty="0"/>
              <a:t> </a:t>
            </a:r>
            <a:r>
              <a:rPr lang="en-US" dirty="0" err="1"/>
              <a:t>dasarnya</a:t>
            </a:r>
            <a:r>
              <a:rPr lang="en-US" dirty="0"/>
              <a:t> </a:t>
            </a:r>
            <a:r>
              <a:rPr lang="en-US" dirty="0" err="1"/>
              <a:t>sama</a:t>
            </a:r>
            <a:r>
              <a:rPr lang="en-US" dirty="0"/>
              <a:t> </a:t>
            </a:r>
            <a:r>
              <a:rPr lang="en-US" dirty="0" err="1"/>
              <a:t>dengan</a:t>
            </a:r>
            <a:r>
              <a:rPr lang="en-US" dirty="0"/>
              <a:t> </a:t>
            </a:r>
            <a:r>
              <a:rPr lang="en-US" dirty="0" err="1"/>
              <a:t>Git</a:t>
            </a:r>
            <a:r>
              <a:rPr lang="en-US" dirty="0"/>
              <a:t> </a:t>
            </a:r>
            <a:r>
              <a:rPr lang="en-US" dirty="0" err="1"/>
              <a:t>yaitu</a:t>
            </a:r>
            <a:r>
              <a:rPr lang="en-US" dirty="0"/>
              <a:t> </a:t>
            </a:r>
            <a:r>
              <a:rPr lang="en-US" dirty="0" err="1"/>
              <a:t>dapat</a:t>
            </a:r>
            <a:r>
              <a:rPr lang="en-US" dirty="0"/>
              <a:t> </a:t>
            </a:r>
            <a:r>
              <a:rPr lang="en-US" dirty="0" err="1"/>
              <a:t>menulis</a:t>
            </a:r>
            <a:r>
              <a:rPr lang="en-US" dirty="0"/>
              <a:t> </a:t>
            </a:r>
            <a:r>
              <a:rPr lang="en-US" i="1" dirty="0"/>
              <a:t>source code</a:t>
            </a:r>
            <a:r>
              <a:rPr lang="en-US" dirty="0"/>
              <a:t> </a:t>
            </a:r>
            <a:r>
              <a:rPr lang="en-US" dirty="0" err="1"/>
              <a:t>secara</a:t>
            </a:r>
            <a:r>
              <a:rPr lang="en-US" dirty="0"/>
              <a:t> </a:t>
            </a:r>
            <a:r>
              <a:rPr lang="en-US" dirty="0" err="1"/>
              <a:t>individu</a:t>
            </a:r>
            <a:r>
              <a:rPr lang="en-US" dirty="0"/>
              <a:t> </a:t>
            </a:r>
            <a:r>
              <a:rPr lang="en-US" dirty="0" err="1"/>
              <a:t>atau</a:t>
            </a:r>
            <a:r>
              <a:rPr lang="en-US" dirty="0"/>
              <a:t> </a:t>
            </a:r>
            <a:r>
              <a:rPr lang="en-US" dirty="0" err="1" smtClean="0"/>
              <a:t>tim</a:t>
            </a:r>
            <a:r>
              <a:rPr lang="en-US" dirty="0" smtClean="0"/>
              <a:t>, </a:t>
            </a:r>
            <a:r>
              <a:rPr lang="en-US" dirty="0" err="1" smtClean="0"/>
              <a:t>melacak</a:t>
            </a:r>
            <a:r>
              <a:rPr lang="en-US" dirty="0" smtClean="0"/>
              <a:t> </a:t>
            </a:r>
            <a:r>
              <a:rPr lang="en-US" dirty="0" err="1"/>
              <a:t>perubahan</a:t>
            </a:r>
            <a:r>
              <a:rPr lang="en-US" dirty="0"/>
              <a:t> </a:t>
            </a:r>
            <a:r>
              <a:rPr lang="en-US" dirty="0" err="1"/>
              <a:t>dan</a:t>
            </a:r>
            <a:r>
              <a:rPr lang="en-US" dirty="0"/>
              <a:t> </a:t>
            </a:r>
            <a:r>
              <a:rPr lang="en-US" dirty="0" err="1"/>
              <a:t>mengubah</a:t>
            </a:r>
            <a:r>
              <a:rPr lang="en-US" dirty="0"/>
              <a:t> </a:t>
            </a:r>
            <a:r>
              <a:rPr lang="en-US" dirty="0" err="1"/>
              <a:t>kode</a:t>
            </a:r>
            <a:r>
              <a:rPr lang="en-US" dirty="0"/>
              <a:t> </a:t>
            </a:r>
            <a:r>
              <a:rPr lang="en-US" dirty="0" err="1"/>
              <a:t>sumber</a:t>
            </a:r>
            <a:r>
              <a:rPr lang="en-US" dirty="0"/>
              <a:t> </a:t>
            </a:r>
            <a:r>
              <a:rPr lang="en-US" dirty="0" err="1"/>
              <a:t>tertentu</a:t>
            </a:r>
            <a:r>
              <a:rPr lang="en-US" dirty="0"/>
              <a:t>. </a:t>
            </a:r>
            <a:r>
              <a:rPr lang="en-US" dirty="0" err="1"/>
              <a:t>Meskipun</a:t>
            </a:r>
            <a:r>
              <a:rPr lang="en-US" dirty="0"/>
              <a:t> </a:t>
            </a:r>
            <a:r>
              <a:rPr lang="en-US" dirty="0" err="1"/>
              <a:t>ia</a:t>
            </a:r>
            <a:r>
              <a:rPr lang="en-US" dirty="0"/>
              <a:t> </a:t>
            </a:r>
            <a:r>
              <a:rPr lang="en-US" dirty="0" err="1"/>
              <a:t>menyediakan</a:t>
            </a:r>
            <a:r>
              <a:rPr lang="en-US" dirty="0"/>
              <a:t> </a:t>
            </a:r>
            <a:r>
              <a:rPr lang="en-US" dirty="0" err="1"/>
              <a:t>semua</a:t>
            </a:r>
            <a:r>
              <a:rPr lang="en-US" dirty="0"/>
              <a:t> </a:t>
            </a:r>
            <a:r>
              <a:rPr lang="en-US" dirty="0" err="1"/>
              <a:t>fungsi</a:t>
            </a:r>
            <a:r>
              <a:rPr lang="en-US" dirty="0"/>
              <a:t> </a:t>
            </a:r>
            <a:r>
              <a:rPr lang="en-US" dirty="0" err="1"/>
              <a:t>Git</a:t>
            </a:r>
            <a:r>
              <a:rPr lang="en-US" dirty="0"/>
              <a:t>, GitHub </a:t>
            </a:r>
            <a:r>
              <a:rPr lang="en-US" dirty="0" err="1"/>
              <a:t>juga</a:t>
            </a:r>
            <a:r>
              <a:rPr lang="en-US" dirty="0"/>
              <a:t> </a:t>
            </a:r>
            <a:r>
              <a:rPr lang="en-US" dirty="0" err="1"/>
              <a:t>menambahkan</a:t>
            </a:r>
            <a:r>
              <a:rPr lang="en-US" dirty="0"/>
              <a:t> </a:t>
            </a:r>
            <a:r>
              <a:rPr lang="en-US" dirty="0" err="1"/>
              <a:t>beberapa</a:t>
            </a:r>
            <a:r>
              <a:rPr lang="en-US" dirty="0"/>
              <a:t> </a:t>
            </a:r>
            <a:r>
              <a:rPr lang="en-US" dirty="0" err="1"/>
              <a:t>fungsinya</a:t>
            </a:r>
            <a:r>
              <a:rPr lang="en-US" dirty="0"/>
              <a:t> </a:t>
            </a:r>
            <a:r>
              <a:rPr lang="en-US" dirty="0" err="1"/>
              <a:t>sendiri</a:t>
            </a:r>
            <a:r>
              <a:rPr lang="en-US" dirty="0"/>
              <a:t>.</a:t>
            </a:r>
          </a:p>
          <a:p>
            <a:r>
              <a:rPr lang="en-US" i="1" dirty="0" smtClean="0"/>
              <a:t>	User </a:t>
            </a:r>
            <a:r>
              <a:rPr lang="en-US" i="1" dirty="0"/>
              <a:t>interface</a:t>
            </a:r>
            <a:r>
              <a:rPr lang="en-US" dirty="0"/>
              <a:t> yang </a:t>
            </a:r>
            <a:r>
              <a:rPr lang="en-US" dirty="0" err="1"/>
              <a:t>tersedia</a:t>
            </a:r>
            <a:r>
              <a:rPr lang="en-US" dirty="0"/>
              <a:t> </a:t>
            </a:r>
            <a:r>
              <a:rPr lang="en-US" dirty="0" err="1"/>
              <a:t>pada</a:t>
            </a:r>
            <a:r>
              <a:rPr lang="en-US" dirty="0"/>
              <a:t> GitHub </a:t>
            </a:r>
            <a:r>
              <a:rPr lang="en-US" dirty="0" err="1"/>
              <a:t>lebih</a:t>
            </a:r>
            <a:r>
              <a:rPr lang="en-US" dirty="0"/>
              <a:t> </a:t>
            </a:r>
            <a:r>
              <a:rPr lang="en-US" dirty="0" err="1"/>
              <a:t>menarik</a:t>
            </a:r>
            <a:r>
              <a:rPr lang="en-US" dirty="0"/>
              <a:t> </a:t>
            </a:r>
            <a:r>
              <a:rPr lang="en-US" dirty="0" err="1"/>
              <a:t>dan</a:t>
            </a:r>
            <a:r>
              <a:rPr lang="en-US" dirty="0"/>
              <a:t> </a:t>
            </a:r>
            <a:r>
              <a:rPr lang="en-US" dirty="0" err="1"/>
              <a:t>mudah</a:t>
            </a:r>
            <a:r>
              <a:rPr lang="en-US" dirty="0"/>
              <a:t> </a:t>
            </a:r>
            <a:r>
              <a:rPr lang="en-US" dirty="0" err="1"/>
              <a:t>dipahami</a:t>
            </a:r>
            <a:r>
              <a:rPr lang="en-US" dirty="0"/>
              <a:t> </a:t>
            </a:r>
            <a:r>
              <a:rPr lang="en-US" dirty="0" err="1"/>
              <a:t>oleh</a:t>
            </a:r>
            <a:r>
              <a:rPr lang="en-US" dirty="0"/>
              <a:t> </a:t>
            </a:r>
            <a:r>
              <a:rPr lang="en-US" dirty="0" err="1"/>
              <a:t>pengguna</a:t>
            </a:r>
            <a:r>
              <a:rPr lang="en-US" dirty="0"/>
              <a:t> </a:t>
            </a:r>
            <a:r>
              <a:rPr lang="en-US" dirty="0" err="1" smtClean="0"/>
              <a:t>awal</a:t>
            </a:r>
            <a:r>
              <a:rPr lang="en-US" dirty="0" smtClean="0"/>
              <a:t>.</a:t>
            </a:r>
            <a:endParaRPr lang="en-US" dirty="0"/>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a:t>
            </a:r>
            <a:r>
              <a:rPr lang="en-US" dirty="0" err="1" smtClean="0"/>
              <a:t>Github</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70</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1" name="Picture 6" descr="Github Logo Icon from Font Awesome Pack |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328"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083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2791472"/>
            <a:ext cx="538752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Thank </a:t>
            </a:r>
            <a:r>
              <a:rPr lang="en-US" b="0" dirty="0" smtClean="0"/>
              <a:t>You</a:t>
            </a:r>
            <a:endParaRPr lang="en-US" dirty="0"/>
          </a:p>
        </p:txBody>
      </p:sp>
    </p:spTree>
    <p:extLst>
      <p:ext uri="{BB962C8B-B14F-4D97-AF65-F5344CB8AC3E}">
        <p14:creationId xmlns:p14="http://schemas.microsoft.com/office/powerpoint/2010/main" val="31448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a:t>
            </a:r>
            <a:r>
              <a:rPr lang="en-US" b="1" i="1" dirty="0" smtClean="0"/>
              <a:t>Markup</a:t>
            </a:r>
            <a:r>
              <a:rPr lang="en-US" b="1" dirty="0" smtClean="0"/>
              <a:t> </a:t>
            </a:r>
            <a:r>
              <a:rPr lang="en-US" dirty="0"/>
              <a:t>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2087</Words>
  <Application>Microsoft Office PowerPoint</Application>
  <PresentationFormat>Widescreen</PresentationFormat>
  <Paragraphs>564</Paragraphs>
  <Slides>71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Penggunaan CSS</vt:lpstr>
      <vt:lpstr>INLINE - Penggunaan CSS</vt:lpstr>
      <vt:lpstr>External - Penggunaan CSS</vt:lpstr>
      <vt:lpstr>Internal - Penggunaan CSS</vt:lpstr>
      <vt:lpstr>Hasil Penerapan CSS</vt:lpstr>
      <vt:lpstr>Javascript</vt:lpstr>
      <vt:lpstr>Apa itu JavaScript ?</vt:lpstr>
      <vt:lpstr>Fungsi JavaScript</vt:lpstr>
      <vt:lpstr>Penggunaan JavaScript</vt:lpstr>
      <vt:lpstr>Internal - Penggunaan JavaScript</vt:lpstr>
      <vt:lpstr>External - Penggunaan JavaScript</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Library &amp; Database</vt:lpstr>
      <vt:lpstr>PowerPoint Presentation</vt:lpstr>
      <vt:lpstr>Apa itu Bootstrap ?</vt:lpstr>
      <vt:lpstr>Penggunaan Bootstrap</vt:lpstr>
      <vt:lpstr>Fitur Utama Bootstrap</vt:lpstr>
      <vt:lpstr>Bootstrap.css – Fitur Utama</vt:lpstr>
      <vt:lpstr>Bootstrap.js – Fitur Utama</vt:lpstr>
      <vt:lpstr>Glyphicons – Fitur Utama</vt:lpstr>
      <vt:lpstr>JQuery  (Library JavaScript)</vt:lpstr>
      <vt:lpstr>Apa itu JQuery ?</vt:lpstr>
      <vt:lpstr>Penggunaan JQuery</vt:lpstr>
      <vt:lpstr>PowerPoint Presentation</vt:lpstr>
      <vt:lpstr>Apa itu Laravel ?</vt:lpstr>
      <vt:lpstr>Penggunaan Laravel</vt:lpstr>
      <vt:lpstr>PowerPoint Presentation</vt:lpstr>
      <vt:lpstr>Apa itu MySQL ?</vt:lpstr>
      <vt:lpstr>Fungsi MySQL</vt:lpstr>
      <vt:lpstr>Penggunaan MySQL</vt:lpstr>
      <vt:lpstr>Tools</vt:lpstr>
      <vt:lpstr>PowerPoint Presentation</vt:lpstr>
      <vt:lpstr>Apa itu XAMPP ?</vt:lpstr>
      <vt:lpstr>Fitur – Fitur XAMPP</vt:lpstr>
      <vt:lpstr>PowerPoint Presentation</vt:lpstr>
      <vt:lpstr>Apa itu Composer ?</vt:lpstr>
      <vt:lpstr>Sintaks Composer</vt:lpstr>
      <vt:lpstr>PowerPoint Presentation</vt:lpstr>
      <vt:lpstr>Apa itu VS Code ?</vt:lpstr>
      <vt:lpstr>Fitur Unggulan VS Code</vt:lpstr>
      <vt:lpstr>PowerPoint Presentation</vt:lpstr>
      <vt:lpstr>Apa itu GIT?</vt:lpstr>
      <vt:lpstr>Apa itu Github?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2021-09-11T02:15:25Z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