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75"/>
  </p:notesMasterIdLst>
  <p:handoutMasterIdLst>
    <p:handoutMasterId r:id="rId76"/>
  </p:handoutMasterIdLst>
  <p:sldIdLst>
    <p:sldId id="256" r:id="rId5"/>
    <p:sldId id="273" r:id="rId6"/>
    <p:sldId id="268" r:id="rId7"/>
    <p:sldId id="272" r:id="rId8"/>
    <p:sldId id="259" r:id="rId9"/>
    <p:sldId id="274" r:id="rId10"/>
    <p:sldId id="276" r:id="rId11"/>
    <p:sldId id="305" r:id="rId12"/>
    <p:sldId id="260" r:id="rId13"/>
    <p:sldId id="269" r:id="rId14"/>
    <p:sldId id="278" r:id="rId15"/>
    <p:sldId id="279" r:id="rId16"/>
    <p:sldId id="280" r:id="rId17"/>
    <p:sldId id="281" r:id="rId18"/>
    <p:sldId id="306" r:id="rId19"/>
    <p:sldId id="283" r:id="rId20"/>
    <p:sldId id="284" r:id="rId21"/>
    <p:sldId id="286" r:id="rId22"/>
    <p:sldId id="289" r:id="rId23"/>
    <p:sldId id="290" r:id="rId24"/>
    <p:sldId id="291" r:id="rId25"/>
    <p:sldId id="307" r:id="rId26"/>
    <p:sldId id="309" r:id="rId27"/>
    <p:sldId id="310" r:id="rId28"/>
    <p:sldId id="324" r:id="rId29"/>
    <p:sldId id="325" r:id="rId30"/>
    <p:sldId id="326" r:id="rId31"/>
    <p:sldId id="308" r:id="rId32"/>
    <p:sldId id="294" r:id="rId33"/>
    <p:sldId id="293" r:id="rId34"/>
    <p:sldId id="295" r:id="rId35"/>
    <p:sldId id="300" r:id="rId36"/>
    <p:sldId id="296" r:id="rId37"/>
    <p:sldId id="297" r:id="rId38"/>
    <p:sldId id="298" r:id="rId39"/>
    <p:sldId id="299" r:id="rId40"/>
    <p:sldId id="301" r:id="rId41"/>
    <p:sldId id="302" r:id="rId42"/>
    <p:sldId id="303" r:id="rId43"/>
    <p:sldId id="311" r:id="rId44"/>
    <p:sldId id="314" r:id="rId45"/>
    <p:sldId id="327" r:id="rId46"/>
    <p:sldId id="332" r:id="rId47"/>
    <p:sldId id="328" r:id="rId48"/>
    <p:sldId id="329" r:id="rId49"/>
    <p:sldId id="330" r:id="rId50"/>
    <p:sldId id="331" r:id="rId51"/>
    <p:sldId id="316" r:id="rId52"/>
    <p:sldId id="333" r:id="rId53"/>
    <p:sldId id="334" r:id="rId54"/>
    <p:sldId id="315" r:id="rId55"/>
    <p:sldId id="335" r:id="rId56"/>
    <p:sldId id="336" r:id="rId57"/>
    <p:sldId id="317" r:id="rId58"/>
    <p:sldId id="337" r:id="rId59"/>
    <p:sldId id="338" r:id="rId60"/>
    <p:sldId id="339" r:id="rId61"/>
    <p:sldId id="313" r:id="rId62"/>
    <p:sldId id="318" r:id="rId63"/>
    <p:sldId id="340" r:id="rId64"/>
    <p:sldId id="341" r:id="rId65"/>
    <p:sldId id="319" r:id="rId66"/>
    <p:sldId id="342" r:id="rId67"/>
    <p:sldId id="343" r:id="rId68"/>
    <p:sldId id="320" r:id="rId69"/>
    <p:sldId id="344" r:id="rId70"/>
    <p:sldId id="321" r:id="rId71"/>
    <p:sldId id="345" r:id="rId72"/>
    <p:sldId id="347" r:id="rId73"/>
    <p:sldId id="34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3968" autoAdjust="0"/>
  </p:normalViewPr>
  <p:slideViewPr>
    <p:cSldViewPr snapToGrid="0" showGuides="1">
      <p:cViewPr varScale="1">
        <p:scale>
          <a:sx n="108" d="100"/>
          <a:sy n="108" d="100"/>
        </p:scale>
        <p:origin x="540" y="-69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smtClean="0"/>
            <a:t>Internal CSS</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t>
        <a:bodyPr/>
        <a:lstStyle/>
        <a:p>
          <a:endParaRPr lang="en-US"/>
        </a:p>
      </dgm:t>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3"/>
      <dgm:spPr/>
      <dgm:t>
        <a:bodyPr/>
        <a:lstStyle/>
        <a:p>
          <a:endParaRPr lang="en-US"/>
        </a:p>
      </dgm:t>
    </dgm:pt>
    <dgm:pt modelId="{223FA77C-4B79-4972-ADD9-372103FCA63D}" type="pres">
      <dgm:prSet presAssocID="{2159A4EE-E47F-4703-85BB-A487BC1619A6}" presName="parentText" presStyleLbl="node1" presStyleIdx="1" presStyleCnt="3">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3">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3"/>
      <dgm:spPr/>
      <dgm:t>
        <a:bodyPr/>
        <a:lstStyle/>
        <a:p>
          <a:endParaRPr lang="en-US"/>
        </a:p>
      </dgm:t>
    </dgm:pt>
    <dgm:pt modelId="{F147BF29-0378-4F04-97FC-96FB4F977503}" type="pres">
      <dgm:prSet presAssocID="{5976A1D7-28B7-447A-B5EA-D8DD318ADCFA}" presName="parentText" presStyleLbl="node1" presStyleIdx="2" presStyleCnt="3">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3">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Internal JavaScript</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JavaScript</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t>
        <a:bodyPr/>
        <a:lstStyle/>
        <a:p>
          <a:endParaRPr lang="en-US"/>
        </a:p>
      </dgm:t>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2"/>
      <dgm:spPr/>
      <dgm:t>
        <a:bodyPr/>
        <a:lstStyle/>
        <a:p>
          <a:endParaRPr lang="en-US"/>
        </a:p>
      </dgm:t>
    </dgm:pt>
    <dgm:pt modelId="{223FA77C-4B79-4972-ADD9-372103FCA63D}" type="pres">
      <dgm:prSet presAssocID="{2159A4EE-E47F-4703-85BB-A487BC1619A6}" presName="parentText" presStyleLbl="node1" presStyleIdx="1" presStyleCnt="2">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2">
        <dgm:presLayoutVars>
          <dgm:bulletEnabled val="1"/>
        </dgm:presLayoutVars>
      </dgm:prSet>
      <dgm:spPr/>
    </dgm:pt>
  </dgm:ptLst>
  <dgm:cxnLst>
    <dgm:cxn modelId="{5A275831-64CF-4DDB-818D-8A3228C51295}" srcId="{7666A646-BE3F-4C75-8DB4-9C9130DCE744}" destId="{C7ACB7D7-F172-463E-B644-3265D53713E3}" srcOrd="0" destOrd="0" parTransId="{EBD7D602-15F8-4880-BD7D-5C753B695953}" sibTransId="{A2D3936D-1BBE-43F0-83BF-9E25E54B8506}"/>
    <dgm:cxn modelId="{EEBB791B-05C8-4A64-B962-2849713D8752}" type="presOf" srcId="{7666A646-BE3F-4C75-8DB4-9C9130DCE744}" destId="{D76B1DE5-211C-4C2C-BE04-9E915C5DD3FE}" srcOrd="0"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err="1" smtClean="0"/>
            <a:t>Javascript</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A72E7A0A-60AD-41F8-889E-E86ABAB79938}">
      <dgm:prSet/>
      <dgm:spPr/>
      <dgm:t>
        <a:bodyPr/>
        <a:lstStyle/>
        <a:p>
          <a:pPr rtl="0"/>
          <a:r>
            <a:rPr lang="en-US" dirty="0" err="1" smtClean="0"/>
            <a:t>Gabungan</a:t>
          </a:r>
          <a:endParaRPr lang="en-US" dirty="0"/>
        </a:p>
      </dgm:t>
    </dgm:pt>
    <dgm:pt modelId="{4B640C5B-C3B1-4F93-A9F3-F931FF93C436}" type="parTrans" cxnId="{01CF829D-EA0B-4282-B7FC-43B4DC3E83CD}">
      <dgm:prSet/>
      <dgm:spPr/>
      <dgm:t>
        <a:bodyPr/>
        <a:lstStyle/>
        <a:p>
          <a:endParaRPr lang="en-US"/>
        </a:p>
      </dgm:t>
    </dgm:pt>
    <dgm:pt modelId="{A1BD6E4B-3B8E-4657-AD66-B626CBE977DB}" type="sibTrans" cxnId="{01CF829D-EA0B-4282-B7FC-43B4DC3E83C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4"/>
      <dgm:spPr/>
      <dgm:t>
        <a:bodyPr/>
        <a:lstStyle/>
        <a:p>
          <a:endParaRPr lang="en-US"/>
        </a:p>
      </dgm:t>
    </dgm:pt>
    <dgm:pt modelId="{51E95560-BF8B-46E5-B3BB-C7EF85DDD4DB}" type="pres">
      <dgm:prSet presAssocID="{C7ACB7D7-F172-463E-B644-3265D53713E3}" presName="parentText" presStyleLbl="node1" presStyleIdx="0" presStyleCnt="4">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4">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4"/>
      <dgm:spPr/>
      <dgm:t>
        <a:bodyPr/>
        <a:lstStyle/>
        <a:p>
          <a:endParaRPr lang="en-US"/>
        </a:p>
      </dgm:t>
    </dgm:pt>
    <dgm:pt modelId="{223FA77C-4B79-4972-ADD9-372103FCA63D}" type="pres">
      <dgm:prSet presAssocID="{2159A4EE-E47F-4703-85BB-A487BC1619A6}" presName="parentText" presStyleLbl="node1" presStyleIdx="1" presStyleCnt="4">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4">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4"/>
      <dgm:spPr/>
      <dgm:t>
        <a:bodyPr/>
        <a:lstStyle/>
        <a:p>
          <a:endParaRPr lang="en-US"/>
        </a:p>
      </dgm:t>
    </dgm:pt>
    <dgm:pt modelId="{F147BF29-0378-4F04-97FC-96FB4F977503}" type="pres">
      <dgm:prSet presAssocID="{5976A1D7-28B7-447A-B5EA-D8DD318ADCFA}" presName="parentText" presStyleLbl="node1" presStyleIdx="2" presStyleCnt="4">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4">
        <dgm:presLayoutVars>
          <dgm:bulletEnabled val="1"/>
        </dgm:presLayoutVars>
      </dgm:prSet>
      <dgm:spPr/>
    </dgm:pt>
    <dgm:pt modelId="{B2227A9B-57AE-4C31-A7B8-3F551E3C66DB}" type="pres">
      <dgm:prSet presAssocID="{C062CD8E-307D-4652-8C21-67A85C05DAFB}" presName="spaceBetweenRectangles" presStyleCnt="0"/>
      <dgm:spPr/>
    </dgm:pt>
    <dgm:pt modelId="{60F26423-47E5-408B-A686-21DC02402978}" type="pres">
      <dgm:prSet presAssocID="{A72E7A0A-60AD-41F8-889E-E86ABAB79938}" presName="parentLin" presStyleCnt="0"/>
      <dgm:spPr/>
    </dgm:pt>
    <dgm:pt modelId="{B290DF77-D09C-483A-BDBD-39BEB51466AB}" type="pres">
      <dgm:prSet presAssocID="{A72E7A0A-60AD-41F8-889E-E86ABAB79938}" presName="parentLeftMargin" presStyleLbl="node1" presStyleIdx="2" presStyleCnt="4"/>
      <dgm:spPr/>
      <dgm:t>
        <a:bodyPr/>
        <a:lstStyle/>
        <a:p>
          <a:endParaRPr lang="en-US"/>
        </a:p>
      </dgm:t>
    </dgm:pt>
    <dgm:pt modelId="{EFF9B757-755E-4972-B53D-74B7F90F89F4}" type="pres">
      <dgm:prSet presAssocID="{A72E7A0A-60AD-41F8-889E-E86ABAB79938}" presName="parentText" presStyleLbl="node1" presStyleIdx="3" presStyleCnt="4">
        <dgm:presLayoutVars>
          <dgm:chMax val="0"/>
          <dgm:bulletEnabled val="1"/>
        </dgm:presLayoutVars>
      </dgm:prSet>
      <dgm:spPr/>
      <dgm:t>
        <a:bodyPr/>
        <a:lstStyle/>
        <a:p>
          <a:endParaRPr lang="en-US"/>
        </a:p>
      </dgm:t>
    </dgm:pt>
    <dgm:pt modelId="{3F13B403-4345-468B-A10F-41B73945980B}" type="pres">
      <dgm:prSet presAssocID="{A72E7A0A-60AD-41F8-889E-E86ABAB79938}" presName="negativeSpace" presStyleCnt="0"/>
      <dgm:spPr/>
    </dgm:pt>
    <dgm:pt modelId="{F0F983C8-3794-47EE-B983-F6E1A12D9E9E}" type="pres">
      <dgm:prSet presAssocID="{A72E7A0A-60AD-41F8-889E-E86ABAB79938}" presName="childText" presStyleLbl="conFgAcc1" presStyleIdx="3" presStyleCnt="4">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92725A5E-E345-4FB4-8439-2727B0513FD2}" type="presOf" srcId="{A72E7A0A-60AD-41F8-889E-E86ABAB79938}" destId="{EFF9B757-755E-4972-B53D-74B7F90F89F4}" srcOrd="1"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01CF829D-EA0B-4282-B7FC-43B4DC3E83CD}" srcId="{7666A646-BE3F-4C75-8DB4-9C9130DCE744}" destId="{A72E7A0A-60AD-41F8-889E-E86ABAB79938}" srcOrd="3" destOrd="0" parTransId="{4B640C5B-C3B1-4F93-A9F3-F931FF93C436}" sibTransId="{A1BD6E4B-3B8E-4657-AD66-B626CBE977DB}"/>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FFC28CD1-5778-4066-AD41-C43E7FF00B7F}" type="presOf" srcId="{A72E7A0A-60AD-41F8-889E-E86ABAB79938}" destId="{B290DF77-D09C-483A-BDBD-39BEB51466AB}"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 modelId="{90EB5F74-FA6D-44F4-8E24-5889DCC08FFC}" type="presParOf" srcId="{D76B1DE5-211C-4C2C-BE04-9E915C5DD3FE}" destId="{B2227A9B-57AE-4C31-A7B8-3F551E3C66DB}" srcOrd="11" destOrd="0" presId="urn:microsoft.com/office/officeart/2005/8/layout/list1"/>
    <dgm:cxn modelId="{2C516A96-8EF6-4514-B2D7-318CD8E50732}" type="presParOf" srcId="{D76B1DE5-211C-4C2C-BE04-9E915C5DD3FE}" destId="{60F26423-47E5-408B-A686-21DC02402978}" srcOrd="12" destOrd="0" presId="urn:microsoft.com/office/officeart/2005/8/layout/list1"/>
    <dgm:cxn modelId="{E25B2274-1F39-47B9-A0CF-87DDB3437B34}" type="presParOf" srcId="{60F26423-47E5-408B-A686-21DC02402978}" destId="{B290DF77-D09C-483A-BDBD-39BEB51466AB}" srcOrd="0" destOrd="0" presId="urn:microsoft.com/office/officeart/2005/8/layout/list1"/>
    <dgm:cxn modelId="{91C4A62C-9215-4254-99DF-D0E2E0FB1B0D}" type="presParOf" srcId="{60F26423-47E5-408B-A686-21DC02402978}" destId="{EFF9B757-755E-4972-B53D-74B7F90F89F4}" srcOrd="1" destOrd="0" presId="urn:microsoft.com/office/officeart/2005/8/layout/list1"/>
    <dgm:cxn modelId="{E480564C-177A-4E78-B892-C4BD39EA7192}" type="presParOf" srcId="{D76B1DE5-211C-4C2C-BE04-9E915C5DD3FE}" destId="{3F13B403-4345-468B-A10F-41B73945980B}" srcOrd="13" destOrd="0" presId="urn:microsoft.com/office/officeart/2005/8/layout/list1"/>
    <dgm:cxn modelId="{959BA109-1965-4228-838E-1DDD39D34C7E}" type="presParOf" srcId="{D76B1DE5-211C-4C2C-BE04-9E915C5DD3FE}" destId="{F0F983C8-3794-47EE-B983-F6E1A12D9E9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PHP Native</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172A8951-F772-4AD3-91EE-91B91F603264}">
      <dgm:prSet/>
      <dgm:spPr/>
      <dgm:t>
        <a:bodyPr/>
        <a:lstStyle/>
        <a:p>
          <a:r>
            <a:rPr lang="en-US" b="1" dirty="0" smtClean="0"/>
            <a:t>PHP Framework</a:t>
          </a:r>
          <a:endParaRPr lang="en-US" b="1" dirty="0"/>
        </a:p>
      </dgm:t>
    </dgm:pt>
    <dgm:pt modelId="{EAA2A6BA-3788-4239-A2AA-F6C561E331CB}" type="parTrans" cxnId="{036EBD9A-9BB9-4D26-B5F4-1A521CC1E5BD}">
      <dgm:prSet/>
      <dgm:spPr/>
      <dgm:t>
        <a:bodyPr/>
        <a:lstStyle/>
        <a:p>
          <a:endParaRPr lang="en-US"/>
        </a:p>
      </dgm:t>
    </dgm:pt>
    <dgm:pt modelId="{9636B0B3-30E5-4822-A6B1-5BC7A12461B6}" type="sibTrans" cxnId="{036EBD9A-9BB9-4D26-B5F4-1A521CC1E5B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t>
        <a:bodyPr/>
        <a:lstStyle/>
        <a:p>
          <a:endParaRPr lang="en-US"/>
        </a:p>
      </dgm:t>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0ADA302B-8EFC-4BF9-9434-46C3DDFE431C}" type="pres">
      <dgm:prSet presAssocID="{172A8951-F772-4AD3-91EE-91B91F603264}" presName="parentLin" presStyleCnt="0"/>
      <dgm:spPr/>
    </dgm:pt>
    <dgm:pt modelId="{99435D91-8C7D-4DED-B3A0-067EF215DE7C}" type="pres">
      <dgm:prSet presAssocID="{172A8951-F772-4AD3-91EE-91B91F603264}" presName="parentLeftMargin" presStyleLbl="node1" presStyleIdx="0" presStyleCnt="2"/>
      <dgm:spPr/>
      <dgm:t>
        <a:bodyPr/>
        <a:lstStyle/>
        <a:p>
          <a:endParaRPr lang="en-US"/>
        </a:p>
      </dgm:t>
    </dgm:pt>
    <dgm:pt modelId="{B3581F09-F972-4C6E-8E75-2323605BE924}" type="pres">
      <dgm:prSet presAssocID="{172A8951-F772-4AD3-91EE-91B91F603264}" presName="parentText" presStyleLbl="node1" presStyleIdx="1" presStyleCnt="2">
        <dgm:presLayoutVars>
          <dgm:chMax val="0"/>
          <dgm:bulletEnabled val="1"/>
        </dgm:presLayoutVars>
      </dgm:prSet>
      <dgm:spPr/>
      <dgm:t>
        <a:bodyPr/>
        <a:lstStyle/>
        <a:p>
          <a:endParaRPr lang="en-US"/>
        </a:p>
      </dgm:t>
    </dgm:pt>
    <dgm:pt modelId="{11F1BDA5-6C82-4416-B572-8A9A9CCB25FB}" type="pres">
      <dgm:prSet presAssocID="{172A8951-F772-4AD3-91EE-91B91F603264}" presName="negativeSpace" presStyleCnt="0"/>
      <dgm:spPr/>
    </dgm:pt>
    <dgm:pt modelId="{E1EFAEBC-B923-4ECC-A387-FD682E0F45DC}" type="pres">
      <dgm:prSet presAssocID="{172A8951-F772-4AD3-91EE-91B91F603264}" presName="childText" presStyleLbl="conFgAcc1" presStyleIdx="1" presStyleCnt="2">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036EBD9A-9BB9-4D26-B5F4-1A521CC1E5BD}" srcId="{7666A646-BE3F-4C75-8DB4-9C9130DCE744}" destId="{172A8951-F772-4AD3-91EE-91B91F603264}" srcOrd="1" destOrd="0" parTransId="{EAA2A6BA-3788-4239-A2AA-F6C561E331CB}" sibTransId="{9636B0B3-30E5-4822-A6B1-5BC7A12461B6}"/>
    <dgm:cxn modelId="{359E9F87-2531-4DC0-B38F-2CAC948C9FD5}" type="presOf" srcId="{172A8951-F772-4AD3-91EE-91B91F603264}" destId="{B3581F09-F972-4C6E-8E75-2323605BE924}" srcOrd="1"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407CA934-8309-47AB-9C89-16E075B8E5D9}" type="presOf" srcId="{172A8951-F772-4AD3-91EE-91B91F603264}" destId="{99435D91-8C7D-4DED-B3A0-067EF215DE7C}"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F714EAF1-791C-4B91-B884-CCD7158C01A1}" type="presParOf" srcId="{D76B1DE5-211C-4C2C-BE04-9E915C5DD3FE}" destId="{0ADA302B-8EFC-4BF9-9434-46C3DDFE431C}" srcOrd="4" destOrd="0" presId="urn:microsoft.com/office/officeart/2005/8/layout/list1"/>
    <dgm:cxn modelId="{2600A025-E21F-451C-ACB9-61B1E9F8F4CB}" type="presParOf" srcId="{0ADA302B-8EFC-4BF9-9434-46C3DDFE431C}" destId="{99435D91-8C7D-4DED-B3A0-067EF215DE7C}" srcOrd="0" destOrd="0" presId="urn:microsoft.com/office/officeart/2005/8/layout/list1"/>
    <dgm:cxn modelId="{881FCB1C-C286-4551-B79E-EC2761E08F86}" type="presParOf" srcId="{0ADA302B-8EFC-4BF9-9434-46C3DDFE431C}" destId="{B3581F09-F972-4C6E-8E75-2323605BE924}" srcOrd="1" destOrd="0" presId="urn:microsoft.com/office/officeart/2005/8/layout/list1"/>
    <dgm:cxn modelId="{97C9D21E-2CE1-440D-90B9-6C7EB0766F13}" type="presParOf" srcId="{D76B1DE5-211C-4C2C-BE04-9E915C5DD3FE}" destId="{11F1BDA5-6C82-4416-B572-8A9A9CCB25FB}" srcOrd="5" destOrd="0" presId="urn:microsoft.com/office/officeart/2005/8/layout/list1"/>
    <dgm:cxn modelId="{16780C2B-079D-43F0-9B8D-6BD4C1491FAF}" type="presParOf" srcId="{D76B1DE5-211C-4C2C-BE04-9E915C5DD3FE}" destId="{E1EFAEBC-B923-4ECC-A387-FD682E0F45D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Bootstrap.css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828B0B4D-1130-4EF5-A912-FFFCA8442603}">
      <dgm:prSet/>
      <dgm:spPr/>
      <dgm:t>
        <a:bodyPr/>
        <a:lstStyle/>
        <a:p>
          <a:r>
            <a:rPr lang="en-US" b="1" i="0" smtClean="0"/>
            <a:t>Bootstrap.js</a:t>
          </a:r>
          <a:endParaRPr lang="en-US"/>
        </a:p>
      </dgm:t>
    </dgm:pt>
    <dgm:pt modelId="{824F37FC-0F1F-492A-9D5A-ACAD6BBD7CF5}" type="parTrans" cxnId="{88B91AAE-7873-47CA-B9A9-EF8544BE7C80}">
      <dgm:prSet/>
      <dgm:spPr/>
      <dgm:t>
        <a:bodyPr/>
        <a:lstStyle/>
        <a:p>
          <a:endParaRPr lang="en-US"/>
        </a:p>
      </dgm:t>
    </dgm:pt>
    <dgm:pt modelId="{D6E38CBD-9A3D-4487-BC51-865EDFFBBA34}" type="sibTrans" cxnId="{88B91AAE-7873-47CA-B9A9-EF8544BE7C80}">
      <dgm:prSet/>
      <dgm:spPr/>
      <dgm:t>
        <a:bodyPr/>
        <a:lstStyle/>
        <a:p>
          <a:endParaRPr lang="en-US"/>
        </a:p>
      </dgm:t>
    </dgm:pt>
    <dgm:pt modelId="{F05E65EC-AE4D-43BB-BEB6-742269287632}">
      <dgm:prSet/>
      <dgm:spPr/>
      <dgm:t>
        <a:bodyPr/>
        <a:lstStyle/>
        <a:p>
          <a:r>
            <a:rPr lang="en-US" b="1" i="0" dirty="0" err="1" smtClean="0"/>
            <a:t>Glyphicons</a:t>
          </a:r>
          <a:endParaRPr lang="en-US" dirty="0"/>
        </a:p>
      </dgm:t>
    </dgm:pt>
    <dgm:pt modelId="{F1FC3006-BA44-4598-81FB-B71707AB5ED5}" type="parTrans" cxnId="{17D70C02-BB35-4B6D-B7EC-983590AE60EB}">
      <dgm:prSet/>
      <dgm:spPr/>
      <dgm:t>
        <a:bodyPr/>
        <a:lstStyle/>
        <a:p>
          <a:endParaRPr lang="en-US"/>
        </a:p>
      </dgm:t>
    </dgm:pt>
    <dgm:pt modelId="{09C3EBE3-A580-406C-B3DE-F62BEEFB8483}" type="sibTrans" cxnId="{17D70C02-BB35-4B6D-B7EC-983590AE60EB}">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t>
        <a:bodyPr/>
        <a:lstStyle/>
        <a:p>
          <a:endParaRPr lang="en-US"/>
        </a:p>
      </dgm:t>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3A330688-0DAE-4CF8-81BA-5B6550355589}" type="pres">
      <dgm:prSet presAssocID="{828B0B4D-1130-4EF5-A912-FFFCA8442603}" presName="parentLin" presStyleCnt="0"/>
      <dgm:spPr/>
    </dgm:pt>
    <dgm:pt modelId="{618F757A-D856-46E8-9D12-C3B19CDF1A36}" type="pres">
      <dgm:prSet presAssocID="{828B0B4D-1130-4EF5-A912-FFFCA8442603}" presName="parentLeftMargin" presStyleLbl="node1" presStyleIdx="0" presStyleCnt="3"/>
      <dgm:spPr/>
      <dgm:t>
        <a:bodyPr/>
        <a:lstStyle/>
        <a:p>
          <a:endParaRPr lang="en-US"/>
        </a:p>
      </dgm:t>
    </dgm:pt>
    <dgm:pt modelId="{A6323DCE-E05E-4BD1-8FBB-37B52837B025}" type="pres">
      <dgm:prSet presAssocID="{828B0B4D-1130-4EF5-A912-FFFCA8442603}" presName="parentText" presStyleLbl="node1" presStyleIdx="1" presStyleCnt="3">
        <dgm:presLayoutVars>
          <dgm:chMax val="0"/>
          <dgm:bulletEnabled val="1"/>
        </dgm:presLayoutVars>
      </dgm:prSet>
      <dgm:spPr/>
      <dgm:t>
        <a:bodyPr/>
        <a:lstStyle/>
        <a:p>
          <a:endParaRPr lang="en-US"/>
        </a:p>
      </dgm:t>
    </dgm:pt>
    <dgm:pt modelId="{84D2CD6F-01FA-46A8-976D-87588BB8D785}" type="pres">
      <dgm:prSet presAssocID="{828B0B4D-1130-4EF5-A912-FFFCA8442603}" presName="negativeSpace" presStyleCnt="0"/>
      <dgm:spPr/>
    </dgm:pt>
    <dgm:pt modelId="{81FE0ACF-BDBD-4AB1-81DD-CCCED5E00359}" type="pres">
      <dgm:prSet presAssocID="{828B0B4D-1130-4EF5-A912-FFFCA8442603}" presName="childText" presStyleLbl="conFgAcc1" presStyleIdx="1" presStyleCnt="3">
        <dgm:presLayoutVars>
          <dgm:bulletEnabled val="1"/>
        </dgm:presLayoutVars>
      </dgm:prSet>
      <dgm:spPr/>
    </dgm:pt>
    <dgm:pt modelId="{7E80C5E4-538B-4E58-A918-E7EE9E7E2A0A}" type="pres">
      <dgm:prSet presAssocID="{D6E38CBD-9A3D-4487-BC51-865EDFFBBA34}" presName="spaceBetweenRectangles" presStyleCnt="0"/>
      <dgm:spPr/>
    </dgm:pt>
    <dgm:pt modelId="{8B33A04C-63AB-4562-9875-0AE1E54F688D}" type="pres">
      <dgm:prSet presAssocID="{F05E65EC-AE4D-43BB-BEB6-742269287632}" presName="parentLin" presStyleCnt="0"/>
      <dgm:spPr/>
    </dgm:pt>
    <dgm:pt modelId="{0F016631-CB20-4EFA-B5F1-FF63725ACE0E}" type="pres">
      <dgm:prSet presAssocID="{F05E65EC-AE4D-43BB-BEB6-742269287632}" presName="parentLeftMargin" presStyleLbl="node1" presStyleIdx="1" presStyleCnt="3"/>
      <dgm:spPr/>
      <dgm:t>
        <a:bodyPr/>
        <a:lstStyle/>
        <a:p>
          <a:endParaRPr lang="en-US"/>
        </a:p>
      </dgm:t>
    </dgm:pt>
    <dgm:pt modelId="{03962041-C538-4A7E-8A37-627AC8A17C2D}" type="pres">
      <dgm:prSet presAssocID="{F05E65EC-AE4D-43BB-BEB6-742269287632}" presName="parentText" presStyleLbl="node1" presStyleIdx="2" presStyleCnt="3">
        <dgm:presLayoutVars>
          <dgm:chMax val="0"/>
          <dgm:bulletEnabled val="1"/>
        </dgm:presLayoutVars>
      </dgm:prSet>
      <dgm:spPr/>
      <dgm:t>
        <a:bodyPr/>
        <a:lstStyle/>
        <a:p>
          <a:endParaRPr lang="en-US"/>
        </a:p>
      </dgm:t>
    </dgm:pt>
    <dgm:pt modelId="{ADBA619A-9A73-474D-B892-334472D6DEE6}" type="pres">
      <dgm:prSet presAssocID="{F05E65EC-AE4D-43BB-BEB6-742269287632}" presName="negativeSpace" presStyleCnt="0"/>
      <dgm:spPr/>
    </dgm:pt>
    <dgm:pt modelId="{FE81F104-7A32-4BA8-AFB0-5F9F7A1D6A95}" type="pres">
      <dgm:prSet presAssocID="{F05E65EC-AE4D-43BB-BEB6-742269287632}" presName="childText" presStyleLbl="conFgAcc1" presStyleIdx="2" presStyleCnt="3">
        <dgm:presLayoutVars>
          <dgm:bulletEnabled val="1"/>
        </dgm:presLayoutVars>
      </dgm:prSet>
      <dgm:spPr/>
    </dgm:pt>
  </dgm:ptLst>
  <dgm:cxnLst>
    <dgm:cxn modelId="{562143B0-D91B-4300-9903-566787A8BBAE}" type="presOf" srcId="{F05E65EC-AE4D-43BB-BEB6-742269287632}" destId="{03962041-C538-4A7E-8A37-627AC8A17C2D}" srcOrd="1" destOrd="0" presId="urn:microsoft.com/office/officeart/2005/8/layout/list1"/>
    <dgm:cxn modelId="{EEBB791B-05C8-4A64-B962-2849713D8752}" type="presOf" srcId="{7666A646-BE3F-4C75-8DB4-9C9130DCE744}" destId="{D76B1DE5-211C-4C2C-BE04-9E915C5DD3FE}" srcOrd="0" destOrd="0" presId="urn:microsoft.com/office/officeart/2005/8/layout/list1"/>
    <dgm:cxn modelId="{17D70C02-BB35-4B6D-B7EC-983590AE60EB}" srcId="{7666A646-BE3F-4C75-8DB4-9C9130DCE744}" destId="{F05E65EC-AE4D-43BB-BEB6-742269287632}" srcOrd="2" destOrd="0" parTransId="{F1FC3006-BA44-4598-81FB-B71707AB5ED5}" sibTransId="{09C3EBE3-A580-406C-B3DE-F62BEEFB8483}"/>
    <dgm:cxn modelId="{E147D6EF-C947-4F8B-84E1-B4E69CA4854E}" type="presOf" srcId="{828B0B4D-1130-4EF5-A912-FFFCA8442603}" destId="{A6323DCE-E05E-4BD1-8FBB-37B52837B025}" srcOrd="1" destOrd="0" presId="urn:microsoft.com/office/officeart/2005/8/layout/list1"/>
    <dgm:cxn modelId="{90E86EF4-67BE-491A-9EC2-72D0ECA84CC0}" type="presOf" srcId="{F05E65EC-AE4D-43BB-BEB6-742269287632}" destId="{0F016631-CB20-4EFA-B5F1-FF63725ACE0E}"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232F452B-B5E1-4CDB-9F94-B77EC8E6CAD5}" type="presOf" srcId="{828B0B4D-1130-4EF5-A912-FFFCA8442603}" destId="{618F757A-D856-46E8-9D12-C3B19CDF1A36}" srcOrd="0"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88B91AAE-7873-47CA-B9A9-EF8544BE7C80}" srcId="{7666A646-BE3F-4C75-8DB4-9C9130DCE744}" destId="{828B0B4D-1130-4EF5-A912-FFFCA8442603}" srcOrd="1" destOrd="0" parTransId="{824F37FC-0F1F-492A-9D5A-ACAD6BBD7CF5}" sibTransId="{D6E38CBD-9A3D-4487-BC51-865EDFFBBA34}"/>
    <dgm:cxn modelId="{5A275831-64CF-4DDB-818D-8A3228C51295}" srcId="{7666A646-BE3F-4C75-8DB4-9C9130DCE744}" destId="{C7ACB7D7-F172-463E-B644-3265D53713E3}" srcOrd="0" destOrd="0" parTransId="{EBD7D602-15F8-4880-BD7D-5C753B695953}" sibTransId="{A2D3936D-1BBE-43F0-83BF-9E25E54B8506}"/>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DA92A50A-CC18-49C8-98A9-72B4E6F8556B}" type="presParOf" srcId="{D76B1DE5-211C-4C2C-BE04-9E915C5DD3FE}" destId="{3A330688-0DAE-4CF8-81BA-5B6550355589}" srcOrd="4" destOrd="0" presId="urn:microsoft.com/office/officeart/2005/8/layout/list1"/>
    <dgm:cxn modelId="{47B3FFD2-9FE9-41F7-A19D-71D7D1AEDDCE}" type="presParOf" srcId="{3A330688-0DAE-4CF8-81BA-5B6550355589}" destId="{618F757A-D856-46E8-9D12-C3B19CDF1A36}" srcOrd="0" destOrd="0" presId="urn:microsoft.com/office/officeart/2005/8/layout/list1"/>
    <dgm:cxn modelId="{B0A24A25-BD9B-4547-A6CC-D177C2B1C7AF}" type="presParOf" srcId="{3A330688-0DAE-4CF8-81BA-5B6550355589}" destId="{A6323DCE-E05E-4BD1-8FBB-37B52837B025}" srcOrd="1" destOrd="0" presId="urn:microsoft.com/office/officeart/2005/8/layout/list1"/>
    <dgm:cxn modelId="{8E1697C8-8C33-4620-8354-E5C5592CF245}" type="presParOf" srcId="{D76B1DE5-211C-4C2C-BE04-9E915C5DD3FE}" destId="{84D2CD6F-01FA-46A8-976D-87588BB8D785}" srcOrd="5" destOrd="0" presId="urn:microsoft.com/office/officeart/2005/8/layout/list1"/>
    <dgm:cxn modelId="{9179DDD8-888C-4398-BBDC-71F217EFFA9F}" type="presParOf" srcId="{D76B1DE5-211C-4C2C-BE04-9E915C5DD3FE}" destId="{81FE0ACF-BDBD-4AB1-81DD-CCCED5E00359}" srcOrd="6" destOrd="0" presId="urn:microsoft.com/office/officeart/2005/8/layout/list1"/>
    <dgm:cxn modelId="{B68562DF-1316-4C6C-8D18-F254679EC08E}" type="presParOf" srcId="{D76B1DE5-211C-4C2C-BE04-9E915C5DD3FE}" destId="{7E80C5E4-538B-4E58-A918-E7EE9E7E2A0A}" srcOrd="7" destOrd="0" presId="urn:microsoft.com/office/officeart/2005/8/layout/list1"/>
    <dgm:cxn modelId="{DAF7492C-E7DE-4E7E-BEAD-2C53286C5CCB}" type="presParOf" srcId="{D76B1DE5-211C-4C2C-BE04-9E915C5DD3FE}" destId="{8B33A04C-63AB-4562-9875-0AE1E54F688D}" srcOrd="8" destOrd="0" presId="urn:microsoft.com/office/officeart/2005/8/layout/list1"/>
    <dgm:cxn modelId="{8347469E-9969-4E48-AB32-5C453ED8F96D}" type="presParOf" srcId="{8B33A04C-63AB-4562-9875-0AE1E54F688D}" destId="{0F016631-CB20-4EFA-B5F1-FF63725ACE0E}" srcOrd="0" destOrd="0" presId="urn:microsoft.com/office/officeart/2005/8/layout/list1"/>
    <dgm:cxn modelId="{072F1888-0379-43B8-A0E9-D61C3216A8E4}" type="presParOf" srcId="{8B33A04C-63AB-4562-9875-0AE1E54F688D}" destId="{03962041-C538-4A7E-8A37-627AC8A17C2D}" srcOrd="1" destOrd="0" presId="urn:microsoft.com/office/officeart/2005/8/layout/list1"/>
    <dgm:cxn modelId="{ED1858BD-C429-427A-BCFF-279ED68C8DC3}" type="presParOf" srcId="{D76B1DE5-211C-4C2C-BE04-9E915C5DD3FE}" destId="{ADBA619A-9A73-474D-B892-334472D6DEE6}" srcOrd="9" destOrd="0" presId="urn:microsoft.com/office/officeart/2005/8/layout/list1"/>
    <dgm:cxn modelId="{17125155-6F8C-4331-BB26-806B2FCD812C}" type="presParOf" srcId="{D76B1DE5-211C-4C2C-BE04-9E915C5DD3FE}" destId="{FE81F104-7A32-4BA8-AFB0-5F9F7A1D6A9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Inline CSS</a:t>
          </a:r>
          <a:endParaRPr lang="en-US" sz="2700" kern="1200" dirty="0"/>
        </a:p>
      </dsp:txBody>
      <dsp:txXfrm>
        <a:off x="380862" y="54254"/>
        <a:ext cx="4709550" cy="719224"/>
      </dsp:txXfrm>
    </dsp:sp>
    <dsp:sp modelId="{B3B8D016-FC19-4516-AB7D-9B5FE94E7E6F}">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External CSS</a:t>
          </a:r>
          <a:endParaRPr lang="en-US" sz="2700" kern="1200" dirty="0"/>
        </a:p>
      </dsp:txBody>
      <dsp:txXfrm>
        <a:off x="380862" y="1278974"/>
        <a:ext cx="4709550" cy="719224"/>
      </dsp:txXfrm>
    </dsp:sp>
    <dsp:sp modelId="{E0070D1A-4835-4250-BE4A-9DFA4316B3C9}">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Internal CSS</a:t>
          </a:r>
          <a:endParaRPr lang="en-US" sz="2700" kern="1200" dirty="0"/>
        </a:p>
      </dsp:txBody>
      <dsp:txXfrm>
        <a:off x="380862" y="2503694"/>
        <a:ext cx="4709550"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kern="1200" dirty="0" smtClean="0"/>
            <a:t>Internal JavaScript</a:t>
          </a:r>
          <a:endParaRPr lang="en-US" sz="4100" kern="1200" dirty="0"/>
        </a:p>
      </dsp:txBody>
      <dsp:txXfrm>
        <a:off x="401037" y="89549"/>
        <a:ext cx="4669200" cy="1092154"/>
      </dsp:txXfrm>
    </dsp:sp>
    <dsp:sp modelId="{B3B8D016-FC19-4516-AB7D-9B5FE94E7E6F}">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kern="1200" dirty="0" smtClean="0"/>
            <a:t>External JavaScript</a:t>
          </a:r>
          <a:endParaRPr lang="en-US" sz="4100" kern="1200" dirty="0"/>
        </a:p>
      </dsp:txBody>
      <dsp:txXfrm>
        <a:off x="401037" y="1949309"/>
        <a:ext cx="4669200" cy="1092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3143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91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Inline CSS</a:t>
          </a:r>
          <a:endParaRPr lang="en-US" sz="2000" kern="1200" dirty="0"/>
        </a:p>
      </dsp:txBody>
      <dsp:txXfrm>
        <a:off x="370775" y="47947"/>
        <a:ext cx="4729724" cy="532758"/>
      </dsp:txXfrm>
    </dsp:sp>
    <dsp:sp modelId="{B3B8D016-FC19-4516-AB7D-9B5FE94E7E6F}">
      <dsp:nvSpPr>
        <dsp:cNvPr id="0" name=""/>
        <dsp:cNvSpPr/>
      </dsp:nvSpPr>
      <dsp:spPr>
        <a:xfrm>
          <a:off x="0" y="12215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9263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CSS</a:t>
          </a:r>
          <a:endParaRPr lang="en-US" sz="2000" kern="1200" dirty="0"/>
        </a:p>
      </dsp:txBody>
      <dsp:txXfrm>
        <a:off x="370775" y="955147"/>
        <a:ext cx="4729724" cy="532758"/>
      </dsp:txXfrm>
    </dsp:sp>
    <dsp:sp modelId="{E0070D1A-4835-4250-BE4A-9DFA4316B3C9}">
      <dsp:nvSpPr>
        <dsp:cNvPr id="0" name=""/>
        <dsp:cNvSpPr/>
      </dsp:nvSpPr>
      <dsp:spPr>
        <a:xfrm>
          <a:off x="0" y="21287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18335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Javascript</a:t>
          </a:r>
          <a:endParaRPr lang="en-US" sz="2000" kern="1200" dirty="0"/>
        </a:p>
      </dsp:txBody>
      <dsp:txXfrm>
        <a:off x="370775" y="1862347"/>
        <a:ext cx="4729724" cy="532758"/>
      </dsp:txXfrm>
    </dsp:sp>
    <dsp:sp modelId="{F0F983C8-3794-47EE-B983-F6E1A12D9E9E}">
      <dsp:nvSpPr>
        <dsp:cNvPr id="0" name=""/>
        <dsp:cNvSpPr/>
      </dsp:nvSpPr>
      <dsp:spPr>
        <a:xfrm>
          <a:off x="0" y="30359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F9B757-755E-4972-B53D-74B7F90F89F4}">
      <dsp:nvSpPr>
        <dsp:cNvPr id="0" name=""/>
        <dsp:cNvSpPr/>
      </dsp:nvSpPr>
      <dsp:spPr>
        <a:xfrm>
          <a:off x="341954" y="27407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Gabungan</a:t>
          </a:r>
          <a:endParaRPr lang="en-US" sz="2000" kern="1200" dirty="0"/>
        </a:p>
      </dsp:txBody>
      <dsp:txXfrm>
        <a:off x="370775" y="2769547"/>
        <a:ext cx="4729724"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b="1" i="0" kern="1200" dirty="0" smtClean="0"/>
            <a:t>PHP Native</a:t>
          </a:r>
          <a:endParaRPr lang="en-US" sz="4100" kern="1200" dirty="0"/>
        </a:p>
      </dsp:txBody>
      <dsp:txXfrm>
        <a:off x="401037" y="89549"/>
        <a:ext cx="4669200" cy="1092154"/>
      </dsp:txXfrm>
    </dsp:sp>
    <dsp:sp modelId="{E1EFAEBC-B923-4ECC-A387-FD682E0F45DC}">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81F09-F972-4C6E-8E75-2323605BE924}">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a:lnSpc>
              <a:spcPct val="90000"/>
            </a:lnSpc>
            <a:spcBef>
              <a:spcPct val="0"/>
            </a:spcBef>
            <a:spcAft>
              <a:spcPct val="35000"/>
            </a:spcAft>
          </a:pPr>
          <a:r>
            <a:rPr lang="en-US" sz="4100" b="1" kern="1200" dirty="0" smtClean="0"/>
            <a:t>PHP Framework</a:t>
          </a:r>
          <a:endParaRPr lang="en-US" sz="4100" b="1" kern="1200" dirty="0"/>
        </a:p>
      </dsp:txBody>
      <dsp:txXfrm>
        <a:off x="401037" y="1949309"/>
        <a:ext cx="4669200"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b="1" i="0" kern="1200" dirty="0" smtClean="0"/>
            <a:t>Bootstrap.css</a:t>
          </a:r>
          <a:endParaRPr lang="en-US" sz="2700" kern="1200" dirty="0"/>
        </a:p>
      </dsp:txBody>
      <dsp:txXfrm>
        <a:off x="380862" y="54254"/>
        <a:ext cx="4709550" cy="719224"/>
      </dsp:txXfrm>
    </dsp:sp>
    <dsp:sp modelId="{81FE0ACF-BDBD-4AB1-81DD-CCCED5E00359}">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323DCE-E05E-4BD1-8FBB-37B52837B025}">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a:lnSpc>
              <a:spcPct val="90000"/>
            </a:lnSpc>
            <a:spcBef>
              <a:spcPct val="0"/>
            </a:spcBef>
            <a:spcAft>
              <a:spcPct val="35000"/>
            </a:spcAft>
          </a:pPr>
          <a:r>
            <a:rPr lang="en-US" sz="2700" b="1" i="0" kern="1200" smtClean="0"/>
            <a:t>Bootstrap.js</a:t>
          </a:r>
          <a:endParaRPr lang="en-US" sz="2700" kern="1200"/>
        </a:p>
      </dsp:txBody>
      <dsp:txXfrm>
        <a:off x="380862" y="1278974"/>
        <a:ext cx="4709550" cy="719224"/>
      </dsp:txXfrm>
    </dsp:sp>
    <dsp:sp modelId="{FE81F104-7A32-4BA8-AFB0-5F9F7A1D6A95}">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962041-C538-4A7E-8A37-627AC8A17C2D}">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a:lnSpc>
              <a:spcPct val="90000"/>
            </a:lnSpc>
            <a:spcBef>
              <a:spcPct val="0"/>
            </a:spcBef>
            <a:spcAft>
              <a:spcPct val="35000"/>
            </a:spcAft>
          </a:pPr>
          <a:r>
            <a:rPr lang="en-US" sz="2700" b="1" i="0" kern="1200" dirty="0" err="1" smtClean="0"/>
            <a:t>Glyphicons</a:t>
          </a:r>
          <a:endParaRPr lang="en-US" sz="2700" kern="1200" dirty="0"/>
        </a:p>
      </dsp:txBody>
      <dsp:txXfrm>
        <a:off x="380862" y="2503694"/>
        <a:ext cx="4709550"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11-Sep-21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11-Sep-21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t>23</a:t>
            </a:fld>
            <a:endParaRPr lang="en-US" noProof="0" dirty="0"/>
          </a:p>
        </p:txBody>
      </p:sp>
    </p:spTree>
    <p:extLst>
      <p:ext uri="{BB962C8B-B14F-4D97-AF65-F5344CB8AC3E}">
        <p14:creationId xmlns:p14="http://schemas.microsoft.com/office/powerpoint/2010/main" val="396491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hostinger.co.id/tutorial/apa-itu-ht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softwareseni.co.id/blog/membuat-mobile-app-menggunakan-react-native"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www.facebook.com/" TargetMode="External"/><Relationship Id="rId3" Type="http://schemas.openxmlformats.org/officeDocument/2006/relationships/hyperlink" Target="https://www.apple.com/" TargetMode="External"/><Relationship Id="rId7" Type="http://schemas.openxmlformats.org/officeDocument/2006/relationships/hyperlink" Target="https://shopee.co.id/" TargetMode="External"/><Relationship Id="rId2" Type="http://schemas.openxmlformats.org/officeDocument/2006/relationships/hyperlink" Target="https://www.gojek.com/" TargetMode="External"/><Relationship Id="rId1" Type="http://schemas.openxmlformats.org/officeDocument/2006/relationships/slideLayout" Target="../slideLayouts/slideLayout5.xml"/><Relationship Id="rId6" Type="http://schemas.openxmlformats.org/officeDocument/2006/relationships/hyperlink" Target="https://naked-traveler.com/" TargetMode="External"/><Relationship Id="rId5" Type="http://schemas.openxmlformats.org/officeDocument/2006/relationships/hyperlink" Target="https://adityadees.blogspot.com/" TargetMode="External"/><Relationship Id="rId10" Type="http://schemas.openxmlformats.org/officeDocument/2006/relationships/hyperlink" Target="http://sirendokar.unsri.ac.id/" TargetMode="External"/><Relationship Id="rId4" Type="http://schemas.openxmlformats.org/officeDocument/2006/relationships/hyperlink" Target="https://unsri.ac.id/" TargetMode="External"/><Relationship Id="rId9" Type="http://schemas.openxmlformats.org/officeDocument/2006/relationships/hyperlink" Target="https://akademik.unsri.ac.id/"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smtClean="0"/>
              <a:t>BUILD WEB APPLICATION </a:t>
            </a:r>
            <a:r>
              <a:rPr lang="en-US" dirty="0"/>
              <a:t>FROM </a:t>
            </a:r>
            <a:r>
              <a:rPr lang="en-US" dirty="0" smtClean="0"/>
              <a:t>SCRATCH </a:t>
            </a:r>
            <a:r>
              <a:rPr lang="en-US" sz="1400" dirty="0" smtClean="0"/>
              <a:t>by</a:t>
            </a:r>
            <a:endParaRPr lang="en-US" sz="140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smtClean="0"/>
              <a:t>Aditya </a:t>
            </a:r>
            <a:r>
              <a:rPr lang="en-US" dirty="0" err="1" smtClean="0"/>
              <a:t>Dharmawan</a:t>
            </a:r>
            <a:r>
              <a:rPr lang="en-US" dirty="0" smtClean="0"/>
              <a:t> </a:t>
            </a:r>
            <a:r>
              <a:rPr lang="en-US" dirty="0" err="1" smtClean="0"/>
              <a:t>Saputra</a:t>
            </a:r>
            <a:endParaRPr lang="en-US" dirty="0" smtClean="0"/>
          </a:p>
          <a:p>
            <a:r>
              <a:rPr lang="en-US" dirty="0" smtClean="0"/>
              <a:t>WEB DEVELOPER</a:t>
            </a:r>
          </a:p>
          <a:p>
            <a:r>
              <a:rPr lang="en-US" sz="1100" dirty="0" smtClean="0"/>
              <a:t>@</a:t>
            </a:r>
            <a:r>
              <a:rPr lang="en-US" sz="1100" dirty="0" err="1" smtClean="0"/>
              <a:t>adityadees</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11" y="355159"/>
            <a:ext cx="774615" cy="7005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11" y="2006084"/>
            <a:ext cx="4643901" cy="30401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p:cNvSpPr txBox="1"/>
          <p:nvPr/>
        </p:nvSpPr>
        <p:spPr>
          <a:xfrm>
            <a:off x="1974691" y="409387"/>
            <a:ext cx="5062451" cy="646331"/>
          </a:xfrm>
          <a:prstGeom prst="rect">
            <a:avLst/>
          </a:prstGeom>
          <a:noFill/>
        </p:spPr>
        <p:txBody>
          <a:bodyPr wrap="square" rtlCol="0">
            <a:spAutoFit/>
          </a:bodyPr>
          <a:lstStyle/>
          <a:p>
            <a:r>
              <a:rPr lang="en-US" dirty="0" smtClean="0"/>
              <a:t>FAKULTAS ILMU KOMPUTER</a:t>
            </a:r>
          </a:p>
          <a:p>
            <a:r>
              <a:rPr lang="en-US" dirty="0" smtClean="0"/>
              <a:t>UNIVERSITAS SRIWIJAYA</a:t>
            </a:r>
            <a:endParaRPr lang="en-US" dirty="0"/>
          </a:p>
        </p:txBody>
      </p:sp>
      <p:sp>
        <p:nvSpPr>
          <p:cNvPr id="16" name="TextBox 15"/>
          <p:cNvSpPr txBox="1"/>
          <p:nvPr/>
        </p:nvSpPr>
        <p:spPr>
          <a:xfrm>
            <a:off x="8817865" y="547886"/>
            <a:ext cx="2411429" cy="369332"/>
          </a:xfrm>
          <a:prstGeom prst="rect">
            <a:avLst/>
          </a:prstGeom>
          <a:noFill/>
        </p:spPr>
        <p:txBody>
          <a:bodyPr wrap="none" rtlCol="0">
            <a:spAutoFit/>
          </a:bodyPr>
          <a:lstStyle/>
          <a:p>
            <a:r>
              <a:rPr lang="en-US" dirty="0" smtClean="0"/>
              <a:t>UNSRI MENGAJAR 2021</a:t>
            </a:r>
            <a:endParaRPr lang="en-US" dirty="0"/>
          </a:p>
        </p:txBody>
      </p:sp>
      <p:sp>
        <p:nvSpPr>
          <p:cNvPr id="22" name="TextBox 21"/>
          <p:cNvSpPr txBox="1"/>
          <p:nvPr/>
        </p:nvSpPr>
        <p:spPr>
          <a:xfrm>
            <a:off x="8103671" y="5990684"/>
            <a:ext cx="3196644" cy="369332"/>
          </a:xfrm>
          <a:prstGeom prst="rect">
            <a:avLst/>
          </a:prstGeom>
          <a:noFill/>
        </p:spPr>
        <p:txBody>
          <a:bodyPr wrap="none" rtlCol="0">
            <a:spAutoFit/>
          </a:bodyPr>
          <a:lstStyle/>
          <a:p>
            <a:r>
              <a:rPr lang="en-US" dirty="0" smtClean="0"/>
              <a:t>LARAVEL </a:t>
            </a:r>
            <a:r>
              <a:rPr lang="en-US" dirty="0"/>
              <a:t>– BOOTSTRAP </a:t>
            </a:r>
            <a:r>
              <a:rPr lang="en-US" dirty="0" smtClean="0"/>
              <a:t>- MYSQL</a:t>
            </a:r>
            <a:endParaRPr lang="en-US" dirty="0"/>
          </a:p>
        </p:txBody>
      </p:sp>
      <p:sp>
        <p:nvSpPr>
          <p:cNvPr id="9" name="TextBox 8"/>
          <p:cNvSpPr txBox="1"/>
          <p:nvPr/>
        </p:nvSpPr>
        <p:spPr>
          <a:xfrm>
            <a:off x="1092011" y="5990684"/>
            <a:ext cx="2324547" cy="369332"/>
          </a:xfrm>
          <a:prstGeom prst="rect">
            <a:avLst/>
          </a:prstGeom>
          <a:noFill/>
        </p:spPr>
        <p:txBody>
          <a:bodyPr wrap="none" rtlCol="0">
            <a:spAutoFit/>
          </a:bodyPr>
          <a:lstStyle/>
          <a:p>
            <a:r>
              <a:rPr lang="en-US" dirty="0" smtClean="0"/>
              <a:t>BAB I : INTRODUCTION</a:t>
            </a:r>
            <a:endParaRPr lang="en-US" dirty="0"/>
          </a:p>
        </p:txBody>
      </p:sp>
      <p:pic>
        <p:nvPicPr>
          <p:cNvPr id="1026" name="Picture 2" descr="Laravel - Wikipedia bahasa Indonesia, ensiklopedia beb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690" y="5630468"/>
            <a:ext cx="351693"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b/b2/Bootstrap_logo.svg/512px-Bootstrap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2813" y="5630468"/>
            <a:ext cx="458993"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MySQL Logo in SVG Vector or PNG File Format - Logo.w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414" y="5630468"/>
            <a:ext cx="54864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8816515" cy="1147969"/>
          </a:xfrm>
        </p:spPr>
        <p:txBody>
          <a:bodyPr>
            <a:normAutofit/>
          </a:bodyPr>
          <a:lstStyle/>
          <a:p>
            <a:r>
              <a:rPr lang="en-US" dirty="0" err="1"/>
              <a:t>Fungsi</a:t>
            </a:r>
            <a:r>
              <a:rPr lang="en-US" dirty="0"/>
              <a:t> HTML</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18676" y="1616568"/>
            <a:ext cx="11217603" cy="4366981"/>
          </a:xfrm>
        </p:spPr>
        <p:txBody>
          <a:bodyPr>
            <a:normAutofit fontScale="85000" lnSpcReduction="20000"/>
          </a:bodyPr>
          <a:lstStyle/>
          <a:p>
            <a:r>
              <a:rPr lang="en-US" b="1" dirty="0" err="1" smtClean="0"/>
              <a:t>Membuat</a:t>
            </a:r>
            <a:r>
              <a:rPr lang="en-US" b="1" dirty="0" smtClean="0"/>
              <a:t> </a:t>
            </a:r>
            <a:r>
              <a:rPr lang="en-US" b="1" dirty="0" err="1"/>
              <a:t>Halaman</a:t>
            </a:r>
            <a:r>
              <a:rPr lang="en-US" b="1" dirty="0"/>
              <a:t> Website </a:t>
            </a:r>
          </a:p>
          <a:p>
            <a:pPr marL="457200" lvl="1" indent="0">
              <a:buNone/>
            </a:pPr>
            <a:r>
              <a:rPr lang="en-US" dirty="0"/>
              <a:t>	</a:t>
            </a:r>
            <a:r>
              <a:rPr lang="en-US" dirty="0" err="1"/>
              <a:t>Fungsi</a:t>
            </a:r>
            <a:r>
              <a:rPr lang="en-US" dirty="0"/>
              <a:t> </a:t>
            </a:r>
            <a:r>
              <a:rPr lang="en-US" dirty="0" err="1"/>
              <a:t>utama</a:t>
            </a:r>
            <a:r>
              <a:rPr lang="en-US" dirty="0"/>
              <a:t> </a:t>
            </a:r>
            <a:r>
              <a:rPr lang="en-US" dirty="0" err="1"/>
              <a:t>dari</a:t>
            </a:r>
            <a:r>
              <a:rPr lang="en-US" dirty="0"/>
              <a:t> HTML </a:t>
            </a:r>
            <a:r>
              <a:rPr lang="en-US" dirty="0" err="1"/>
              <a:t>adalah</a:t>
            </a:r>
            <a:r>
              <a:rPr lang="en-US" dirty="0"/>
              <a:t> </a:t>
            </a:r>
            <a:r>
              <a:rPr lang="en-US" dirty="0" err="1"/>
              <a:t>untuk</a:t>
            </a:r>
            <a:r>
              <a:rPr lang="en-US" dirty="0"/>
              <a:t> </a:t>
            </a:r>
            <a:r>
              <a:rPr lang="en-US" dirty="0" err="1"/>
              <a:t>membuat</a:t>
            </a:r>
            <a:r>
              <a:rPr lang="en-US" dirty="0"/>
              <a:t> </a:t>
            </a:r>
            <a:r>
              <a:rPr lang="en-US" dirty="0" err="1"/>
              <a:t>halaman</a:t>
            </a:r>
            <a:r>
              <a:rPr lang="en-US" dirty="0"/>
              <a:t> website. </a:t>
            </a:r>
            <a:r>
              <a:rPr lang="en-US" dirty="0" err="1"/>
              <a:t>Sehingga</a:t>
            </a:r>
            <a:r>
              <a:rPr lang="en-US" dirty="0"/>
              <a:t> </a:t>
            </a:r>
            <a:r>
              <a:rPr lang="en-US" dirty="0" err="1"/>
              <a:t>dapat</a:t>
            </a:r>
            <a:r>
              <a:rPr lang="en-US" dirty="0"/>
              <a:t> </a:t>
            </a:r>
            <a:r>
              <a:rPr lang="en-US" dirty="0" err="1"/>
              <a:t>berbagi</a:t>
            </a:r>
            <a:r>
              <a:rPr lang="en-US" dirty="0"/>
              <a:t> </a:t>
            </a:r>
            <a:r>
              <a:rPr lang="en-US" dirty="0" err="1"/>
              <a:t>informasi</a:t>
            </a:r>
            <a:r>
              <a:rPr lang="en-US" dirty="0"/>
              <a:t> </a:t>
            </a:r>
            <a:r>
              <a:rPr lang="en-US" dirty="0" err="1"/>
              <a:t>pada</a:t>
            </a:r>
            <a:r>
              <a:rPr lang="en-US" dirty="0"/>
              <a:t> </a:t>
            </a:r>
            <a:r>
              <a:rPr lang="en-US" dirty="0" err="1"/>
              <a:t>banyak</a:t>
            </a:r>
            <a:r>
              <a:rPr lang="en-US" dirty="0"/>
              <a:t> orang </a:t>
            </a:r>
            <a:r>
              <a:rPr lang="en-US" dirty="0" err="1"/>
              <a:t>melalui</a:t>
            </a:r>
            <a:r>
              <a:rPr lang="en-US" dirty="0"/>
              <a:t> browser di internet. HTML </a:t>
            </a:r>
            <a:r>
              <a:rPr lang="en-US" dirty="0" err="1"/>
              <a:t>juga</a:t>
            </a:r>
            <a:r>
              <a:rPr lang="en-US" dirty="0"/>
              <a:t> </a:t>
            </a:r>
            <a:r>
              <a:rPr lang="en-US" dirty="0" err="1"/>
              <a:t>mudah</a:t>
            </a:r>
            <a:r>
              <a:rPr lang="en-US" dirty="0"/>
              <a:t> </a:t>
            </a:r>
            <a:r>
              <a:rPr lang="en-US" dirty="0" err="1"/>
              <a:t>untuk</a:t>
            </a:r>
            <a:r>
              <a:rPr lang="en-US" dirty="0"/>
              <a:t> </a:t>
            </a:r>
            <a:r>
              <a:rPr lang="en-US" dirty="0" err="1"/>
              <a:t>diaplikasikan</a:t>
            </a:r>
            <a:r>
              <a:rPr lang="en-US" dirty="0"/>
              <a:t> </a:t>
            </a:r>
            <a:r>
              <a:rPr lang="en-US" dirty="0" err="1"/>
              <a:t>untuk</a:t>
            </a:r>
            <a:r>
              <a:rPr lang="en-US" dirty="0"/>
              <a:t> </a:t>
            </a:r>
            <a:r>
              <a:rPr lang="en-US" dirty="0" err="1"/>
              <a:t>seorang</a:t>
            </a:r>
            <a:r>
              <a:rPr lang="en-US" dirty="0"/>
              <a:t> </a:t>
            </a:r>
            <a:r>
              <a:rPr lang="en-US" dirty="0" err="1"/>
              <a:t>pemula</a:t>
            </a:r>
            <a:r>
              <a:rPr lang="en-US" dirty="0"/>
              <a:t>, </a:t>
            </a:r>
            <a:r>
              <a:rPr lang="en-US" dirty="0" err="1"/>
              <a:t>tak</a:t>
            </a:r>
            <a:r>
              <a:rPr lang="en-US" dirty="0"/>
              <a:t> </a:t>
            </a:r>
            <a:r>
              <a:rPr lang="en-US" dirty="0" err="1"/>
              <a:t>heran</a:t>
            </a:r>
            <a:r>
              <a:rPr lang="en-US" dirty="0"/>
              <a:t>, </a:t>
            </a:r>
            <a:r>
              <a:rPr lang="en-US" dirty="0" err="1"/>
              <a:t>hampir</a:t>
            </a:r>
            <a:r>
              <a:rPr lang="en-US" dirty="0"/>
              <a:t> </a:t>
            </a:r>
            <a:r>
              <a:rPr lang="en-US" dirty="0" err="1"/>
              <a:t>semua</a:t>
            </a:r>
            <a:r>
              <a:rPr lang="en-US" dirty="0"/>
              <a:t> website </a:t>
            </a:r>
            <a:r>
              <a:rPr lang="en-US" dirty="0" err="1"/>
              <a:t>pasti</a:t>
            </a:r>
            <a:r>
              <a:rPr lang="en-US" dirty="0"/>
              <a:t> </a:t>
            </a:r>
            <a:r>
              <a:rPr lang="en-US" dirty="0" err="1"/>
              <a:t>dibuat</a:t>
            </a:r>
            <a:r>
              <a:rPr lang="en-US" dirty="0"/>
              <a:t> </a:t>
            </a:r>
            <a:r>
              <a:rPr lang="en-US" dirty="0" err="1"/>
              <a:t>menggunakan</a:t>
            </a:r>
            <a:r>
              <a:rPr lang="en-US" dirty="0"/>
              <a:t> HTML. </a:t>
            </a:r>
          </a:p>
          <a:p>
            <a:r>
              <a:rPr lang="en-US" b="1" dirty="0" err="1" smtClean="0"/>
              <a:t>Menjadi</a:t>
            </a:r>
            <a:r>
              <a:rPr lang="en-US" b="1" dirty="0" smtClean="0"/>
              <a:t> </a:t>
            </a:r>
            <a:r>
              <a:rPr lang="en-US" b="1" dirty="0"/>
              <a:t>Pondasi Website </a:t>
            </a:r>
          </a:p>
          <a:p>
            <a:pPr marL="457200" lvl="1" indent="0">
              <a:buNone/>
            </a:pPr>
            <a:r>
              <a:rPr lang="en-US" dirty="0"/>
              <a:t>	HTML juga berfungsi sebagai pondasi utama pembuatan website. Beberapa bahasa pemrograman akan diaplikasikan pada HTML untuk dapat menampilkan website yang lebih menarik. </a:t>
            </a:r>
          </a:p>
          <a:p>
            <a:r>
              <a:rPr lang="en-US" b="1" dirty="0"/>
              <a:t>Menandai Teks dan Bagian pada Halaman Website </a:t>
            </a:r>
          </a:p>
          <a:p>
            <a:pPr marL="457200" lvl="1" indent="0">
              <a:buNone/>
            </a:pPr>
            <a:r>
              <a:rPr lang="en-US" b="1" dirty="0" smtClean="0"/>
              <a:t>	</a:t>
            </a:r>
            <a:r>
              <a:rPr lang="en-US" dirty="0" err="1" smtClean="0"/>
              <a:t>Fungsi</a:t>
            </a:r>
            <a:r>
              <a:rPr lang="en-US" dirty="0" smtClean="0"/>
              <a:t> </a:t>
            </a:r>
            <a:r>
              <a:rPr lang="en-US" dirty="0"/>
              <a:t>lainnya dari HTML ialah menjadi penanda teks dan bagian dari laman website. Semisal untuk menandai kalimat cetak tebal dan miring hanya perlu diberi kode &lt;bold&gt;, &lt;italic&gt;. </a:t>
            </a:r>
            <a:r>
              <a:rPr lang="en-US" dirty="0" smtClean="0"/>
              <a:t> </a:t>
            </a:r>
            <a:r>
              <a:rPr lang="en-US" dirty="0" err="1" smtClean="0"/>
              <a:t>Selain</a:t>
            </a:r>
            <a:r>
              <a:rPr lang="en-US" dirty="0" smtClean="0"/>
              <a:t> </a:t>
            </a:r>
            <a:r>
              <a:rPr lang="en-US" dirty="0"/>
              <a:t>itu, HTML juga berfungsi untuk menandai bagian pada website. Misalnya bagian header, main, footer, dan navigation. Sehingga lebih memudahkan pembuatan website. </a:t>
            </a:r>
          </a:p>
          <a:p>
            <a:r>
              <a:rPr lang="en-US" b="1" dirty="0" err="1"/>
              <a:t>Menampilkan</a:t>
            </a:r>
            <a:r>
              <a:rPr lang="en-US" b="1" dirty="0"/>
              <a:t> Multimedia di Website </a:t>
            </a:r>
          </a:p>
          <a:p>
            <a:pPr marL="457200" lvl="1" indent="0">
              <a:buNone/>
            </a:pPr>
            <a:r>
              <a:rPr lang="en-US" dirty="0"/>
              <a:t>	</a:t>
            </a:r>
            <a:r>
              <a:rPr lang="en-US" dirty="0" err="1"/>
              <a:t>Supaya</a:t>
            </a:r>
            <a:r>
              <a:rPr lang="en-US" dirty="0"/>
              <a:t> website </a:t>
            </a:r>
            <a:r>
              <a:rPr lang="en-US" dirty="0" err="1"/>
              <a:t>tidak</a:t>
            </a:r>
            <a:r>
              <a:rPr lang="en-US" dirty="0"/>
              <a:t> </a:t>
            </a:r>
            <a:r>
              <a:rPr lang="en-US" dirty="0" err="1"/>
              <a:t>membosankan</a:t>
            </a:r>
            <a:r>
              <a:rPr lang="en-US" dirty="0"/>
              <a:t>, </a:t>
            </a:r>
            <a:r>
              <a:rPr lang="en-US" dirty="0" err="1"/>
              <a:t>perlu</a:t>
            </a:r>
            <a:r>
              <a:rPr lang="en-US" dirty="0"/>
              <a:t> </a:t>
            </a:r>
            <a:r>
              <a:rPr lang="en-US" dirty="0" err="1"/>
              <a:t>ditambahkan</a:t>
            </a:r>
            <a:r>
              <a:rPr lang="en-US" dirty="0"/>
              <a:t> </a:t>
            </a:r>
            <a:r>
              <a:rPr lang="en-US" dirty="0" err="1"/>
              <a:t>gambar</a:t>
            </a:r>
            <a:r>
              <a:rPr lang="en-US" dirty="0"/>
              <a:t>, video, </a:t>
            </a:r>
            <a:r>
              <a:rPr lang="en-US" dirty="0" err="1"/>
              <a:t>tabel</a:t>
            </a:r>
            <a:r>
              <a:rPr lang="en-US" dirty="0"/>
              <a:t>, </a:t>
            </a:r>
            <a:r>
              <a:rPr lang="en-US" dirty="0" err="1"/>
              <a:t>dan</a:t>
            </a:r>
            <a:r>
              <a:rPr lang="en-US" dirty="0"/>
              <a:t> media </a:t>
            </a:r>
            <a:r>
              <a:rPr lang="en-US" dirty="0" err="1"/>
              <a:t>lainnya</a:t>
            </a:r>
            <a:r>
              <a:rPr lang="en-US" dirty="0"/>
              <a:t>. </a:t>
            </a:r>
            <a:r>
              <a:rPr lang="en-US" dirty="0" err="1"/>
              <a:t>Dengan</a:t>
            </a:r>
            <a:r>
              <a:rPr lang="en-US" dirty="0"/>
              <a:t> HTML, </a:t>
            </a:r>
            <a:r>
              <a:rPr lang="en-US" dirty="0" err="1"/>
              <a:t>dapat</a:t>
            </a:r>
            <a:r>
              <a:rPr lang="en-US" dirty="0"/>
              <a:t> </a:t>
            </a:r>
            <a:r>
              <a:rPr lang="en-US" dirty="0" err="1"/>
              <a:t>menampilkan</a:t>
            </a:r>
            <a:r>
              <a:rPr lang="en-US" dirty="0"/>
              <a:t> </a:t>
            </a:r>
            <a:r>
              <a:rPr lang="en-US" dirty="0" err="1"/>
              <a:t>berbagai</a:t>
            </a:r>
            <a:r>
              <a:rPr lang="en-US" dirty="0"/>
              <a:t> media </a:t>
            </a:r>
            <a:r>
              <a:rPr lang="en-US" dirty="0" err="1"/>
              <a:t>sesuai</a:t>
            </a:r>
            <a:r>
              <a:rPr lang="en-US" dirty="0"/>
              <a:t> </a:t>
            </a:r>
            <a:r>
              <a:rPr lang="en-US" dirty="0" err="1"/>
              <a:t>kebutuhan</a:t>
            </a:r>
            <a:r>
              <a:rPr lang="en-US" dirty="0"/>
              <a:t>.  </a:t>
            </a:r>
          </a:p>
          <a:p>
            <a:r>
              <a:rPr lang="en-US" b="1" dirty="0"/>
              <a:t> Mengarahkan Pengguna ke Halaman Website Lain</a:t>
            </a:r>
          </a:p>
          <a:p>
            <a:pPr marL="457200" lvl="1" indent="0">
              <a:buNone/>
            </a:pPr>
            <a:r>
              <a:rPr lang="en-US" dirty="0"/>
              <a:t>	HTML kini juga berfungsi untuk mengarahkan pengguna ke halaman atau website lain melalui teks tertentu. Fungsi tersebut juga bisa disebut </a:t>
            </a:r>
            <a:r>
              <a:rPr lang="en-US" b="1" dirty="0"/>
              <a:t>hyperlink</a:t>
            </a:r>
            <a:r>
              <a:rPr lang="en-US" dirty="0"/>
              <a:t>. </a:t>
            </a:r>
            <a:endParaRPr lang="en-US" dirty="0" smtClean="0"/>
          </a:p>
          <a:p>
            <a:pPr marL="457200" lvl="1" indent="0">
              <a:buNone/>
            </a:pPr>
            <a:endParaRPr lang="en-US" b="1" dirty="0"/>
          </a:p>
          <a:p>
            <a:pPr marL="457200" lvl="1" indent="0">
              <a:buNone/>
            </a:pPr>
            <a:endParaRPr lang="en-US" dirty="0"/>
          </a:p>
          <a:p>
            <a:pPr marL="457200" lvl="1" indent="0">
              <a:buNone/>
            </a:pPr>
            <a:endParaRPr lang="en-US" b="1"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HTML</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Tag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2"/>
            <a:ext cx="6229442" cy="4874239"/>
          </a:xfrm>
        </p:spPr>
        <p:txBody>
          <a:bodyPr/>
          <a:lstStyle/>
          <a:p>
            <a:r>
              <a:rPr lang="en-US" sz="1600" b="1" dirty="0" smtClean="0"/>
              <a:t>	Tag</a:t>
            </a:r>
            <a:r>
              <a:rPr lang="en-US" sz="1600" dirty="0"/>
              <a:t> </a:t>
            </a:r>
            <a:r>
              <a:rPr lang="en-US" sz="1600" dirty="0" err="1"/>
              <a:t>adalah</a:t>
            </a:r>
            <a:r>
              <a:rPr lang="en-US" sz="1600" dirty="0"/>
              <a:t> </a:t>
            </a:r>
            <a:r>
              <a:rPr lang="en-US" sz="1600" dirty="0" err="1"/>
              <a:t>tanda</a:t>
            </a:r>
            <a:r>
              <a:rPr lang="en-US" sz="1600" dirty="0"/>
              <a:t> </a:t>
            </a:r>
            <a:r>
              <a:rPr lang="en-US" sz="1600" dirty="0" err="1"/>
              <a:t>awalan</a:t>
            </a:r>
            <a:r>
              <a:rPr lang="en-US" sz="1600" dirty="0"/>
              <a:t> </a:t>
            </a:r>
            <a:r>
              <a:rPr lang="en-US" sz="1600" dirty="0" err="1"/>
              <a:t>dan</a:t>
            </a:r>
            <a:r>
              <a:rPr lang="en-US" sz="1600" dirty="0"/>
              <a:t> </a:t>
            </a:r>
            <a:r>
              <a:rPr lang="en-US" sz="1600" dirty="0" err="1"/>
              <a:t>akhiran</a:t>
            </a:r>
            <a:r>
              <a:rPr lang="en-US" sz="1600" dirty="0"/>
              <a:t> </a:t>
            </a:r>
            <a:r>
              <a:rPr lang="en-US" sz="1600" dirty="0" err="1"/>
              <a:t>dalam</a:t>
            </a:r>
            <a:r>
              <a:rPr lang="en-US" sz="1600" dirty="0"/>
              <a:t> </a:t>
            </a:r>
            <a:r>
              <a:rPr lang="en-US" sz="1600" dirty="0" err="1"/>
              <a:t>perintah</a:t>
            </a:r>
            <a:r>
              <a:rPr lang="en-US" sz="1600" dirty="0"/>
              <a:t> HTML yang </a:t>
            </a:r>
            <a:r>
              <a:rPr lang="en-US" sz="1600" dirty="0" err="1"/>
              <a:t>akan</a:t>
            </a:r>
            <a:r>
              <a:rPr lang="en-US" sz="1600" dirty="0"/>
              <a:t> </a:t>
            </a:r>
            <a:r>
              <a:rPr lang="en-US" sz="1600" dirty="0" err="1"/>
              <a:t>dibaca</a:t>
            </a:r>
            <a:r>
              <a:rPr lang="en-US" sz="1600" dirty="0"/>
              <a:t> </a:t>
            </a:r>
            <a:r>
              <a:rPr lang="en-US" sz="1600" dirty="0" err="1"/>
              <a:t>oleh</a:t>
            </a:r>
            <a:r>
              <a:rPr lang="en-US" sz="1600" dirty="0"/>
              <a:t> web browser</a:t>
            </a:r>
            <a:r>
              <a:rPr lang="en-US" sz="1600" dirty="0" smtClean="0"/>
              <a:t>. </a:t>
            </a:r>
            <a:r>
              <a:rPr lang="en-US" sz="1600" dirty="0"/>
              <a:t>Tag </a:t>
            </a:r>
            <a:r>
              <a:rPr lang="en-US" sz="1600" dirty="0" err="1"/>
              <a:t>dibuat</a:t>
            </a:r>
            <a:r>
              <a:rPr lang="en-US" sz="1600" dirty="0"/>
              <a:t> </a:t>
            </a:r>
            <a:r>
              <a:rPr lang="en-US" sz="1600" dirty="0" err="1"/>
              <a:t>dengan</a:t>
            </a:r>
            <a:r>
              <a:rPr lang="en-US" sz="1600" dirty="0"/>
              <a:t> </a:t>
            </a:r>
            <a:r>
              <a:rPr lang="en-US" sz="1600" dirty="0" err="1"/>
              <a:t>menggunakan</a:t>
            </a:r>
            <a:r>
              <a:rPr lang="en-US" sz="1600" dirty="0"/>
              <a:t> </a:t>
            </a:r>
            <a:r>
              <a:rPr lang="en-US" sz="1600" dirty="0" err="1"/>
              <a:t>kurung</a:t>
            </a:r>
            <a:r>
              <a:rPr lang="en-US" sz="1600" dirty="0"/>
              <a:t> </a:t>
            </a:r>
            <a:r>
              <a:rPr lang="en-US" sz="1600" dirty="0" err="1"/>
              <a:t>siku</a:t>
            </a:r>
            <a:r>
              <a:rPr lang="en-US" sz="1600" dirty="0"/>
              <a:t> &lt;…&gt;, di mana di </a:t>
            </a:r>
            <a:r>
              <a:rPr lang="en-US" sz="1600" dirty="0" err="1"/>
              <a:t>dalamnya</a:t>
            </a:r>
            <a:r>
              <a:rPr lang="en-US" sz="1600" dirty="0"/>
              <a:t> </a:t>
            </a:r>
            <a:r>
              <a:rPr lang="en-US" sz="1600" dirty="0" err="1"/>
              <a:t>berisi</a:t>
            </a:r>
            <a:r>
              <a:rPr lang="en-US" sz="1600" dirty="0"/>
              <a:t> </a:t>
            </a:r>
            <a:r>
              <a:rPr lang="en-US" sz="1600" dirty="0" err="1"/>
              <a:t>nama</a:t>
            </a:r>
            <a:r>
              <a:rPr lang="en-US" sz="1600" dirty="0"/>
              <a:t> tag. </a:t>
            </a:r>
            <a:endParaRPr lang="en-US" sz="1600" dirty="0" smtClean="0"/>
          </a:p>
          <a:p>
            <a:r>
              <a:rPr lang="en-US" sz="1600" dirty="0" smtClean="0"/>
              <a:t>	</a:t>
            </a:r>
            <a:r>
              <a:rPr lang="en-US" sz="1600" dirty="0" err="1" smtClean="0"/>
              <a:t>Setiap</a:t>
            </a:r>
            <a:r>
              <a:rPr lang="en-US" sz="1600" dirty="0" smtClean="0"/>
              <a:t> </a:t>
            </a:r>
            <a:r>
              <a:rPr lang="en-US" sz="1600" dirty="0"/>
              <a:t>tag </a:t>
            </a:r>
            <a:r>
              <a:rPr lang="en-US" sz="1600" dirty="0" err="1"/>
              <a:t>memiliki</a:t>
            </a:r>
            <a:r>
              <a:rPr lang="en-US" sz="1600" dirty="0"/>
              <a:t> </a:t>
            </a:r>
            <a:r>
              <a:rPr lang="en-US" sz="1600" dirty="0" err="1"/>
              <a:t>fungsi</a:t>
            </a:r>
            <a:r>
              <a:rPr lang="en-US" sz="1600" dirty="0"/>
              <a:t> </a:t>
            </a:r>
            <a:r>
              <a:rPr lang="en-US" sz="1600" dirty="0" err="1"/>
              <a:t>perintah</a:t>
            </a:r>
            <a:r>
              <a:rPr lang="en-US" sz="1600" dirty="0"/>
              <a:t> yang </a:t>
            </a:r>
            <a:r>
              <a:rPr lang="en-US" sz="1600" dirty="0" err="1"/>
              <a:t>berbeda-beda</a:t>
            </a:r>
            <a:r>
              <a:rPr lang="en-US" sz="1600" dirty="0"/>
              <a:t>. </a:t>
            </a:r>
            <a:r>
              <a:rPr lang="en-US" sz="1600" dirty="0" err="1"/>
              <a:t>Mulai</a:t>
            </a:r>
            <a:r>
              <a:rPr lang="en-US" sz="1600" dirty="0"/>
              <a:t> </a:t>
            </a:r>
            <a:r>
              <a:rPr lang="en-US" sz="1600" dirty="0" err="1"/>
              <a:t>dari</a:t>
            </a:r>
            <a:r>
              <a:rPr lang="en-US" sz="1600" dirty="0"/>
              <a:t> </a:t>
            </a:r>
            <a:r>
              <a:rPr lang="en-US" sz="1600" dirty="0" err="1"/>
              <a:t>membuat</a:t>
            </a:r>
            <a:r>
              <a:rPr lang="en-US" sz="1600" dirty="0"/>
              <a:t> </a:t>
            </a:r>
            <a:r>
              <a:rPr lang="en-US" sz="1600" dirty="0" err="1"/>
              <a:t>judul</a:t>
            </a:r>
            <a:r>
              <a:rPr lang="en-US" sz="1600" dirty="0"/>
              <a:t>, </a:t>
            </a:r>
            <a:r>
              <a:rPr lang="en-US" sz="1600" dirty="0" err="1"/>
              <a:t>paragraf</a:t>
            </a:r>
            <a:r>
              <a:rPr lang="en-US" sz="1600" dirty="0"/>
              <a:t>, heading, </a:t>
            </a:r>
            <a:r>
              <a:rPr lang="en-US" sz="1600" dirty="0" err="1"/>
              <a:t>cetak</a:t>
            </a:r>
            <a:r>
              <a:rPr lang="en-US" sz="1600" dirty="0"/>
              <a:t> </a:t>
            </a:r>
            <a:r>
              <a:rPr lang="en-US" sz="1600" dirty="0" err="1"/>
              <a:t>tebal</a:t>
            </a:r>
            <a:r>
              <a:rPr lang="en-US" sz="1600" dirty="0"/>
              <a:t>, miring, italic, </a:t>
            </a:r>
            <a:r>
              <a:rPr lang="en-US" sz="1600" dirty="0" err="1"/>
              <a:t>dan</a:t>
            </a:r>
            <a:r>
              <a:rPr lang="en-US" sz="1600" dirty="0"/>
              <a:t> </a:t>
            </a:r>
            <a:r>
              <a:rPr lang="en-US" sz="1600" dirty="0" err="1"/>
              <a:t>lainnya</a:t>
            </a:r>
            <a:r>
              <a:rPr lang="en-US" sz="1600" dirty="0"/>
              <a:t>.  </a:t>
            </a:r>
            <a:endParaRPr lang="en-US" sz="1600" dirty="0" smtClean="0"/>
          </a:p>
          <a:p>
            <a:r>
              <a:rPr lang="en-US" sz="1600" dirty="0" err="1" smtClean="0"/>
              <a:t>Misalnya</a:t>
            </a:r>
            <a:r>
              <a:rPr lang="en-US" sz="1600" dirty="0"/>
              <a:t>: </a:t>
            </a:r>
            <a:r>
              <a:rPr lang="en-US" sz="1600" b="1" dirty="0"/>
              <a:t>&lt;bold&gt;. </a:t>
            </a:r>
            <a:r>
              <a:rPr lang="en-US" sz="1600" dirty="0"/>
              <a:t>Tag </a:t>
            </a:r>
            <a:r>
              <a:rPr lang="en-US" sz="1600" dirty="0" err="1"/>
              <a:t>tersebut</a:t>
            </a:r>
            <a:r>
              <a:rPr lang="en-US" sz="1600" dirty="0"/>
              <a:t> </a:t>
            </a:r>
            <a:r>
              <a:rPr lang="en-US" sz="1600" dirty="0" err="1"/>
              <a:t>akan</a:t>
            </a:r>
            <a:r>
              <a:rPr lang="en-US" sz="1600" dirty="0"/>
              <a:t> </a:t>
            </a:r>
            <a:r>
              <a:rPr lang="en-US" sz="1600" dirty="0" err="1"/>
              <a:t>meminta</a:t>
            </a:r>
            <a:r>
              <a:rPr lang="en-US" sz="1600" dirty="0"/>
              <a:t> browser </a:t>
            </a:r>
            <a:r>
              <a:rPr lang="en-US" sz="1600" dirty="0" err="1"/>
              <a:t>untuk</a:t>
            </a:r>
            <a:r>
              <a:rPr lang="en-US" sz="1600" dirty="0"/>
              <a:t> </a:t>
            </a:r>
            <a:r>
              <a:rPr lang="en-US" sz="1600" dirty="0" err="1"/>
              <a:t>menampilkan</a:t>
            </a:r>
            <a:r>
              <a:rPr lang="en-US" sz="1600" dirty="0"/>
              <a:t> </a:t>
            </a:r>
            <a:r>
              <a:rPr lang="en-US" sz="1600" dirty="0" err="1"/>
              <a:t>teks</a:t>
            </a:r>
            <a:r>
              <a:rPr lang="en-US" sz="1600" dirty="0"/>
              <a:t> </a:t>
            </a:r>
            <a:r>
              <a:rPr lang="en-US" sz="1600" dirty="0" err="1"/>
              <a:t>dengan</a:t>
            </a:r>
            <a:r>
              <a:rPr lang="en-US" sz="1600" dirty="0"/>
              <a:t> format </a:t>
            </a:r>
            <a:r>
              <a:rPr lang="en-US" sz="1600" dirty="0" err="1"/>
              <a:t>tebal</a:t>
            </a:r>
            <a:r>
              <a:rPr lang="en-US" sz="1600" dirty="0"/>
              <a:t>. </a:t>
            </a:r>
            <a:endParaRPr lang="en-US" sz="1600" dirty="0" smtClean="0"/>
          </a:p>
          <a:p>
            <a:r>
              <a:rPr lang="en-US" sz="1600" dirty="0"/>
              <a:t>	</a:t>
            </a:r>
            <a:r>
              <a:rPr lang="en-US" sz="1600" dirty="0" err="1" smtClean="0"/>
              <a:t>Selain</a:t>
            </a:r>
            <a:r>
              <a:rPr lang="en-US" sz="1600" dirty="0" smtClean="0"/>
              <a:t> </a:t>
            </a:r>
            <a:r>
              <a:rPr lang="en-US" sz="1600" dirty="0" err="1"/>
              <a:t>itu</a:t>
            </a:r>
            <a:r>
              <a:rPr lang="en-US" sz="1600" dirty="0"/>
              <a:t>, tag </a:t>
            </a:r>
            <a:r>
              <a:rPr lang="en-US" sz="1600" dirty="0" err="1"/>
              <a:t>ditulis</a:t>
            </a:r>
            <a:r>
              <a:rPr lang="en-US" sz="1600" dirty="0"/>
              <a:t> </a:t>
            </a:r>
            <a:r>
              <a:rPr lang="en-US" sz="1600" dirty="0" err="1"/>
              <a:t>secara</a:t>
            </a:r>
            <a:r>
              <a:rPr lang="en-US" sz="1600" dirty="0"/>
              <a:t> </a:t>
            </a:r>
            <a:r>
              <a:rPr lang="en-US" sz="1600" dirty="0" err="1"/>
              <a:t>berpasangan</a:t>
            </a:r>
            <a:r>
              <a:rPr lang="en-US" sz="1600" dirty="0"/>
              <a:t>, </a:t>
            </a:r>
            <a:r>
              <a:rPr lang="en-US" sz="1600" dirty="0" err="1"/>
              <a:t>yaitu</a:t>
            </a:r>
            <a:r>
              <a:rPr lang="en-US" sz="1600" dirty="0"/>
              <a:t> </a:t>
            </a:r>
            <a:r>
              <a:rPr lang="en-US" sz="1600" b="1" dirty="0"/>
              <a:t>tag </a:t>
            </a:r>
            <a:r>
              <a:rPr lang="en-US" sz="1600" b="1" dirty="0" err="1"/>
              <a:t>pembuka</a:t>
            </a:r>
            <a:r>
              <a:rPr lang="en-US" sz="1600" dirty="0"/>
              <a:t> </a:t>
            </a:r>
            <a:r>
              <a:rPr lang="en-US" sz="1600" dirty="0" err="1"/>
              <a:t>dan</a:t>
            </a:r>
            <a:r>
              <a:rPr lang="en-US" sz="1600" b="1" dirty="0"/>
              <a:t> tag </a:t>
            </a:r>
            <a:r>
              <a:rPr lang="en-US" sz="1600" b="1" dirty="0" err="1"/>
              <a:t>penutup</a:t>
            </a:r>
            <a:r>
              <a:rPr lang="en-US" sz="1600" b="1" dirty="0"/>
              <a:t>.</a:t>
            </a:r>
            <a:r>
              <a:rPr lang="en-US" sz="1600" dirty="0"/>
              <a:t>  </a:t>
            </a:r>
            <a:r>
              <a:rPr lang="en-US" sz="1600" dirty="0" err="1"/>
              <a:t>Pada</a:t>
            </a:r>
            <a:r>
              <a:rPr lang="en-US" sz="1600" dirty="0"/>
              <a:t> tag </a:t>
            </a:r>
            <a:r>
              <a:rPr lang="en-US" sz="1600" dirty="0" err="1"/>
              <a:t>penutup</a:t>
            </a:r>
            <a:r>
              <a:rPr lang="en-US" sz="1600" dirty="0"/>
              <a:t> </a:t>
            </a:r>
            <a:r>
              <a:rPr lang="en-US" sz="1600" dirty="0" err="1"/>
              <a:t>ditambahkan</a:t>
            </a:r>
            <a:r>
              <a:rPr lang="en-US" sz="1600" dirty="0"/>
              <a:t> </a:t>
            </a:r>
            <a:r>
              <a:rPr lang="en-US" sz="1600" dirty="0" err="1"/>
              <a:t>garis</a:t>
            </a:r>
            <a:r>
              <a:rPr lang="en-US" sz="1600" dirty="0"/>
              <a:t> miring (/) di </a:t>
            </a:r>
            <a:r>
              <a:rPr lang="en-US" sz="1600" dirty="0" err="1"/>
              <a:t>depan</a:t>
            </a:r>
            <a:r>
              <a:rPr lang="en-US" sz="1600" dirty="0"/>
              <a:t> </a:t>
            </a:r>
            <a:r>
              <a:rPr lang="en-US" sz="1600" dirty="0" err="1"/>
              <a:t>nama</a:t>
            </a:r>
            <a:r>
              <a:rPr lang="en-US" sz="1600" dirty="0"/>
              <a:t> tag.  </a:t>
            </a:r>
            <a:endParaRPr lang="en-US" sz="1600" dirty="0" smtClean="0"/>
          </a:p>
          <a:p>
            <a:r>
              <a:rPr lang="en-US" sz="1600" dirty="0" smtClean="0"/>
              <a:t>	Tag </a:t>
            </a:r>
            <a:r>
              <a:rPr lang="en-US" sz="1600" dirty="0"/>
              <a:t>HTML </a:t>
            </a:r>
            <a:r>
              <a:rPr lang="en-US" sz="1600" dirty="0" err="1"/>
              <a:t>sendiri</a:t>
            </a:r>
            <a:r>
              <a:rPr lang="en-US" sz="1600" dirty="0"/>
              <a:t> </a:t>
            </a:r>
            <a:r>
              <a:rPr lang="en-US" sz="1600" dirty="0" err="1"/>
              <a:t>awalnya</a:t>
            </a:r>
            <a:r>
              <a:rPr lang="en-US" sz="1600" dirty="0"/>
              <a:t> </a:t>
            </a:r>
            <a:r>
              <a:rPr lang="en-US" sz="1600" dirty="0" err="1"/>
              <a:t>hanya</a:t>
            </a:r>
            <a:r>
              <a:rPr lang="en-US" sz="1600" dirty="0"/>
              <a:t> </a:t>
            </a:r>
            <a:r>
              <a:rPr lang="en-US" sz="1600" dirty="0" err="1"/>
              <a:t>berjumlah</a:t>
            </a:r>
            <a:r>
              <a:rPr lang="en-US" sz="1600" dirty="0"/>
              <a:t> 18. </a:t>
            </a:r>
            <a:r>
              <a:rPr lang="en-US" sz="1600" dirty="0" err="1"/>
              <a:t>Hingga</a:t>
            </a:r>
            <a:r>
              <a:rPr lang="en-US" sz="1600" dirty="0"/>
              <a:t> </a:t>
            </a:r>
            <a:r>
              <a:rPr lang="en-US" sz="1600" dirty="0" err="1"/>
              <a:t>saat</a:t>
            </a:r>
            <a:r>
              <a:rPr lang="en-US" sz="1600" dirty="0"/>
              <a:t> </a:t>
            </a:r>
            <a:r>
              <a:rPr lang="en-US" sz="1600" dirty="0" err="1"/>
              <a:t>ini</a:t>
            </a:r>
            <a:r>
              <a:rPr lang="en-US" sz="1600" dirty="0"/>
              <a:t> </a:t>
            </a:r>
            <a:r>
              <a:rPr lang="en-US" sz="1600" dirty="0" err="1"/>
              <a:t>sudah</a:t>
            </a:r>
            <a:r>
              <a:rPr lang="en-US" sz="1600" dirty="0"/>
              <a:t> </a:t>
            </a:r>
            <a:r>
              <a:rPr lang="en-US" sz="1600" dirty="0" err="1"/>
              <a:t>ada</a:t>
            </a:r>
            <a:r>
              <a:rPr lang="en-US" sz="1600" dirty="0"/>
              <a:t> </a:t>
            </a:r>
            <a:r>
              <a:rPr lang="en-US" sz="1600" dirty="0" err="1"/>
              <a:t>lebih</a:t>
            </a:r>
            <a:r>
              <a:rPr lang="en-US" sz="1600" dirty="0"/>
              <a:t> </a:t>
            </a:r>
            <a:r>
              <a:rPr lang="en-US" sz="1600" dirty="0" err="1"/>
              <a:t>dari</a:t>
            </a:r>
            <a:r>
              <a:rPr lang="en-US" sz="1600" dirty="0"/>
              <a:t> 250 tag. </a:t>
            </a:r>
            <a:r>
              <a:rPr lang="en-US" sz="1600" dirty="0" err="1"/>
              <a:t>Banyak</a:t>
            </a:r>
            <a:r>
              <a:rPr lang="en-US" sz="1600" dirty="0"/>
              <a:t> </a:t>
            </a:r>
            <a:r>
              <a:rPr lang="en-US" sz="1600" dirty="0" err="1"/>
              <a:t>juga</a:t>
            </a:r>
            <a:r>
              <a:rPr lang="en-US" sz="1600" dirty="0"/>
              <a:t>, </a:t>
            </a:r>
            <a:r>
              <a:rPr lang="en-US" sz="1600" dirty="0" err="1"/>
              <a:t>ya</a:t>
            </a:r>
            <a:r>
              <a:rPr lang="en-US" sz="1600" dirty="0" smtClean="0"/>
              <a:t>.</a:t>
            </a:r>
            <a:endParaRPr lang="en-US" sz="160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810232877"/>
              </p:ext>
            </p:extLst>
          </p:nvPr>
        </p:nvGraphicFramePr>
        <p:xfrm>
          <a:off x="6885709" y="783012"/>
          <a:ext cx="4341878" cy="4764115"/>
        </p:xfrm>
        <a:graphic>
          <a:graphicData uri="http://schemas.openxmlformats.org/drawingml/2006/table">
            <a:tbl>
              <a:tblPr firstRow="1" bandRow="1">
                <a:tableStyleId>{5C22544A-7EE6-4342-B048-85BDC9FD1C3A}</a:tableStyleId>
              </a:tblPr>
              <a:tblGrid>
                <a:gridCol w="895004">
                  <a:extLst>
                    <a:ext uri="{9D8B030D-6E8A-4147-A177-3AD203B41FA5}">
                      <a16:colId xmlns:a16="http://schemas.microsoft.com/office/drawing/2014/main" val="4235906612"/>
                    </a:ext>
                  </a:extLst>
                </a:gridCol>
                <a:gridCol w="3446874">
                  <a:extLst>
                    <a:ext uri="{9D8B030D-6E8A-4147-A177-3AD203B41FA5}">
                      <a16:colId xmlns:a16="http://schemas.microsoft.com/office/drawing/2014/main" val="284311610"/>
                    </a:ext>
                  </a:extLst>
                </a:gridCol>
              </a:tblGrid>
              <a:tr h="0">
                <a:tc>
                  <a:txBody>
                    <a:bodyPr/>
                    <a:lstStyle/>
                    <a:p>
                      <a:pPr algn="ctr"/>
                      <a:r>
                        <a:rPr lang="en-US" sz="1800" b="1" i="0" kern="1200" dirty="0" smtClean="0">
                          <a:solidFill>
                            <a:schemeClr val="lt1"/>
                          </a:solidFill>
                          <a:effectLst/>
                          <a:latin typeface="+mn-lt"/>
                          <a:ea typeface="+mn-ea"/>
                          <a:cs typeface="+mn-cs"/>
                        </a:rPr>
                        <a:t>Tag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dirty="0" err="1" smtClean="0">
                          <a:solidFill>
                            <a:schemeClr val="lt1"/>
                          </a:solidFill>
                          <a:effectLst/>
                          <a:latin typeface="+mn-lt"/>
                          <a:ea typeface="+mn-ea"/>
                          <a:cs typeface="+mn-cs"/>
                        </a:rPr>
                        <a:t>Fungsi</a:t>
                      </a:r>
                      <a:r>
                        <a:rPr lang="en-US" sz="1800" b="1" i="0" kern="1200" dirty="0" smtClean="0">
                          <a:solidFill>
                            <a:schemeClr val="lt1"/>
                          </a:solidFill>
                          <a:effectLst/>
                          <a:latin typeface="+mn-lt"/>
                          <a:ea typeface="+mn-ea"/>
                          <a:cs typeface="+mn-cs"/>
                        </a:rPr>
                        <a:t>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587063">
                <a:tc>
                  <a:txBody>
                    <a:bodyPr/>
                    <a:lstStyle/>
                    <a:p>
                      <a:r>
                        <a:rPr lang="en-US" sz="1200" b="1" i="0" kern="1200" dirty="0" smtClean="0">
                          <a:solidFill>
                            <a:schemeClr val="dk1"/>
                          </a:solidFill>
                          <a:effectLst/>
                          <a:latin typeface="+mn-lt"/>
                          <a:ea typeface="+mn-ea"/>
                          <a:cs typeface="+mn-cs"/>
                        </a:rPr>
                        <a:t>&lt;html&gt;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memulai</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semua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elemen</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587063">
                <a:tc>
                  <a:txBody>
                    <a:bodyPr/>
                    <a:lstStyle/>
                    <a:p>
                      <a:r>
                        <a:rPr lang="en-US" sz="1200" b="1" i="0" kern="1200" dirty="0" smtClean="0">
                          <a:solidFill>
                            <a:schemeClr val="dk1"/>
                          </a:solidFill>
                          <a:effectLst/>
                          <a:latin typeface="+mn-lt"/>
                          <a:ea typeface="+mn-ea"/>
                          <a:cs typeface="+mn-cs"/>
                        </a:rPr>
                        <a:t>&lt;head&gt;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tampilan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deskripsi</a:t>
                      </a:r>
                      <a:r>
                        <a:rPr lang="en-US" sz="1200" b="1" i="0" kern="1200" dirty="0" smtClean="0">
                          <a:solidFill>
                            <a:schemeClr val="dk1"/>
                          </a:solidFill>
                          <a:effectLst/>
                          <a:latin typeface="+mn-lt"/>
                          <a:ea typeface="+mn-ea"/>
                          <a:cs typeface="+mn-cs"/>
                        </a:rPr>
                        <a:t> di </a:t>
                      </a:r>
                      <a:r>
                        <a:rPr lang="en-US" sz="1200" b="1" i="0" kern="1200" dirty="0" err="1" smtClean="0">
                          <a:solidFill>
                            <a:schemeClr val="dk1"/>
                          </a:solidFill>
                          <a:effectLst/>
                          <a:latin typeface="+mn-lt"/>
                          <a:ea typeface="+mn-ea"/>
                          <a:cs typeface="+mn-cs"/>
                        </a:rPr>
                        <a:t>hasil</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pencarian</a:t>
                      </a:r>
                      <a:r>
                        <a:rPr lang="en-US" sz="1200" b="1" i="0" kern="1200" dirty="0" smtClean="0">
                          <a:solidFill>
                            <a:schemeClr val="dk1"/>
                          </a:solidFill>
                          <a:effectLst/>
                          <a:latin typeface="+mn-lt"/>
                          <a:ea typeface="+mn-ea"/>
                          <a:cs typeface="+mn-cs"/>
                        </a:rPr>
                        <a:t> Google, style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(CSS),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lainnya</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587063">
                <a:tc>
                  <a:txBody>
                    <a:bodyPr/>
                    <a:lstStyle/>
                    <a:p>
                      <a:r>
                        <a:rPr lang="en-US" sz="1200" b="1" i="0" kern="1200" dirty="0" smtClean="0">
                          <a:solidFill>
                            <a:schemeClr val="dk1"/>
                          </a:solidFill>
                          <a:effectLst/>
                          <a:latin typeface="+mn-lt"/>
                          <a:ea typeface="+mn-ea"/>
                          <a:cs typeface="+mn-cs"/>
                        </a:rPr>
                        <a:t>&lt;title&gt;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judul</a:t>
                      </a:r>
                      <a:r>
                        <a:rPr lang="en-US" sz="1200" b="1" i="0" kern="1200" dirty="0" smtClean="0">
                          <a:solidFill>
                            <a:schemeClr val="dk1"/>
                          </a:solidFill>
                          <a:effectLst/>
                          <a:latin typeface="+mn-lt"/>
                          <a:ea typeface="+mn-ea"/>
                          <a:cs typeface="+mn-cs"/>
                        </a:rPr>
                        <a:t> website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587063">
                <a:tc>
                  <a:txBody>
                    <a:bodyPr/>
                    <a:lstStyle/>
                    <a:p>
                      <a:r>
                        <a:rPr lang="en-US" sz="1200" b="1" i="0" kern="1200" dirty="0" smtClean="0">
                          <a:solidFill>
                            <a:schemeClr val="dk1"/>
                          </a:solidFill>
                          <a:effectLst/>
                          <a:latin typeface="+mn-lt"/>
                          <a:ea typeface="+mn-ea"/>
                          <a:cs typeface="+mn-cs"/>
                        </a:rPr>
                        <a:t>&lt;body&gt;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isi</a:t>
                      </a:r>
                      <a:r>
                        <a:rPr lang="en-US" sz="1200" b="1" i="0" kern="1200" dirty="0" smtClean="0">
                          <a:solidFill>
                            <a:schemeClr val="dk1"/>
                          </a:solidFill>
                          <a:effectLst/>
                          <a:latin typeface="+mn-lt"/>
                          <a:ea typeface="+mn-ea"/>
                          <a:cs typeface="+mn-cs"/>
                        </a:rPr>
                        <a:t> website</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r h="587063">
                <a:tc>
                  <a:txBody>
                    <a:bodyPr/>
                    <a:lstStyle/>
                    <a:p>
                      <a:r>
                        <a:rPr lang="en-US" sz="1200" b="1" i="0" kern="1200" dirty="0" smtClean="0">
                          <a:solidFill>
                            <a:schemeClr val="dk1"/>
                          </a:solidFill>
                          <a:effectLst/>
                          <a:latin typeface="+mn-lt"/>
                          <a:ea typeface="+mn-ea"/>
                          <a:cs typeface="+mn-cs"/>
                        </a:rPr>
                        <a:t>&lt;h1&gt; &lt;h2&gt; </a:t>
                      </a:r>
                      <a:r>
                        <a:rPr lang="en-US" sz="1200" b="1" i="0" kern="1200" dirty="0" err="1" smtClean="0">
                          <a:solidFill>
                            <a:schemeClr val="dk1"/>
                          </a:solidFill>
                          <a:effectLst/>
                          <a:latin typeface="+mn-lt"/>
                          <a:ea typeface="+mn-ea"/>
                          <a:cs typeface="+mn-cs"/>
                        </a:rPr>
                        <a:t>sampai</a:t>
                      </a:r>
                      <a:r>
                        <a:rPr lang="en-US" sz="1200" b="1" i="0" kern="1200" dirty="0" smtClean="0">
                          <a:solidFill>
                            <a:schemeClr val="dk1"/>
                          </a:solidFill>
                          <a:effectLst/>
                          <a:latin typeface="+mn-lt"/>
                          <a:ea typeface="+mn-ea"/>
                          <a:cs typeface="+mn-cs"/>
                        </a:rPr>
                        <a:t> &lt;h6&gt;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heading </a:t>
                      </a:r>
                      <a:r>
                        <a:rPr lang="en-US" sz="1200" b="1" i="0" kern="1200" dirty="0" err="1" smtClean="0">
                          <a:solidFill>
                            <a:schemeClr val="dk1"/>
                          </a:solidFill>
                          <a:effectLst/>
                          <a:latin typeface="+mn-lt"/>
                          <a:ea typeface="+mn-ea"/>
                          <a:cs typeface="+mn-cs"/>
                        </a:rPr>
                        <a:t>pada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artikel</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36762165"/>
                  </a:ext>
                </a:extLst>
              </a:tr>
              <a:tr h="587063">
                <a:tc>
                  <a:txBody>
                    <a:bodyPr/>
                    <a:lstStyle/>
                    <a:p>
                      <a:r>
                        <a:rPr lang="en-US" sz="1200" b="1" i="0" kern="1200" dirty="0" smtClean="0">
                          <a:solidFill>
                            <a:schemeClr val="dk1"/>
                          </a:solidFill>
                          <a:effectLst/>
                          <a:latin typeface="+mn-lt"/>
                          <a:ea typeface="+mn-ea"/>
                          <a:cs typeface="+mn-cs"/>
                        </a:rPr>
                        <a:t>&lt;p&gt;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paragraf</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64688649"/>
                  </a:ext>
                </a:extLst>
              </a:tr>
              <a:tr h="587063">
                <a:tc>
                  <a:txBody>
                    <a:bodyPr/>
                    <a:lstStyle/>
                    <a:p>
                      <a:r>
                        <a:rPr lang="en-US" sz="1200" b="1" i="0" kern="1200" dirty="0" smtClean="0">
                          <a:solidFill>
                            <a:schemeClr val="dk1"/>
                          </a:solidFill>
                          <a:effectLst/>
                          <a:latin typeface="+mn-lt"/>
                          <a:ea typeface="+mn-ea"/>
                          <a:cs typeface="+mn-cs"/>
                        </a:rPr>
                        <a:t>&lt;!– –&gt;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komentar</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34731108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2294603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2407417"/>
          </a:xfrm>
        </p:spPr>
        <p:txBody>
          <a:bodyPr/>
          <a:lstStyle/>
          <a:p>
            <a:r>
              <a:rPr lang="en-US" b="1" dirty="0" smtClean="0"/>
              <a:t>	</a:t>
            </a:r>
            <a:r>
              <a:rPr lang="en-US" b="1"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r>
              <a:rPr lang="en-US" dirty="0"/>
              <a:t>	</a:t>
            </a:r>
            <a:r>
              <a:rPr lang="en-US"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5" y="4073035"/>
            <a:ext cx="3597004"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&lt;b&gt;</a:t>
            </a:r>
            <a:r>
              <a:rPr lang="en-US" sz="1600" dirty="0" err="1"/>
              <a:t>Belajar</a:t>
            </a:r>
            <a:r>
              <a:rPr lang="en-US" sz="1600" dirty="0"/>
              <a:t> HTML&lt;/b&gt;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518678" y="4673834"/>
            <a:ext cx="9333721" cy="624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di </a:t>
            </a:r>
            <a:r>
              <a:rPr lang="en-US" dirty="0" err="1" smtClean="0"/>
              <a:t>atas</a:t>
            </a:r>
            <a:r>
              <a:rPr lang="en-US" dirty="0" smtClean="0"/>
              <a:t> </a:t>
            </a:r>
            <a:r>
              <a:rPr lang="en-US" dirty="0" err="1" smtClean="0"/>
              <a:t>akan</a:t>
            </a:r>
            <a:r>
              <a:rPr lang="en-US" dirty="0" smtClean="0"/>
              <a:t> </a:t>
            </a:r>
            <a:r>
              <a:rPr lang="en-US" dirty="0" err="1" smtClean="0"/>
              <a:t>membuat</a:t>
            </a:r>
            <a:r>
              <a:rPr lang="en-US" dirty="0" smtClean="0"/>
              <a:t> </a:t>
            </a:r>
            <a:r>
              <a:rPr lang="en-US" dirty="0" err="1" smtClean="0"/>
              <a:t>tulisan</a:t>
            </a:r>
            <a:r>
              <a:rPr lang="en-US" dirty="0" smtClean="0"/>
              <a:t> </a:t>
            </a:r>
            <a:r>
              <a:rPr lang="en-US" dirty="0" err="1" smtClean="0"/>
              <a:t>berubah</a:t>
            </a:r>
            <a:r>
              <a:rPr lang="en-US" dirty="0" smtClean="0"/>
              <a:t> </a:t>
            </a:r>
            <a:r>
              <a:rPr lang="en-US" dirty="0" err="1" smtClean="0"/>
              <a:t>menjadi</a:t>
            </a:r>
            <a:r>
              <a:rPr lang="en-US" dirty="0" smtClean="0"/>
              <a:t> bold (text </a:t>
            </a:r>
            <a:r>
              <a:rPr lang="en-US" dirty="0" err="1" smtClean="0"/>
              <a:t>dengan</a:t>
            </a:r>
            <a:r>
              <a:rPr lang="en-US" dirty="0" smtClean="0"/>
              <a:t> </a:t>
            </a:r>
            <a:r>
              <a:rPr lang="en-US" dirty="0" err="1" smtClean="0"/>
              <a:t>huruf</a:t>
            </a:r>
            <a:r>
              <a:rPr lang="en-US" dirty="0" smtClean="0"/>
              <a:t> </a:t>
            </a:r>
            <a:r>
              <a:rPr lang="en-US" dirty="0" err="1" smtClean="0"/>
              <a:t>tebal</a:t>
            </a:r>
            <a:r>
              <a:rPr lang="en-US" dirty="0" smtClean="0"/>
              <a:t>)</a:t>
            </a:r>
          </a:p>
          <a:p>
            <a:endParaRPr lang="en-US" dirty="0"/>
          </a:p>
        </p:txBody>
      </p:sp>
    </p:spTree>
    <p:extLst>
      <p:ext uri="{BB962C8B-B14F-4D97-AF65-F5344CB8AC3E}">
        <p14:creationId xmlns:p14="http://schemas.microsoft.com/office/powerpoint/2010/main" val="1249648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1375321"/>
          </a:xfrm>
        </p:spPr>
        <p:txBody>
          <a:bodyPr/>
          <a:lstStyle/>
          <a:p>
            <a:endParaRPr lang="en-US" dirty="0"/>
          </a:p>
          <a:p>
            <a:r>
              <a:rPr lang="en-US" dirty="0" smtClean="0"/>
              <a:t>	</a:t>
            </a:r>
            <a:r>
              <a:rPr lang="en-US" dirty="0" err="1" smtClean="0"/>
              <a:t>Pada</a:t>
            </a:r>
            <a:r>
              <a:rPr lang="en-US" dirty="0" smtClean="0"/>
              <a:t> </a:t>
            </a:r>
            <a:r>
              <a:rPr lang="en-US" dirty="0" err="1"/>
              <a:t>sebuah</a:t>
            </a:r>
            <a:r>
              <a:rPr lang="en-US" dirty="0"/>
              <a:t> </a:t>
            </a:r>
            <a:r>
              <a:rPr lang="en-US" dirty="0" err="1"/>
              <a:t>elemen</a:t>
            </a:r>
            <a:r>
              <a:rPr lang="en-US" dirty="0"/>
              <a:t> </a:t>
            </a:r>
            <a:r>
              <a:rPr lang="en-US" dirty="0" err="1"/>
              <a:t>juga</a:t>
            </a:r>
            <a:r>
              <a:rPr lang="en-US" dirty="0"/>
              <a:t> </a:t>
            </a:r>
            <a:r>
              <a:rPr lang="en-US" dirty="0" err="1"/>
              <a:t>bisa</a:t>
            </a:r>
            <a:r>
              <a:rPr lang="en-US" dirty="0"/>
              <a:t> </a:t>
            </a:r>
            <a:r>
              <a:rPr lang="en-US" dirty="0" err="1"/>
              <a:t>berisi</a:t>
            </a:r>
            <a:r>
              <a:rPr lang="en-US" dirty="0"/>
              <a:t> </a:t>
            </a:r>
            <a:r>
              <a:rPr lang="en-US" dirty="0" err="1"/>
              <a:t>elemen</a:t>
            </a:r>
            <a:r>
              <a:rPr lang="en-US" dirty="0"/>
              <a:t> </a:t>
            </a:r>
            <a:r>
              <a:rPr lang="en-US" dirty="0" err="1"/>
              <a:t>lainnya</a:t>
            </a:r>
            <a:r>
              <a:rPr lang="en-US" dirty="0"/>
              <a:t>. </a:t>
            </a:r>
            <a:r>
              <a:rPr lang="en-US" dirty="0" err="1"/>
              <a:t>Jadi</a:t>
            </a:r>
            <a:r>
              <a:rPr lang="en-US" dirty="0"/>
              <a:t> </a:t>
            </a:r>
            <a:r>
              <a:rPr lang="en-US" dirty="0" err="1"/>
              <a:t>elemen</a:t>
            </a:r>
            <a:r>
              <a:rPr lang="en-US" dirty="0"/>
              <a:t> </a:t>
            </a:r>
            <a:r>
              <a:rPr lang="en-US" dirty="0" err="1"/>
              <a:t>tersebut</a:t>
            </a:r>
            <a:r>
              <a:rPr lang="en-US" dirty="0"/>
              <a:t> </a:t>
            </a:r>
            <a:r>
              <a:rPr lang="en-US" dirty="0" err="1"/>
              <a:t>tak</a:t>
            </a:r>
            <a:r>
              <a:rPr lang="en-US" dirty="0"/>
              <a:t> </a:t>
            </a:r>
            <a:r>
              <a:rPr lang="en-US" dirty="0" err="1"/>
              <a:t>hanya</a:t>
            </a:r>
            <a:r>
              <a:rPr lang="en-US" dirty="0"/>
              <a:t> </a:t>
            </a:r>
            <a:r>
              <a:rPr lang="en-US" dirty="0" err="1"/>
              <a:t>berisi</a:t>
            </a:r>
            <a:r>
              <a:rPr lang="en-US" dirty="0"/>
              <a:t> </a:t>
            </a:r>
            <a:r>
              <a:rPr lang="en-US" dirty="0" err="1"/>
              <a:t>satu</a:t>
            </a:r>
            <a:r>
              <a:rPr lang="en-US" dirty="0"/>
              <a:t> tag </a:t>
            </a:r>
            <a:r>
              <a:rPr lang="en-US" dirty="0" err="1"/>
              <a:t>saja</a:t>
            </a:r>
            <a:r>
              <a:rPr lang="en-US" dirty="0"/>
              <a:t>, </a:t>
            </a:r>
            <a:r>
              <a:rPr lang="en-US" dirty="0" err="1"/>
              <a:t>tetapi</a:t>
            </a:r>
            <a:r>
              <a:rPr lang="en-US" dirty="0"/>
              <a:t> </a:t>
            </a:r>
            <a:r>
              <a:rPr lang="en-US" dirty="0" err="1"/>
              <a:t>banyak</a:t>
            </a:r>
            <a:r>
              <a:rPr lang="en-US" dirty="0"/>
              <a:t> tag. </a:t>
            </a:r>
            <a:r>
              <a:rPr lang="en-US" dirty="0" err="1"/>
              <a:t>Elemen</a:t>
            </a:r>
            <a:r>
              <a:rPr lang="en-US" dirty="0"/>
              <a:t> </a:t>
            </a:r>
            <a:r>
              <a:rPr lang="en-US" dirty="0" err="1"/>
              <a:t>itu</a:t>
            </a:r>
            <a:r>
              <a:rPr lang="en-US" dirty="0"/>
              <a:t> </a:t>
            </a:r>
            <a:r>
              <a:rPr lang="en-US" dirty="0" err="1"/>
              <a:t>disebut</a:t>
            </a:r>
            <a:r>
              <a:rPr lang="en-US" dirty="0"/>
              <a:t> nested elements. </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4" y="3061939"/>
            <a:ext cx="8320523" cy="158946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&lt;html&gt;</a:t>
            </a:r>
          </a:p>
          <a:p>
            <a:pPr>
              <a:lnSpc>
                <a:spcPct val="100000"/>
              </a:lnSpc>
              <a:spcBef>
                <a:spcPts val="0"/>
              </a:spcBef>
            </a:pPr>
            <a:r>
              <a:rPr lang="en-US" sz="1600" dirty="0"/>
              <a:t>&lt;body&gt; </a:t>
            </a:r>
          </a:p>
          <a:p>
            <a:pPr>
              <a:lnSpc>
                <a:spcPct val="100000"/>
              </a:lnSpc>
              <a:spcBef>
                <a:spcPts val="0"/>
              </a:spcBef>
            </a:pPr>
            <a:r>
              <a:rPr lang="en-US" sz="1600" dirty="0"/>
              <a:t>	&lt;h2&gt;</a:t>
            </a:r>
            <a:r>
              <a:rPr lang="en-US" sz="1600" dirty="0" err="1"/>
              <a:t>Judul</a:t>
            </a:r>
            <a:r>
              <a:rPr lang="en-US" sz="1600" dirty="0"/>
              <a:t> Heading&lt;/h2&gt;</a:t>
            </a:r>
          </a:p>
          <a:p>
            <a:pPr>
              <a:lnSpc>
                <a:spcPct val="100000"/>
              </a:lnSpc>
              <a:spcBef>
                <a:spcPts val="0"/>
              </a:spcBef>
            </a:pPr>
            <a:r>
              <a:rPr lang="en-US" sz="1600" dirty="0"/>
              <a:t>	&lt;p&gt;</a:t>
            </a:r>
            <a:r>
              <a:rPr lang="en-US" sz="1600" dirty="0" err="1"/>
              <a:t>Paragraf</a:t>
            </a:r>
            <a:r>
              <a:rPr lang="en-US" sz="1600" dirty="0"/>
              <a:t> </a:t>
            </a:r>
            <a:r>
              <a:rPr lang="en-US" sz="1600" dirty="0" err="1"/>
              <a:t>pertama</a:t>
            </a:r>
            <a:r>
              <a:rPr lang="en-US" sz="1600" dirty="0"/>
              <a:t> </a:t>
            </a:r>
            <a:r>
              <a:rPr lang="en-US" sz="1600" dirty="0" err="1"/>
              <a:t>artikel</a:t>
            </a:r>
            <a:r>
              <a:rPr lang="en-US" sz="1600" dirty="0"/>
              <a:t>.&lt;/p&gt; </a:t>
            </a:r>
          </a:p>
          <a:p>
            <a:pPr>
              <a:lnSpc>
                <a:spcPct val="100000"/>
              </a:lnSpc>
              <a:spcBef>
                <a:spcPts val="0"/>
              </a:spcBef>
            </a:pPr>
            <a:r>
              <a:rPr lang="en-US" sz="1600" dirty="0"/>
              <a:t>&lt;/body&gt; </a:t>
            </a:r>
          </a:p>
          <a:p>
            <a:pPr>
              <a:lnSpc>
                <a:spcPct val="100000"/>
              </a:lnSpc>
              <a:spcBef>
                <a:spcPts val="0"/>
              </a:spcBef>
            </a:pPr>
            <a:r>
              <a:rPr lang="en-US" sz="1600" dirty="0"/>
              <a:t>&lt;/html&gt;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603804" y="4852659"/>
            <a:ext cx="9333721" cy="94156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Jika</a:t>
            </a:r>
            <a:r>
              <a:rPr lang="en-US" dirty="0" smtClean="0"/>
              <a:t> </a:t>
            </a:r>
            <a:r>
              <a:rPr lang="en-US" dirty="0" err="1" smtClean="0"/>
              <a:t>diperhatikan</a:t>
            </a:r>
            <a:r>
              <a:rPr lang="en-US" dirty="0" smtClean="0"/>
              <a:t> </a:t>
            </a:r>
            <a:r>
              <a:rPr lang="en-US" dirty="0" err="1" smtClean="0"/>
              <a:t>elemen</a:t>
            </a:r>
            <a:r>
              <a:rPr lang="en-US" dirty="0" smtClean="0"/>
              <a:t> HTML </a:t>
            </a:r>
            <a:r>
              <a:rPr lang="en-US" dirty="0" err="1" smtClean="0"/>
              <a:t>tersebut</a:t>
            </a:r>
            <a:r>
              <a:rPr lang="en-US" dirty="0" smtClean="0"/>
              <a:t>, </a:t>
            </a:r>
            <a:r>
              <a:rPr lang="en-US" dirty="0" err="1" smtClean="0"/>
              <a:t>dari</a:t>
            </a:r>
            <a:r>
              <a:rPr lang="en-US" dirty="0" smtClean="0"/>
              <a:t> tag </a:t>
            </a:r>
            <a:r>
              <a:rPr lang="en-US" dirty="0" err="1" smtClean="0"/>
              <a:t>pembuka</a:t>
            </a:r>
            <a:r>
              <a:rPr lang="en-US" dirty="0" smtClean="0"/>
              <a:t> &lt;html&gt; </a:t>
            </a:r>
            <a:r>
              <a:rPr lang="en-US" dirty="0" err="1" smtClean="0"/>
              <a:t>lalu</a:t>
            </a:r>
            <a:r>
              <a:rPr lang="en-US" dirty="0" smtClean="0"/>
              <a:t> tag &lt;body&gt; yang </a:t>
            </a:r>
            <a:r>
              <a:rPr lang="en-US" dirty="0" err="1" smtClean="0"/>
              <a:t>berisi</a:t>
            </a:r>
            <a:r>
              <a:rPr lang="en-US" dirty="0" smtClean="0"/>
              <a:t> </a:t>
            </a:r>
            <a:r>
              <a:rPr lang="en-US" dirty="0" err="1" smtClean="0"/>
              <a:t>elemen</a:t>
            </a:r>
            <a:r>
              <a:rPr lang="en-US" dirty="0" smtClean="0"/>
              <a:t> tag heading </a:t>
            </a:r>
            <a:r>
              <a:rPr lang="en-US" dirty="0" err="1" smtClean="0"/>
              <a:t>dan</a:t>
            </a:r>
            <a:r>
              <a:rPr lang="en-US" dirty="0" smtClean="0"/>
              <a:t> </a:t>
            </a:r>
            <a:r>
              <a:rPr lang="en-US" dirty="0" err="1" smtClean="0"/>
              <a:t>elemen</a:t>
            </a:r>
            <a:r>
              <a:rPr lang="en-US" dirty="0" smtClean="0"/>
              <a:t> tag </a:t>
            </a:r>
            <a:r>
              <a:rPr lang="en-US" dirty="0" err="1" smtClean="0"/>
              <a:t>paragraf</a:t>
            </a:r>
            <a:r>
              <a:rPr lang="en-US" dirty="0" smtClean="0"/>
              <a:t>. </a:t>
            </a:r>
            <a:endParaRPr lang="en-US" dirty="0"/>
          </a:p>
        </p:txBody>
      </p:sp>
    </p:spTree>
    <p:extLst>
      <p:ext uri="{BB962C8B-B14F-4D97-AF65-F5344CB8AC3E}">
        <p14:creationId xmlns:p14="http://schemas.microsoft.com/office/powerpoint/2010/main" val="3577553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Attribute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3"/>
            <a:ext cx="11242420" cy="595404"/>
          </a:xfrm>
        </p:spPr>
        <p:txBody>
          <a:bodyPr/>
          <a:lstStyle/>
          <a:p>
            <a:r>
              <a:rPr lang="en-US" sz="1600" b="1" dirty="0" smtClean="0"/>
              <a:t>	</a:t>
            </a:r>
            <a:r>
              <a:rPr lang="en-US" sz="1600" b="1" dirty="0" err="1"/>
              <a:t>Atribut</a:t>
            </a:r>
            <a:r>
              <a:rPr lang="en-US" sz="1600" dirty="0"/>
              <a:t> </a:t>
            </a:r>
            <a:r>
              <a:rPr lang="en-US" sz="1600" dirty="0" err="1"/>
              <a:t>adalah</a:t>
            </a:r>
            <a:r>
              <a:rPr lang="en-US" sz="1600" dirty="0"/>
              <a:t> </a:t>
            </a:r>
            <a:r>
              <a:rPr lang="en-US" sz="1600" dirty="0" err="1"/>
              <a:t>informasi</a:t>
            </a:r>
            <a:r>
              <a:rPr lang="en-US" sz="1600" dirty="0"/>
              <a:t> </a:t>
            </a:r>
            <a:r>
              <a:rPr lang="en-US" sz="1600" dirty="0" err="1"/>
              <a:t>atau</a:t>
            </a:r>
            <a:r>
              <a:rPr lang="en-US" sz="1600" dirty="0"/>
              <a:t> </a:t>
            </a:r>
            <a:r>
              <a:rPr lang="en-US" sz="1600" dirty="0" err="1"/>
              <a:t>perintah</a:t>
            </a:r>
            <a:r>
              <a:rPr lang="en-US" sz="1600" dirty="0"/>
              <a:t> </a:t>
            </a:r>
            <a:r>
              <a:rPr lang="en-US" sz="1600" dirty="0" err="1"/>
              <a:t>tambahan</a:t>
            </a:r>
            <a:r>
              <a:rPr lang="en-US" sz="1600" dirty="0"/>
              <a:t> yang </a:t>
            </a:r>
            <a:r>
              <a:rPr lang="en-US" sz="1600" dirty="0" err="1"/>
              <a:t>berada</a:t>
            </a:r>
            <a:r>
              <a:rPr lang="en-US" sz="1600" dirty="0"/>
              <a:t> </a:t>
            </a:r>
            <a:r>
              <a:rPr lang="en-US" sz="1600" dirty="0" err="1"/>
              <a:t>dalam</a:t>
            </a:r>
            <a:r>
              <a:rPr lang="en-US" sz="1600" dirty="0"/>
              <a:t> </a:t>
            </a:r>
            <a:r>
              <a:rPr lang="en-US" sz="1600" dirty="0" err="1"/>
              <a:t>elemen</a:t>
            </a:r>
            <a:r>
              <a:rPr lang="en-US" sz="1600" dirty="0"/>
              <a:t>. </a:t>
            </a:r>
            <a:r>
              <a:rPr lang="en-US" sz="1600" dirty="0" err="1"/>
              <a:t>Atribut</a:t>
            </a:r>
            <a:r>
              <a:rPr lang="en-US" sz="1600" dirty="0"/>
              <a:t> </a:t>
            </a:r>
            <a:r>
              <a:rPr lang="en-US" sz="1600" dirty="0" err="1"/>
              <a:t>ini</a:t>
            </a:r>
            <a:r>
              <a:rPr lang="en-US" sz="1600" dirty="0"/>
              <a:t> </a:t>
            </a:r>
            <a:r>
              <a:rPr lang="en-US" sz="1600" dirty="0" err="1"/>
              <a:t>berfungsi</a:t>
            </a:r>
            <a:r>
              <a:rPr lang="en-US" sz="1600" dirty="0"/>
              <a:t> </a:t>
            </a:r>
            <a:r>
              <a:rPr lang="en-US" sz="1600" dirty="0" err="1"/>
              <a:t>sebagai</a:t>
            </a:r>
            <a:r>
              <a:rPr lang="en-US" sz="1600" dirty="0"/>
              <a:t> </a:t>
            </a:r>
            <a:r>
              <a:rPr lang="en-US" sz="1600" dirty="0" err="1"/>
              <a:t>penjelas</a:t>
            </a:r>
            <a:r>
              <a:rPr lang="en-US" sz="1600" dirty="0"/>
              <a:t> </a:t>
            </a:r>
            <a:r>
              <a:rPr lang="en-US" sz="1600" dirty="0" err="1"/>
              <a:t>perintah</a:t>
            </a:r>
            <a:r>
              <a:rPr lang="en-US" sz="1600" dirty="0"/>
              <a:t> tag </a:t>
            </a:r>
            <a:r>
              <a:rPr lang="en-US" sz="1600" dirty="0" err="1"/>
              <a:t>pada</a:t>
            </a:r>
            <a:r>
              <a:rPr lang="en-US" sz="1600" dirty="0"/>
              <a:t> </a:t>
            </a:r>
            <a:r>
              <a:rPr lang="en-US" sz="1600" dirty="0" err="1"/>
              <a:t>elemen</a:t>
            </a:r>
            <a:r>
              <a:rPr lang="en-US" sz="1600" dirty="0"/>
              <a:t>.  </a:t>
            </a:r>
            <a:endParaRPr lang="en-US" sz="1600" dirty="0" smtClean="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12240475"/>
              </p:ext>
            </p:extLst>
          </p:nvPr>
        </p:nvGraphicFramePr>
        <p:xfrm>
          <a:off x="3524435" y="4529793"/>
          <a:ext cx="5838124" cy="1542792"/>
        </p:xfrm>
        <a:graphic>
          <a:graphicData uri="http://schemas.openxmlformats.org/drawingml/2006/table">
            <a:tbl>
              <a:tblPr firstRow="1" bandRow="1">
                <a:tableStyleId>{5C22544A-7EE6-4342-B048-85BDC9FD1C3A}</a:tableStyleId>
              </a:tblPr>
              <a:tblGrid>
                <a:gridCol w="1532456">
                  <a:extLst>
                    <a:ext uri="{9D8B030D-6E8A-4147-A177-3AD203B41FA5}">
                      <a16:colId xmlns:a16="http://schemas.microsoft.com/office/drawing/2014/main" val="4235906612"/>
                    </a:ext>
                  </a:extLst>
                </a:gridCol>
                <a:gridCol w="4305668">
                  <a:extLst>
                    <a:ext uri="{9D8B030D-6E8A-4147-A177-3AD203B41FA5}">
                      <a16:colId xmlns:a16="http://schemas.microsoft.com/office/drawing/2014/main" val="284311610"/>
                    </a:ext>
                  </a:extLst>
                </a:gridCol>
              </a:tblGrid>
              <a:tr h="321115">
                <a:tc>
                  <a:txBody>
                    <a:bodyPr/>
                    <a:lstStyle/>
                    <a:p>
                      <a:pPr algn="ctr"/>
                      <a:r>
                        <a:rPr lang="en-US" sz="1800" b="1" i="0" kern="1200" smtClean="0">
                          <a:solidFill>
                            <a:schemeClr val="lt1"/>
                          </a:solidFill>
                          <a:effectLst/>
                          <a:latin typeface="+mn-lt"/>
                          <a:ea typeface="+mn-ea"/>
                          <a:cs typeface="+mn-cs"/>
                        </a:rPr>
                        <a:t>Atribut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smtClean="0">
                          <a:solidFill>
                            <a:schemeClr val="lt1"/>
                          </a:solidFill>
                          <a:effectLst/>
                          <a:latin typeface="+mn-lt"/>
                          <a:ea typeface="+mn-ea"/>
                          <a:cs typeface="+mn-cs"/>
                        </a:rPr>
                        <a:t>Fungsi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294258">
                <a:tc>
                  <a:txBody>
                    <a:bodyPr/>
                    <a:lstStyle/>
                    <a:p>
                      <a:r>
                        <a:rPr lang="en-US" sz="1200" b="1" i="0" kern="1200" dirty="0" err="1" smtClean="0">
                          <a:solidFill>
                            <a:schemeClr val="dk1"/>
                          </a:solidFill>
                          <a:effectLst/>
                          <a:latin typeface="+mn-lt"/>
                          <a:ea typeface="+mn-ea"/>
                          <a:cs typeface="+mn-cs"/>
                        </a:rPr>
                        <a:t>src</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t>
                      </a:r>
                      <a:r>
                        <a:rPr lang="en-US" sz="1200" b="1" i="0" kern="1200" dirty="0" err="1" smtClean="0">
                          <a:solidFill>
                            <a:schemeClr val="dk1"/>
                          </a:solidFill>
                          <a:effectLst/>
                          <a:latin typeface="+mn-lt"/>
                          <a:ea typeface="+mn-ea"/>
                          <a:cs typeface="+mn-cs"/>
                        </a:rPr>
                        <a:t>img</a:t>
                      </a:r>
                      <a:r>
                        <a:rPr lang="en-US" sz="1200" b="1" i="0" kern="1200" dirty="0" smtClean="0">
                          <a:solidFill>
                            <a:schemeClr val="dk1"/>
                          </a:solidFill>
                          <a:effectLst/>
                          <a:latin typeface="+mn-lt"/>
                          <a:ea typeface="+mn-ea"/>
                          <a:cs typeface="+mn-cs"/>
                        </a:rPr>
                        <a:t>&gt;, &lt;embed&gt;, &lt;audio&gt;, &lt;iframe&gt;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294258">
                <a:tc>
                  <a:txBody>
                    <a:bodyPr/>
                    <a:lstStyle/>
                    <a:p>
                      <a:r>
                        <a:rPr lang="en-US" sz="1200" b="1" i="0" kern="1200" dirty="0" err="1" smtClean="0">
                          <a:solidFill>
                            <a:schemeClr val="dk1"/>
                          </a:solidFill>
                          <a:effectLst/>
                          <a:latin typeface="+mn-lt"/>
                          <a:ea typeface="+mn-ea"/>
                          <a:cs typeface="+mn-cs"/>
                        </a:rPr>
                        <a:t>href</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&lt;a&gt;, &lt;link&gt;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294258">
                <a:tc>
                  <a:txBody>
                    <a:bodyPr/>
                    <a:lstStyle/>
                    <a:p>
                      <a:r>
                        <a:rPr lang="en-US" sz="1200" b="1" i="0" kern="1200" dirty="0" smtClean="0">
                          <a:solidFill>
                            <a:schemeClr val="dk1"/>
                          </a:solidFill>
                          <a:effectLst/>
                          <a:latin typeface="+mn-lt"/>
                          <a:ea typeface="+mn-ea"/>
                          <a:cs typeface="+mn-cs"/>
                        </a:rPr>
                        <a:t>action</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&lt;form&gt;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294258">
                <a:tc>
                  <a:txBody>
                    <a:bodyPr/>
                    <a:lstStyle/>
                    <a:p>
                      <a:r>
                        <a:rPr lang="en-US" sz="1200" b="1" i="0" kern="1200" dirty="0" err="1" smtClean="0">
                          <a:solidFill>
                            <a:schemeClr val="dk1"/>
                          </a:solidFill>
                          <a:effectLst/>
                          <a:latin typeface="+mn-lt"/>
                          <a:ea typeface="+mn-ea"/>
                          <a:cs typeface="+mn-cs"/>
                        </a:rPr>
                        <a:t>autoplay</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&lt;audio&gt;, &lt;video&gt;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smtClean="0"/>
              <a:t>Pengenalan</a:t>
            </a:r>
            <a:r>
              <a:rPr lang="en-US" dirty="0" smtClean="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97427" y="2100046"/>
            <a:ext cx="8981579"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a:t>
            </a:r>
            <a:r>
              <a:rPr lang="en-US" sz="1600" dirty="0" err="1"/>
              <a:t>img</a:t>
            </a:r>
            <a:r>
              <a:rPr lang="en-US" sz="1600" dirty="0"/>
              <a:t> </a:t>
            </a:r>
            <a:r>
              <a:rPr lang="en-US" sz="1600" dirty="0" err="1"/>
              <a:t>src</a:t>
            </a:r>
            <a:r>
              <a:rPr lang="en-US" sz="1600" dirty="0"/>
              <a:t>="mypicture.jpg" alt="</a:t>
            </a:r>
            <a:r>
              <a:rPr lang="en-US" sz="1600" dirty="0" err="1"/>
              <a:t>Foto</a:t>
            </a:r>
            <a:r>
              <a:rPr lang="en-US" sz="1600" dirty="0"/>
              <a:t> </a:t>
            </a:r>
            <a:r>
              <a:rPr lang="en-US" sz="1600" dirty="0" err="1"/>
              <a:t>Kamar</a:t>
            </a:r>
            <a:r>
              <a:rPr lang="en-US" sz="1600" dirty="0"/>
              <a:t>" title="</a:t>
            </a:r>
            <a:r>
              <a:rPr lang="en-US" sz="1600" dirty="0" err="1"/>
              <a:t>Bermain</a:t>
            </a:r>
            <a:r>
              <a:rPr lang="en-US" sz="1600" dirty="0"/>
              <a:t> di </a:t>
            </a:r>
            <a:r>
              <a:rPr lang="en-US" sz="1600" dirty="0" err="1"/>
              <a:t>Kamar</a:t>
            </a:r>
            <a:r>
              <a:rPr lang="en-US" sz="1600" dirty="0"/>
              <a:t>"&gt;</a:t>
            </a:r>
          </a:p>
        </p:txBody>
      </p:sp>
      <p:sp>
        <p:nvSpPr>
          <p:cNvPr id="8" name="Text Placeholder 18">
            <a:extLst>
              <a:ext uri="{FF2B5EF4-FFF2-40B4-BE49-F238E27FC236}">
                <a16:creationId xmlns:a16="http://schemas.microsoft.com/office/drawing/2014/main" id="{FAA9D8EA-A7CA-4ED0-94D3-29382CDEBB32}"/>
              </a:ext>
            </a:extLst>
          </p:cNvPr>
          <p:cNvSpPr txBox="1">
            <a:spLocks/>
          </p:cNvSpPr>
          <p:nvPr/>
        </p:nvSpPr>
        <p:spPr>
          <a:xfrm>
            <a:off x="597427" y="2608086"/>
            <a:ext cx="11242420" cy="184850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Tag &lt;</a:t>
            </a:r>
            <a:r>
              <a:rPr lang="en-US" sz="1600" dirty="0" err="1" smtClean="0"/>
              <a:t>img</a:t>
            </a:r>
            <a:r>
              <a:rPr lang="en-US" sz="1600" dirty="0" smtClean="0"/>
              <a:t>&gt; </a:t>
            </a:r>
            <a:r>
              <a:rPr lang="en-US" sz="1600" dirty="0" err="1" smtClean="0"/>
              <a:t>memiliki</a:t>
            </a:r>
            <a:r>
              <a:rPr lang="en-US" sz="1600" dirty="0" smtClean="0"/>
              <a:t> </a:t>
            </a:r>
            <a:r>
              <a:rPr lang="en-US" sz="1600" dirty="0" err="1" smtClean="0"/>
              <a:t>atribut</a:t>
            </a:r>
            <a:r>
              <a:rPr lang="en-US" sz="1600" dirty="0" smtClean="0"/>
              <a:t> </a:t>
            </a:r>
            <a:r>
              <a:rPr lang="en-US" sz="1600" dirty="0" err="1" smtClean="0"/>
              <a:t>khusus</a:t>
            </a:r>
            <a:r>
              <a:rPr lang="en-US" sz="1600" dirty="0" smtClean="0"/>
              <a:t> </a:t>
            </a:r>
            <a:r>
              <a:rPr lang="en-US" sz="1600" dirty="0" err="1" smtClean="0"/>
              <a:t>yaitu</a:t>
            </a:r>
            <a:r>
              <a:rPr lang="en-US" sz="1600" dirty="0" smtClean="0"/>
              <a:t> (</a:t>
            </a:r>
            <a:r>
              <a:rPr lang="en-US" sz="1600" dirty="0" err="1" smtClean="0"/>
              <a:t>src</a:t>
            </a:r>
            <a:r>
              <a:rPr lang="en-US" sz="1600" dirty="0" smtClean="0"/>
              <a:t>), (alt), </a:t>
            </a:r>
            <a:r>
              <a:rPr lang="en-US" sz="1600" dirty="0" err="1" smtClean="0"/>
              <a:t>dan</a:t>
            </a:r>
            <a:r>
              <a:rPr lang="en-US" sz="1600" dirty="0" smtClean="0"/>
              <a:t> (title) </a:t>
            </a:r>
            <a:r>
              <a:rPr lang="en-US" sz="1600" dirty="0" err="1" smtClean="0"/>
              <a:t>dimana</a:t>
            </a:r>
            <a:r>
              <a:rPr lang="en-US" sz="1600" dirty="0" smtClean="0"/>
              <a:t> </a:t>
            </a:r>
            <a:r>
              <a:rPr lang="en-US" sz="1600" dirty="0" err="1" smtClean="0"/>
              <a:t>baris</a:t>
            </a:r>
            <a:r>
              <a:rPr lang="en-US" sz="1600" dirty="0" smtClean="0"/>
              <a:t> </a:t>
            </a:r>
            <a:r>
              <a:rPr lang="en-US" sz="1600" dirty="0" err="1" smtClean="0"/>
              <a:t>tersebut</a:t>
            </a:r>
            <a:r>
              <a:rPr lang="en-US" sz="1600" dirty="0" smtClean="0"/>
              <a:t> </a:t>
            </a:r>
            <a:r>
              <a:rPr lang="en-US" sz="1600" dirty="0" err="1" smtClean="0"/>
              <a:t>memerintahkan</a:t>
            </a:r>
            <a:r>
              <a:rPr lang="en-US" sz="1600" dirty="0" smtClean="0"/>
              <a:t> browser </a:t>
            </a:r>
            <a:r>
              <a:rPr lang="en-US" sz="1600" dirty="0" err="1" smtClean="0"/>
              <a:t>untuk</a:t>
            </a:r>
            <a:r>
              <a:rPr lang="en-US" sz="1600" dirty="0" smtClean="0"/>
              <a:t> </a:t>
            </a:r>
            <a:r>
              <a:rPr lang="en-US" sz="1600" dirty="0" err="1" smtClean="0"/>
              <a:t>menampilkan</a:t>
            </a:r>
            <a:r>
              <a:rPr lang="en-US" sz="1600" dirty="0" smtClean="0"/>
              <a:t> mypicture.jpg </a:t>
            </a:r>
            <a:r>
              <a:rPr lang="en-US" sz="1600" dirty="0" err="1" smtClean="0"/>
              <a:t>dengan</a:t>
            </a:r>
            <a:r>
              <a:rPr lang="en-US" sz="1600" dirty="0" smtClean="0"/>
              <a:t> </a:t>
            </a:r>
            <a:r>
              <a:rPr lang="en-US" sz="1600" dirty="0" err="1" smtClean="0"/>
              <a:t>alternatif</a:t>
            </a:r>
            <a:r>
              <a:rPr lang="en-US" sz="1600" dirty="0" smtClean="0"/>
              <a:t> “</a:t>
            </a:r>
            <a:r>
              <a:rPr lang="en-US" sz="1600" dirty="0" err="1" smtClean="0"/>
              <a:t>foto</a:t>
            </a:r>
            <a:r>
              <a:rPr lang="en-US" sz="1600" dirty="0" smtClean="0"/>
              <a:t> </a:t>
            </a:r>
            <a:r>
              <a:rPr lang="en-US" sz="1600" dirty="0" err="1" smtClean="0"/>
              <a:t>Kamar</a:t>
            </a:r>
            <a:r>
              <a:rPr lang="en-US" sz="1600" dirty="0" smtClean="0"/>
              <a:t>” </a:t>
            </a:r>
            <a:r>
              <a:rPr lang="en-US" sz="1600" dirty="0" err="1" smtClean="0"/>
              <a:t>dan</a:t>
            </a:r>
            <a:r>
              <a:rPr lang="en-US" sz="1600" dirty="0" smtClean="0"/>
              <a:t> </a:t>
            </a:r>
            <a:r>
              <a:rPr lang="en-US" sz="1600" dirty="0" err="1" smtClean="0"/>
              <a:t>judul</a:t>
            </a:r>
            <a:r>
              <a:rPr lang="en-US" sz="1600" dirty="0" smtClean="0"/>
              <a:t> “</a:t>
            </a:r>
            <a:r>
              <a:rPr lang="en-US" sz="1600" dirty="0" err="1" smtClean="0"/>
              <a:t>Bermain</a:t>
            </a:r>
            <a:r>
              <a:rPr lang="en-US" sz="1600" dirty="0" smtClean="0"/>
              <a:t> di </a:t>
            </a:r>
            <a:r>
              <a:rPr lang="en-US" sz="1600" dirty="0" err="1" smtClean="0"/>
              <a:t>Kamar</a:t>
            </a:r>
            <a:r>
              <a:rPr lang="en-US" sz="1600" dirty="0" smtClean="0"/>
              <a:t>”</a:t>
            </a:r>
          </a:p>
          <a:p>
            <a:r>
              <a:rPr lang="en-US" sz="1600" dirty="0" smtClean="0"/>
              <a:t>Dari </a:t>
            </a:r>
            <a:r>
              <a:rPr lang="en-US" sz="1600" dirty="0" err="1" smtClean="0"/>
              <a:t>contoh</a:t>
            </a:r>
            <a:r>
              <a:rPr lang="en-US" sz="1600" dirty="0" smtClean="0"/>
              <a:t> di </a:t>
            </a:r>
            <a:r>
              <a:rPr lang="en-US" sz="1600" dirty="0" err="1" smtClean="0"/>
              <a:t>atas</a:t>
            </a:r>
            <a:r>
              <a:rPr lang="en-US" sz="1600" dirty="0" smtClean="0"/>
              <a:t>, </a:t>
            </a:r>
            <a:r>
              <a:rPr lang="en-US" sz="1600" dirty="0" err="1" smtClean="0"/>
              <a:t>dapat</a:t>
            </a:r>
            <a:r>
              <a:rPr lang="en-US" sz="1600" dirty="0" smtClean="0"/>
              <a:t> </a:t>
            </a:r>
            <a:r>
              <a:rPr lang="en-US" sz="1600" dirty="0" err="1" smtClean="0"/>
              <a:t>diketahui</a:t>
            </a:r>
            <a:r>
              <a:rPr lang="en-US" sz="1600" dirty="0" smtClean="0"/>
              <a:t> </a:t>
            </a:r>
            <a:r>
              <a:rPr lang="en-US" sz="1600" dirty="0" err="1" smtClean="0"/>
              <a:t>juga</a:t>
            </a:r>
            <a:r>
              <a:rPr lang="en-US" sz="1600" dirty="0" smtClean="0"/>
              <a:t> </a:t>
            </a:r>
            <a:r>
              <a:rPr lang="en-US" sz="1600" dirty="0" err="1" smtClean="0"/>
              <a:t>kalau</a:t>
            </a:r>
            <a:r>
              <a:rPr lang="en-US" sz="1600" dirty="0" smtClean="0"/>
              <a:t> </a:t>
            </a:r>
            <a:r>
              <a:rPr lang="en-US" sz="1600" dirty="0" err="1" smtClean="0"/>
              <a:t>jumlah</a:t>
            </a:r>
            <a:r>
              <a:rPr lang="en-US" sz="1600" dirty="0" smtClean="0"/>
              <a:t> </a:t>
            </a:r>
            <a:r>
              <a:rPr lang="en-US" sz="1600" dirty="0" err="1" smtClean="0"/>
              <a:t>atribut</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bisa</a:t>
            </a:r>
            <a:r>
              <a:rPr lang="en-US" sz="1600" dirty="0" smtClean="0"/>
              <a:t> </a:t>
            </a:r>
            <a:r>
              <a:rPr lang="en-US" sz="1600" dirty="0" err="1" smtClean="0"/>
              <a:t>lebih</a:t>
            </a:r>
            <a:r>
              <a:rPr lang="en-US" sz="1600" dirty="0" smtClean="0"/>
              <a:t> </a:t>
            </a:r>
            <a:r>
              <a:rPr lang="en-US" sz="1600" dirty="0" err="1" smtClean="0"/>
              <a:t>dari</a:t>
            </a:r>
            <a:r>
              <a:rPr lang="en-US" sz="1600" dirty="0" smtClean="0"/>
              <a:t> </a:t>
            </a:r>
            <a:r>
              <a:rPr lang="en-US" sz="1600" dirty="0" err="1" smtClean="0"/>
              <a:t>satu</a:t>
            </a:r>
            <a:r>
              <a:rPr lang="en-US" sz="1600" dirty="0" smtClean="0"/>
              <a:t>. </a:t>
            </a:r>
            <a:r>
              <a:rPr lang="en-US" sz="1600" dirty="0" err="1" smtClean="0"/>
              <a:t>Meski</a:t>
            </a:r>
            <a:r>
              <a:rPr lang="en-US" sz="1600" dirty="0" smtClean="0"/>
              <a:t> </a:t>
            </a:r>
            <a:r>
              <a:rPr lang="en-US" sz="1600" dirty="0" err="1" smtClean="0"/>
              <a:t>demikian</a:t>
            </a:r>
            <a:r>
              <a:rPr lang="en-US" sz="1600" dirty="0" smtClean="0"/>
              <a:t>, </a:t>
            </a:r>
            <a:r>
              <a:rPr lang="en-US" sz="1600" dirty="0" err="1" smtClean="0"/>
              <a:t>tidak</a:t>
            </a:r>
            <a:r>
              <a:rPr lang="en-US" sz="1600" dirty="0" smtClean="0"/>
              <a:t> </a:t>
            </a:r>
            <a:r>
              <a:rPr lang="en-US" sz="1600" dirty="0" err="1" smtClean="0"/>
              <a:t>semua</a:t>
            </a:r>
            <a:r>
              <a:rPr lang="en-US" sz="1600" dirty="0" smtClean="0"/>
              <a:t> </a:t>
            </a:r>
            <a:r>
              <a:rPr lang="en-US" sz="1600" dirty="0" err="1" smtClean="0"/>
              <a:t>atribut</a:t>
            </a:r>
            <a:r>
              <a:rPr lang="en-US" sz="1600" dirty="0" smtClean="0"/>
              <a:t> </a:t>
            </a:r>
            <a:r>
              <a:rPr lang="en-US" sz="1600" dirty="0" err="1" smtClean="0"/>
              <a:t>bisa</a:t>
            </a:r>
            <a:r>
              <a:rPr lang="en-US" sz="1600" dirty="0" smtClean="0"/>
              <a:t> </a:t>
            </a:r>
            <a:r>
              <a:rPr lang="en-US" sz="1600" dirty="0" err="1" smtClean="0"/>
              <a:t>digunakan</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Berikut</a:t>
            </a:r>
            <a:r>
              <a:rPr lang="en-US" sz="1600" dirty="0" smtClean="0"/>
              <a:t> </a:t>
            </a:r>
            <a:r>
              <a:rPr lang="en-US" sz="1600" dirty="0" err="1" smtClean="0"/>
              <a:t>ini</a:t>
            </a:r>
            <a:r>
              <a:rPr lang="en-US" sz="1600" dirty="0" smtClean="0"/>
              <a:t> </a:t>
            </a:r>
            <a:r>
              <a:rPr lang="en-US" sz="1600" dirty="0" err="1" smtClean="0"/>
              <a:t>jenis</a:t>
            </a:r>
            <a:r>
              <a:rPr lang="en-US" sz="1600" dirty="0" smtClean="0"/>
              <a:t> </a:t>
            </a:r>
            <a:r>
              <a:rPr lang="en-US" sz="1600" b="1" dirty="0" err="1" smtClean="0"/>
              <a:t>atribut</a:t>
            </a:r>
            <a:r>
              <a:rPr lang="en-US" sz="1600" b="1" dirty="0" smtClean="0"/>
              <a:t> </a:t>
            </a:r>
            <a:r>
              <a:rPr lang="en-US" sz="1600" b="1" dirty="0" err="1" smtClean="0"/>
              <a:t>khusus</a:t>
            </a:r>
            <a:r>
              <a:rPr lang="en-US" sz="1600" dirty="0" smtClean="0"/>
              <a:t> </a:t>
            </a:r>
            <a:r>
              <a:rPr lang="en-US" sz="1600" dirty="0" err="1" smtClean="0"/>
              <a:t>beberapa</a:t>
            </a:r>
            <a:r>
              <a:rPr lang="en-US" sz="1600" dirty="0" smtClean="0"/>
              <a:t> tag: </a:t>
            </a:r>
            <a:endParaRPr lang="en-US" sz="1600" dirty="0"/>
          </a:p>
        </p:txBody>
      </p:sp>
    </p:spTree>
    <p:extLst>
      <p:ext uri="{BB962C8B-B14F-4D97-AF65-F5344CB8AC3E}">
        <p14:creationId xmlns:p14="http://schemas.microsoft.com/office/powerpoint/2010/main" val="1331168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CSS </a:t>
            </a:r>
            <a:br>
              <a:rPr lang="en-US" dirty="0"/>
            </a:br>
            <a:r>
              <a:rPr lang="en-US" b="0" dirty="0"/>
              <a:t>(</a:t>
            </a:r>
            <a:r>
              <a:rPr lang="en-US" b="0" i="1" dirty="0"/>
              <a:t>Cascading Style Sheet)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30585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CSS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a:t>
            </a:r>
            <a:r>
              <a:rPr lang="en-US" b="1" dirty="0"/>
              <a:t>CSS</a:t>
            </a:r>
            <a:r>
              <a:rPr lang="en-US" dirty="0"/>
              <a:t> </a:t>
            </a:r>
            <a:r>
              <a:rPr lang="en-US" dirty="0" err="1"/>
              <a:t>adalah</a:t>
            </a:r>
            <a:r>
              <a:rPr lang="en-US" dirty="0"/>
              <a:t> </a:t>
            </a:r>
            <a:r>
              <a:rPr lang="en-US" dirty="0" err="1"/>
              <a:t>bahasa</a:t>
            </a:r>
            <a:r>
              <a:rPr lang="en-US" dirty="0"/>
              <a:t> </a:t>
            </a:r>
            <a:r>
              <a:rPr lang="en-US" i="1" dirty="0"/>
              <a:t>Cascading Style Sheet</a:t>
            </a:r>
            <a:r>
              <a:rPr lang="en-US" dirty="0"/>
              <a:t> </a:t>
            </a:r>
            <a:r>
              <a:rPr lang="en-US" dirty="0" err="1"/>
              <a:t>dan</a:t>
            </a:r>
            <a:r>
              <a:rPr lang="en-US" dirty="0"/>
              <a:t> </a:t>
            </a:r>
            <a:r>
              <a:rPr lang="en-US" dirty="0" err="1"/>
              <a:t>biasanya</a:t>
            </a:r>
            <a:r>
              <a:rPr lang="en-US" dirty="0"/>
              <a:t> </a:t>
            </a:r>
            <a:r>
              <a:rPr lang="en-US" dirty="0" err="1"/>
              <a:t>digunakan</a:t>
            </a:r>
            <a:r>
              <a:rPr lang="en-US" dirty="0"/>
              <a:t> </a:t>
            </a:r>
            <a:r>
              <a:rPr lang="en-US" dirty="0" err="1"/>
              <a:t>untuk</a:t>
            </a:r>
            <a:r>
              <a:rPr lang="en-US" dirty="0"/>
              <a:t> </a:t>
            </a:r>
            <a:r>
              <a:rPr lang="en-US" dirty="0" err="1"/>
              <a:t>mengatur</a:t>
            </a:r>
            <a:r>
              <a:rPr lang="en-US" dirty="0"/>
              <a:t> </a:t>
            </a:r>
            <a:r>
              <a:rPr lang="en-US" dirty="0" err="1"/>
              <a:t>tampilan</a:t>
            </a:r>
            <a:r>
              <a:rPr lang="en-US" dirty="0"/>
              <a:t> </a:t>
            </a:r>
            <a:r>
              <a:rPr lang="en-US" dirty="0" err="1"/>
              <a:t>elemen</a:t>
            </a:r>
            <a:r>
              <a:rPr lang="en-US" dirty="0"/>
              <a:t> yang </a:t>
            </a:r>
            <a:r>
              <a:rPr lang="en-US" dirty="0" err="1"/>
              <a:t>tertulis</a:t>
            </a:r>
            <a:r>
              <a:rPr lang="en-US" dirty="0"/>
              <a:t> </a:t>
            </a:r>
            <a:r>
              <a:rPr lang="en-US" dirty="0" err="1"/>
              <a:t>dalam</a:t>
            </a:r>
            <a:r>
              <a:rPr lang="en-US" dirty="0"/>
              <a:t> </a:t>
            </a:r>
            <a:r>
              <a:rPr lang="en-US" dirty="0" err="1"/>
              <a:t>bahasa</a:t>
            </a:r>
            <a:r>
              <a:rPr lang="en-US" dirty="0"/>
              <a:t> markup, </a:t>
            </a:r>
            <a:r>
              <a:rPr lang="en-US" dirty="0" err="1"/>
              <a:t>seperti</a:t>
            </a:r>
            <a:r>
              <a:rPr lang="en-US" dirty="0"/>
              <a:t> </a:t>
            </a:r>
            <a:r>
              <a:rPr lang="en-US" dirty="0">
                <a:hlinkClick r:id="rId2"/>
              </a:rPr>
              <a:t>HTML</a:t>
            </a:r>
            <a:r>
              <a:rPr lang="en-US" dirty="0"/>
              <a:t>. </a:t>
            </a:r>
            <a:r>
              <a:rPr lang="en-US" dirty="0" smtClean="0"/>
              <a:t>	</a:t>
            </a:r>
          </a:p>
          <a:p>
            <a:r>
              <a:rPr lang="en-US" dirty="0" smtClean="0"/>
              <a:t>	</a:t>
            </a:r>
          </a:p>
          <a:p>
            <a:r>
              <a:rPr lang="en-US" dirty="0" smtClean="0"/>
              <a:t>	CSS </a:t>
            </a:r>
            <a:r>
              <a:rPr lang="en-US" dirty="0" err="1" smtClean="0"/>
              <a:t>bisa</a:t>
            </a:r>
            <a:r>
              <a:rPr lang="en-US" dirty="0" smtClean="0"/>
              <a:t> </a:t>
            </a:r>
            <a:r>
              <a:rPr lang="en-US" dirty="0" err="1"/>
              <a:t>membantu</a:t>
            </a:r>
            <a:r>
              <a:rPr lang="en-US" dirty="0"/>
              <a:t> para </a:t>
            </a:r>
            <a:r>
              <a:rPr lang="en-US" i="1" dirty="0"/>
              <a:t>web designer </a:t>
            </a:r>
            <a:r>
              <a:rPr lang="en-US" dirty="0" err="1"/>
              <a:t>untuk</a:t>
            </a:r>
            <a:r>
              <a:rPr lang="en-US" dirty="0"/>
              <a:t> </a:t>
            </a:r>
            <a:r>
              <a:rPr lang="en-US" dirty="0" err="1"/>
              <a:t>mengubah</a:t>
            </a:r>
            <a:r>
              <a:rPr lang="en-US" dirty="0"/>
              <a:t> </a:t>
            </a:r>
            <a:r>
              <a:rPr lang="en-US" dirty="0" err="1"/>
              <a:t>tampilan</a:t>
            </a:r>
            <a:r>
              <a:rPr lang="en-US" dirty="0"/>
              <a:t> </a:t>
            </a:r>
            <a:r>
              <a:rPr lang="en-US" dirty="0" err="1"/>
              <a:t>teks</a:t>
            </a:r>
            <a:r>
              <a:rPr lang="en-US" dirty="0"/>
              <a:t> (</a:t>
            </a:r>
            <a:r>
              <a:rPr lang="en-US" dirty="0" err="1"/>
              <a:t>baik</a:t>
            </a:r>
            <a:r>
              <a:rPr lang="en-US" dirty="0"/>
              <a:t> </a:t>
            </a:r>
            <a:r>
              <a:rPr lang="en-US" dirty="0" err="1"/>
              <a:t>dari</a:t>
            </a:r>
            <a:r>
              <a:rPr lang="en-US" dirty="0"/>
              <a:t> </a:t>
            </a:r>
            <a:r>
              <a:rPr lang="en-US" dirty="0" err="1"/>
              <a:t>bentuk</a:t>
            </a:r>
            <a:r>
              <a:rPr lang="en-US" dirty="0"/>
              <a:t> </a:t>
            </a:r>
            <a:r>
              <a:rPr lang="en-US" dirty="0" err="1"/>
              <a:t>dan</a:t>
            </a:r>
            <a:r>
              <a:rPr lang="en-US" dirty="0"/>
              <a:t> </a:t>
            </a:r>
            <a:r>
              <a:rPr lang="en-US" dirty="0" err="1"/>
              <a:t>ukuran</a:t>
            </a:r>
            <a:r>
              <a:rPr lang="en-US" dirty="0"/>
              <a:t> </a:t>
            </a:r>
            <a:r>
              <a:rPr lang="en-US" i="1" dirty="0"/>
              <a:t>font </a:t>
            </a:r>
            <a:r>
              <a:rPr lang="en-US" dirty="0" err="1"/>
              <a:t>maupun</a:t>
            </a:r>
            <a:r>
              <a:rPr lang="en-US" dirty="0"/>
              <a:t> </a:t>
            </a:r>
            <a:r>
              <a:rPr lang="en-US" dirty="0" err="1"/>
              <a:t>warnanya</a:t>
            </a:r>
            <a:r>
              <a:rPr lang="en-US" dirty="0"/>
              <a:t>), </a:t>
            </a:r>
            <a:r>
              <a:rPr lang="en-US" dirty="0" err="1"/>
              <a:t>menambahkan</a:t>
            </a:r>
            <a:r>
              <a:rPr lang="en-US" dirty="0"/>
              <a:t> </a:t>
            </a:r>
            <a:r>
              <a:rPr lang="en-US" dirty="0" err="1"/>
              <a:t>gambar</a:t>
            </a:r>
            <a:r>
              <a:rPr lang="en-US" dirty="0"/>
              <a:t>, </a:t>
            </a:r>
            <a:r>
              <a:rPr lang="en-US" dirty="0" err="1"/>
              <a:t>hingga</a:t>
            </a:r>
            <a:r>
              <a:rPr lang="en-US" dirty="0"/>
              <a:t> </a:t>
            </a:r>
            <a:r>
              <a:rPr lang="en-US" dirty="0" err="1"/>
              <a:t>mengubah</a:t>
            </a:r>
            <a:r>
              <a:rPr lang="en-US" dirty="0"/>
              <a:t> </a:t>
            </a:r>
            <a:r>
              <a:rPr lang="en-US" dirty="0" err="1"/>
              <a:t>latar</a:t>
            </a:r>
            <a:r>
              <a:rPr lang="en-US" dirty="0"/>
              <a:t> </a:t>
            </a:r>
            <a:r>
              <a:rPr lang="en-US" dirty="0" err="1" smtClean="0"/>
              <a:t>belakang</a:t>
            </a:r>
            <a:r>
              <a:rPr lang="en-US" dirty="0" smtClean="0"/>
              <a:t> </a:t>
            </a:r>
            <a:r>
              <a:rPr lang="en-US" dirty="0" err="1"/>
              <a:t>sebuah</a:t>
            </a:r>
            <a:r>
              <a:rPr lang="en-US" dirty="0"/>
              <a:t> </a:t>
            </a:r>
            <a:r>
              <a:rPr lang="en-US" dirty="0" err="1"/>
              <a:t>halaman</a:t>
            </a:r>
            <a:r>
              <a:rPr lang="en-US" dirty="0"/>
              <a:t> HTML.</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16</a:t>
            </a:fld>
            <a:endParaRPr lang="en-US" dirty="0"/>
          </a:p>
        </p:txBody>
      </p:sp>
    </p:spTree>
    <p:extLst>
      <p:ext uri="{BB962C8B-B14F-4D97-AF65-F5344CB8AC3E}">
        <p14:creationId xmlns:p14="http://schemas.microsoft.com/office/powerpoint/2010/main" val="4081881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CSS</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17</a:t>
            </a:fld>
            <a:endParaRPr lang="en-US" dirty="0"/>
          </a:p>
        </p:txBody>
      </p:sp>
      <p:graphicFrame>
        <p:nvGraphicFramePr>
          <p:cNvPr id="12" name="Diagram 11"/>
          <p:cNvGraphicFramePr/>
          <p:nvPr>
            <p:extLst>
              <p:ext uri="{D42A27DB-BD31-4B8C-83A1-F6EECF244321}">
                <p14:modId xmlns:p14="http://schemas.microsoft.com/office/powerpoint/2010/main" val="3692083316"/>
              </p:ext>
            </p:extLst>
          </p:nvPr>
        </p:nvGraphicFramePr>
        <p:xfrm>
          <a:off x="531378" y="2068497"/>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734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INLINE - </a:t>
            </a:r>
            <a:r>
              <a:rPr lang="en-US" b="0" dirty="0" err="1" smtClean="0"/>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31378" y="2131614"/>
            <a:ext cx="9748963" cy="1090980"/>
          </a:xfrm>
          <a:prstGeom prst="rect">
            <a:avLst/>
          </a:prstGeom>
        </p:spPr>
        <p:txBody>
          <a:bodyPr/>
          <a:lstStyle/>
          <a:p>
            <a:pPr marL="0" indent="0">
              <a:buNone/>
            </a:pPr>
            <a:r>
              <a:rPr lang="en-US" dirty="0" smtClean="0"/>
              <a:t>Inline </a:t>
            </a:r>
            <a:r>
              <a:rPr lang="en-US" dirty="0"/>
              <a:t>CSS </a:t>
            </a:r>
            <a:r>
              <a:rPr lang="en-US" dirty="0" err="1"/>
              <a:t>adalah</a:t>
            </a:r>
            <a:r>
              <a:rPr lang="en-US" dirty="0"/>
              <a:t> </a:t>
            </a:r>
            <a:r>
              <a:rPr lang="en-US" dirty="0" err="1"/>
              <a:t>penempatan</a:t>
            </a:r>
            <a:r>
              <a:rPr lang="en-US" dirty="0"/>
              <a:t> CSS yang </a:t>
            </a:r>
            <a:r>
              <a:rPr lang="en-US" dirty="0" err="1"/>
              <a:t>langsung</a:t>
            </a:r>
            <a:r>
              <a:rPr lang="en-US" dirty="0"/>
              <a:t> </a:t>
            </a:r>
            <a:r>
              <a:rPr lang="en-US" dirty="0" err="1"/>
              <a:t>dilakukan</a:t>
            </a:r>
            <a:r>
              <a:rPr lang="en-US" dirty="0"/>
              <a:t> di </a:t>
            </a:r>
            <a:r>
              <a:rPr lang="en-US" dirty="0" err="1"/>
              <a:t>dalam</a:t>
            </a:r>
            <a:r>
              <a:rPr lang="en-US" dirty="0"/>
              <a:t> </a:t>
            </a:r>
            <a:r>
              <a:rPr lang="en-US" dirty="0" err="1"/>
              <a:t>konten</a:t>
            </a:r>
            <a:r>
              <a:rPr lang="en-US" dirty="0"/>
              <a:t> HTML. </a:t>
            </a:r>
            <a:r>
              <a:rPr lang="en-US" dirty="0" err="1"/>
              <a:t>Penempatan</a:t>
            </a:r>
            <a:r>
              <a:rPr lang="en-US" dirty="0"/>
              <a:t> CSS </a:t>
            </a:r>
            <a:r>
              <a:rPr lang="en-US" dirty="0" err="1"/>
              <a:t>secara</a:t>
            </a:r>
            <a:r>
              <a:rPr lang="en-US" dirty="0"/>
              <a:t> inline </a:t>
            </a:r>
            <a:r>
              <a:rPr lang="en-US" dirty="0" err="1"/>
              <a:t>hanya</a:t>
            </a:r>
            <a:r>
              <a:rPr lang="en-US" dirty="0"/>
              <a:t> </a:t>
            </a:r>
            <a:r>
              <a:rPr lang="en-US" dirty="0" err="1"/>
              <a:t>akan</a:t>
            </a:r>
            <a:r>
              <a:rPr lang="en-US" dirty="0"/>
              <a:t> </a:t>
            </a:r>
            <a:r>
              <a:rPr lang="en-US" dirty="0" err="1"/>
              <a:t>mempengaruhi</a:t>
            </a:r>
            <a:r>
              <a:rPr lang="en-US" dirty="0"/>
              <a:t> </a:t>
            </a:r>
            <a:r>
              <a:rPr lang="en-US" dirty="0" err="1"/>
              <a:t>satu</a:t>
            </a:r>
            <a:r>
              <a:rPr lang="en-US" dirty="0"/>
              <a:t> </a:t>
            </a:r>
            <a:r>
              <a:rPr lang="en-US" dirty="0" err="1"/>
              <a:t>bagian</a:t>
            </a:r>
            <a:r>
              <a:rPr lang="en-US" dirty="0"/>
              <a:t> </a:t>
            </a:r>
            <a:r>
              <a:rPr lang="en-US" dirty="0" err="1"/>
              <a:t>baris</a:t>
            </a:r>
            <a:r>
              <a:rPr lang="en-US" dirty="0"/>
              <a:t> </a:t>
            </a:r>
            <a:r>
              <a:rPr lang="en-US" dirty="0" err="1" smtClean="0"/>
              <a:t>kode</a:t>
            </a:r>
            <a:r>
              <a:rPr lang="en-US" dirty="0" smtClean="0"/>
              <a:t>.</a:t>
            </a: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31377" y="3650983"/>
            <a:ext cx="8320523" cy="34622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&lt;h1 style="font-size:30px;color:blue;"&gt;Hello </a:t>
            </a:r>
            <a:r>
              <a:rPr lang="en-US" b="1" dirty="0" err="1"/>
              <a:t>Wold</a:t>
            </a:r>
            <a:r>
              <a:rPr lang="en-US" b="1" dirty="0"/>
              <a:t>&lt;/h1&gt;</a:t>
            </a:r>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31377" y="4518966"/>
            <a:ext cx="9225181" cy="92082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CSS di </a:t>
            </a:r>
            <a:r>
              <a:rPr lang="en-US" dirty="0" err="1" smtClean="0"/>
              <a:t>atas</a:t>
            </a:r>
            <a:r>
              <a:rPr lang="en-US" dirty="0" smtClean="0"/>
              <a:t> </a:t>
            </a:r>
            <a:r>
              <a:rPr lang="en-US" dirty="0" err="1" smtClean="0"/>
              <a:t>berarti</a:t>
            </a:r>
            <a:r>
              <a:rPr lang="en-US" dirty="0" smtClean="0"/>
              <a:t> </a:t>
            </a:r>
            <a:r>
              <a:rPr lang="en-US" dirty="0" err="1" smtClean="0"/>
              <a:t>hanya</a:t>
            </a:r>
            <a:r>
              <a:rPr lang="en-US" dirty="0" smtClean="0"/>
              <a:t> </a:t>
            </a:r>
            <a:r>
              <a:rPr lang="en-US" dirty="0" err="1" smtClean="0"/>
              <a:t>akan</a:t>
            </a:r>
            <a:r>
              <a:rPr lang="en-US" dirty="0" smtClean="0"/>
              <a:t> </a:t>
            </a:r>
            <a:r>
              <a:rPr lang="en-US" dirty="0" err="1" smtClean="0"/>
              <a:t>mempengaruhi</a:t>
            </a:r>
            <a:r>
              <a:rPr lang="en-US" dirty="0" smtClean="0"/>
              <a:t> </a:t>
            </a:r>
            <a:r>
              <a:rPr lang="en-US" dirty="0" err="1" smtClean="0"/>
              <a:t>paragraf</a:t>
            </a:r>
            <a:r>
              <a:rPr lang="en-US" dirty="0" smtClean="0"/>
              <a:t> yang </a:t>
            </a:r>
            <a:r>
              <a:rPr lang="en-US" dirty="0" err="1" smtClean="0"/>
              <a:t>spesifik</a:t>
            </a:r>
            <a:r>
              <a:rPr lang="en-US" dirty="0" smtClean="0"/>
              <a:t> di </a:t>
            </a:r>
            <a:r>
              <a:rPr lang="en-US" dirty="0" err="1" smtClean="0"/>
              <a:t>dalam</a:t>
            </a:r>
            <a:r>
              <a:rPr lang="en-US" dirty="0" smtClean="0"/>
              <a:t> </a:t>
            </a:r>
            <a:r>
              <a:rPr lang="en-US" dirty="0" err="1" smtClean="0"/>
              <a:t>satu</a:t>
            </a:r>
            <a:r>
              <a:rPr lang="en-US" dirty="0" smtClean="0"/>
              <a:t> file .html </a:t>
            </a:r>
            <a:r>
              <a:rPr lang="en-US" dirty="0" err="1" smtClean="0"/>
              <a:t>dan</a:t>
            </a:r>
            <a:r>
              <a:rPr lang="en-US" dirty="0" smtClean="0"/>
              <a:t> </a:t>
            </a:r>
            <a:r>
              <a:rPr lang="en-US" dirty="0" err="1" smtClean="0"/>
              <a:t>muncul</a:t>
            </a:r>
            <a:r>
              <a:rPr lang="en-US" dirty="0" smtClean="0"/>
              <a:t> </a:t>
            </a:r>
            <a:r>
              <a:rPr lang="en-US" dirty="0" err="1" smtClean="0"/>
              <a:t>dengan</a:t>
            </a:r>
            <a:r>
              <a:rPr lang="en-US" dirty="0" smtClean="0"/>
              <a:t> </a:t>
            </a:r>
            <a:r>
              <a:rPr lang="en-US" dirty="0" err="1" smtClean="0"/>
              <a:t>warna</a:t>
            </a:r>
            <a:r>
              <a:rPr lang="en-US" dirty="0" smtClean="0"/>
              <a:t> </a:t>
            </a:r>
            <a:r>
              <a:rPr lang="en-US" dirty="0" err="1" smtClean="0"/>
              <a:t>biru</a:t>
            </a:r>
            <a:r>
              <a:rPr lang="en-US" dirty="0" smtClean="0"/>
              <a:t> (</a:t>
            </a:r>
            <a:r>
              <a:rPr lang="en-US" i="1" dirty="0" smtClean="0"/>
              <a:t>blue</a:t>
            </a:r>
            <a:r>
              <a:rPr lang="en-US" dirty="0" smtClean="0"/>
              <a:t>) </a:t>
            </a:r>
            <a:r>
              <a:rPr lang="en-US" dirty="0" err="1" smtClean="0"/>
              <a:t>ukuran</a:t>
            </a:r>
            <a:r>
              <a:rPr lang="en-US" dirty="0" smtClean="0"/>
              <a:t> font 30px.</a:t>
            </a:r>
            <a:endParaRPr lang="en-US" dirty="0"/>
          </a:p>
        </p:txBody>
      </p:sp>
    </p:spTree>
    <p:extLst>
      <p:ext uri="{BB962C8B-B14F-4D97-AF65-F5344CB8AC3E}">
        <p14:creationId xmlns:p14="http://schemas.microsoft.com/office/powerpoint/2010/main" val="3420522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External - </a:t>
            </a:r>
            <a:r>
              <a:rPr lang="en-US" b="0" dirty="0" err="1"/>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623281"/>
          </a:xfrm>
          <a:prstGeom prst="rect">
            <a:avLst/>
          </a:prstGeom>
        </p:spPr>
        <p:txBody>
          <a:bodyPr/>
          <a:lstStyle/>
          <a:p>
            <a:pPr marL="0" indent="0">
              <a:buNone/>
            </a:pPr>
            <a:r>
              <a:rPr lang="en-US" sz="2000" dirty="0" smtClean="0"/>
              <a:t>External CSS </a:t>
            </a:r>
            <a:r>
              <a:rPr lang="en-US" sz="2000" dirty="0" err="1" smtClean="0"/>
              <a:t>adalah</a:t>
            </a:r>
            <a:r>
              <a:rPr lang="en-US" sz="2000" dirty="0" smtClean="0"/>
              <a:t> </a:t>
            </a:r>
            <a:r>
              <a:rPr lang="en-US" sz="2000" dirty="0" err="1" smtClean="0"/>
              <a:t>penempatan</a:t>
            </a:r>
            <a:r>
              <a:rPr lang="en-US" sz="2000" dirty="0" smtClean="0"/>
              <a:t> </a:t>
            </a:r>
            <a:r>
              <a:rPr lang="en-US" sz="2000" dirty="0" err="1" smtClean="0"/>
              <a:t>baris</a:t>
            </a:r>
            <a:r>
              <a:rPr lang="en-US" sz="2000" dirty="0" smtClean="0"/>
              <a:t> </a:t>
            </a:r>
            <a:r>
              <a:rPr lang="en-US" sz="2000" dirty="0" err="1" smtClean="0"/>
              <a:t>kode</a:t>
            </a:r>
            <a:r>
              <a:rPr lang="en-US" sz="2000" dirty="0" smtClean="0"/>
              <a:t> CSS </a:t>
            </a:r>
            <a:r>
              <a:rPr lang="en-US" sz="2000" dirty="0" err="1" smtClean="0"/>
              <a:t>menggunakan</a:t>
            </a:r>
            <a:r>
              <a:rPr lang="en-US" sz="2000" dirty="0" smtClean="0"/>
              <a:t> file .</a:t>
            </a:r>
            <a:r>
              <a:rPr lang="en-US" sz="2000" dirty="0" err="1" smtClean="0"/>
              <a:t>css</a:t>
            </a:r>
            <a:r>
              <a:rPr lang="en-US" sz="2000" dirty="0" smtClean="0"/>
              <a:t>. </a:t>
            </a:r>
            <a:r>
              <a:rPr lang="en-US" sz="2000" dirty="0" err="1" smtClean="0"/>
              <a:t>Cata</a:t>
            </a:r>
            <a:r>
              <a:rPr lang="en-US" sz="2000" dirty="0" smtClean="0"/>
              <a:t> </a:t>
            </a:r>
            <a:r>
              <a:rPr lang="en-US" sz="2000" dirty="0" err="1" smtClean="0"/>
              <a:t>ini</a:t>
            </a:r>
            <a:r>
              <a:rPr lang="en-US" sz="2000" dirty="0" smtClean="0"/>
              <a:t> </a:t>
            </a:r>
            <a:r>
              <a:rPr lang="en-US" sz="2000" dirty="0" err="1" smtClean="0"/>
              <a:t>dapat</a:t>
            </a:r>
            <a:r>
              <a:rPr lang="en-US" sz="2000" dirty="0" smtClean="0"/>
              <a:t> </a:t>
            </a:r>
            <a:r>
              <a:rPr lang="en-US" sz="2000" dirty="0" err="1" smtClean="0"/>
              <a:t>digunakan</a:t>
            </a:r>
            <a:r>
              <a:rPr lang="en-US" sz="2000" dirty="0" smtClean="0"/>
              <a:t> </a:t>
            </a:r>
            <a:r>
              <a:rPr lang="en-US" sz="2000" dirty="0" err="1" smtClean="0"/>
              <a:t>untuk</a:t>
            </a:r>
            <a:r>
              <a:rPr lang="en-US" sz="2000" dirty="0" smtClean="0"/>
              <a:t> </a:t>
            </a:r>
            <a:r>
              <a:rPr lang="en-US" sz="2000" dirty="0" err="1" smtClean="0"/>
              <a:t>mendeklarasikan</a:t>
            </a:r>
            <a:r>
              <a:rPr lang="en-US" sz="2000" dirty="0" smtClean="0"/>
              <a:t> </a:t>
            </a:r>
            <a:r>
              <a:rPr lang="en-US" sz="2000" dirty="0" err="1" smtClean="0"/>
              <a:t>sebagian</a:t>
            </a:r>
            <a:r>
              <a:rPr lang="en-US" sz="2000" dirty="0" smtClean="0"/>
              <a:t> </a:t>
            </a:r>
            <a:r>
              <a:rPr lang="en-US" sz="2000" dirty="0" err="1" smtClean="0"/>
              <a:t>besar</a:t>
            </a:r>
            <a:r>
              <a:rPr lang="en-US" sz="2000" dirty="0" smtClean="0"/>
              <a:t> </a:t>
            </a:r>
            <a:r>
              <a:rPr lang="en-US" sz="2000" dirty="0" err="1" smtClean="0"/>
              <a:t>pengaturan</a:t>
            </a:r>
            <a:r>
              <a:rPr lang="en-US" sz="2000" dirty="0" smtClean="0"/>
              <a:t> </a:t>
            </a:r>
            <a:r>
              <a:rPr lang="en-US" sz="2000" dirty="0" err="1" smtClean="0"/>
              <a:t>tampilan</a:t>
            </a:r>
            <a:r>
              <a:rPr lang="en-US" sz="2000" dirty="0" smtClean="0"/>
              <a:t> website </a:t>
            </a:r>
            <a:r>
              <a:rPr lang="en-US" sz="2000" dirty="0" err="1" smtClean="0"/>
              <a:t>secara</a:t>
            </a:r>
            <a:r>
              <a:rPr lang="en-US" sz="2000" dirty="0" smtClean="0"/>
              <a:t> </a:t>
            </a:r>
            <a:r>
              <a:rPr lang="en-US" sz="2000" dirty="0" err="1" smtClean="0"/>
              <a:t>keseluruhan</a:t>
            </a:r>
            <a:r>
              <a:rPr lang="en-US" sz="2000" dirty="0" smtClean="0"/>
              <a:t>. Cara </a:t>
            </a:r>
            <a:r>
              <a:rPr lang="en-US" sz="2000" dirty="0" err="1" smtClean="0"/>
              <a:t>ini</a:t>
            </a:r>
            <a:r>
              <a:rPr lang="en-US" sz="2000" dirty="0" smtClean="0"/>
              <a:t> </a:t>
            </a:r>
            <a:r>
              <a:rPr lang="en-US" sz="2000" dirty="0" err="1" smtClean="0"/>
              <a:t>lebih</a:t>
            </a:r>
            <a:r>
              <a:rPr lang="en-US" sz="2000" dirty="0" smtClean="0"/>
              <a:t> </a:t>
            </a:r>
            <a:r>
              <a:rPr lang="en-US" sz="2000" dirty="0" err="1" smtClean="0"/>
              <a:t>sederhana</a:t>
            </a:r>
            <a:r>
              <a:rPr lang="en-US" sz="2000" dirty="0" smtClean="0"/>
              <a:t> </a:t>
            </a:r>
            <a:r>
              <a:rPr lang="en-US" sz="2000" dirty="0" err="1" smtClean="0"/>
              <a:t>dan</a:t>
            </a:r>
            <a:r>
              <a:rPr lang="en-US" sz="2000" dirty="0" smtClean="0"/>
              <a:t> </a:t>
            </a:r>
            <a:r>
              <a:rPr lang="en-US" sz="2000" dirty="0" err="1" smtClean="0"/>
              <a:t>simpel</a:t>
            </a:r>
            <a:r>
              <a:rPr lang="en-US" sz="2000" dirty="0" smtClean="0"/>
              <a:t> </a:t>
            </a:r>
            <a:r>
              <a:rPr lang="en-US" sz="2000" dirty="0" err="1" smtClean="0"/>
              <a:t>daripada</a:t>
            </a:r>
            <a:r>
              <a:rPr lang="en-US" sz="2000" dirty="0" smtClean="0"/>
              <a:t> </a:t>
            </a:r>
            <a:r>
              <a:rPr lang="en-US" sz="2000" dirty="0" err="1" smtClean="0"/>
              <a:t>menambahkan</a:t>
            </a:r>
            <a:r>
              <a:rPr lang="en-US" sz="2000" dirty="0" smtClean="0"/>
              <a:t> </a:t>
            </a:r>
            <a:r>
              <a:rPr lang="en-US" sz="2000" dirty="0" err="1" smtClean="0"/>
              <a:t>baris</a:t>
            </a:r>
            <a:r>
              <a:rPr lang="en-US" sz="2000" dirty="0" smtClean="0"/>
              <a:t> </a:t>
            </a:r>
            <a:r>
              <a:rPr lang="en-US" sz="2000" dirty="0" err="1" smtClean="0"/>
              <a:t>kode</a:t>
            </a:r>
            <a:r>
              <a:rPr lang="en-US" sz="2000" dirty="0" smtClean="0"/>
              <a:t> di </a:t>
            </a:r>
            <a:r>
              <a:rPr lang="en-US" sz="2000" dirty="0" err="1" smtClean="0"/>
              <a:t>setiap</a:t>
            </a:r>
            <a:r>
              <a:rPr lang="en-US" sz="2000" dirty="0" smtClean="0"/>
              <a:t> </a:t>
            </a:r>
            <a:r>
              <a:rPr lang="en-US" sz="2000" dirty="0" err="1" smtClean="0"/>
              <a:t>elemen</a:t>
            </a:r>
            <a:r>
              <a:rPr lang="en-US" sz="2000" dirty="0" smtClean="0"/>
              <a:t> HTML yang </a:t>
            </a:r>
            <a:r>
              <a:rPr lang="en-US" sz="2000" dirty="0" err="1" smtClean="0"/>
              <a:t>ingin</a:t>
            </a:r>
            <a:r>
              <a:rPr lang="en-US" sz="2000" dirty="0" smtClean="0"/>
              <a:t> </a:t>
            </a:r>
            <a:r>
              <a:rPr lang="en-US" sz="2000" dirty="0" err="1" smtClean="0"/>
              <a:t>Anda</a:t>
            </a:r>
            <a:r>
              <a:rPr lang="en-US" sz="2000" dirty="0" smtClean="0"/>
              <a:t> </a:t>
            </a:r>
            <a:r>
              <a:rPr lang="en-US" sz="2000" dirty="0" err="1" smtClean="0"/>
              <a:t>atur</a:t>
            </a:r>
            <a:r>
              <a:rPr lang="en-US" sz="2000" dirty="0" smtClean="0"/>
              <a:t> </a:t>
            </a:r>
            <a:r>
              <a:rPr lang="en-US" sz="2000" dirty="0" err="1" smtClean="0"/>
              <a:t>tampilannya</a:t>
            </a:r>
            <a:r>
              <a:rPr lang="en-US" sz="2000" dirty="0" smtClean="0"/>
              <a:t>. </a:t>
            </a:r>
            <a:r>
              <a:rPr lang="en-US" sz="2000" dirty="0" err="1" smtClean="0"/>
              <a:t>Jika</a:t>
            </a:r>
            <a:r>
              <a:rPr lang="en-US" sz="2000" dirty="0" smtClean="0"/>
              <a:t> </a:t>
            </a:r>
            <a:r>
              <a:rPr lang="en-US" sz="2000" dirty="0" err="1" smtClean="0"/>
              <a:t>menggunakan</a:t>
            </a:r>
            <a:r>
              <a:rPr lang="en-US" sz="2000" dirty="0" smtClean="0"/>
              <a:t> </a:t>
            </a:r>
            <a:r>
              <a:rPr lang="en-US" sz="2000" dirty="0" err="1" smtClean="0"/>
              <a:t>penempatan</a:t>
            </a:r>
            <a:r>
              <a:rPr lang="en-US" sz="2000" dirty="0" smtClean="0"/>
              <a:t> </a:t>
            </a:r>
            <a:r>
              <a:rPr lang="en-US" sz="2000" dirty="0" err="1" smtClean="0"/>
              <a:t>secara</a:t>
            </a:r>
            <a:r>
              <a:rPr lang="en-US" sz="2000" dirty="0" smtClean="0"/>
              <a:t> </a:t>
            </a:r>
            <a:r>
              <a:rPr lang="en-US" sz="2000" dirty="0" err="1" smtClean="0"/>
              <a:t>eksternal</a:t>
            </a:r>
            <a:r>
              <a:rPr lang="en-US" sz="2000" dirty="0" smtClean="0"/>
              <a:t>, </a:t>
            </a:r>
            <a:r>
              <a:rPr lang="en-US" sz="2000" dirty="0" err="1" smtClean="0"/>
              <a:t>Anda</a:t>
            </a:r>
            <a:r>
              <a:rPr lang="en-US" sz="2000" dirty="0" smtClean="0"/>
              <a:t> </a:t>
            </a:r>
            <a:r>
              <a:rPr lang="en-US" sz="2000" dirty="0" err="1" smtClean="0"/>
              <a:t>harus</a:t>
            </a:r>
            <a:r>
              <a:rPr lang="en-US" sz="2000" dirty="0" smtClean="0"/>
              <a:t> </a:t>
            </a:r>
            <a:r>
              <a:rPr lang="en-US" sz="2000" dirty="0" err="1" smtClean="0"/>
              <a:t>menambahkan</a:t>
            </a:r>
            <a:r>
              <a:rPr lang="en-US" sz="2000" dirty="0" smtClean="0"/>
              <a:t> header </a:t>
            </a:r>
            <a:r>
              <a:rPr lang="en-US" sz="2000" dirty="0" err="1" smtClean="0"/>
              <a:t>untuk</a:t>
            </a:r>
            <a:r>
              <a:rPr lang="en-US" sz="2000" dirty="0" smtClean="0"/>
              <a:t> </a:t>
            </a:r>
            <a:r>
              <a:rPr lang="en-US" sz="2000" dirty="0" err="1" smtClean="0"/>
              <a:t>memanggil</a:t>
            </a:r>
            <a:r>
              <a:rPr lang="en-US" sz="2000" dirty="0" smtClean="0"/>
              <a:t> file .</a:t>
            </a:r>
            <a:r>
              <a:rPr lang="en-US" sz="2000" dirty="0" err="1" smtClean="0"/>
              <a:t>css</a:t>
            </a:r>
            <a:r>
              <a:rPr lang="en-US" sz="2000" dirty="0" smtClean="0"/>
              <a:t> di </a:t>
            </a:r>
            <a:r>
              <a:rPr lang="en-US" sz="2000" dirty="0" err="1" smtClean="0"/>
              <a:t>dalam</a:t>
            </a:r>
            <a:r>
              <a:rPr lang="en-US" sz="2000" dirty="0" smtClean="0"/>
              <a:t> file HTML </a:t>
            </a:r>
            <a:r>
              <a:rPr lang="en-US" sz="2000" dirty="0" err="1" smtClean="0"/>
              <a:t>seperti</a:t>
            </a:r>
            <a:r>
              <a:rPr lang="en-US" sz="2000" dirty="0" smtClean="0"/>
              <a:t> </a:t>
            </a:r>
            <a:r>
              <a:rPr lang="en-US" sz="2000" dirty="0" err="1" smtClean="0"/>
              <a:t>contoh</a:t>
            </a:r>
            <a:r>
              <a:rPr lang="en-US" sz="2000" dirty="0" smtClean="0"/>
              <a:t> di </a:t>
            </a:r>
            <a:r>
              <a:rPr lang="en-US" sz="2000" dirty="0" err="1" smtClean="0"/>
              <a:t>bawah</a:t>
            </a:r>
            <a:r>
              <a:rPr lang="en-US" sz="2000" dirty="0" smtClean="0"/>
              <a:t> </a:t>
            </a:r>
            <a:r>
              <a:rPr lang="en-US" sz="2000" dirty="0" err="1" smtClean="0"/>
              <a:t>ini</a:t>
            </a:r>
            <a:r>
              <a:rPr lang="en-US" sz="2000" dirty="0" smtClean="0"/>
              <a:t>. </a:t>
            </a:r>
          </a:p>
          <a:p>
            <a:pPr marL="0" indent="0">
              <a:buNone/>
            </a:pP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80"/>
            <a:ext cx="10645609" cy="88023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spc="0" dirty="0"/>
              <a:t>&lt;head&gt;</a:t>
            </a:r>
          </a:p>
          <a:p>
            <a:r>
              <a:rPr lang="en-US" sz="1400" b="1" spc="0" dirty="0"/>
              <a:t>	&lt;link </a:t>
            </a:r>
            <a:r>
              <a:rPr lang="en-US" sz="1400" b="1" spc="0" dirty="0" err="1"/>
              <a:t>rel</a:t>
            </a:r>
            <a:r>
              <a:rPr lang="en-US" sz="1400" b="1" spc="0" dirty="0"/>
              <a:t>="stylesheet" type="text/</a:t>
            </a:r>
            <a:r>
              <a:rPr lang="en-US" sz="1400" b="1" spc="0" dirty="0" err="1"/>
              <a:t>css</a:t>
            </a:r>
            <a:r>
              <a:rPr lang="en-US" sz="1400" b="1" spc="0" dirty="0"/>
              <a:t>" </a:t>
            </a:r>
            <a:r>
              <a:rPr lang="en-US" sz="1400" b="1" spc="0" dirty="0" err="1"/>
              <a:t>href</a:t>
            </a:r>
            <a:r>
              <a:rPr lang="en-US" sz="1400" b="1" spc="0" dirty="0"/>
              <a:t>="mycssfile.css"&gt;</a:t>
            </a:r>
          </a:p>
          <a:p>
            <a:r>
              <a:rPr lang="en-US" sz="14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4257363"/>
            <a:ext cx="11000716" cy="175281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menghubungkan</a:t>
            </a:r>
            <a:r>
              <a:rPr lang="en-US" dirty="0"/>
              <a:t> file .html </a:t>
            </a:r>
            <a:r>
              <a:rPr lang="en-US" dirty="0" err="1"/>
              <a:t>dengan</a:t>
            </a:r>
            <a:r>
              <a:rPr lang="en-US" dirty="0"/>
              <a:t> </a:t>
            </a:r>
            <a:r>
              <a:rPr lang="en-US" dirty="0" err="1"/>
              <a:t>eksternal</a:t>
            </a:r>
            <a:r>
              <a:rPr lang="en-US" dirty="0"/>
              <a:t> style sheet (CSS). </a:t>
            </a:r>
            <a:r>
              <a:rPr lang="en-US" dirty="0" err="1"/>
              <a:t>Pada</a:t>
            </a:r>
            <a:r>
              <a:rPr lang="en-US" dirty="0"/>
              <a:t> </a:t>
            </a:r>
            <a:r>
              <a:rPr lang="en-US" dirty="0" err="1"/>
              <a:t>contoh</a:t>
            </a:r>
            <a:r>
              <a:rPr lang="en-US" dirty="0"/>
              <a:t> di </a:t>
            </a:r>
            <a:r>
              <a:rPr lang="en-US" dirty="0" err="1"/>
              <a:t>atas</a:t>
            </a:r>
            <a:r>
              <a:rPr lang="en-US" dirty="0"/>
              <a:t> file CSS </a:t>
            </a:r>
            <a:r>
              <a:rPr lang="en-US" dirty="0" err="1"/>
              <a:t>menggunakan</a:t>
            </a:r>
            <a:r>
              <a:rPr lang="en-US" dirty="0"/>
              <a:t> </a:t>
            </a:r>
            <a:r>
              <a:rPr lang="en-US" dirty="0" err="1"/>
              <a:t>nama</a:t>
            </a:r>
            <a:r>
              <a:rPr lang="en-US" dirty="0"/>
              <a:t> </a:t>
            </a:r>
            <a:r>
              <a:rPr lang="en-US" dirty="0" smtClean="0"/>
              <a:t>‘</a:t>
            </a:r>
            <a:r>
              <a:rPr lang="en-US" b="1" dirty="0" smtClean="0"/>
              <a:t>mycssfile.css</a:t>
            </a:r>
            <a:r>
              <a:rPr lang="en-US" dirty="0" smtClean="0"/>
              <a:t>’ </a:t>
            </a:r>
            <a:r>
              <a:rPr lang="en-US" dirty="0"/>
              <a:t>yang </a:t>
            </a:r>
            <a:r>
              <a:rPr lang="en-US" dirty="0" err="1"/>
              <a:t>dapat</a:t>
            </a:r>
            <a:r>
              <a:rPr lang="en-US" dirty="0"/>
              <a:t> </a:t>
            </a:r>
            <a:r>
              <a:rPr lang="en-US" dirty="0" err="1"/>
              <a:t>Anda</a:t>
            </a:r>
            <a:r>
              <a:rPr lang="en-US" dirty="0"/>
              <a:t> </a:t>
            </a:r>
            <a:r>
              <a:rPr lang="en-US" dirty="0" err="1"/>
              <a:t>sesuaikan</a:t>
            </a:r>
            <a:r>
              <a:rPr lang="en-US" dirty="0"/>
              <a:t> </a:t>
            </a:r>
            <a:r>
              <a:rPr lang="en-US" dirty="0" err="1"/>
              <a:t>dengan</a:t>
            </a:r>
            <a:r>
              <a:rPr lang="en-US" dirty="0"/>
              <a:t> </a:t>
            </a:r>
            <a:r>
              <a:rPr lang="en-US" dirty="0" err="1"/>
              <a:t>letak</a:t>
            </a:r>
            <a:r>
              <a:rPr lang="en-US" dirty="0"/>
              <a:t> file CSS di </a:t>
            </a:r>
            <a:r>
              <a:rPr lang="en-US" dirty="0" err="1"/>
              <a:t>dalam</a:t>
            </a:r>
            <a:r>
              <a:rPr lang="en-US" dirty="0"/>
              <a:t> </a:t>
            </a:r>
            <a:r>
              <a:rPr lang="en-US" dirty="0" err="1"/>
              <a:t>direktori</a:t>
            </a:r>
            <a:r>
              <a:rPr lang="en-US" dirty="0"/>
              <a:t> website. </a:t>
            </a:r>
            <a:r>
              <a:rPr lang="en-US" dirty="0" err="1"/>
              <a:t>Ketika</a:t>
            </a:r>
            <a:r>
              <a:rPr lang="en-US" dirty="0"/>
              <a:t> file HTML </a:t>
            </a:r>
            <a:r>
              <a:rPr lang="en-US" dirty="0" err="1"/>
              <a:t>sudah</a:t>
            </a:r>
            <a:r>
              <a:rPr lang="en-US" dirty="0"/>
              <a:t> </a:t>
            </a:r>
            <a:r>
              <a:rPr lang="en-US" dirty="0" err="1"/>
              <a:t>terhubung</a:t>
            </a:r>
            <a:r>
              <a:rPr lang="en-US" dirty="0"/>
              <a:t> </a:t>
            </a:r>
            <a:r>
              <a:rPr lang="en-US" dirty="0" err="1"/>
              <a:t>dengan</a:t>
            </a:r>
            <a:r>
              <a:rPr lang="en-US" dirty="0"/>
              <a:t> file CSS </a:t>
            </a:r>
            <a:r>
              <a:rPr lang="en-US" dirty="0" err="1"/>
              <a:t>maka</a:t>
            </a:r>
            <a:r>
              <a:rPr lang="en-US" dirty="0"/>
              <a:t> </a:t>
            </a:r>
            <a:r>
              <a:rPr lang="en-US" dirty="0" err="1"/>
              <a:t>seluruh</a:t>
            </a:r>
            <a:r>
              <a:rPr lang="en-US" dirty="0"/>
              <a:t> </a:t>
            </a:r>
            <a:r>
              <a:rPr lang="en-US" dirty="0" err="1"/>
              <a:t>pengaturan</a:t>
            </a:r>
            <a:r>
              <a:rPr lang="en-US" dirty="0"/>
              <a:t> CSS </a:t>
            </a:r>
            <a:r>
              <a:rPr lang="en-US" dirty="0" err="1"/>
              <a:t>akan</a:t>
            </a:r>
            <a:r>
              <a:rPr lang="en-US" dirty="0"/>
              <a:t> </a:t>
            </a:r>
            <a:r>
              <a:rPr lang="en-US" dirty="0" err="1"/>
              <a:t>diterapkan</a:t>
            </a:r>
            <a:r>
              <a:rPr lang="en-US" dirty="0"/>
              <a:t> di </a:t>
            </a:r>
            <a:r>
              <a:rPr lang="en-US" dirty="0" err="1"/>
              <a:t>dalam</a:t>
            </a:r>
            <a:r>
              <a:rPr lang="en-US" dirty="0"/>
              <a:t> </a:t>
            </a:r>
            <a:r>
              <a:rPr lang="en-US" dirty="0" err="1"/>
              <a:t>kode</a:t>
            </a:r>
            <a:r>
              <a:rPr lang="en-US" dirty="0"/>
              <a:t> HTML.</a:t>
            </a:r>
          </a:p>
        </p:txBody>
      </p:sp>
    </p:spTree>
    <p:extLst>
      <p:ext uri="{BB962C8B-B14F-4D97-AF65-F5344CB8AC3E}">
        <p14:creationId xmlns:p14="http://schemas.microsoft.com/office/powerpoint/2010/main" val="65266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Fokus</a:t>
            </a:r>
            <a:r>
              <a:rPr lang="en-US" dirty="0" smtClean="0"/>
              <a:t> </a:t>
            </a:r>
            <a:r>
              <a:rPr lang="en-US" b="0" dirty="0" err="1" smtClean="0"/>
              <a:t>Pembelajaran</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err="1" smtClean="0"/>
              <a:t>Tujuan</a:t>
            </a:r>
            <a:r>
              <a:rPr lang="en-US" dirty="0" smtClean="0"/>
              <a:t> </a:t>
            </a:r>
            <a:r>
              <a:rPr lang="en-US" dirty="0" err="1" smtClean="0"/>
              <a:t>dan</a:t>
            </a:r>
            <a:r>
              <a:rPr lang="en-US" dirty="0" smtClean="0"/>
              <a:t> </a:t>
            </a:r>
            <a:r>
              <a:rPr lang="en-US" dirty="0" err="1" smtClean="0"/>
              <a:t>pencapaian</a:t>
            </a:r>
            <a:r>
              <a:rPr lang="en-US" dirty="0" smtClean="0"/>
              <a:t> </a:t>
            </a:r>
            <a:r>
              <a:rPr lang="en-US" dirty="0" err="1" smtClean="0"/>
              <a:t>akhir</a:t>
            </a:r>
            <a:r>
              <a:rPr lang="en-US" dirty="0" smtClean="0"/>
              <a:t> </a:t>
            </a:r>
            <a:r>
              <a:rPr lang="en-US" dirty="0" err="1" smtClean="0"/>
              <a:t>dalam</a:t>
            </a:r>
            <a:r>
              <a:rPr lang="en-US" dirty="0" smtClean="0"/>
              <a:t> </a:t>
            </a:r>
            <a:r>
              <a:rPr lang="en-US" dirty="0" err="1" smtClean="0"/>
              <a:t>pembelajaran</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dirty="0" smtClean="0"/>
              <a:t>LARAVEL (PHP FRAMEWORK)</a:t>
            </a:r>
          </a:p>
          <a:p>
            <a:pPr>
              <a:buClr>
                <a:schemeClr val="accent2"/>
              </a:buClr>
            </a:pPr>
            <a:r>
              <a:rPr lang="en-US" dirty="0"/>
              <a:t>BOOTSTRAP</a:t>
            </a:r>
            <a:r>
              <a:rPr lang="en-US" dirty="0" smtClean="0"/>
              <a:t> (CSS FRAMEWORK)</a:t>
            </a:r>
          </a:p>
          <a:p>
            <a:pPr>
              <a:buClr>
                <a:schemeClr val="accent2"/>
              </a:buClr>
            </a:pPr>
            <a:r>
              <a:rPr lang="en-US" dirty="0" smtClean="0"/>
              <a:t>MYSQL (DATABASE)</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Fokus</a:t>
            </a:r>
            <a:r>
              <a:rPr lang="en-US" dirty="0"/>
              <a:t> </a:t>
            </a:r>
            <a:r>
              <a:rPr lang="en-US" dirty="0" err="1"/>
              <a:t>Pembelajaran</a:t>
            </a:r>
            <a:endParaRPr lang="en-US" dirty="0"/>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2513934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Internal - </a:t>
            </a:r>
            <a:r>
              <a:rPr lang="en-US" b="0" dirty="0" err="1"/>
              <a:t>Penggunaan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277113"/>
          </a:xfrm>
          <a:prstGeom prst="rect">
            <a:avLst/>
          </a:prstGeom>
        </p:spPr>
        <p:txBody>
          <a:bodyPr/>
          <a:lstStyle/>
          <a:p>
            <a:pPr marL="0" indent="0">
              <a:buNone/>
            </a:pPr>
            <a:r>
              <a:rPr lang="en-US" sz="2000" dirty="0"/>
              <a:t>Internal CSS sekilas mirip dengan inline CSS, yaitu tipe penulisan tanpa file CSS </a:t>
            </a:r>
            <a:r>
              <a:rPr lang="en-US" sz="2000" dirty="0" err="1"/>
              <a:t>terpisah</a:t>
            </a:r>
            <a:r>
              <a:rPr lang="en-US" sz="2000" dirty="0" smtClean="0"/>
              <a:t>. </a:t>
            </a:r>
            <a:r>
              <a:rPr lang="en-US" sz="2000" dirty="0"/>
              <a:t>Namun di dalam penggunaan CSS secara internal, baris kode HTML dituliskan di bagian atas (header) file HTML. Cara ini akan sangat cocok dipakai untuk menciptakan halaman web dengan tampilan yang berbeda. Dengan kata lain, CSS ini bisa dipakai untuk menciptakan tampilan yang unik.</a:t>
            </a:r>
            <a:endParaRPr lang="en-US" sz="2000"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79"/>
            <a:ext cx="10645609" cy="172355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spc="0" dirty="0"/>
              <a:t>&lt;head&gt;</a:t>
            </a:r>
          </a:p>
          <a:p>
            <a:r>
              <a:rPr lang="en-US" sz="1200" b="1" spc="0" dirty="0"/>
              <a:t>	&lt;style&gt;</a:t>
            </a:r>
          </a:p>
          <a:p>
            <a:r>
              <a:rPr lang="en-US" sz="1200" b="1" spc="0" dirty="0"/>
              <a:t>		body { </a:t>
            </a:r>
            <a:r>
              <a:rPr lang="en-US" sz="1200" b="1" spc="0" dirty="0" err="1"/>
              <a:t>background-color:blue</a:t>
            </a:r>
            <a:r>
              <a:rPr lang="en-US" sz="1200" b="1" spc="0" dirty="0"/>
              <a:t>;}</a:t>
            </a:r>
          </a:p>
          <a:p>
            <a:r>
              <a:rPr lang="en-US" sz="1200" b="1" spc="0" dirty="0"/>
              <a:t>		p { font-size:20px;color:red;}</a:t>
            </a:r>
          </a:p>
          <a:p>
            <a:r>
              <a:rPr lang="en-US" sz="1200" b="1" spc="0" dirty="0"/>
              <a:t>	&lt;/style&gt;</a:t>
            </a:r>
          </a:p>
          <a:p>
            <a:r>
              <a:rPr lang="en-US" sz="12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5225030"/>
            <a:ext cx="11000716" cy="63417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menerapkan</a:t>
            </a:r>
            <a:r>
              <a:rPr lang="en-US" dirty="0"/>
              <a:t> background </a:t>
            </a:r>
            <a:r>
              <a:rPr lang="en-US" dirty="0" err="1"/>
              <a:t>dengan</a:t>
            </a:r>
            <a:r>
              <a:rPr lang="en-US" dirty="0"/>
              <a:t> </a:t>
            </a:r>
            <a:r>
              <a:rPr lang="en-US" dirty="0" err="1"/>
              <a:t>warna</a:t>
            </a:r>
            <a:r>
              <a:rPr lang="en-US" dirty="0"/>
              <a:t> </a:t>
            </a:r>
            <a:r>
              <a:rPr lang="en-US" dirty="0" err="1"/>
              <a:t>biru</a:t>
            </a:r>
            <a:r>
              <a:rPr lang="en-US" dirty="0"/>
              <a:t>, </a:t>
            </a:r>
            <a:r>
              <a:rPr lang="en-US" dirty="0" err="1"/>
              <a:t>paragraf</a:t>
            </a:r>
            <a:r>
              <a:rPr lang="en-US" dirty="0"/>
              <a:t> </a:t>
            </a:r>
            <a:r>
              <a:rPr lang="en-US" dirty="0" err="1"/>
              <a:t>berukuran</a:t>
            </a:r>
            <a:r>
              <a:rPr lang="en-US" dirty="0"/>
              <a:t> 20px, </a:t>
            </a:r>
            <a:r>
              <a:rPr lang="en-US" dirty="0" err="1" smtClean="0"/>
              <a:t>dan</a:t>
            </a:r>
            <a:r>
              <a:rPr lang="en-US" dirty="0" smtClean="0"/>
              <a:t> </a:t>
            </a:r>
            <a:r>
              <a:rPr lang="en-US" dirty="0" err="1" smtClean="0"/>
              <a:t>warna</a:t>
            </a:r>
            <a:r>
              <a:rPr lang="en-US" dirty="0" smtClean="0"/>
              <a:t> text </a:t>
            </a:r>
            <a:r>
              <a:rPr lang="en-US" dirty="0" err="1" smtClean="0"/>
              <a:t>pada</a:t>
            </a:r>
            <a:r>
              <a:rPr lang="en-US" dirty="0" smtClean="0"/>
              <a:t> tag paragraph </a:t>
            </a:r>
            <a:r>
              <a:rPr lang="en-US" dirty="0" err="1" smtClean="0"/>
              <a:t>mejadi</a:t>
            </a:r>
            <a:r>
              <a:rPr lang="en-US" dirty="0" smtClean="0"/>
              <a:t> </a:t>
            </a:r>
            <a:r>
              <a:rPr lang="en-US" dirty="0" err="1" smtClean="0"/>
              <a:t>merah</a:t>
            </a:r>
            <a:r>
              <a:rPr lang="en-US" dirty="0" smtClean="0"/>
              <a:t>.</a:t>
            </a:r>
            <a:endParaRPr lang="en-US" dirty="0"/>
          </a:p>
        </p:txBody>
      </p:sp>
    </p:spTree>
    <p:extLst>
      <p:ext uri="{BB962C8B-B14F-4D97-AF65-F5344CB8AC3E}">
        <p14:creationId xmlns:p14="http://schemas.microsoft.com/office/powerpoint/2010/main" val="1138710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err="1" smtClean="0"/>
              <a:t>Hasil</a:t>
            </a:r>
            <a:r>
              <a:rPr lang="en-US" b="0" dirty="0" smtClean="0"/>
              <a:t> </a:t>
            </a:r>
            <a:r>
              <a:rPr lang="en-US" b="0" dirty="0" err="1" smtClean="0"/>
              <a:t>Penerapan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50172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CSS </a:t>
            </a:r>
            <a:r>
              <a:rPr lang="en-US" dirty="0" err="1"/>
              <a:t>memiliki</a:t>
            </a:r>
            <a:r>
              <a:rPr lang="en-US" dirty="0"/>
              <a:t> </a:t>
            </a:r>
            <a:r>
              <a:rPr lang="en-US" dirty="0" err="1" smtClean="0"/>
              <a:t>peranan</a:t>
            </a:r>
            <a:r>
              <a:rPr lang="en-US" dirty="0" smtClean="0"/>
              <a:t> </a:t>
            </a:r>
            <a:r>
              <a:rPr lang="en-US" dirty="0"/>
              <a:t>yang </a:t>
            </a:r>
            <a:r>
              <a:rPr lang="en-US" dirty="0" err="1"/>
              <a:t>besar</a:t>
            </a:r>
            <a:r>
              <a:rPr lang="en-US" dirty="0"/>
              <a:t> </a:t>
            </a:r>
            <a:r>
              <a:rPr lang="en-US" dirty="0" err="1"/>
              <a:t>dalam</a:t>
            </a:r>
            <a:r>
              <a:rPr lang="en-US" dirty="0"/>
              <a:t> </a:t>
            </a:r>
            <a:r>
              <a:rPr lang="en-US" dirty="0" err="1"/>
              <a:t>pembuatan</a:t>
            </a:r>
            <a:r>
              <a:rPr lang="en-US" dirty="0"/>
              <a:t> </a:t>
            </a:r>
            <a:r>
              <a:rPr lang="en-US" i="1" dirty="0"/>
              <a:t>website</a:t>
            </a:r>
            <a:r>
              <a:rPr lang="en-US" dirty="0"/>
              <a:t>. </a:t>
            </a:r>
            <a:r>
              <a:rPr lang="en-US" dirty="0" err="1"/>
              <a:t>Tanpa</a:t>
            </a:r>
            <a:r>
              <a:rPr lang="en-US" dirty="0"/>
              <a:t> </a:t>
            </a:r>
            <a:r>
              <a:rPr lang="en-US" dirty="0" err="1"/>
              <a:t>adanya</a:t>
            </a:r>
            <a:r>
              <a:rPr lang="en-US" dirty="0"/>
              <a:t> CSS </a:t>
            </a:r>
            <a:r>
              <a:rPr lang="en-US" dirty="0" err="1"/>
              <a:t>tanpilan</a:t>
            </a:r>
            <a:r>
              <a:rPr lang="en-US" dirty="0"/>
              <a:t> </a:t>
            </a:r>
            <a:r>
              <a:rPr lang="en-US" dirty="0" err="1"/>
              <a:t>halaman</a:t>
            </a:r>
            <a:r>
              <a:rPr lang="en-US" dirty="0"/>
              <a:t> </a:t>
            </a:r>
            <a:r>
              <a:rPr lang="en-US" i="1" dirty="0"/>
              <a:t>web</a:t>
            </a:r>
            <a:r>
              <a:rPr lang="en-US" dirty="0"/>
              <a:t> </a:t>
            </a:r>
            <a:r>
              <a:rPr lang="en-US" dirty="0" err="1"/>
              <a:t>akan</a:t>
            </a:r>
            <a:r>
              <a:rPr lang="en-US" dirty="0"/>
              <a:t> </a:t>
            </a:r>
            <a:r>
              <a:rPr lang="en-US" dirty="0" err="1"/>
              <a:t>terlihat</a:t>
            </a:r>
            <a:r>
              <a:rPr lang="en-US" dirty="0"/>
              <a:t> </a:t>
            </a:r>
            <a:r>
              <a:rPr lang="en-US" dirty="0" err="1"/>
              <a:t>membosankan</a:t>
            </a:r>
            <a:r>
              <a:rPr lang="en-US" dirty="0"/>
              <a:t>. Dari </a:t>
            </a:r>
            <a:r>
              <a:rPr lang="en-US" dirty="0" err="1"/>
              <a:t>sisi</a:t>
            </a:r>
            <a:r>
              <a:rPr lang="en-US" dirty="0"/>
              <a:t> </a:t>
            </a:r>
            <a:r>
              <a:rPr lang="en-US" i="1" dirty="0"/>
              <a:t>web designer </a:t>
            </a:r>
            <a:r>
              <a:rPr lang="en-US" dirty="0" err="1"/>
              <a:t>sendiri</a:t>
            </a:r>
            <a:r>
              <a:rPr lang="en-US" dirty="0"/>
              <a:t>, CSS </a:t>
            </a:r>
            <a:r>
              <a:rPr lang="en-US" dirty="0" err="1"/>
              <a:t>akan</a:t>
            </a:r>
            <a:r>
              <a:rPr lang="en-US" dirty="0"/>
              <a:t> </a:t>
            </a:r>
            <a:r>
              <a:rPr lang="en-US" dirty="0" err="1"/>
              <a:t>membantu</a:t>
            </a:r>
            <a:r>
              <a:rPr lang="en-US" dirty="0"/>
              <a:t> </a:t>
            </a:r>
            <a:r>
              <a:rPr lang="en-US" dirty="0" err="1"/>
              <a:t>mereka</a:t>
            </a:r>
            <a:r>
              <a:rPr lang="en-US" dirty="0"/>
              <a:t> </a:t>
            </a:r>
            <a:r>
              <a:rPr lang="en-US" dirty="0" err="1"/>
              <a:t>untuk</a:t>
            </a:r>
            <a:r>
              <a:rPr lang="en-US" dirty="0"/>
              <a:t> </a:t>
            </a:r>
            <a:r>
              <a:rPr lang="en-US" dirty="0" err="1"/>
              <a:t>menghemat</a:t>
            </a:r>
            <a:r>
              <a:rPr lang="en-US" dirty="0"/>
              <a:t> </a:t>
            </a:r>
            <a:r>
              <a:rPr lang="en-US" dirty="0" err="1"/>
              <a:t>waktu</a:t>
            </a:r>
            <a:r>
              <a:rPr lang="en-US" dirty="0"/>
              <a:t> </a:t>
            </a:r>
            <a:r>
              <a:rPr lang="en-US" dirty="0" err="1"/>
              <a:t>karena</a:t>
            </a:r>
            <a:r>
              <a:rPr lang="en-US" dirty="0"/>
              <a:t> </a:t>
            </a:r>
            <a:r>
              <a:rPr lang="en-US" dirty="0" err="1"/>
              <a:t>tidak</a:t>
            </a:r>
            <a:r>
              <a:rPr lang="en-US" dirty="0"/>
              <a:t> </a:t>
            </a:r>
            <a:r>
              <a:rPr lang="en-US" dirty="0" err="1"/>
              <a:t>harus</a:t>
            </a:r>
            <a:r>
              <a:rPr lang="en-US" dirty="0"/>
              <a:t> </a:t>
            </a:r>
            <a:r>
              <a:rPr lang="en-US" dirty="0" err="1"/>
              <a:t>lagi</a:t>
            </a:r>
            <a:r>
              <a:rPr lang="en-US" dirty="0"/>
              <a:t> </a:t>
            </a:r>
            <a:r>
              <a:rPr lang="en-US" dirty="0" err="1"/>
              <a:t>mengetikkan</a:t>
            </a:r>
            <a:r>
              <a:rPr lang="en-US" dirty="0"/>
              <a:t> </a:t>
            </a:r>
            <a:r>
              <a:rPr lang="en-US" dirty="0" err="1"/>
              <a:t>perintah</a:t>
            </a:r>
            <a:r>
              <a:rPr lang="en-US" dirty="0"/>
              <a:t> yang </a:t>
            </a:r>
            <a:r>
              <a:rPr lang="en-US" dirty="0" err="1"/>
              <a:t>sama</a:t>
            </a:r>
            <a:r>
              <a:rPr lang="en-US" dirty="0" smtClean="0"/>
              <a:t>.</a:t>
            </a:r>
          </a:p>
          <a:p>
            <a:r>
              <a:rPr lang="en-US" dirty="0" smtClean="0"/>
              <a:t>	</a:t>
            </a:r>
            <a:r>
              <a:rPr lang="en-US" dirty="0" err="1" smtClean="0"/>
              <a:t>Penerapan</a:t>
            </a:r>
            <a:r>
              <a:rPr lang="en-US" dirty="0" smtClean="0"/>
              <a:t> CSS </a:t>
            </a:r>
            <a:r>
              <a:rPr lang="en-US" dirty="0" err="1" smtClean="0"/>
              <a:t>akan</a:t>
            </a:r>
            <a:r>
              <a:rPr lang="en-US" dirty="0" smtClean="0"/>
              <a:t> </a:t>
            </a:r>
            <a:r>
              <a:rPr lang="en-US" dirty="0" err="1" smtClean="0"/>
              <a:t>membuat</a:t>
            </a:r>
            <a:r>
              <a:rPr lang="en-US" dirty="0" smtClean="0"/>
              <a:t> </a:t>
            </a:r>
            <a:r>
              <a:rPr lang="en-US" dirty="0" err="1" smtClean="0"/>
              <a:t>warna</a:t>
            </a:r>
            <a:r>
              <a:rPr lang="en-US" dirty="0" smtClean="0"/>
              <a:t>, </a:t>
            </a:r>
            <a:r>
              <a:rPr lang="en-US" dirty="0" err="1"/>
              <a:t>ukuran</a:t>
            </a:r>
            <a:r>
              <a:rPr lang="en-US" dirty="0"/>
              <a:t> font, </a:t>
            </a:r>
            <a:r>
              <a:rPr lang="en-US" dirty="0" err="1"/>
              <a:t>jenis</a:t>
            </a:r>
            <a:r>
              <a:rPr lang="en-US" dirty="0"/>
              <a:t> layout,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smtClean="0"/>
              <a:t>tampilan</a:t>
            </a:r>
            <a:r>
              <a:rPr lang="en-US" dirty="0" smtClean="0"/>
              <a:t> </a:t>
            </a:r>
            <a:r>
              <a:rPr lang="en-US" dirty="0" err="1" smtClean="0"/>
              <a:t>bisa</a:t>
            </a:r>
            <a:r>
              <a:rPr lang="en-US" dirty="0" smtClean="0"/>
              <a:t> di </a:t>
            </a:r>
            <a:r>
              <a:rPr lang="en-US" dirty="0" err="1" smtClean="0"/>
              <a:t>atur</a:t>
            </a:r>
            <a:r>
              <a:rPr lang="en-US" dirty="0" smtClean="0"/>
              <a:t> </a:t>
            </a:r>
            <a:r>
              <a:rPr lang="en-US" dirty="0" err="1" smtClean="0"/>
              <a:t>sesuai</a:t>
            </a:r>
            <a:r>
              <a:rPr lang="en-US" dirty="0" smtClean="0"/>
              <a:t> </a:t>
            </a:r>
            <a:r>
              <a:rPr lang="en-US" dirty="0" err="1"/>
              <a:t>dengan</a:t>
            </a:r>
            <a:r>
              <a:rPr lang="en-US" dirty="0"/>
              <a:t> </a:t>
            </a:r>
            <a:r>
              <a:rPr lang="en-US" dirty="0" err="1"/>
              <a:t>kebutuhan</a:t>
            </a:r>
            <a:r>
              <a:rPr lang="en-US" dirty="0"/>
              <a:t> yang </a:t>
            </a:r>
            <a:r>
              <a:rPr lang="en-US" dirty="0" err="1" smtClean="0"/>
              <a:t>diinginkan</a:t>
            </a:r>
            <a:r>
              <a:rPr lang="en-US" dirty="0" smtClean="0"/>
              <a:t>. </a:t>
            </a:r>
          </a:p>
          <a:p>
            <a:r>
              <a:rPr lang="en-US" dirty="0" smtClean="0"/>
              <a:t>	</a:t>
            </a:r>
            <a:r>
              <a:rPr lang="en-US" dirty="0" err="1" smtClean="0"/>
              <a:t>Apabila</a:t>
            </a:r>
            <a:r>
              <a:rPr lang="en-US" dirty="0" smtClean="0"/>
              <a:t> HTML </a:t>
            </a:r>
            <a:r>
              <a:rPr lang="en-US" dirty="0" err="1"/>
              <a:t>merupakan</a:t>
            </a:r>
            <a:r>
              <a:rPr lang="en-US" dirty="0"/>
              <a:t> </a:t>
            </a:r>
            <a:r>
              <a:rPr lang="en-US" dirty="0" err="1"/>
              <a:t>pondasi</a:t>
            </a:r>
            <a:r>
              <a:rPr lang="en-US" dirty="0"/>
              <a:t>, </a:t>
            </a:r>
            <a:r>
              <a:rPr lang="en-US" dirty="0" err="1"/>
              <a:t>kerangka</a:t>
            </a:r>
            <a:r>
              <a:rPr lang="en-US" dirty="0"/>
              <a:t>, </a:t>
            </a:r>
            <a:r>
              <a:rPr lang="en-US" dirty="0" err="1"/>
              <a:t>tembok</a:t>
            </a:r>
            <a:r>
              <a:rPr lang="en-US" dirty="0"/>
              <a:t>, </a:t>
            </a:r>
            <a:r>
              <a:rPr lang="en-US" dirty="0" err="1"/>
              <a:t>atau</a:t>
            </a:r>
            <a:r>
              <a:rPr lang="en-US" dirty="0"/>
              <a:t> </a:t>
            </a:r>
            <a:r>
              <a:rPr lang="en-US" dirty="0" err="1"/>
              <a:t>bahan</a:t>
            </a:r>
            <a:r>
              <a:rPr lang="en-US" dirty="0"/>
              <a:t> </a:t>
            </a:r>
            <a:r>
              <a:rPr lang="en-US" dirty="0" err="1"/>
              <a:t>baku</a:t>
            </a:r>
            <a:r>
              <a:rPr lang="en-US" dirty="0"/>
              <a:t> semen </a:t>
            </a:r>
            <a:r>
              <a:rPr lang="en-US" dirty="0" err="1"/>
              <a:t>untuk</a:t>
            </a:r>
            <a:r>
              <a:rPr lang="en-US" dirty="0"/>
              <a:t> </a:t>
            </a:r>
            <a:r>
              <a:rPr lang="en-US" dirty="0" err="1" smtClean="0"/>
              <a:t>mendukung</a:t>
            </a:r>
            <a:r>
              <a:rPr lang="en-US" dirty="0"/>
              <a:t> </a:t>
            </a:r>
            <a:r>
              <a:rPr lang="en-US" dirty="0" err="1" smtClean="0"/>
              <a:t>pembuatan</a:t>
            </a:r>
            <a:r>
              <a:rPr lang="en-US" dirty="0" smtClean="0"/>
              <a:t> website, </a:t>
            </a:r>
            <a:r>
              <a:rPr lang="en-US" dirty="0"/>
              <a:t>CSS </a:t>
            </a:r>
            <a:r>
              <a:rPr lang="en-US" dirty="0" err="1"/>
              <a:t>merupakan</a:t>
            </a:r>
            <a:r>
              <a:rPr lang="en-US" dirty="0"/>
              <a:t> cat, </a:t>
            </a:r>
            <a:r>
              <a:rPr lang="en-US" dirty="0" err="1"/>
              <a:t>desain</a:t>
            </a:r>
            <a:r>
              <a:rPr lang="en-US" dirty="0"/>
              <a:t> </a:t>
            </a:r>
            <a:r>
              <a:rPr lang="en-US" dirty="0" err="1"/>
              <a:t>jendela</a:t>
            </a:r>
            <a:r>
              <a:rPr lang="en-US" dirty="0"/>
              <a: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a:t>setelahnya</a:t>
            </a:r>
            <a:r>
              <a:rPr lang="en-US" dirty="0"/>
              <a:t>. CSS </a:t>
            </a:r>
            <a:r>
              <a:rPr lang="en-US" dirty="0" err="1"/>
              <a:t>adalah</a:t>
            </a:r>
            <a:r>
              <a:rPr lang="en-US" dirty="0"/>
              <a:t> </a:t>
            </a:r>
            <a:r>
              <a:rPr lang="en-US" dirty="0" err="1"/>
              <a:t>solusi</a:t>
            </a:r>
            <a:r>
              <a:rPr lang="en-US" dirty="0"/>
              <a:t> </a:t>
            </a:r>
            <a:r>
              <a:rPr lang="en-US" dirty="0" err="1"/>
              <a:t>dari</a:t>
            </a:r>
            <a:r>
              <a:rPr lang="en-US" dirty="0"/>
              <a:t> </a:t>
            </a:r>
            <a:r>
              <a:rPr lang="en-US" dirty="0" err="1"/>
              <a:t>pengambangan</a:t>
            </a:r>
            <a:r>
              <a:rPr lang="en-US" dirty="0"/>
              <a:t> </a:t>
            </a:r>
            <a:r>
              <a:rPr lang="en-US" dirty="0" err="1"/>
              <a:t>tampilan</a:t>
            </a:r>
            <a:r>
              <a:rPr lang="en-US" dirty="0"/>
              <a:t> </a:t>
            </a:r>
            <a:r>
              <a:rPr lang="en-US" dirty="0" err="1"/>
              <a:t>bangunan</a:t>
            </a:r>
            <a:r>
              <a:rPr lang="en-US" dirty="0"/>
              <a:t> website </a:t>
            </a:r>
            <a:r>
              <a:rPr lang="en-US" dirty="0" err="1"/>
              <a:t>Anda</a:t>
            </a:r>
            <a:r>
              <a:rPr lang="en-US" dirty="0"/>
              <a:t>.</a:t>
            </a:r>
          </a:p>
        </p:txBody>
      </p:sp>
    </p:spTree>
    <p:extLst>
      <p:ext uri="{BB962C8B-B14F-4D97-AF65-F5344CB8AC3E}">
        <p14:creationId xmlns:p14="http://schemas.microsoft.com/office/powerpoint/2010/main" val="255815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639193"/>
          </a:xfrm>
        </p:spPr>
        <p:txBody>
          <a:bodyPr>
            <a:normAutofit/>
          </a:bodyPr>
          <a:lstStyle/>
          <a:p>
            <a:r>
              <a:rPr lang="en-US" dirty="0" err="1"/>
              <a:t>Javascript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96109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JavaScript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9518142" cy="2014258"/>
          </a:xfrm>
        </p:spPr>
        <p:txBody>
          <a:bodyPr/>
          <a:lstStyle/>
          <a:p>
            <a:r>
              <a:rPr lang="en-US" dirty="0" smtClean="0"/>
              <a:t>JavaScript (JS)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a:t>
            </a:r>
            <a:r>
              <a:rPr lang="en-US" dirty="0" err="1"/>
              <a:t>bahasa</a:t>
            </a:r>
            <a:r>
              <a:rPr lang="en-US" dirty="0"/>
              <a:t> </a:t>
            </a:r>
            <a:r>
              <a:rPr lang="en-US" dirty="0" err="1"/>
              <a:t>pemrograman</a:t>
            </a:r>
            <a:r>
              <a:rPr lang="en-US" dirty="0"/>
              <a:t> </a:t>
            </a:r>
            <a:r>
              <a:rPr lang="en-US" dirty="0" smtClean="0"/>
              <a:t> </a:t>
            </a:r>
            <a:r>
              <a:rPr lang="en-US" dirty="0" err="1" smtClean="0"/>
              <a:t>tingkat</a:t>
            </a:r>
            <a:r>
              <a:rPr lang="en-US" dirty="0" smtClean="0"/>
              <a:t> </a:t>
            </a:r>
            <a:r>
              <a:rPr lang="en-US" dirty="0" err="1" smtClean="0"/>
              <a:t>tingi</a:t>
            </a:r>
            <a:r>
              <a:rPr lang="en-US" dirty="0" smtClean="0"/>
              <a:t> yang </a:t>
            </a:r>
            <a:r>
              <a:rPr lang="en-US" dirty="0" err="1" smtClean="0"/>
              <a:t>biasa</a:t>
            </a:r>
            <a:r>
              <a:rPr lang="en-US" dirty="0" smtClean="0"/>
              <a:t> </a:t>
            </a:r>
            <a:r>
              <a:rPr lang="en-US" dirty="0" err="1" smtClean="0"/>
              <a:t>digunakan</a:t>
            </a:r>
            <a:r>
              <a:rPr lang="en-US" dirty="0" smtClean="0"/>
              <a:t> </a:t>
            </a:r>
            <a:r>
              <a:rPr lang="en-US" dirty="0" err="1"/>
              <a:t>dalam</a:t>
            </a:r>
            <a:r>
              <a:rPr lang="en-US" dirty="0"/>
              <a:t> </a:t>
            </a:r>
            <a:r>
              <a:rPr lang="en-US" dirty="0" err="1"/>
              <a:t>pengembangan</a:t>
            </a:r>
            <a:r>
              <a:rPr lang="en-US" dirty="0"/>
              <a:t> website agar </a:t>
            </a:r>
            <a:r>
              <a:rPr lang="en-US" dirty="0" err="1"/>
              <a:t>lebih</a:t>
            </a:r>
            <a:r>
              <a:rPr lang="en-US" dirty="0"/>
              <a:t> </a:t>
            </a:r>
            <a:r>
              <a:rPr lang="en-US" dirty="0" err="1"/>
              <a:t>dinamis</a:t>
            </a:r>
            <a:r>
              <a:rPr lang="en-US" dirty="0"/>
              <a:t> </a:t>
            </a:r>
            <a:r>
              <a:rPr lang="en-US" dirty="0" err="1"/>
              <a:t>dan</a:t>
            </a:r>
            <a:r>
              <a:rPr lang="en-US" dirty="0"/>
              <a:t> </a:t>
            </a:r>
            <a:r>
              <a:rPr lang="en-US" dirty="0" err="1"/>
              <a:t>interaktif</a:t>
            </a:r>
            <a:r>
              <a:rPr lang="en-US" dirty="0"/>
              <a:t>. JavaScript </a:t>
            </a:r>
            <a:r>
              <a:rPr lang="en-US" dirty="0" err="1"/>
              <a:t>dapat</a:t>
            </a:r>
            <a:r>
              <a:rPr lang="en-US" dirty="0"/>
              <a:t> </a:t>
            </a:r>
            <a:r>
              <a:rPr lang="en-US" dirty="0" err="1"/>
              <a:t>meningkatkan</a:t>
            </a:r>
            <a:r>
              <a:rPr lang="en-US" dirty="0"/>
              <a:t> </a:t>
            </a:r>
            <a:r>
              <a:rPr lang="en-US" dirty="0" err="1"/>
              <a:t>fungsionalitas</a:t>
            </a:r>
            <a:r>
              <a:rPr lang="en-US" dirty="0"/>
              <a:t> </a:t>
            </a:r>
            <a:r>
              <a:rPr lang="en-US" dirty="0" err="1"/>
              <a:t>pada</a:t>
            </a:r>
            <a:r>
              <a:rPr lang="en-US" dirty="0"/>
              <a:t> </a:t>
            </a:r>
            <a:r>
              <a:rPr lang="en-US" dirty="0" err="1"/>
              <a:t>halaman</a:t>
            </a:r>
            <a:r>
              <a:rPr lang="en-US" dirty="0"/>
              <a:t> web. </a:t>
            </a:r>
            <a:r>
              <a:rPr lang="en-US" dirty="0" smtClean="0"/>
              <a:t>JavaScript </a:t>
            </a:r>
            <a:r>
              <a:rPr lang="en-US" dirty="0" err="1" smtClean="0"/>
              <a:t>juga</a:t>
            </a:r>
            <a:r>
              <a:rPr lang="en-US" dirty="0" smtClean="0"/>
              <a:t> </a:t>
            </a:r>
            <a:r>
              <a:rPr lang="en-US" dirty="0" err="1" smtClean="0"/>
              <a:t>bisa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aplikasi</a:t>
            </a:r>
            <a:r>
              <a:rPr lang="en-US" dirty="0"/>
              <a:t>, tools, </a:t>
            </a:r>
            <a:r>
              <a:rPr lang="en-US" dirty="0" err="1"/>
              <a:t>atau</a:t>
            </a:r>
            <a:r>
              <a:rPr lang="en-US" dirty="0"/>
              <a:t> </a:t>
            </a:r>
            <a:r>
              <a:rPr lang="en-US" dirty="0" err="1"/>
              <a:t>bahkan</a:t>
            </a:r>
            <a:r>
              <a:rPr lang="en-US" dirty="0"/>
              <a:t> game </a:t>
            </a:r>
            <a:r>
              <a:rPr lang="en-US" dirty="0" err="1"/>
              <a:t>pada</a:t>
            </a:r>
            <a:r>
              <a:rPr lang="en-US" dirty="0"/>
              <a:t> web</a:t>
            </a:r>
            <a:r>
              <a:rPr lang="en-US" dirty="0" smtClean="0"/>
              <a:t>.</a:t>
            </a:r>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JavaScript</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23</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31378" y="3646630"/>
            <a:ext cx="7342620" cy="229253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Javascript</a:t>
            </a:r>
            <a:r>
              <a:rPr lang="en-US" dirty="0" smtClean="0"/>
              <a:t>  </a:t>
            </a:r>
            <a:r>
              <a:rPr lang="en-US" dirty="0" err="1" smtClean="0"/>
              <a:t>merupakan</a:t>
            </a:r>
            <a:r>
              <a:rPr lang="en-US" dirty="0" smtClean="0"/>
              <a:t> </a:t>
            </a:r>
            <a:r>
              <a:rPr lang="en-US" dirty="0" err="1" smtClean="0"/>
              <a:t>bahasa</a:t>
            </a:r>
            <a:r>
              <a:rPr lang="en-US" dirty="0" smtClean="0"/>
              <a:t> </a:t>
            </a:r>
            <a:r>
              <a:rPr lang="en-US" dirty="0" err="1" smtClean="0"/>
              <a:t>pemrograman</a:t>
            </a:r>
            <a:r>
              <a:rPr lang="en-US" dirty="0" smtClean="0"/>
              <a:t> yang </a:t>
            </a:r>
            <a:r>
              <a:rPr lang="en-US" dirty="0" err="1" smtClean="0"/>
              <a:t>berjalan</a:t>
            </a:r>
            <a:r>
              <a:rPr lang="en-US" dirty="0" smtClean="0"/>
              <a:t> </a:t>
            </a:r>
            <a:r>
              <a:rPr lang="en-US" dirty="0" err="1" smtClean="0"/>
              <a:t>pada</a:t>
            </a:r>
            <a:r>
              <a:rPr lang="en-US" dirty="0" smtClean="0"/>
              <a:t> </a:t>
            </a:r>
            <a:r>
              <a:rPr lang="en-US" i="1" dirty="0" smtClean="0"/>
              <a:t>Client Side</a:t>
            </a:r>
            <a:r>
              <a:rPr lang="en-US" dirty="0" smtClean="0"/>
              <a:t>. </a:t>
            </a:r>
            <a:r>
              <a:rPr lang="en-US" dirty="0" err="1" smtClean="0"/>
              <a:t>Segala</a:t>
            </a:r>
            <a:r>
              <a:rPr lang="en-US" dirty="0" smtClean="0"/>
              <a:t> proses yang </a:t>
            </a:r>
            <a:r>
              <a:rPr lang="en-US" dirty="0" err="1" smtClean="0"/>
              <a:t>dilakukan</a:t>
            </a:r>
            <a:r>
              <a:rPr lang="en-US" dirty="0" smtClean="0"/>
              <a:t> </a:t>
            </a:r>
            <a:r>
              <a:rPr lang="en-US" dirty="0" err="1" smtClean="0"/>
              <a:t>Javascript</a:t>
            </a:r>
            <a:r>
              <a:rPr lang="en-US" dirty="0" smtClean="0"/>
              <a:t> </a:t>
            </a:r>
            <a:r>
              <a:rPr lang="en-US" dirty="0" err="1" smtClean="0"/>
              <a:t>dijalankan</a:t>
            </a:r>
            <a:r>
              <a:rPr lang="en-US" dirty="0" smtClean="0"/>
              <a:t> </a:t>
            </a:r>
            <a:r>
              <a:rPr lang="en-US" dirty="0" err="1" smtClean="0"/>
              <a:t>oleh</a:t>
            </a:r>
            <a:r>
              <a:rPr lang="en-US" dirty="0" smtClean="0"/>
              <a:t> </a:t>
            </a:r>
            <a:r>
              <a:rPr lang="en-US" dirty="0" err="1" smtClean="0"/>
              <a:t>pengunjung</a:t>
            </a:r>
            <a:r>
              <a:rPr lang="en-US" dirty="0" smtClean="0"/>
              <a:t> web (client). </a:t>
            </a:r>
            <a:r>
              <a:rPr lang="en-US" dirty="0" err="1" smtClean="0"/>
              <a:t>Pengunjung</a:t>
            </a:r>
            <a:r>
              <a:rPr lang="en-US" dirty="0" smtClean="0"/>
              <a:t> web </a:t>
            </a:r>
            <a:r>
              <a:rPr lang="en-US" dirty="0" err="1" smtClean="0"/>
              <a:t>mengirim</a:t>
            </a:r>
            <a:r>
              <a:rPr lang="en-US" dirty="0" smtClean="0"/>
              <a:t> </a:t>
            </a:r>
            <a:r>
              <a:rPr lang="en-US" dirty="0" err="1" smtClean="0"/>
              <a:t>permintaan</a:t>
            </a:r>
            <a:r>
              <a:rPr lang="en-US" dirty="0" smtClean="0"/>
              <a:t> (request) yang </a:t>
            </a:r>
            <a:r>
              <a:rPr lang="en-US" dirty="0" err="1" smtClean="0"/>
              <a:t>kemudian</a:t>
            </a:r>
            <a:r>
              <a:rPr lang="en-US" dirty="0" smtClean="0"/>
              <a:t> request </a:t>
            </a:r>
            <a:r>
              <a:rPr lang="en-US" dirty="0" err="1" smtClean="0"/>
              <a:t>tersebut</a:t>
            </a:r>
            <a:r>
              <a:rPr lang="en-US" dirty="0" smtClean="0"/>
              <a:t> </a:t>
            </a:r>
            <a:r>
              <a:rPr lang="en-US" dirty="0" err="1" smtClean="0"/>
              <a:t>akan</a:t>
            </a:r>
            <a:r>
              <a:rPr lang="en-US" dirty="0" smtClean="0"/>
              <a:t> </a:t>
            </a:r>
            <a:r>
              <a:rPr lang="en-US" dirty="0" err="1" smtClean="0"/>
              <a:t>diproses</a:t>
            </a:r>
            <a:r>
              <a:rPr lang="en-US" dirty="0" smtClean="0"/>
              <a:t> di server. </a:t>
            </a:r>
            <a:r>
              <a:rPr lang="en-US" dirty="0" err="1" smtClean="0"/>
              <a:t>Dengan</a:t>
            </a:r>
            <a:r>
              <a:rPr lang="en-US" dirty="0" smtClean="0"/>
              <a:t> </a:t>
            </a:r>
            <a:r>
              <a:rPr lang="en-US" dirty="0" err="1" smtClean="0"/>
              <a:t>melalui</a:t>
            </a:r>
            <a:r>
              <a:rPr lang="en-US" dirty="0" smtClean="0"/>
              <a:t> </a:t>
            </a:r>
            <a:r>
              <a:rPr lang="en-US" dirty="0" err="1" smtClean="0"/>
              <a:t>peramban</a:t>
            </a:r>
            <a:r>
              <a:rPr lang="en-US" dirty="0" smtClean="0"/>
              <a:t> web, </a:t>
            </a:r>
            <a:r>
              <a:rPr lang="en-US" dirty="0" err="1" smtClean="0"/>
              <a:t>hasilnya</a:t>
            </a:r>
            <a:r>
              <a:rPr lang="en-US" dirty="0" smtClean="0"/>
              <a:t> </a:t>
            </a:r>
            <a:r>
              <a:rPr lang="en-US" dirty="0" err="1" smtClean="0"/>
              <a:t>akan</a:t>
            </a:r>
            <a:r>
              <a:rPr lang="en-US" dirty="0" smtClean="0"/>
              <a:t> </a:t>
            </a:r>
            <a:r>
              <a:rPr lang="en-US" dirty="0" err="1" smtClean="0"/>
              <a:t>dikirimkan</a:t>
            </a:r>
            <a:r>
              <a:rPr lang="en-US" dirty="0" smtClean="0"/>
              <a:t> </a:t>
            </a:r>
            <a:r>
              <a:rPr lang="en-US" dirty="0" err="1" smtClean="0"/>
              <a:t>ke</a:t>
            </a:r>
            <a:r>
              <a:rPr lang="en-US" dirty="0" smtClean="0"/>
              <a:t> </a:t>
            </a:r>
            <a:r>
              <a:rPr lang="en-US" dirty="0" err="1" smtClean="0"/>
              <a:t>pengunjung</a:t>
            </a:r>
            <a:r>
              <a:rPr lang="en-US" dirty="0" smtClean="0"/>
              <a:t> web.</a:t>
            </a:r>
            <a:endParaRPr lang="en-US" i="1" dirty="0"/>
          </a:p>
        </p:txBody>
      </p:sp>
    </p:spTree>
    <p:extLst>
      <p:ext uri="{BB962C8B-B14F-4D97-AF65-F5344CB8AC3E}">
        <p14:creationId xmlns:p14="http://schemas.microsoft.com/office/powerpoint/2010/main" val="1691116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Fungsi</a:t>
            </a:r>
            <a:r>
              <a:rPr lang="en-US" dirty="0" smtClean="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73188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JavaScript </a:t>
            </a:r>
            <a:r>
              <a:rPr lang="en-US" dirty="0" err="1" smtClean="0"/>
              <a:t>memiliki</a:t>
            </a:r>
            <a:r>
              <a:rPr lang="en-US" dirty="0" smtClean="0"/>
              <a:t> </a:t>
            </a:r>
            <a:r>
              <a:rPr lang="en-US" dirty="0" err="1" smtClean="0"/>
              <a:t>banyak</a:t>
            </a:r>
            <a:r>
              <a:rPr lang="en-US" dirty="0" smtClean="0"/>
              <a:t> </a:t>
            </a:r>
            <a:r>
              <a:rPr lang="en-US" dirty="0" err="1" smtClean="0"/>
              <a:t>fungsi</a:t>
            </a:r>
            <a:r>
              <a:rPr lang="en-US" dirty="0" smtClean="0"/>
              <a:t> </a:t>
            </a:r>
            <a:r>
              <a:rPr lang="en-US" dirty="0" err="1" smtClean="0"/>
              <a:t>dan</a:t>
            </a:r>
            <a:r>
              <a:rPr lang="en-US" dirty="0" smtClean="0"/>
              <a:t> </a:t>
            </a:r>
            <a:r>
              <a:rPr lang="en-US" dirty="0" err="1" smtClean="0"/>
              <a:t>berikut</a:t>
            </a:r>
            <a:r>
              <a:rPr lang="en-US" dirty="0" smtClean="0"/>
              <a:t> </a:t>
            </a:r>
            <a:r>
              <a:rPr lang="en-US" dirty="0" err="1"/>
              <a:t>ini</a:t>
            </a:r>
            <a:r>
              <a:rPr lang="en-US" dirty="0"/>
              <a:t> </a:t>
            </a:r>
            <a:r>
              <a:rPr lang="en-US" dirty="0" err="1" smtClean="0"/>
              <a:t>beberapa</a:t>
            </a:r>
            <a:r>
              <a:rPr lang="en-US" dirty="0" smtClean="0"/>
              <a:t> </a:t>
            </a:r>
            <a:r>
              <a:rPr lang="en-US" dirty="0" err="1" smtClean="0"/>
              <a:t>fungsi</a:t>
            </a:r>
            <a:r>
              <a:rPr lang="en-US" dirty="0" smtClean="0"/>
              <a:t> di JavaScript</a:t>
            </a:r>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37909" y="2317072"/>
            <a:ext cx="9020996" cy="357770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err="1"/>
              <a:t>Membuat</a:t>
            </a:r>
            <a:r>
              <a:rPr lang="en-US" dirty="0"/>
              <a:t> situs </a:t>
            </a:r>
            <a:r>
              <a:rPr lang="en-US" dirty="0" err="1"/>
              <a:t>tampak</a:t>
            </a:r>
            <a:r>
              <a:rPr lang="en-US" dirty="0"/>
              <a:t> </a:t>
            </a:r>
            <a:r>
              <a:rPr lang="en-US" dirty="0" err="1"/>
              <a:t>lebih</a:t>
            </a:r>
            <a:r>
              <a:rPr lang="en-US" dirty="0"/>
              <a:t> </a:t>
            </a:r>
            <a:r>
              <a:rPr lang="en-US" dirty="0" err="1"/>
              <a:t>interaktif</a:t>
            </a:r>
            <a:r>
              <a:rPr lang="en-US" dirty="0"/>
              <a:t> </a:t>
            </a:r>
            <a:r>
              <a:rPr lang="en-US" dirty="0" err="1"/>
              <a:t>dan</a:t>
            </a:r>
            <a:r>
              <a:rPr lang="en-US" dirty="0"/>
              <a:t> </a:t>
            </a:r>
            <a:r>
              <a:rPr lang="en-US" dirty="0" err="1"/>
              <a:t>menarik</a:t>
            </a:r>
            <a:r>
              <a:rPr lang="en-US" dirty="0"/>
              <a:t> </a:t>
            </a:r>
            <a:r>
              <a:rPr lang="en-US" dirty="0" err="1"/>
              <a:t>karena</a:t>
            </a:r>
            <a:r>
              <a:rPr lang="en-US" dirty="0"/>
              <a:t> </a:t>
            </a:r>
            <a:r>
              <a:rPr lang="en-US" dirty="0" err="1"/>
              <a:t>akan</a:t>
            </a:r>
            <a:r>
              <a:rPr lang="en-US" dirty="0"/>
              <a:t> </a:t>
            </a:r>
            <a:r>
              <a:rPr lang="en-US" dirty="0" err="1"/>
              <a:t>lebih</a:t>
            </a:r>
            <a:r>
              <a:rPr lang="en-US" dirty="0"/>
              <a:t> </a:t>
            </a:r>
            <a:r>
              <a:rPr lang="en-US" dirty="0" err="1"/>
              <a:t>dari</a:t>
            </a:r>
            <a:r>
              <a:rPr lang="en-US" dirty="0"/>
              <a:t> </a:t>
            </a:r>
            <a:r>
              <a:rPr lang="en-US" dirty="0" err="1"/>
              <a:t>sekadar</a:t>
            </a:r>
            <a:r>
              <a:rPr lang="en-US" dirty="0"/>
              <a:t> </a:t>
            </a:r>
            <a:r>
              <a:rPr lang="en-US" dirty="0" err="1"/>
              <a:t>laman</a:t>
            </a:r>
            <a:r>
              <a:rPr lang="en-US" dirty="0"/>
              <a:t> </a:t>
            </a:r>
            <a:r>
              <a:rPr lang="en-US" dirty="0" err="1"/>
              <a:t>statis</a:t>
            </a:r>
            <a:r>
              <a:rPr lang="en-US" dirty="0"/>
              <a:t> yang </a:t>
            </a:r>
            <a:r>
              <a:rPr lang="en-US" dirty="0" err="1"/>
              <a:t>penuh</a:t>
            </a:r>
            <a:r>
              <a:rPr lang="en-US" dirty="0"/>
              <a:t> </a:t>
            </a:r>
            <a:r>
              <a:rPr lang="en-US" dirty="0" err="1"/>
              <a:t>tulisan</a:t>
            </a:r>
            <a:r>
              <a:rPr lang="en-US" dirty="0"/>
              <a:t>.</a:t>
            </a:r>
          </a:p>
          <a:p>
            <a:pPr marL="342900" indent="-342900">
              <a:buFont typeface="Arial" panose="020B0604020202020204" pitchFamily="34" charset="0"/>
              <a:buChar char="•"/>
            </a:pPr>
            <a:r>
              <a:rPr lang="en-US" dirty="0" err="1"/>
              <a:t>Berfungsi</a:t>
            </a:r>
            <a:r>
              <a:rPr lang="en-US" dirty="0"/>
              <a:t> </a:t>
            </a:r>
            <a:r>
              <a:rPr lang="en-US" dirty="0" err="1"/>
              <a:t>untuk</a:t>
            </a:r>
            <a:r>
              <a:rPr lang="en-US" dirty="0"/>
              <a:t> </a:t>
            </a:r>
            <a:r>
              <a:rPr lang="en-US" i="1" dirty="0">
                <a:hlinkClick r:id="rId2"/>
              </a:rPr>
              <a:t>mobile app</a:t>
            </a:r>
            <a:r>
              <a:rPr lang="en-US" i="1" dirty="0"/>
              <a:t> development</a:t>
            </a:r>
            <a:r>
              <a:rPr lang="en-US" dirty="0"/>
              <a:t> </a:t>
            </a:r>
            <a:r>
              <a:rPr lang="en-US" dirty="0" err="1"/>
              <a:t>atau</a:t>
            </a:r>
            <a:r>
              <a:rPr lang="en-US" dirty="0"/>
              <a:t> </a:t>
            </a:r>
            <a:r>
              <a:rPr lang="en-US" dirty="0" err="1"/>
              <a:t>menciptakan</a:t>
            </a:r>
            <a:r>
              <a:rPr lang="en-US" dirty="0"/>
              <a:t> </a:t>
            </a:r>
            <a:r>
              <a:rPr lang="en-US" dirty="0" err="1"/>
              <a:t>aplikasi</a:t>
            </a:r>
            <a:r>
              <a:rPr lang="en-US" dirty="0"/>
              <a:t> yang </a:t>
            </a:r>
            <a:r>
              <a:rPr lang="en-US" dirty="0" err="1"/>
              <a:t>beroperasi</a:t>
            </a:r>
            <a:r>
              <a:rPr lang="en-US" dirty="0"/>
              <a:t> di </a:t>
            </a:r>
            <a:r>
              <a:rPr lang="en-US" i="1" dirty="0"/>
              <a:t>smartphone </a:t>
            </a:r>
            <a:r>
              <a:rPr lang="en-US" dirty="0" err="1"/>
              <a:t>dan</a:t>
            </a:r>
            <a:r>
              <a:rPr lang="en-US" dirty="0"/>
              <a:t> tablet.</a:t>
            </a:r>
          </a:p>
          <a:p>
            <a:pPr marL="342900" indent="-342900">
              <a:buFont typeface="Arial" panose="020B0604020202020204" pitchFamily="34" charset="0"/>
              <a:buChar char="•"/>
            </a:pPr>
            <a:r>
              <a:rPr lang="en-US" dirty="0" err="1"/>
              <a:t>Menciptakan</a:t>
            </a:r>
            <a:r>
              <a:rPr lang="en-US" dirty="0"/>
              <a:t> </a:t>
            </a:r>
            <a:r>
              <a:rPr lang="en-US" i="1" dirty="0"/>
              <a:t>game </a:t>
            </a:r>
            <a:r>
              <a:rPr lang="en-US" dirty="0" err="1"/>
              <a:t>berbasis</a:t>
            </a:r>
            <a:r>
              <a:rPr lang="en-US" dirty="0"/>
              <a:t> </a:t>
            </a:r>
            <a:r>
              <a:rPr lang="en-US" i="1" dirty="0"/>
              <a:t>web browser</a:t>
            </a:r>
            <a:r>
              <a:rPr lang="en-US" dirty="0"/>
              <a:t>. </a:t>
            </a:r>
          </a:p>
          <a:p>
            <a:pPr marL="342900" indent="-342900">
              <a:buFont typeface="Arial" panose="020B0604020202020204" pitchFamily="34" charset="0"/>
              <a:buChar char="•"/>
            </a:pPr>
            <a:r>
              <a:rPr lang="en-US" dirty="0" err="1"/>
              <a:t>Meskipun</a:t>
            </a:r>
            <a:r>
              <a:rPr lang="en-US" dirty="0"/>
              <a:t> </a:t>
            </a:r>
            <a:r>
              <a:rPr lang="en-US" i="1" dirty="0"/>
              <a:t>JavaScript </a:t>
            </a:r>
            <a:r>
              <a:rPr lang="en-US" dirty="0" err="1"/>
              <a:t>umumnya</a:t>
            </a:r>
            <a:r>
              <a:rPr lang="en-US" dirty="0"/>
              <a:t> </a:t>
            </a:r>
            <a:r>
              <a:rPr lang="en-US" dirty="0" err="1"/>
              <a:t>digunakan</a:t>
            </a:r>
            <a:r>
              <a:rPr lang="en-US" dirty="0"/>
              <a:t> </a:t>
            </a:r>
            <a:r>
              <a:rPr lang="en-US" dirty="0" err="1"/>
              <a:t>untuk</a:t>
            </a:r>
            <a:r>
              <a:rPr lang="en-US" dirty="0"/>
              <a:t> </a:t>
            </a:r>
            <a:r>
              <a:rPr lang="en-US" dirty="0" err="1"/>
              <a:t>menciptakan</a:t>
            </a:r>
            <a:r>
              <a:rPr lang="en-US" dirty="0"/>
              <a:t> </a:t>
            </a:r>
            <a:r>
              <a:rPr lang="en-US" dirty="0" err="1"/>
              <a:t>bagian</a:t>
            </a:r>
            <a:r>
              <a:rPr lang="en-US" dirty="0"/>
              <a:t> </a:t>
            </a:r>
            <a:r>
              <a:rPr lang="en-US" i="1" dirty="0"/>
              <a:t>frontend </a:t>
            </a:r>
            <a:r>
              <a:rPr lang="en-US" dirty="0" err="1"/>
              <a:t>pada</a:t>
            </a:r>
            <a:r>
              <a:rPr lang="en-US" dirty="0"/>
              <a:t> </a:t>
            </a:r>
            <a:r>
              <a:rPr lang="en-US" dirty="0" err="1"/>
              <a:t>sebuah</a:t>
            </a:r>
            <a:r>
              <a:rPr lang="en-US" dirty="0"/>
              <a:t> situs, </a:t>
            </a:r>
            <a:r>
              <a:rPr lang="en-US" dirty="0" err="1"/>
              <a:t>bahasa</a:t>
            </a:r>
            <a:r>
              <a:rPr lang="en-US" dirty="0"/>
              <a:t> </a:t>
            </a:r>
            <a:r>
              <a:rPr lang="en-US" dirty="0" err="1"/>
              <a:t>pemrograman</a:t>
            </a:r>
            <a:r>
              <a:rPr lang="en-US" dirty="0"/>
              <a:t> </a:t>
            </a:r>
            <a:r>
              <a:rPr lang="en-US" dirty="0" err="1"/>
              <a:t>ini</a:t>
            </a:r>
            <a:r>
              <a:rPr lang="en-US" dirty="0"/>
              <a:t> </a:t>
            </a:r>
            <a:r>
              <a:rPr lang="en-US" dirty="0" err="1"/>
              <a:t>sangat</a:t>
            </a:r>
            <a:r>
              <a:rPr lang="en-US" dirty="0"/>
              <a:t> </a:t>
            </a:r>
            <a:r>
              <a:rPr lang="en-US" dirty="0" err="1"/>
              <a:t>serbaguna</a:t>
            </a:r>
            <a:r>
              <a:rPr lang="en-US" dirty="0"/>
              <a:t> </a:t>
            </a:r>
            <a:r>
              <a:rPr lang="en-US" dirty="0" err="1"/>
              <a:t>sehingga</a:t>
            </a:r>
            <a:r>
              <a:rPr lang="en-US" dirty="0"/>
              <a:t> </a:t>
            </a:r>
            <a:r>
              <a:rPr lang="en-US" dirty="0" err="1"/>
              <a:t>bisa</a:t>
            </a:r>
            <a:r>
              <a:rPr lang="en-US" dirty="0"/>
              <a:t> </a:t>
            </a:r>
            <a:r>
              <a:rPr lang="en-US" dirty="0" err="1"/>
              <a:t>digunakan</a:t>
            </a:r>
            <a:r>
              <a:rPr lang="en-US" dirty="0"/>
              <a:t> </a:t>
            </a:r>
            <a:r>
              <a:rPr lang="en-US" dirty="0" err="1"/>
              <a:t>untuk</a:t>
            </a:r>
            <a:r>
              <a:rPr lang="en-US" dirty="0"/>
              <a:t> </a:t>
            </a:r>
            <a:r>
              <a:rPr lang="en-US" dirty="0" err="1"/>
              <a:t>bagian</a:t>
            </a:r>
            <a:r>
              <a:rPr lang="en-US" dirty="0"/>
              <a:t> </a:t>
            </a:r>
            <a:r>
              <a:rPr lang="en-US" i="1" dirty="0"/>
              <a:t>backend</a:t>
            </a:r>
            <a:r>
              <a:rPr lang="en-US" dirty="0"/>
              <a:t> situs.</a:t>
            </a:r>
          </a:p>
        </p:txBody>
      </p:sp>
    </p:spTree>
    <p:extLst>
      <p:ext uri="{BB962C8B-B14F-4D97-AF65-F5344CB8AC3E}">
        <p14:creationId xmlns:p14="http://schemas.microsoft.com/office/powerpoint/2010/main" val="3656192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JavaScript</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JavaScript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25</a:t>
            </a:fld>
            <a:endParaRPr lang="en-US" dirty="0"/>
          </a:p>
        </p:txBody>
      </p:sp>
      <p:graphicFrame>
        <p:nvGraphicFramePr>
          <p:cNvPr id="12" name="Diagram 11"/>
          <p:cNvGraphicFramePr/>
          <p:nvPr>
            <p:extLst>
              <p:ext uri="{D42A27DB-BD31-4B8C-83A1-F6EECF244321}">
                <p14:modId xmlns:p14="http://schemas.microsoft.com/office/powerpoint/2010/main" val="281202482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226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Internal - </a:t>
            </a:r>
            <a:r>
              <a:rPr lang="en-US" b="0" dirty="0" err="1" smtClean="0"/>
              <a:t>Penggunaan</a:t>
            </a:r>
            <a:r>
              <a:rPr lang="en-US" dirty="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26</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7190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&lt;script type="text/</a:t>
            </a:r>
            <a:r>
              <a:rPr lang="en-US" sz="1600" dirty="0" err="1"/>
              <a:t>javascript</a:t>
            </a:r>
            <a:r>
              <a:rPr lang="en-US" sz="1600" dirty="0"/>
              <a:t>"&gt;</a:t>
            </a:r>
          </a:p>
          <a:p>
            <a:pPr>
              <a:spcBef>
                <a:spcPts val="0"/>
              </a:spcBef>
            </a:pPr>
            <a:r>
              <a:rPr lang="en-US" sz="1600" dirty="0"/>
              <a:t>	alert</a:t>
            </a:r>
            <a:r>
              <a:rPr lang="en-US" sz="1600" dirty="0" smtClean="0"/>
              <a:t>(“Hello World!");</a:t>
            </a:r>
            <a:endParaRPr lang="en-US" sz="1600" dirty="0"/>
          </a:p>
          <a:p>
            <a:pPr>
              <a:spcBef>
                <a:spcPts val="0"/>
              </a:spcBef>
            </a:pPr>
            <a:r>
              <a:rPr lang="en-US" sz="1600" dirty="0"/>
              <a:t>&lt;/script&gt;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3428108"/>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smtClean="0"/>
              <a:t>Kode javascript dapat disisipkan langsung pada halaman suatu web, penulisan ini hampir sama seperti penulisan Internal CSS</a:t>
            </a:r>
            <a:r>
              <a:rPr lang="en-US" dirty="0"/>
              <a:t> </a:t>
            </a:r>
            <a:r>
              <a:rPr lang="en-US" dirty="0" err="1" smtClean="0"/>
              <a:t>hanya</a:t>
            </a:r>
            <a:r>
              <a:rPr lang="en-US" dirty="0" smtClean="0"/>
              <a:t> </a:t>
            </a:r>
            <a:r>
              <a:rPr lang="en-US" dirty="0" err="1" smtClean="0"/>
              <a:t>saja</a:t>
            </a:r>
            <a:r>
              <a:rPr lang="en-US" dirty="0" smtClean="0"/>
              <a:t> </a:t>
            </a:r>
            <a:r>
              <a:rPr lang="en-US" dirty="0" err="1" smtClean="0"/>
              <a:t>perbedaannya</a:t>
            </a:r>
            <a:r>
              <a:rPr lang="en-US" dirty="0" smtClean="0"/>
              <a:t> </a:t>
            </a:r>
            <a:r>
              <a:rPr lang="en-US" dirty="0" err="1" smtClean="0"/>
              <a:t>terletak</a:t>
            </a:r>
            <a:r>
              <a:rPr lang="en-US" dirty="0" smtClean="0"/>
              <a:t> </a:t>
            </a:r>
            <a:r>
              <a:rPr lang="en-US" dirty="0" err="1" smtClean="0"/>
              <a:t>pada</a:t>
            </a:r>
            <a:r>
              <a:rPr lang="en-US" dirty="0" smtClean="0"/>
              <a:t> tag </a:t>
            </a:r>
            <a:r>
              <a:rPr lang="en-US" dirty="0" err="1" smtClean="0"/>
              <a:t>dan</a:t>
            </a:r>
            <a:r>
              <a:rPr lang="en-US" dirty="0" smtClean="0"/>
              <a:t> </a:t>
            </a:r>
            <a:r>
              <a:rPr lang="en-US" dirty="0" err="1" smtClean="0"/>
              <a:t>sintaks</a:t>
            </a:r>
            <a:r>
              <a:rPr lang="en-US" dirty="0" smtClean="0"/>
              <a:t> </a:t>
            </a:r>
            <a:r>
              <a:rPr lang="en-US" dirty="0" err="1" smtClean="0"/>
              <a:t>nya</a:t>
            </a:r>
            <a:r>
              <a:rPr lang="en-US" dirty="0" smtClean="0"/>
              <a:t>.</a:t>
            </a:r>
            <a:endParaRPr lang="nn-NO" dirty="0" smtClean="0"/>
          </a:p>
        </p:txBody>
      </p:sp>
    </p:spTree>
    <p:extLst>
      <p:ext uri="{BB962C8B-B14F-4D97-AF65-F5344CB8AC3E}">
        <p14:creationId xmlns:p14="http://schemas.microsoft.com/office/powerpoint/2010/main" val="1675647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External - </a:t>
            </a:r>
            <a:r>
              <a:rPr lang="en-US" b="0" dirty="0" err="1" smtClean="0"/>
              <a:t>Penggunaan</a:t>
            </a:r>
            <a:r>
              <a:rPr lang="en-US" dirty="0"/>
              <a:t> </a:t>
            </a:r>
            <a:r>
              <a:rPr lang="en-US" b="0" dirty="0" smtClean="0"/>
              <a:t>JavaScript</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JavaScript</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8"/>
            <a:ext cx="7209951" cy="40833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&lt;script type="text/</a:t>
            </a:r>
            <a:r>
              <a:rPr lang="en-US" sz="1600" dirty="0" err="1"/>
              <a:t>javascript</a:t>
            </a:r>
            <a:r>
              <a:rPr lang="en-US" sz="1600" dirty="0"/>
              <a:t>" </a:t>
            </a:r>
            <a:r>
              <a:rPr lang="en-US" sz="1600" dirty="0" err="1"/>
              <a:t>src</a:t>
            </a:r>
            <a:r>
              <a:rPr lang="en-US" sz="1600" dirty="0"/>
              <a:t>="myjsfile.js"&gt;&lt;/script&gt;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2831978"/>
            <a:ext cx="9020996" cy="79011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a:t>
            </a:r>
            <a:r>
              <a:rPr lang="en-US" dirty="0" err="1" smtClean="0"/>
              <a:t>diatas</a:t>
            </a:r>
            <a:r>
              <a:rPr lang="en-US" dirty="0" smtClean="0"/>
              <a:t> </a:t>
            </a:r>
            <a:r>
              <a:rPr lang="en-US" dirty="0" err="1" smtClean="0"/>
              <a:t>menyerupai</a:t>
            </a:r>
            <a:r>
              <a:rPr lang="en-US" dirty="0" smtClean="0"/>
              <a:t> </a:t>
            </a:r>
            <a:r>
              <a:rPr lang="en-US" b="1" i="1" dirty="0" smtClean="0"/>
              <a:t>External CSS </a:t>
            </a:r>
            <a:r>
              <a:rPr lang="en-US" dirty="0" err="1" smtClean="0"/>
              <a:t>dimana</a:t>
            </a:r>
            <a:r>
              <a:rPr lang="en-US" dirty="0" smtClean="0"/>
              <a:t> </a:t>
            </a:r>
            <a:r>
              <a:rPr lang="en-US" dirty="0" err="1" smtClean="0"/>
              <a:t>src</a:t>
            </a:r>
            <a:r>
              <a:rPr lang="en-US" dirty="0" smtClean="0"/>
              <a:t>=“…” </a:t>
            </a:r>
            <a:r>
              <a:rPr lang="en-US" dirty="0" err="1" smtClean="0"/>
              <a:t>berfungsi</a:t>
            </a:r>
            <a:r>
              <a:rPr lang="en-US" dirty="0" smtClean="0"/>
              <a:t> </a:t>
            </a:r>
            <a:r>
              <a:rPr lang="en-US" dirty="0" err="1" smtClean="0"/>
              <a:t>sebagai</a:t>
            </a:r>
            <a:r>
              <a:rPr lang="en-US" dirty="0" smtClean="0"/>
              <a:t> </a:t>
            </a:r>
            <a:r>
              <a:rPr lang="en-US" dirty="0" err="1" smtClean="0"/>
              <a:t>lokasi</a:t>
            </a:r>
            <a:r>
              <a:rPr lang="en-US" dirty="0" smtClean="0"/>
              <a:t> </a:t>
            </a:r>
            <a:r>
              <a:rPr lang="en-US" dirty="0" err="1" smtClean="0"/>
              <a:t>penyimpanan</a:t>
            </a:r>
            <a:r>
              <a:rPr lang="en-US" dirty="0" smtClean="0"/>
              <a:t> </a:t>
            </a:r>
            <a:r>
              <a:rPr lang="en-US" dirty="0" err="1" smtClean="0"/>
              <a:t>kode</a:t>
            </a:r>
            <a:r>
              <a:rPr lang="en-US" dirty="0" smtClean="0"/>
              <a:t> </a:t>
            </a:r>
            <a:r>
              <a:rPr lang="en-US" dirty="0" err="1" smtClean="0"/>
              <a:t>javascript</a:t>
            </a:r>
            <a:r>
              <a:rPr lang="en-US" dirty="0" smtClean="0"/>
              <a:t>.</a:t>
            </a:r>
            <a:endParaRPr lang="nn-NO" b="1" i="1" dirty="0" smtClean="0"/>
          </a:p>
        </p:txBody>
      </p:sp>
    </p:spTree>
    <p:extLst>
      <p:ext uri="{BB962C8B-B14F-4D97-AF65-F5344CB8AC3E}">
        <p14:creationId xmlns:p14="http://schemas.microsoft.com/office/powerpoint/2010/main" val="1797364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PHP</a:t>
            </a:r>
            <a:br>
              <a:rPr lang="en-US" dirty="0"/>
            </a:br>
            <a:r>
              <a:rPr lang="en-US" b="0" dirty="0"/>
              <a:t>(</a:t>
            </a:r>
            <a:r>
              <a:rPr lang="en-US" b="0" i="1" dirty="0"/>
              <a:t>Hypertext Preprocessor)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411003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PHP ?</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	</a:t>
            </a:r>
            <a:r>
              <a:rPr lang="en-US" b="1" dirty="0"/>
              <a:t>PHP</a:t>
            </a:r>
            <a:r>
              <a:rPr lang="en-US" dirty="0"/>
              <a:t> </a:t>
            </a:r>
            <a:r>
              <a:rPr lang="en-US" dirty="0" err="1"/>
              <a:t>atau</a:t>
            </a:r>
            <a:r>
              <a:rPr lang="en-US" dirty="0"/>
              <a:t> </a:t>
            </a:r>
            <a:r>
              <a:rPr lang="en-US" i="1" dirty="0"/>
              <a:t>Hypertext Preprocessor </a:t>
            </a:r>
            <a:r>
              <a:rPr lang="en-US" dirty="0" err="1"/>
              <a:t>adalah</a:t>
            </a:r>
            <a:r>
              <a:rPr lang="en-US" dirty="0"/>
              <a:t> </a:t>
            </a:r>
            <a:r>
              <a:rPr lang="en-US" dirty="0" err="1"/>
              <a:t>bahasa</a:t>
            </a:r>
            <a:r>
              <a:rPr lang="en-US" dirty="0"/>
              <a:t> </a:t>
            </a:r>
            <a:r>
              <a:rPr lang="en-US" dirty="0" err="1"/>
              <a:t>pemrograman</a:t>
            </a:r>
            <a:r>
              <a:rPr lang="en-US" dirty="0"/>
              <a:t> yang </a:t>
            </a:r>
            <a:r>
              <a:rPr lang="en-US" dirty="0" err="1"/>
              <a:t>berjalan</a:t>
            </a:r>
            <a:r>
              <a:rPr lang="en-US" dirty="0"/>
              <a:t> </a:t>
            </a:r>
            <a:r>
              <a:rPr lang="en-US" dirty="0" err="1"/>
              <a:t>pada</a:t>
            </a:r>
            <a:r>
              <a:rPr lang="en-US" dirty="0"/>
              <a:t> </a:t>
            </a:r>
            <a:r>
              <a:rPr lang="en-US" i="1" dirty="0"/>
              <a:t>server side scripting</a:t>
            </a:r>
            <a:r>
              <a:rPr lang="en-US" dirty="0"/>
              <a:t> </a:t>
            </a:r>
            <a:r>
              <a:rPr lang="en-US" dirty="0" err="1"/>
              <a:t>dan</a:t>
            </a:r>
            <a:r>
              <a:rPr lang="en-US" dirty="0"/>
              <a:t> </a:t>
            </a:r>
            <a:r>
              <a:rPr lang="en-US" dirty="0" err="1"/>
              <a:t>bersifat</a:t>
            </a:r>
            <a:r>
              <a:rPr lang="en-US" dirty="0"/>
              <a:t> </a:t>
            </a:r>
            <a:r>
              <a:rPr lang="en-US" i="1" dirty="0"/>
              <a:t>open source</a:t>
            </a:r>
            <a:r>
              <a:rPr lang="en-US" dirty="0"/>
              <a:t> (</a:t>
            </a:r>
            <a:r>
              <a:rPr lang="en-US" dirty="0" err="1"/>
              <a:t>sumber</a:t>
            </a:r>
            <a:r>
              <a:rPr lang="en-US" dirty="0"/>
              <a:t> </a:t>
            </a:r>
            <a:r>
              <a:rPr lang="en-US" dirty="0" err="1"/>
              <a:t>terbuka</a:t>
            </a:r>
            <a:r>
              <a:rPr lang="en-US" dirty="0"/>
              <a:t>). </a:t>
            </a:r>
            <a:r>
              <a:rPr lang="en-US" dirty="0" err="1"/>
              <a:t>Untuk</a:t>
            </a:r>
            <a:r>
              <a:rPr lang="en-US" dirty="0"/>
              <a:t> </a:t>
            </a:r>
            <a:r>
              <a:rPr lang="en-US" dirty="0" err="1"/>
              <a:t>penggunaan</a:t>
            </a:r>
            <a:r>
              <a:rPr lang="en-US" dirty="0"/>
              <a:t> </a:t>
            </a:r>
            <a:r>
              <a:rPr lang="en-US" dirty="0" err="1"/>
              <a:t>dari</a:t>
            </a:r>
            <a:r>
              <a:rPr lang="en-US" dirty="0"/>
              <a:t> </a:t>
            </a:r>
            <a:r>
              <a:rPr lang="en-US" dirty="0" err="1"/>
              <a:t>bahasa</a:t>
            </a:r>
            <a:r>
              <a:rPr lang="en-US" dirty="0"/>
              <a:t> </a:t>
            </a:r>
            <a:r>
              <a:rPr lang="en-US" dirty="0" err="1"/>
              <a:t>ini</a:t>
            </a:r>
            <a:r>
              <a:rPr lang="en-US" dirty="0"/>
              <a:t> </a:t>
            </a:r>
            <a:r>
              <a:rPr lang="en-US" dirty="0" err="1"/>
              <a:t>sering</a:t>
            </a:r>
            <a:r>
              <a:rPr lang="en-US" dirty="0"/>
              <a:t> </a:t>
            </a:r>
            <a:r>
              <a:rPr lang="en-US" dirty="0" err="1"/>
              <a:t>digunakan</a:t>
            </a:r>
            <a:r>
              <a:rPr lang="en-US" dirty="0"/>
              <a:t> </a:t>
            </a:r>
            <a:r>
              <a:rPr lang="en-US" dirty="0" err="1"/>
              <a:t>untuk</a:t>
            </a:r>
            <a:r>
              <a:rPr lang="en-US" dirty="0"/>
              <a:t> </a:t>
            </a:r>
            <a:r>
              <a:rPr lang="en-US" dirty="0" err="1"/>
              <a:t>pembuatan</a:t>
            </a:r>
            <a:r>
              <a:rPr lang="en-US" dirty="0"/>
              <a:t> </a:t>
            </a:r>
            <a:r>
              <a:rPr lang="en-US" dirty="0" err="1"/>
              <a:t>aplikasi</a:t>
            </a:r>
            <a:r>
              <a:rPr lang="en-US" dirty="0"/>
              <a:t> </a:t>
            </a:r>
            <a:r>
              <a:rPr lang="en-US" dirty="0" err="1"/>
              <a:t>berbasis</a:t>
            </a:r>
            <a:r>
              <a:rPr lang="en-US" dirty="0"/>
              <a:t> website yang </a:t>
            </a:r>
            <a:r>
              <a:rPr lang="en-US" dirty="0" err="1"/>
              <a:t>berjalan</a:t>
            </a:r>
            <a:r>
              <a:rPr lang="en-US" dirty="0"/>
              <a:t> </a:t>
            </a:r>
            <a:r>
              <a:rPr lang="en-US" dirty="0" err="1"/>
              <a:t>secara</a:t>
            </a:r>
            <a:r>
              <a:rPr lang="en-US" dirty="0"/>
              <a:t> </a:t>
            </a:r>
            <a:r>
              <a:rPr lang="en-US" dirty="0" err="1"/>
              <a:t>dinamis</a:t>
            </a:r>
            <a:r>
              <a:rPr lang="en-US" dirty="0"/>
              <a:t>, </a:t>
            </a:r>
            <a:r>
              <a:rPr lang="en-US" dirty="0" err="1"/>
              <a:t>sehingga</a:t>
            </a:r>
            <a:r>
              <a:rPr lang="en-US" dirty="0"/>
              <a:t> </a:t>
            </a:r>
            <a:r>
              <a:rPr lang="en-US" dirty="0" err="1"/>
              <a:t>dapat</a:t>
            </a:r>
            <a:r>
              <a:rPr lang="en-US" dirty="0"/>
              <a:t> </a:t>
            </a:r>
            <a:r>
              <a:rPr lang="en-US" dirty="0" err="1"/>
              <a:t>terintegrasi</a:t>
            </a:r>
            <a:r>
              <a:rPr lang="en-US" dirty="0"/>
              <a:t> </a:t>
            </a:r>
            <a:r>
              <a:rPr lang="en-US" dirty="0" err="1"/>
              <a:t>dengan</a:t>
            </a:r>
            <a:r>
              <a:rPr lang="en-US" dirty="0"/>
              <a:t> basis data (</a:t>
            </a:r>
            <a:r>
              <a:rPr lang="en-US" i="1" dirty="0"/>
              <a:t>database</a:t>
            </a:r>
            <a:r>
              <a:rPr lang="en-US" dirty="0"/>
              <a:t>).</a:t>
            </a:r>
          </a:p>
          <a:p>
            <a:r>
              <a:rPr lang="en-US" dirty="0"/>
              <a:t>	PHP </a:t>
            </a:r>
            <a:r>
              <a:rPr lang="en-US" dirty="0" err="1"/>
              <a:t>banyak</a:t>
            </a:r>
            <a:r>
              <a:rPr lang="en-US" dirty="0"/>
              <a:t> </a:t>
            </a:r>
            <a:r>
              <a:rPr lang="en-US" dirty="0" err="1"/>
              <a:t>digunakan</a:t>
            </a:r>
            <a:r>
              <a:rPr lang="en-US" dirty="0"/>
              <a:t> </a:t>
            </a:r>
            <a:r>
              <a:rPr lang="en-US" dirty="0" err="1"/>
              <a:t>untuk</a:t>
            </a:r>
            <a:r>
              <a:rPr lang="en-US" dirty="0"/>
              <a:t> </a:t>
            </a:r>
            <a:r>
              <a:rPr lang="en-US" dirty="0" err="1"/>
              <a:t>pembuatan</a:t>
            </a:r>
            <a:r>
              <a:rPr lang="en-US" dirty="0"/>
              <a:t> website </a:t>
            </a:r>
            <a:r>
              <a:rPr lang="en-US" dirty="0" err="1"/>
              <a:t>untuk</a:t>
            </a:r>
            <a:r>
              <a:rPr lang="en-US" dirty="0"/>
              <a:t> </a:t>
            </a:r>
            <a:r>
              <a:rPr lang="en-US" dirty="0" err="1"/>
              <a:t>kebutuhan</a:t>
            </a:r>
            <a:r>
              <a:rPr lang="en-US" dirty="0"/>
              <a:t> </a:t>
            </a:r>
            <a:r>
              <a:rPr lang="en-US" i="1" dirty="0"/>
              <a:t>ecommerce, </a:t>
            </a:r>
            <a:r>
              <a:rPr lang="en-US" dirty="0" err="1"/>
              <a:t>sistem</a:t>
            </a:r>
            <a:r>
              <a:rPr lang="en-US" dirty="0"/>
              <a:t> </a:t>
            </a:r>
            <a:r>
              <a:rPr lang="en-US" dirty="0" err="1"/>
              <a:t>informasi</a:t>
            </a:r>
            <a:r>
              <a:rPr lang="en-US" dirty="0"/>
              <a:t>, </a:t>
            </a:r>
            <a:r>
              <a:rPr lang="en-US" dirty="0" err="1"/>
              <a:t>maupun</a:t>
            </a:r>
            <a:r>
              <a:rPr lang="en-US" dirty="0"/>
              <a:t> landing page. </a:t>
            </a:r>
            <a:r>
              <a:rPr lang="en-US" dirty="0" err="1"/>
              <a:t>Karena</a:t>
            </a:r>
            <a:r>
              <a:rPr lang="en-US" dirty="0"/>
              <a:t> PHP </a:t>
            </a:r>
            <a:r>
              <a:rPr lang="en-US" dirty="0" err="1"/>
              <a:t>tergolong</a:t>
            </a:r>
            <a:r>
              <a:rPr lang="en-US" dirty="0"/>
              <a:t> </a:t>
            </a:r>
            <a:r>
              <a:rPr lang="en-US" dirty="0" err="1"/>
              <a:t>dalam</a:t>
            </a:r>
            <a:r>
              <a:rPr lang="en-US" dirty="0"/>
              <a:t> </a:t>
            </a:r>
            <a:r>
              <a:rPr lang="en-US" dirty="0" err="1"/>
              <a:t>bahasa</a:t>
            </a:r>
            <a:r>
              <a:rPr lang="en-US" dirty="0"/>
              <a:t> </a:t>
            </a:r>
            <a:r>
              <a:rPr lang="en-US" dirty="0" err="1"/>
              <a:t>pemrograman</a:t>
            </a:r>
            <a:r>
              <a:rPr lang="en-US" dirty="0"/>
              <a:t> </a:t>
            </a:r>
            <a:r>
              <a:rPr lang="en-US" dirty="0" err="1"/>
              <a:t>berbasis</a:t>
            </a:r>
            <a:r>
              <a:rPr lang="en-US" dirty="0"/>
              <a:t> </a:t>
            </a:r>
            <a:r>
              <a:rPr lang="en-US" i="1" dirty="0"/>
              <a:t>server-side,</a:t>
            </a:r>
            <a:r>
              <a:rPr lang="en-US" dirty="0"/>
              <a:t> </a:t>
            </a:r>
            <a:r>
              <a:rPr lang="en-US" dirty="0" err="1"/>
              <a:t>maka</a:t>
            </a:r>
            <a:r>
              <a:rPr lang="en-US" dirty="0"/>
              <a:t> script yang </a:t>
            </a:r>
            <a:r>
              <a:rPr lang="en-US" dirty="0" err="1"/>
              <a:t>digunakan</a:t>
            </a:r>
            <a:r>
              <a:rPr lang="en-US" dirty="0"/>
              <a:t> </a:t>
            </a:r>
            <a:r>
              <a:rPr lang="en-US" dirty="0" err="1"/>
              <a:t>akan</a:t>
            </a:r>
            <a:r>
              <a:rPr lang="en-US" dirty="0"/>
              <a:t> </a:t>
            </a:r>
            <a:r>
              <a:rPr lang="en-US" dirty="0" err="1"/>
              <a:t>diproses</a:t>
            </a:r>
            <a:r>
              <a:rPr lang="en-US" dirty="0"/>
              <a:t> </a:t>
            </a:r>
            <a:r>
              <a:rPr lang="en-US" dirty="0" err="1"/>
              <a:t>oleh</a:t>
            </a:r>
            <a:r>
              <a:rPr lang="en-US" dirty="0"/>
              <a:t> server.</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PHP</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29</a:t>
            </a:fld>
            <a:endParaRPr lang="en-US" dirty="0"/>
          </a:p>
        </p:txBody>
      </p:sp>
    </p:spTree>
    <p:extLst>
      <p:ext uri="{BB962C8B-B14F-4D97-AF65-F5344CB8AC3E}">
        <p14:creationId xmlns:p14="http://schemas.microsoft.com/office/powerpoint/2010/main" val="1600153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err="1" smtClean="0"/>
              <a:t>Pengenalan</a:t>
            </a:r>
            <a:r>
              <a:rPr lang="en-US" dirty="0" smtClean="0"/>
              <a:t> </a:t>
            </a:r>
            <a:r>
              <a:rPr lang="en-US" dirty="0" err="1" smtClean="0"/>
              <a:t>Dasar</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fontScale="85000" lnSpcReduction="20000"/>
          </a:bodyPr>
          <a:lstStyle/>
          <a:p>
            <a:endParaRPr lang="en-US" dirty="0" smtClean="0"/>
          </a:p>
          <a:p>
            <a:pPr marL="342900" indent="-342900">
              <a:buFontTx/>
              <a:buChar char="-"/>
            </a:pPr>
            <a:r>
              <a:rPr lang="en-US" dirty="0" smtClean="0"/>
              <a:t>Website </a:t>
            </a:r>
            <a:r>
              <a:rPr lang="en-US" dirty="0" err="1" smtClean="0"/>
              <a:t>dan</a:t>
            </a:r>
            <a:r>
              <a:rPr lang="en-US" dirty="0" smtClean="0"/>
              <a:t> Web App</a:t>
            </a:r>
          </a:p>
          <a:p>
            <a:pPr marL="342900" indent="-342900">
              <a:buFontTx/>
              <a:buChar char="-"/>
            </a:pPr>
            <a:r>
              <a:rPr lang="en-US" dirty="0" smtClean="0"/>
              <a:t>HTML</a:t>
            </a:r>
          </a:p>
          <a:p>
            <a:pPr marL="342900" indent="-342900">
              <a:buFontTx/>
              <a:buChar char="-"/>
            </a:pPr>
            <a:r>
              <a:rPr lang="en-US" dirty="0" smtClean="0"/>
              <a:t>CSS</a:t>
            </a:r>
          </a:p>
          <a:p>
            <a:pPr marL="342900" indent="-342900">
              <a:buFontTx/>
              <a:buChar char="-"/>
            </a:pPr>
            <a:r>
              <a:rPr lang="en-US" dirty="0" err="1" smtClean="0"/>
              <a:t>Javascript</a:t>
            </a:r>
            <a:endParaRPr lang="en-US" dirty="0" smtClean="0"/>
          </a:p>
          <a:p>
            <a:pPr marL="342900" indent="-342900">
              <a:buFontTx/>
              <a:buChar char="-"/>
            </a:pPr>
            <a:r>
              <a:rPr lang="en-US" dirty="0" smtClean="0"/>
              <a:t>PHP</a:t>
            </a:r>
            <a:endParaRPr lang="en-US" dirty="0"/>
          </a:p>
        </p:txBody>
      </p:sp>
      <p:pic>
        <p:nvPicPr>
          <p:cNvPr id="15" name="Picture 2" descr="Programming Sites for Technical Writers | Kleine Hassler :: Programa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608" y="2664466"/>
            <a:ext cx="3534633" cy="2356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292661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30</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771333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Sintaks</a:t>
            </a:r>
            <a:r>
              <a:rPr lang="en-US" dirty="0"/>
              <a:t> </a:t>
            </a:r>
            <a:r>
              <a:rPr lang="en-US" dirty="0" err="1" smtClean="0"/>
              <a:t>Dasar</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104260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Setiap</a:t>
            </a:r>
            <a:r>
              <a:rPr lang="en-US" dirty="0" smtClean="0"/>
              <a:t> </a:t>
            </a:r>
            <a:r>
              <a:rPr lang="en-US" dirty="0" err="1"/>
              <a:t>bahasa</a:t>
            </a:r>
            <a:r>
              <a:rPr lang="en-US" dirty="0"/>
              <a:t> </a:t>
            </a:r>
            <a:r>
              <a:rPr lang="en-US" dirty="0" err="1"/>
              <a:t>pemrograman</a:t>
            </a:r>
            <a:r>
              <a:rPr lang="en-US" dirty="0"/>
              <a:t> </a:t>
            </a:r>
            <a:r>
              <a:rPr lang="en-US" dirty="0" err="1"/>
              <a:t>memiliki</a:t>
            </a:r>
            <a:r>
              <a:rPr lang="en-US" dirty="0"/>
              <a:t> </a:t>
            </a:r>
            <a:r>
              <a:rPr lang="en-US" dirty="0" err="1"/>
              <a:t>aturan</a:t>
            </a:r>
            <a:r>
              <a:rPr lang="en-US" dirty="0"/>
              <a:t> coding </a:t>
            </a:r>
            <a:r>
              <a:rPr lang="en-US" dirty="0" err="1"/>
              <a:t>sendiri</a:t>
            </a:r>
            <a:r>
              <a:rPr lang="en-US" dirty="0"/>
              <a:t>. </a:t>
            </a:r>
            <a:r>
              <a:rPr lang="en-US" dirty="0" err="1"/>
              <a:t>Begitu</a:t>
            </a:r>
            <a:r>
              <a:rPr lang="en-US" dirty="0"/>
              <a:t> pula </a:t>
            </a:r>
            <a:r>
              <a:rPr lang="en-US" dirty="0" err="1"/>
              <a:t>dengan</a:t>
            </a:r>
            <a:r>
              <a:rPr lang="en-US" dirty="0"/>
              <a:t> PHP. </a:t>
            </a:r>
            <a:r>
              <a:rPr lang="en-US" dirty="0" err="1"/>
              <a:t>Sintaks</a:t>
            </a:r>
            <a:r>
              <a:rPr lang="en-US" dirty="0"/>
              <a:t> </a:t>
            </a:r>
            <a:r>
              <a:rPr lang="en-US" dirty="0" err="1"/>
              <a:t>dasarnya</a:t>
            </a:r>
            <a:r>
              <a:rPr lang="en-US" dirty="0"/>
              <a:t> </a:t>
            </a:r>
            <a:r>
              <a:rPr lang="en-US" dirty="0" err="1"/>
              <a:t>dibuka</a:t>
            </a:r>
            <a:r>
              <a:rPr lang="en-US" dirty="0"/>
              <a:t> </a:t>
            </a:r>
            <a:r>
              <a:rPr lang="en-US" dirty="0" err="1"/>
              <a:t>dengan</a:t>
            </a:r>
            <a:r>
              <a:rPr lang="en-US" dirty="0"/>
              <a:t> </a:t>
            </a:r>
            <a:r>
              <a:rPr lang="en-US" dirty="0">
                <a:solidFill>
                  <a:srgbClr val="FF0000"/>
                </a:solidFill>
              </a:rPr>
              <a:t>&lt;?</a:t>
            </a:r>
            <a:r>
              <a:rPr lang="en-US" dirty="0" err="1"/>
              <a:t>php</a:t>
            </a:r>
            <a:r>
              <a:rPr lang="en-US" dirty="0"/>
              <a:t> </a:t>
            </a:r>
            <a:r>
              <a:rPr lang="en-US" dirty="0" err="1"/>
              <a:t>dan</a:t>
            </a:r>
            <a:r>
              <a:rPr lang="en-US" dirty="0"/>
              <a:t> </a:t>
            </a:r>
            <a:r>
              <a:rPr lang="en-US" dirty="0" err="1"/>
              <a:t>ditutup</a:t>
            </a:r>
            <a:r>
              <a:rPr lang="en-US" dirty="0"/>
              <a:t> </a:t>
            </a:r>
            <a:r>
              <a:rPr lang="en-US" dirty="0" err="1"/>
              <a:t>dengan</a:t>
            </a:r>
            <a:r>
              <a:rPr lang="en-US" dirty="0"/>
              <a:t> </a:t>
            </a:r>
            <a:r>
              <a:rPr lang="en-US" dirty="0">
                <a:solidFill>
                  <a:srgbClr val="FF0000"/>
                </a:solidFill>
              </a:rPr>
              <a:t>?&gt;</a:t>
            </a: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10" y="2659994"/>
            <a:ext cx="4457874" cy="39196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a:t>
            </a:r>
            <a:r>
              <a:rPr lang="en-US" dirty="0" err="1"/>
              <a:t>php</a:t>
            </a:r>
            <a:r>
              <a:rPr lang="en-US" dirty="0"/>
              <a:t> echo "Hello World"; ?&gt;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3335371"/>
            <a:ext cx="9020996" cy="248838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rgbClr val="FF0000"/>
                </a:solidFill>
              </a:rPr>
              <a:t>&lt;?</a:t>
            </a:r>
            <a:r>
              <a:rPr lang="en-US" b="1" dirty="0" err="1">
                <a:solidFill>
                  <a:srgbClr val="FF0000"/>
                </a:solidFill>
              </a:rPr>
              <a:t>php</a:t>
            </a:r>
            <a:r>
              <a:rPr lang="en-US" b="1" dirty="0">
                <a:solidFill>
                  <a:srgbClr val="FF0000"/>
                </a:solidFill>
              </a:rPr>
              <a:t> </a:t>
            </a:r>
            <a:r>
              <a:rPr lang="en-US" dirty="0" err="1">
                <a:solidFill>
                  <a:srgbClr val="014067"/>
                </a:solidFill>
              </a:rPr>
              <a:t>ini</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membuka</a:t>
            </a:r>
            <a:r>
              <a:rPr lang="en-US" dirty="0">
                <a:solidFill>
                  <a:srgbClr val="014067"/>
                </a:solidFill>
              </a:rPr>
              <a:t> program PHP.</a:t>
            </a:r>
          </a:p>
          <a:p>
            <a:pPr marL="342900" indent="-342900">
              <a:buFont typeface="Arial" panose="020B0604020202020204" pitchFamily="34" charset="0"/>
              <a:buChar char="•"/>
            </a:pPr>
            <a:r>
              <a:rPr lang="en-US" b="1" dirty="0">
                <a:solidFill>
                  <a:srgbClr val="FF0000"/>
                </a:solidFill>
              </a:rPr>
              <a:t>echo</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sebuah</a:t>
            </a:r>
            <a:r>
              <a:rPr lang="en-US" dirty="0">
                <a:solidFill>
                  <a:srgbClr val="014067"/>
                </a:solidFill>
              </a:rPr>
              <a:t> </a:t>
            </a:r>
            <a:r>
              <a:rPr lang="en-US" dirty="0" err="1">
                <a:solidFill>
                  <a:srgbClr val="014067"/>
                </a:solidFill>
              </a:rPr>
              <a:t>perintah</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menampilkan</a:t>
            </a:r>
            <a:r>
              <a:rPr lang="en-US" dirty="0">
                <a:solidFill>
                  <a:srgbClr val="014067"/>
                </a:solidFill>
              </a:rPr>
              <a:t> </a:t>
            </a:r>
            <a:r>
              <a:rPr lang="en-US" dirty="0" err="1">
                <a:solidFill>
                  <a:srgbClr val="014067"/>
                </a:solidFill>
              </a:rPr>
              <a:t>teks</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"Hello World"; </a:t>
            </a:r>
            <a:r>
              <a:rPr lang="en-US" dirty="0" err="1">
                <a:solidFill>
                  <a:srgbClr val="014067"/>
                </a:solidFill>
              </a:rPr>
              <a:t>teks</a:t>
            </a:r>
            <a:r>
              <a:rPr lang="en-US" dirty="0">
                <a:solidFill>
                  <a:srgbClr val="014067"/>
                </a:solidFill>
              </a:rPr>
              <a:t> yang </a:t>
            </a:r>
            <a:r>
              <a:rPr lang="en-US" dirty="0" err="1">
                <a:solidFill>
                  <a:srgbClr val="014067"/>
                </a:solidFill>
              </a:rPr>
              <a:t>hendak</a:t>
            </a:r>
            <a:r>
              <a:rPr lang="en-US" dirty="0">
                <a:solidFill>
                  <a:srgbClr val="014067"/>
                </a:solidFill>
              </a:rPr>
              <a:t> </a:t>
            </a:r>
            <a:r>
              <a:rPr lang="en-US" dirty="0" err="1">
                <a:solidFill>
                  <a:srgbClr val="014067"/>
                </a:solidFill>
              </a:rPr>
              <a:t>ditampilkan</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ditulis</a:t>
            </a:r>
            <a:r>
              <a:rPr lang="en-US" dirty="0">
                <a:solidFill>
                  <a:srgbClr val="014067"/>
                </a:solidFill>
              </a:rPr>
              <a:t> </a:t>
            </a:r>
            <a:r>
              <a:rPr lang="en-US" dirty="0" err="1">
                <a:solidFill>
                  <a:srgbClr val="014067"/>
                </a:solidFill>
              </a:rPr>
              <a:t>diantara</a:t>
            </a:r>
            <a:r>
              <a:rPr lang="en-US" dirty="0">
                <a:solidFill>
                  <a:srgbClr val="014067"/>
                </a:solidFill>
              </a:rPr>
              <a:t> </a:t>
            </a:r>
            <a:r>
              <a:rPr lang="en-US" dirty="0" err="1">
                <a:solidFill>
                  <a:srgbClr val="014067"/>
                </a:solidFill>
              </a:rPr>
              <a:t>tanda</a:t>
            </a:r>
            <a:r>
              <a:rPr lang="en-US" dirty="0">
                <a:solidFill>
                  <a:srgbClr val="014067"/>
                </a:solidFill>
              </a:rPr>
              <a:t> </a:t>
            </a:r>
            <a:r>
              <a:rPr lang="en-US" dirty="0" err="1">
                <a:solidFill>
                  <a:srgbClr val="014067"/>
                </a:solidFill>
              </a:rPr>
              <a:t>petik</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titik</a:t>
            </a:r>
            <a:r>
              <a:rPr lang="en-US" dirty="0">
                <a:solidFill>
                  <a:srgbClr val="014067"/>
                </a:solidFill>
              </a:rPr>
              <a:t> </a:t>
            </a:r>
            <a:r>
              <a:rPr lang="en-US" dirty="0" err="1">
                <a:solidFill>
                  <a:srgbClr val="014067"/>
                </a:solidFill>
              </a:rPr>
              <a:t>koma</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?&gt;</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mengakhiri</a:t>
            </a:r>
            <a:r>
              <a:rPr lang="en-US" dirty="0">
                <a:solidFill>
                  <a:srgbClr val="014067"/>
                </a:solidFill>
              </a:rPr>
              <a:t> PHP </a:t>
            </a:r>
            <a:r>
              <a:rPr lang="en-US" dirty="0" err="1">
                <a:solidFill>
                  <a:srgbClr val="014067"/>
                </a:solidFill>
              </a:rPr>
              <a:t>dan</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digunakan</a:t>
            </a:r>
            <a:r>
              <a:rPr lang="en-US" dirty="0">
                <a:solidFill>
                  <a:srgbClr val="014067"/>
                </a:solidFill>
              </a:rPr>
              <a:t> </a:t>
            </a:r>
            <a:r>
              <a:rPr lang="en-US" dirty="0" err="1">
                <a:solidFill>
                  <a:srgbClr val="014067"/>
                </a:solidFill>
              </a:rPr>
              <a:t>saat</a:t>
            </a:r>
            <a:r>
              <a:rPr lang="en-US" dirty="0">
                <a:solidFill>
                  <a:srgbClr val="014067"/>
                </a:solidFill>
              </a:rPr>
              <a:t> </a:t>
            </a:r>
            <a:r>
              <a:rPr lang="en-US" dirty="0" err="1">
                <a:solidFill>
                  <a:srgbClr val="014067"/>
                </a:solidFill>
              </a:rPr>
              <a:t>digabung</a:t>
            </a:r>
            <a:r>
              <a:rPr lang="en-US" dirty="0">
                <a:solidFill>
                  <a:srgbClr val="014067"/>
                </a:solidFill>
              </a:rPr>
              <a:t> </a:t>
            </a:r>
            <a:r>
              <a:rPr lang="en-US" dirty="0" err="1">
                <a:solidFill>
                  <a:srgbClr val="014067"/>
                </a:solidFill>
              </a:rPr>
              <a:t>dengan</a:t>
            </a:r>
            <a:r>
              <a:rPr lang="en-US" dirty="0">
                <a:solidFill>
                  <a:srgbClr val="014067"/>
                </a:solidFill>
              </a:rPr>
              <a:t> </a:t>
            </a:r>
            <a:r>
              <a:rPr lang="en-US" dirty="0" err="1">
                <a:solidFill>
                  <a:srgbClr val="014067"/>
                </a:solidFill>
              </a:rPr>
              <a:t>bahasa</a:t>
            </a:r>
            <a:r>
              <a:rPr lang="en-US" dirty="0">
                <a:solidFill>
                  <a:srgbClr val="014067"/>
                </a:solidFill>
              </a:rPr>
              <a:t> </a:t>
            </a:r>
            <a:r>
              <a:rPr lang="en-US" dirty="0" err="1">
                <a:solidFill>
                  <a:srgbClr val="014067"/>
                </a:solidFill>
              </a:rPr>
              <a:t>pemrograman</a:t>
            </a:r>
            <a:r>
              <a:rPr lang="en-US" dirty="0">
                <a:solidFill>
                  <a:srgbClr val="014067"/>
                </a:solidFill>
              </a:rPr>
              <a:t> lain </a:t>
            </a:r>
            <a:r>
              <a:rPr lang="en-US" dirty="0" err="1">
                <a:solidFill>
                  <a:srgbClr val="014067"/>
                </a:solidFill>
              </a:rPr>
              <a:t>seperti</a:t>
            </a:r>
            <a:r>
              <a:rPr lang="en-US" dirty="0">
                <a:solidFill>
                  <a:srgbClr val="014067"/>
                </a:solidFill>
              </a:rPr>
              <a:t> HTML.</a:t>
            </a:r>
          </a:p>
        </p:txBody>
      </p:sp>
    </p:spTree>
    <p:extLst>
      <p:ext uri="{BB962C8B-B14F-4D97-AF65-F5344CB8AC3E}">
        <p14:creationId xmlns:p14="http://schemas.microsoft.com/office/powerpoint/2010/main" val="3907300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32</a:t>
            </a:fld>
            <a:endParaRPr lang="en-US" dirty="0"/>
          </a:p>
        </p:txBody>
      </p:sp>
      <p:graphicFrame>
        <p:nvGraphicFramePr>
          <p:cNvPr id="12" name="Diagram 11"/>
          <p:cNvGraphicFramePr/>
          <p:nvPr>
            <p:extLst>
              <p:ext uri="{D42A27DB-BD31-4B8C-83A1-F6EECF244321}">
                <p14:modId xmlns:p14="http://schemas.microsoft.com/office/powerpoint/2010/main" val="3270957676"/>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926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a:t>HTML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33</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20518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&lt;!DOCTYPE html&gt; </a:t>
            </a:r>
          </a:p>
          <a:p>
            <a:pPr>
              <a:spcBef>
                <a:spcPts val="0"/>
              </a:spcBef>
            </a:pPr>
            <a:r>
              <a:rPr lang="en-US" sz="1600" dirty="0"/>
              <a:t>&lt;html&gt; </a:t>
            </a:r>
          </a:p>
          <a:p>
            <a:pPr>
              <a:spcBef>
                <a:spcPts val="0"/>
              </a:spcBef>
            </a:pPr>
            <a:r>
              <a:rPr lang="en-US" sz="1600" dirty="0"/>
              <a:t>&lt;head&gt;</a:t>
            </a:r>
          </a:p>
          <a:p>
            <a:pPr>
              <a:spcBef>
                <a:spcPts val="0"/>
              </a:spcBef>
            </a:pPr>
            <a:r>
              <a:rPr lang="en-US" sz="1600" dirty="0"/>
              <a:t>	&lt;title&gt;</a:t>
            </a:r>
            <a:r>
              <a:rPr lang="en-US" sz="1600" dirty="0" err="1"/>
              <a:t>Contoh</a:t>
            </a:r>
            <a:r>
              <a:rPr lang="en-US" sz="1600" dirty="0"/>
              <a:t>&lt;/title&gt; </a:t>
            </a:r>
          </a:p>
          <a:p>
            <a:pPr>
              <a:spcBef>
                <a:spcPts val="0"/>
              </a:spcBef>
            </a:pPr>
            <a:r>
              <a:rPr lang="en-US" sz="1600" dirty="0"/>
              <a:t>&lt;/head&gt; </a:t>
            </a:r>
          </a:p>
          <a:p>
            <a:pPr>
              <a:spcBef>
                <a:spcPts val="0"/>
              </a:spcBef>
            </a:pPr>
            <a:r>
              <a:rPr lang="en-US" sz="1600" dirty="0"/>
              <a:t>&lt;body&gt; </a:t>
            </a:r>
          </a:p>
          <a:p>
            <a:pPr>
              <a:spcBef>
                <a:spcPts val="0"/>
              </a:spcBef>
            </a:pPr>
            <a:r>
              <a:rPr lang="en-US" sz="1600" dirty="0"/>
              <a:t>	&lt;?</a:t>
            </a:r>
            <a:r>
              <a:rPr lang="en-US" sz="1600" dirty="0" err="1"/>
              <a:t>php</a:t>
            </a:r>
            <a:r>
              <a:rPr lang="en-US" sz="1600" dirty="0"/>
              <a:t> echo "Hello World"; ?&gt; </a:t>
            </a:r>
          </a:p>
          <a:p>
            <a:pPr>
              <a:spcBef>
                <a:spcPts val="0"/>
              </a:spcBef>
            </a:pPr>
            <a:r>
              <a:rPr lang="en-US" sz="1600" dirty="0"/>
              <a:t>&lt;/body&gt; </a:t>
            </a:r>
          </a:p>
          <a:p>
            <a:pPr>
              <a:spcBef>
                <a:spcPts val="0"/>
              </a:spcBef>
            </a:pPr>
            <a:r>
              <a:rPr lang="en-US" sz="1600" dirty="0"/>
              <a:t>&lt;/html&gt;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360086"/>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a:t>Seperti yang dilihat, kode PHP disisipkan di dalam body HTML. Dengan perintah echo, browser memunculkan hasil teks yang diinstruksikan.</a:t>
            </a:r>
            <a:endParaRPr lang="en-US" dirty="0"/>
          </a:p>
        </p:txBody>
      </p:sp>
    </p:spTree>
    <p:extLst>
      <p:ext uri="{BB962C8B-B14F-4D97-AF65-F5344CB8AC3E}">
        <p14:creationId xmlns:p14="http://schemas.microsoft.com/office/powerpoint/2010/main" val="2447372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CSS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34</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96041"/>
            <a:ext cx="9118650" cy="261800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dirty="0"/>
              <a:t>&lt;!DOCTYPE html&gt; </a:t>
            </a:r>
          </a:p>
          <a:p>
            <a:pPr>
              <a:spcBef>
                <a:spcPts val="0"/>
              </a:spcBef>
            </a:pPr>
            <a:r>
              <a:rPr lang="en-US" sz="1200" dirty="0"/>
              <a:t>&lt;html&gt; </a:t>
            </a:r>
          </a:p>
          <a:p>
            <a:pPr>
              <a:spcBef>
                <a:spcPts val="0"/>
              </a:spcBef>
            </a:pPr>
            <a:r>
              <a:rPr lang="en-US" sz="1200" dirty="0"/>
              <a:t>&lt;head&gt;	</a:t>
            </a:r>
          </a:p>
          <a:p>
            <a:pPr>
              <a:spcBef>
                <a:spcPts val="0"/>
              </a:spcBef>
            </a:pPr>
            <a:r>
              <a:rPr lang="en-US" sz="1200" dirty="0" smtClean="0"/>
              <a:t>&lt;</a:t>
            </a:r>
            <a:r>
              <a:rPr lang="en-US" sz="1200" dirty="0"/>
              <a:t>style&gt; </a:t>
            </a:r>
          </a:p>
          <a:p>
            <a:pPr>
              <a:spcBef>
                <a:spcPts val="0"/>
              </a:spcBef>
            </a:pPr>
            <a:r>
              <a:rPr lang="en-US" sz="1200" dirty="0"/>
              <a:t>	h2{</a:t>
            </a:r>
            <a:r>
              <a:rPr lang="en-US" sz="1200" dirty="0" err="1"/>
              <a:t>color:white</a:t>
            </a:r>
            <a:r>
              <a:rPr lang="en-US" sz="1200" dirty="0"/>
              <a:t>; </a:t>
            </a:r>
            <a:r>
              <a:rPr lang="en-US" sz="1200" dirty="0" err="1"/>
              <a:t>background-color:red</a:t>
            </a:r>
            <a:r>
              <a:rPr lang="en-US" sz="1200" dirty="0"/>
              <a:t>; padding:5px; } 	</a:t>
            </a:r>
          </a:p>
          <a:p>
            <a:pPr>
              <a:spcBef>
                <a:spcPts val="0"/>
              </a:spcBef>
            </a:pPr>
            <a:r>
              <a:rPr lang="en-US" sz="1200" dirty="0"/>
              <a:t>	p{ </a:t>
            </a:r>
            <a:r>
              <a:rPr lang="en-US" sz="1200" dirty="0" err="1"/>
              <a:t>color:blue</a:t>
            </a:r>
            <a:r>
              <a:rPr lang="en-US" sz="1200" dirty="0"/>
              <a:t>; } </a:t>
            </a:r>
          </a:p>
          <a:p>
            <a:pPr>
              <a:spcBef>
                <a:spcPts val="0"/>
              </a:spcBef>
            </a:pPr>
            <a:r>
              <a:rPr lang="en-US" sz="1200" dirty="0" smtClean="0"/>
              <a:t>&lt;/</a:t>
            </a:r>
            <a:r>
              <a:rPr lang="en-US" sz="1200" dirty="0"/>
              <a:t>style&gt; </a:t>
            </a:r>
          </a:p>
          <a:p>
            <a:pPr>
              <a:spcBef>
                <a:spcPts val="0"/>
              </a:spcBef>
            </a:pPr>
            <a:r>
              <a:rPr lang="en-US" sz="1200" dirty="0"/>
              <a:t>&lt;/head&gt;</a:t>
            </a:r>
          </a:p>
          <a:p>
            <a:pPr>
              <a:spcBef>
                <a:spcPts val="0"/>
              </a:spcBef>
            </a:pPr>
            <a:r>
              <a:rPr lang="en-US" sz="1200" dirty="0"/>
              <a:t>&lt;body&gt;</a:t>
            </a:r>
          </a:p>
          <a:p>
            <a:pPr>
              <a:spcBef>
                <a:spcPts val="0"/>
              </a:spcBef>
            </a:pPr>
            <a:r>
              <a:rPr lang="en-US" sz="1200" dirty="0" smtClean="0"/>
              <a:t>	&lt;?</a:t>
            </a:r>
            <a:r>
              <a:rPr lang="en-US" sz="1200" dirty="0" err="1"/>
              <a:t>php</a:t>
            </a:r>
            <a:r>
              <a:rPr lang="en-US" sz="1200" dirty="0"/>
              <a:t> </a:t>
            </a:r>
          </a:p>
          <a:p>
            <a:pPr>
              <a:spcBef>
                <a:spcPts val="0"/>
              </a:spcBef>
            </a:pPr>
            <a:r>
              <a:rPr lang="en-US" sz="1200" dirty="0" smtClean="0"/>
              <a:t>	$</a:t>
            </a:r>
            <a:r>
              <a:rPr lang="en-US" sz="1200" dirty="0"/>
              <a:t>color = "yellow";</a:t>
            </a:r>
          </a:p>
          <a:p>
            <a:pPr>
              <a:spcBef>
                <a:spcPts val="0"/>
              </a:spcBef>
            </a:pPr>
            <a:r>
              <a:rPr lang="en-US" sz="1200" dirty="0" smtClean="0"/>
              <a:t>	echo </a:t>
            </a:r>
            <a:r>
              <a:rPr lang="en-US" sz="1200" dirty="0"/>
              <a:t>"&lt;h2&gt;</a:t>
            </a:r>
            <a:r>
              <a:rPr lang="en-US" sz="1200" dirty="0" err="1"/>
              <a:t>Selamat</a:t>
            </a:r>
            <a:r>
              <a:rPr lang="en-US" sz="1200" dirty="0"/>
              <a:t> </a:t>
            </a:r>
            <a:r>
              <a:rPr lang="en-US" sz="1200" dirty="0" err="1"/>
              <a:t>Datang</a:t>
            </a:r>
            <a:r>
              <a:rPr lang="en-US" sz="1200" dirty="0"/>
              <a:t>&lt;/h2&gt;";</a:t>
            </a:r>
          </a:p>
          <a:p>
            <a:pPr>
              <a:spcBef>
                <a:spcPts val="0"/>
              </a:spcBef>
            </a:pPr>
            <a:r>
              <a:rPr lang="en-US" sz="1200" dirty="0" smtClean="0"/>
              <a:t>	echo </a:t>
            </a:r>
            <a:r>
              <a:rPr lang="en-US" sz="1200" dirty="0"/>
              <a:t>"&lt;p style='color:".$color."'&gt;</a:t>
            </a:r>
            <a:r>
              <a:rPr lang="en-US" sz="1200" dirty="0" err="1"/>
              <a:t>Semoga</a:t>
            </a:r>
            <a:r>
              <a:rPr lang="en-US" sz="1200" dirty="0"/>
              <a:t> </a:t>
            </a:r>
            <a:r>
              <a:rPr lang="en-US" sz="1200" dirty="0" err="1"/>
              <a:t>Harimu</a:t>
            </a:r>
            <a:r>
              <a:rPr lang="en-US" sz="1200" dirty="0"/>
              <a:t> </a:t>
            </a:r>
            <a:r>
              <a:rPr lang="en-US" sz="1200" dirty="0" err="1"/>
              <a:t>Menyenangkan</a:t>
            </a:r>
            <a:r>
              <a:rPr lang="en-US" sz="1200" dirty="0"/>
              <a:t>&lt;/p&gt;"; </a:t>
            </a:r>
          </a:p>
          <a:p>
            <a:pPr>
              <a:spcBef>
                <a:spcPts val="0"/>
              </a:spcBef>
            </a:pPr>
            <a:r>
              <a:rPr lang="en-US" sz="1200" dirty="0" smtClean="0"/>
              <a:t>	?&gt; </a:t>
            </a:r>
            <a:endParaRPr lang="en-US" sz="1200" dirty="0"/>
          </a:p>
          <a:p>
            <a:pPr>
              <a:spcBef>
                <a:spcPts val="0"/>
              </a:spcBef>
            </a:pPr>
            <a:r>
              <a:rPr lang="en-US" sz="1200" dirty="0" smtClean="0"/>
              <a:t>&lt;/</a:t>
            </a:r>
            <a:r>
              <a:rPr lang="en-US" sz="1200" dirty="0"/>
              <a:t>body&gt; </a:t>
            </a:r>
          </a:p>
          <a:p>
            <a:pPr>
              <a:spcBef>
                <a:spcPts val="0"/>
              </a:spcBef>
            </a:pPr>
            <a:r>
              <a:rPr lang="en-US" sz="1200" dirty="0"/>
              <a:t>&lt;/html&gt; </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865876"/>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Ketika</a:t>
            </a:r>
            <a:r>
              <a:rPr lang="en-US" dirty="0"/>
              <a:t> </a:t>
            </a:r>
            <a:r>
              <a:rPr lang="en-US" dirty="0" err="1"/>
              <a:t>digunakan</a:t>
            </a:r>
            <a:r>
              <a:rPr lang="en-US" dirty="0"/>
              <a:t> </a:t>
            </a:r>
            <a:r>
              <a:rPr lang="en-US" dirty="0" err="1"/>
              <a:t>bersama</a:t>
            </a:r>
            <a:r>
              <a:rPr lang="en-US" dirty="0"/>
              <a:t> </a:t>
            </a:r>
            <a:r>
              <a:rPr lang="en-US" dirty="0" err="1"/>
              <a:t>dengan</a:t>
            </a:r>
            <a:r>
              <a:rPr lang="en-US" dirty="0"/>
              <a:t> CSS, output yang </a:t>
            </a:r>
            <a:r>
              <a:rPr lang="en-US" dirty="0" err="1"/>
              <a:t>diberikan</a:t>
            </a:r>
            <a:r>
              <a:rPr lang="en-US" dirty="0"/>
              <a:t> </a:t>
            </a:r>
            <a:r>
              <a:rPr lang="en-US" dirty="0" err="1"/>
              <a:t>tentu</a:t>
            </a:r>
            <a:r>
              <a:rPr lang="en-US" dirty="0"/>
              <a:t> </a:t>
            </a:r>
            <a:r>
              <a:rPr lang="en-US" dirty="0" err="1"/>
              <a:t>memiliki</a:t>
            </a:r>
            <a:r>
              <a:rPr lang="en-US" dirty="0"/>
              <a:t> </a:t>
            </a:r>
            <a:r>
              <a:rPr lang="en-US" dirty="0" err="1"/>
              <a:t>atribut</a:t>
            </a:r>
            <a:r>
              <a:rPr lang="en-US" dirty="0"/>
              <a:t> CSS </a:t>
            </a:r>
            <a:r>
              <a:rPr lang="en-US" dirty="0" err="1"/>
              <a:t>seperti</a:t>
            </a:r>
            <a:r>
              <a:rPr lang="en-US" dirty="0"/>
              <a:t> </a:t>
            </a:r>
            <a:r>
              <a:rPr lang="en-US" dirty="0" err="1"/>
              <a:t>warna</a:t>
            </a:r>
            <a:r>
              <a:rPr lang="en-US" dirty="0"/>
              <a:t> </a:t>
            </a:r>
            <a:r>
              <a:rPr lang="en-US" dirty="0" err="1"/>
              <a:t>dan</a:t>
            </a:r>
            <a:r>
              <a:rPr lang="en-US" dirty="0"/>
              <a:t> </a:t>
            </a:r>
            <a:r>
              <a:rPr lang="en-US" dirty="0" err="1"/>
              <a:t>ukuran</a:t>
            </a:r>
            <a:r>
              <a:rPr lang="en-US" dirty="0"/>
              <a:t> font yang </a:t>
            </a:r>
            <a:r>
              <a:rPr lang="en-US" dirty="0" err="1" smtClean="0"/>
              <a:t>berbed</a:t>
            </a:r>
            <a:r>
              <a:rPr lang="en-US" dirty="0" smtClean="0"/>
              <a:t> </a:t>
            </a:r>
            <a:r>
              <a:rPr lang="en-US" dirty="0" err="1" smtClean="0"/>
              <a:t>sesuai</a:t>
            </a:r>
            <a:r>
              <a:rPr lang="en-US" dirty="0" smtClean="0"/>
              <a:t> </a:t>
            </a:r>
            <a:r>
              <a:rPr lang="en-US" dirty="0" err="1" smtClean="0"/>
              <a:t>dengan</a:t>
            </a:r>
            <a:r>
              <a:rPr lang="en-US" dirty="0" smtClean="0"/>
              <a:t> style </a:t>
            </a:r>
            <a:r>
              <a:rPr lang="en-US" dirty="0" err="1" smtClean="0"/>
              <a:t>pada</a:t>
            </a:r>
            <a:r>
              <a:rPr lang="en-US" dirty="0" smtClean="0"/>
              <a:t> </a:t>
            </a:r>
            <a:r>
              <a:rPr lang="en-US" dirty="0" err="1" smtClean="0"/>
              <a:t>css</a:t>
            </a:r>
            <a:endParaRPr lang="en-US" dirty="0"/>
          </a:p>
        </p:txBody>
      </p:sp>
    </p:spTree>
    <p:extLst>
      <p:ext uri="{BB962C8B-B14F-4D97-AF65-F5344CB8AC3E}">
        <p14:creationId xmlns:p14="http://schemas.microsoft.com/office/powerpoint/2010/main" val="12112233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Javascript</a:t>
            </a:r>
            <a:r>
              <a:rPr lang="en-US" dirty="0" smtClean="0"/>
              <a:t>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35</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9453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JavaScript</a:t>
            </a:r>
          </a:p>
          <a:p>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8" y="2078286"/>
            <a:ext cx="10601221" cy="30263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spc="0" dirty="0"/>
              <a:t>&lt;!DOCTYPE html&gt; </a:t>
            </a:r>
          </a:p>
          <a:p>
            <a:pPr>
              <a:spcBef>
                <a:spcPts val="0"/>
              </a:spcBef>
            </a:pPr>
            <a:r>
              <a:rPr lang="en-US" sz="1200" spc="0" dirty="0"/>
              <a:t>&lt;html&gt; </a:t>
            </a:r>
          </a:p>
          <a:p>
            <a:pPr>
              <a:spcBef>
                <a:spcPts val="0"/>
              </a:spcBef>
            </a:pPr>
            <a:r>
              <a:rPr lang="en-US" sz="1200" spc="0" dirty="0"/>
              <a:t>&lt;body&gt; </a:t>
            </a:r>
          </a:p>
          <a:p>
            <a:pPr>
              <a:spcBef>
                <a:spcPts val="0"/>
              </a:spcBef>
            </a:pPr>
            <a:r>
              <a:rPr lang="en-US" sz="1200" spc="0" dirty="0"/>
              <a:t>	&lt;h2&gt;Hello World&lt;/h2&gt; </a:t>
            </a:r>
          </a:p>
          <a:p>
            <a:pPr>
              <a:spcBef>
                <a:spcPts val="0"/>
              </a:spcBef>
            </a:pPr>
            <a:r>
              <a:rPr lang="en-US" sz="1200" spc="0" dirty="0"/>
              <a:t>	&lt;b&gt;</a:t>
            </a:r>
            <a:r>
              <a:rPr lang="en-US" sz="1200" spc="0" dirty="0" err="1"/>
              <a:t>Dengan</a:t>
            </a:r>
            <a:r>
              <a:rPr lang="en-US" sz="1200" spc="0" dirty="0"/>
              <a:t> </a:t>
            </a:r>
            <a:r>
              <a:rPr lang="en-US" sz="1200" spc="0" dirty="0" err="1"/>
              <a:t>siapa</a:t>
            </a:r>
            <a:r>
              <a:rPr lang="en-US" sz="1200" spc="0" dirty="0"/>
              <a:t> </a:t>
            </a:r>
            <a:r>
              <a:rPr lang="en-US" sz="1200" spc="0" dirty="0" err="1"/>
              <a:t>dimana</a:t>
            </a:r>
            <a:r>
              <a:rPr lang="en-US" sz="1200" spc="0" dirty="0"/>
              <a:t>? &lt;/b&gt; </a:t>
            </a:r>
          </a:p>
          <a:p>
            <a:pPr>
              <a:spcBef>
                <a:spcPts val="0"/>
              </a:spcBef>
            </a:pPr>
            <a:r>
              <a:rPr lang="en-US" sz="1200" spc="0" dirty="0"/>
              <a:t>	&lt;</a:t>
            </a:r>
            <a:r>
              <a:rPr lang="en-US" sz="1200" spc="0" dirty="0" err="1"/>
              <a:t>br</a:t>
            </a:r>
            <a:r>
              <a:rPr lang="en-US" sz="1200" spc="0" dirty="0"/>
              <a:t>&gt; </a:t>
            </a:r>
          </a:p>
          <a:p>
            <a:pPr>
              <a:spcBef>
                <a:spcPts val="0"/>
              </a:spcBef>
            </a:pPr>
            <a:r>
              <a:rPr lang="en-US" sz="1200" spc="0" dirty="0"/>
              <a:t>	&lt;p id="demo"&gt;Loading… &lt;/p&gt; </a:t>
            </a:r>
          </a:p>
          <a:p>
            <a:pPr>
              <a:spcBef>
                <a:spcPts val="0"/>
              </a:spcBef>
            </a:pPr>
            <a:r>
              <a:rPr lang="en-US" sz="1200" spc="0" dirty="0"/>
              <a:t>	&lt;button type="button" </a:t>
            </a:r>
            <a:r>
              <a:rPr lang="en-US" sz="1200" spc="0" dirty="0" err="1"/>
              <a:t>onclick</a:t>
            </a:r>
            <a:r>
              <a:rPr lang="en-US" sz="1200" spc="0" dirty="0"/>
              <a:t>="</a:t>
            </a:r>
            <a:r>
              <a:rPr lang="en-US" sz="1200" spc="0" dirty="0" err="1"/>
              <a:t>myFunction</a:t>
            </a:r>
            <a:r>
              <a:rPr lang="en-US" sz="1200" spc="0" dirty="0"/>
              <a:t>()"&gt;</a:t>
            </a:r>
            <a:r>
              <a:rPr lang="en-US" sz="1200" spc="0" dirty="0" err="1"/>
              <a:t>Klik</a:t>
            </a:r>
            <a:r>
              <a:rPr lang="en-US" sz="1200" spc="0" dirty="0"/>
              <a:t>&lt;/button&gt; </a:t>
            </a:r>
          </a:p>
          <a:p>
            <a:pPr>
              <a:spcBef>
                <a:spcPts val="0"/>
              </a:spcBef>
            </a:pPr>
            <a:r>
              <a:rPr lang="en-US" sz="1200" spc="0" dirty="0"/>
              <a:t>	&lt;script </a:t>
            </a:r>
            <a:r>
              <a:rPr lang="en-US" sz="1200" spc="0" dirty="0" err="1"/>
              <a:t>tipe</a:t>
            </a:r>
            <a:r>
              <a:rPr lang="en-US" sz="1200" spc="0" dirty="0"/>
              <a:t>="text/</a:t>
            </a:r>
            <a:r>
              <a:rPr lang="en-US" sz="1200" spc="0" dirty="0" err="1"/>
              <a:t>Javascript</a:t>
            </a:r>
            <a:r>
              <a:rPr lang="en-US" sz="1200" spc="0" dirty="0"/>
              <a:t>"&gt; </a:t>
            </a:r>
          </a:p>
          <a:p>
            <a:pPr>
              <a:spcBef>
                <a:spcPts val="0"/>
              </a:spcBef>
            </a:pPr>
            <a:r>
              <a:rPr lang="en-US" sz="1200" spc="0" dirty="0"/>
              <a:t>		function </a:t>
            </a:r>
            <a:r>
              <a:rPr lang="en-US" sz="1200" spc="0" dirty="0" err="1"/>
              <a:t>myFunction</a:t>
            </a:r>
            <a:r>
              <a:rPr lang="en-US" sz="1200" spc="0" dirty="0"/>
              <a:t>() { </a:t>
            </a:r>
          </a:p>
          <a:p>
            <a:pPr>
              <a:spcBef>
                <a:spcPts val="0"/>
              </a:spcBef>
            </a:pPr>
            <a:r>
              <a:rPr lang="en-US" sz="1200" spc="0" dirty="0"/>
              <a:t>			&lt;?</a:t>
            </a:r>
            <a:r>
              <a:rPr lang="en-US" sz="1200" spc="0" dirty="0" err="1"/>
              <a:t>php</a:t>
            </a:r>
            <a:r>
              <a:rPr lang="en-US" sz="1200" spc="0" dirty="0"/>
              <a:t> </a:t>
            </a:r>
          </a:p>
          <a:p>
            <a:pPr>
              <a:spcBef>
                <a:spcPts val="0"/>
              </a:spcBef>
            </a:pPr>
            <a:r>
              <a:rPr lang="en-US" sz="1200" spc="0" dirty="0"/>
              <a:t>			$</a:t>
            </a:r>
            <a:r>
              <a:rPr lang="en-US" sz="1200" spc="0" dirty="0" err="1"/>
              <a:t>str</a:t>
            </a:r>
            <a:r>
              <a:rPr lang="en-US" sz="1200" spc="0" dirty="0"/>
              <a:t>= "</a:t>
            </a:r>
            <a:r>
              <a:rPr lang="en-US" sz="1200" spc="0" dirty="0" err="1"/>
              <a:t>AdityaDS</a:t>
            </a:r>
            <a:r>
              <a:rPr lang="en-US" sz="1200" spc="0" dirty="0"/>
              <a:t>"; </a:t>
            </a:r>
          </a:p>
          <a:p>
            <a:pPr>
              <a:spcBef>
                <a:spcPts val="0"/>
              </a:spcBef>
            </a:pPr>
            <a:r>
              <a:rPr lang="en-US" sz="1200" spc="0" dirty="0"/>
              <a:t>			echo "</a:t>
            </a:r>
            <a:r>
              <a:rPr lang="en-US" sz="1200" spc="0" dirty="0" err="1"/>
              <a:t>document.getElementById</a:t>
            </a:r>
            <a:r>
              <a:rPr lang="en-US" sz="1200" spc="0" dirty="0"/>
              <a:t>('demo').</a:t>
            </a:r>
            <a:r>
              <a:rPr lang="en-US" sz="1200" spc="0" dirty="0" err="1"/>
              <a:t>innerHTML</a:t>
            </a:r>
            <a:r>
              <a:rPr lang="en-US" sz="1200" spc="0" dirty="0"/>
              <a:t> = '$</a:t>
            </a:r>
            <a:r>
              <a:rPr lang="en-US" sz="1200" spc="0" dirty="0" err="1"/>
              <a:t>str</a:t>
            </a:r>
            <a:r>
              <a:rPr lang="en-US" sz="1200" spc="0" dirty="0"/>
              <a:t>';"; </a:t>
            </a:r>
          </a:p>
          <a:p>
            <a:pPr>
              <a:spcBef>
                <a:spcPts val="0"/>
              </a:spcBef>
            </a:pPr>
            <a:r>
              <a:rPr lang="en-US" sz="1200" spc="0" dirty="0"/>
              <a:t>			?&gt; </a:t>
            </a:r>
          </a:p>
          <a:p>
            <a:pPr>
              <a:spcBef>
                <a:spcPts val="0"/>
              </a:spcBef>
            </a:pPr>
            <a:r>
              <a:rPr lang="en-US" sz="1200" spc="0" dirty="0"/>
              <a:t>		} </a:t>
            </a:r>
          </a:p>
          <a:p>
            <a:pPr>
              <a:spcBef>
                <a:spcPts val="0"/>
              </a:spcBef>
            </a:pPr>
            <a:r>
              <a:rPr lang="en-US" sz="1200" spc="0" dirty="0"/>
              <a:t>	&lt;/script&gt; </a:t>
            </a:r>
          </a:p>
          <a:p>
            <a:pPr>
              <a:spcBef>
                <a:spcPts val="0"/>
              </a:spcBef>
            </a:pPr>
            <a:r>
              <a:rPr lang="en-US" sz="1200" spc="0" dirty="0"/>
              <a:t>&lt;/body&gt; </a:t>
            </a:r>
          </a:p>
          <a:p>
            <a:pPr>
              <a:spcBef>
                <a:spcPts val="0"/>
              </a:spcBef>
            </a:pPr>
            <a:r>
              <a:rPr lang="en-US" sz="1200" spc="0" dirty="0"/>
              <a:t>&lt;/html&gt; </a:t>
            </a:r>
          </a:p>
          <a:p>
            <a:pPr>
              <a:spcBef>
                <a:spcPts val="0"/>
              </a:spcBef>
            </a:pPr>
            <a:endParaRPr lang="en-US" sz="1200" spc="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5104660"/>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Penulisan</a:t>
            </a:r>
            <a:r>
              <a:rPr lang="en-US" dirty="0" smtClean="0"/>
              <a:t> </a:t>
            </a:r>
            <a:r>
              <a:rPr lang="en-US" dirty="0" err="1" smtClean="0"/>
              <a:t>kode</a:t>
            </a:r>
            <a:r>
              <a:rPr lang="en-US" dirty="0" smtClean="0"/>
              <a:t> PHP </a:t>
            </a:r>
            <a:r>
              <a:rPr lang="en-US" dirty="0" err="1" smtClean="0"/>
              <a:t>dapat</a:t>
            </a:r>
            <a:r>
              <a:rPr lang="en-US" dirty="0" smtClean="0"/>
              <a:t> </a:t>
            </a:r>
            <a:r>
              <a:rPr lang="en-US" dirty="0" err="1" smtClean="0"/>
              <a:t>digabungkan</a:t>
            </a:r>
            <a:r>
              <a:rPr lang="en-US" dirty="0" smtClean="0"/>
              <a:t> </a:t>
            </a:r>
            <a:r>
              <a:rPr lang="en-US" dirty="0" err="1" smtClean="0"/>
              <a:t>dengan</a:t>
            </a:r>
            <a:r>
              <a:rPr lang="en-US" dirty="0" smtClean="0"/>
              <a:t> </a:t>
            </a:r>
            <a:r>
              <a:rPr lang="en-US" dirty="0" err="1" smtClean="0"/>
              <a:t>javacript</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contoh</a:t>
            </a:r>
            <a:r>
              <a:rPr lang="en-US" dirty="0" smtClean="0"/>
              <a:t> </a:t>
            </a:r>
            <a:r>
              <a:rPr lang="en-US" dirty="0" err="1" smtClean="0"/>
              <a:t>diatas</a:t>
            </a:r>
            <a:r>
              <a:rPr lang="en-US" dirty="0" smtClean="0"/>
              <a:t>. </a:t>
            </a:r>
            <a:r>
              <a:rPr lang="en-US" dirty="0" err="1" smtClean="0"/>
              <a:t>Ketika</a:t>
            </a:r>
            <a:r>
              <a:rPr lang="en-US" dirty="0" smtClean="0"/>
              <a:t> </a:t>
            </a:r>
            <a:r>
              <a:rPr lang="en-US" dirty="0" err="1" smtClean="0"/>
              <a:t>tombol</a:t>
            </a:r>
            <a:r>
              <a:rPr lang="en-US" dirty="0" smtClean="0"/>
              <a:t> “</a:t>
            </a:r>
            <a:r>
              <a:rPr lang="en-US" dirty="0" err="1" smtClean="0"/>
              <a:t>Klik</a:t>
            </a:r>
            <a:r>
              <a:rPr lang="en-US" dirty="0" smtClean="0"/>
              <a:t>” </a:t>
            </a:r>
            <a:r>
              <a:rPr lang="en-US" dirty="0" err="1" smtClean="0"/>
              <a:t>ditekan</a:t>
            </a:r>
            <a:r>
              <a:rPr lang="en-US" dirty="0" smtClean="0"/>
              <a:t> </a:t>
            </a:r>
            <a:r>
              <a:rPr lang="en-US" dirty="0" err="1" smtClean="0"/>
              <a:t>maka</a:t>
            </a:r>
            <a:r>
              <a:rPr lang="en-US" dirty="0" smtClean="0"/>
              <a:t> </a:t>
            </a:r>
            <a:r>
              <a:rPr lang="en-US" dirty="0" err="1" smtClean="0"/>
              <a:t>tulisan</a:t>
            </a:r>
            <a:r>
              <a:rPr lang="en-US" dirty="0" smtClean="0"/>
              <a:t> “Loading…”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menjadi</a:t>
            </a:r>
            <a:r>
              <a:rPr lang="en-US" dirty="0" smtClean="0"/>
              <a:t> </a:t>
            </a:r>
            <a:r>
              <a:rPr lang="en-US" dirty="0" err="1" smtClean="0"/>
              <a:t>AdityaDS</a:t>
            </a:r>
            <a:endParaRPr lang="en-US" dirty="0"/>
          </a:p>
        </p:txBody>
      </p:sp>
    </p:spTree>
    <p:extLst>
      <p:ext uri="{BB962C8B-B14F-4D97-AF65-F5344CB8AC3E}">
        <p14:creationId xmlns:p14="http://schemas.microsoft.com/office/powerpoint/2010/main" val="95337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Gabungan</a:t>
            </a:r>
            <a:r>
              <a:rPr lang="en-US" dirty="0"/>
              <a:t>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36</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78286"/>
            <a:ext cx="6419840" cy="408281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050" spc="0" dirty="0"/>
              <a:t>&lt;!DOCTYPE html&gt;</a:t>
            </a:r>
          </a:p>
          <a:p>
            <a:pPr>
              <a:spcBef>
                <a:spcPts val="0"/>
              </a:spcBef>
            </a:pPr>
            <a:r>
              <a:rPr lang="en-US" sz="1050" spc="0" dirty="0"/>
              <a:t>&lt;html&gt;</a:t>
            </a:r>
          </a:p>
          <a:p>
            <a:pPr>
              <a:spcBef>
                <a:spcPts val="0"/>
              </a:spcBef>
            </a:pPr>
            <a:r>
              <a:rPr lang="en-US" sz="1050" spc="0" dirty="0"/>
              <a:t>&lt;head&gt;</a:t>
            </a:r>
          </a:p>
          <a:p>
            <a:pPr>
              <a:spcBef>
                <a:spcPts val="0"/>
              </a:spcBef>
            </a:pPr>
            <a:r>
              <a:rPr lang="en-US" sz="1050" spc="0" dirty="0"/>
              <a:t>	&lt;style&gt;</a:t>
            </a:r>
          </a:p>
          <a:p>
            <a:pPr>
              <a:spcBef>
                <a:spcPts val="0"/>
              </a:spcBef>
            </a:pPr>
            <a:r>
              <a:rPr lang="en-US" sz="1050" spc="0" dirty="0"/>
              <a:t>	h2{ </a:t>
            </a:r>
            <a:r>
              <a:rPr lang="en-US" sz="1050" spc="0" dirty="0" err="1"/>
              <a:t>color:white</a:t>
            </a:r>
            <a:r>
              <a:rPr lang="en-US" sz="1050" spc="0" dirty="0"/>
              <a:t>; </a:t>
            </a:r>
            <a:r>
              <a:rPr lang="en-US" sz="1050" spc="0" dirty="0" err="1"/>
              <a:t>background-color:red</a:t>
            </a:r>
            <a:r>
              <a:rPr lang="en-US" sz="1050" spc="0" dirty="0"/>
              <a:t>; padding:5px; } </a:t>
            </a:r>
          </a:p>
          <a:p>
            <a:pPr>
              <a:spcBef>
                <a:spcPts val="0"/>
              </a:spcBef>
            </a:pPr>
            <a:r>
              <a:rPr lang="en-US" sz="1050" spc="0" dirty="0"/>
              <a:t>	p{ </a:t>
            </a:r>
            <a:r>
              <a:rPr lang="en-US" sz="1050" spc="0" dirty="0" err="1"/>
              <a:t>color:blue</a:t>
            </a:r>
            <a:r>
              <a:rPr lang="en-US" sz="1050" spc="0" dirty="0"/>
              <a:t>; } </a:t>
            </a:r>
          </a:p>
          <a:p>
            <a:pPr>
              <a:spcBef>
                <a:spcPts val="0"/>
              </a:spcBef>
            </a:pPr>
            <a:r>
              <a:rPr lang="en-US" sz="1050" spc="0" dirty="0"/>
              <a:t>&lt;/style&gt; </a:t>
            </a:r>
          </a:p>
          <a:p>
            <a:pPr>
              <a:spcBef>
                <a:spcPts val="0"/>
              </a:spcBef>
            </a:pPr>
            <a:r>
              <a:rPr lang="en-US" sz="1050" spc="0" dirty="0"/>
              <a:t>&lt;/head&gt; </a:t>
            </a:r>
          </a:p>
          <a:p>
            <a:pPr>
              <a:spcBef>
                <a:spcPts val="0"/>
              </a:spcBef>
            </a:pPr>
            <a:r>
              <a:rPr lang="en-US" sz="1050" spc="0" dirty="0"/>
              <a:t>&lt;body&gt; </a:t>
            </a:r>
          </a:p>
          <a:p>
            <a:pPr>
              <a:spcBef>
                <a:spcPts val="0"/>
              </a:spcBef>
            </a:pPr>
            <a:r>
              <a:rPr lang="en-US" sz="1050" spc="0" dirty="0"/>
              <a:t>	&lt;h2&gt;Hello World.</a:t>
            </a:r>
          </a:p>
          <a:p>
            <a:pPr>
              <a:spcBef>
                <a:spcPts val="0"/>
              </a:spcBef>
            </a:pPr>
            <a:r>
              <a:rPr lang="en-US" sz="1050" spc="0" dirty="0"/>
              <a:t>	</a:t>
            </a:r>
            <a:r>
              <a:rPr lang="en-US" sz="1050" spc="0" dirty="0" smtClean="0"/>
              <a:t>&lt;</a:t>
            </a:r>
            <a:r>
              <a:rPr lang="en-US" sz="1050" spc="0" dirty="0" err="1"/>
              <a:t>br</a:t>
            </a:r>
            <a:r>
              <a:rPr lang="en-US" sz="1050" spc="0" dirty="0"/>
              <a:t>&gt; </a:t>
            </a:r>
          </a:p>
          <a:p>
            <a:pPr>
              <a:spcBef>
                <a:spcPts val="0"/>
              </a:spcBef>
            </a:pPr>
            <a:r>
              <a:rPr lang="en-US" sz="1050" spc="0" dirty="0"/>
              <a:t>	</a:t>
            </a:r>
            <a:r>
              <a:rPr lang="en-US" sz="1050" spc="0" dirty="0" smtClean="0"/>
              <a:t>Nama </a:t>
            </a:r>
            <a:r>
              <a:rPr lang="en-US" sz="1050" spc="0" dirty="0" err="1"/>
              <a:t>Saya</a:t>
            </a:r>
            <a:endParaRPr lang="en-US" sz="1050" spc="0" dirty="0"/>
          </a:p>
          <a:p>
            <a:pPr>
              <a:spcBef>
                <a:spcPts val="0"/>
              </a:spcBef>
            </a:pPr>
            <a:r>
              <a:rPr lang="en-US" sz="1050" spc="0" dirty="0"/>
              <a:t>	&lt;/h2&gt; </a:t>
            </a:r>
          </a:p>
          <a:p>
            <a:pPr>
              <a:spcBef>
                <a:spcPts val="0"/>
              </a:spcBef>
            </a:pPr>
            <a:r>
              <a:rPr lang="en-US" sz="1050" spc="0" dirty="0"/>
              <a:t>	&lt;b&gt;</a:t>
            </a:r>
            <a:r>
              <a:rPr lang="en-US" sz="1050" spc="0" dirty="0" err="1"/>
              <a:t>Adalah</a:t>
            </a:r>
            <a:r>
              <a:rPr lang="en-US" sz="1050" spc="0" dirty="0"/>
              <a:t> &lt;/b&gt; </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&lt;p id="demo"&gt;Loading...&lt;/p&gt; </a:t>
            </a:r>
          </a:p>
          <a:p>
            <a:pPr>
              <a:spcBef>
                <a:spcPts val="0"/>
              </a:spcBef>
            </a:pPr>
            <a:r>
              <a:rPr lang="en-US" sz="1050" spc="0" dirty="0"/>
              <a:t>	&lt;button type="button" </a:t>
            </a:r>
            <a:r>
              <a:rPr lang="en-US" sz="1050" spc="0" dirty="0" err="1"/>
              <a:t>onclick</a:t>
            </a:r>
            <a:r>
              <a:rPr lang="en-US" sz="1050" spc="0" dirty="0"/>
              <a:t>="</a:t>
            </a:r>
            <a:r>
              <a:rPr lang="en-US" sz="1050" spc="0" dirty="0" err="1"/>
              <a:t>myFunction</a:t>
            </a:r>
            <a:r>
              <a:rPr lang="en-US" sz="1050" spc="0" dirty="0"/>
              <a:t>()"&gt;</a:t>
            </a:r>
            <a:r>
              <a:rPr lang="en-US" sz="1050" spc="0" dirty="0" err="1"/>
              <a:t>Klik</a:t>
            </a:r>
            <a:r>
              <a:rPr lang="en-US" sz="1050" spc="0" dirty="0"/>
              <a:t>&lt;/button&gt; </a:t>
            </a:r>
          </a:p>
          <a:p>
            <a:pPr>
              <a:spcBef>
                <a:spcPts val="0"/>
              </a:spcBef>
            </a:pPr>
            <a:r>
              <a:rPr lang="en-US" sz="1050" spc="0" dirty="0"/>
              <a:t>	&lt;script </a:t>
            </a:r>
            <a:r>
              <a:rPr lang="en-US" sz="1050" spc="0" dirty="0" err="1"/>
              <a:t>tipe</a:t>
            </a:r>
            <a:r>
              <a:rPr lang="en-US" sz="1050" spc="0" dirty="0"/>
              <a:t>="text/</a:t>
            </a:r>
            <a:r>
              <a:rPr lang="en-US" sz="1050" spc="0" dirty="0" err="1"/>
              <a:t>Javascript</a:t>
            </a:r>
            <a:r>
              <a:rPr lang="en-US" sz="1050" spc="0" dirty="0"/>
              <a:t>"&gt; </a:t>
            </a:r>
          </a:p>
          <a:p>
            <a:pPr>
              <a:spcBef>
                <a:spcPts val="0"/>
              </a:spcBef>
            </a:pPr>
            <a:r>
              <a:rPr lang="en-US" sz="1050" spc="0" dirty="0"/>
              <a:t>		function </a:t>
            </a:r>
            <a:r>
              <a:rPr lang="en-US" sz="1050" spc="0" dirty="0" err="1"/>
              <a:t>myFunction</a:t>
            </a:r>
            <a:r>
              <a:rPr lang="en-US" sz="1050" spc="0" dirty="0"/>
              <a:t>() { </a:t>
            </a:r>
          </a:p>
          <a:p>
            <a:pPr>
              <a:spcBef>
                <a:spcPts val="0"/>
              </a:spcBef>
            </a:pPr>
            <a:r>
              <a:rPr lang="en-US" sz="1050" spc="0" dirty="0"/>
              <a:t>			&lt;?</a:t>
            </a:r>
            <a:r>
              <a:rPr lang="en-US" sz="1050" spc="0" dirty="0" err="1"/>
              <a:t>php</a:t>
            </a:r>
            <a:r>
              <a:rPr lang="en-US" sz="1050" spc="0" dirty="0"/>
              <a:t> </a:t>
            </a:r>
          </a:p>
          <a:p>
            <a:pPr>
              <a:spcBef>
                <a:spcPts val="0"/>
              </a:spcBef>
            </a:pPr>
            <a:r>
              <a:rPr lang="en-US" sz="1050" spc="0" dirty="0"/>
              <a:t>			$</a:t>
            </a:r>
            <a:r>
              <a:rPr lang="en-US" sz="1050" spc="0" dirty="0" err="1"/>
              <a:t>str</a:t>
            </a:r>
            <a:r>
              <a:rPr lang="en-US" sz="1050" spc="0" dirty="0"/>
              <a:t>= "</a:t>
            </a:r>
            <a:r>
              <a:rPr lang="en-US" sz="1050" spc="0" dirty="0" err="1"/>
              <a:t>AdityaDS</a:t>
            </a:r>
            <a:r>
              <a:rPr lang="en-US" sz="1050" spc="0" dirty="0"/>
              <a:t>"; </a:t>
            </a:r>
          </a:p>
          <a:p>
            <a:pPr>
              <a:spcBef>
                <a:spcPts val="0"/>
              </a:spcBef>
            </a:pPr>
            <a:r>
              <a:rPr lang="en-US" sz="1050" spc="0" dirty="0"/>
              <a:t>			echo "</a:t>
            </a:r>
            <a:r>
              <a:rPr lang="en-US" sz="1050" spc="0" dirty="0" err="1"/>
              <a:t>document.getElementById</a:t>
            </a:r>
            <a:r>
              <a:rPr lang="en-US" sz="1050" spc="0" dirty="0"/>
              <a:t>('demo').</a:t>
            </a:r>
            <a:r>
              <a:rPr lang="en-US" sz="1050" spc="0" dirty="0" err="1"/>
              <a:t>innerHTML</a:t>
            </a:r>
            <a:r>
              <a:rPr lang="en-US" sz="1050" spc="0" dirty="0"/>
              <a:t> = '$</a:t>
            </a:r>
            <a:r>
              <a:rPr lang="en-US" sz="1050" spc="0" dirty="0" err="1"/>
              <a:t>str</a:t>
            </a:r>
            <a:r>
              <a:rPr lang="en-US" sz="1050" spc="0" dirty="0"/>
              <a:t>';"; </a:t>
            </a:r>
          </a:p>
          <a:p>
            <a:pPr>
              <a:spcBef>
                <a:spcPts val="0"/>
              </a:spcBef>
            </a:pPr>
            <a:r>
              <a:rPr lang="en-US" sz="1050" spc="0" dirty="0"/>
              <a:t>			?&gt; </a:t>
            </a:r>
          </a:p>
          <a:p>
            <a:pPr>
              <a:spcBef>
                <a:spcPts val="0"/>
              </a:spcBef>
            </a:pPr>
            <a:r>
              <a:rPr lang="en-US" sz="1050" spc="0" dirty="0"/>
              <a:t>		} </a:t>
            </a:r>
          </a:p>
          <a:p>
            <a:pPr>
              <a:spcBef>
                <a:spcPts val="0"/>
              </a:spcBef>
            </a:pPr>
            <a:r>
              <a:rPr lang="en-US" sz="1050" spc="0" dirty="0"/>
              <a:t>	&lt;/script&gt; </a:t>
            </a:r>
          </a:p>
          <a:p>
            <a:pPr>
              <a:spcBef>
                <a:spcPts val="0"/>
              </a:spcBef>
            </a:pPr>
            <a:r>
              <a:rPr lang="en-US" sz="1050" spc="0" dirty="0"/>
              <a:t>&lt;/body&gt; </a:t>
            </a:r>
          </a:p>
          <a:p>
            <a:pPr>
              <a:spcBef>
                <a:spcPts val="0"/>
              </a:spcBef>
            </a:pPr>
            <a:r>
              <a:rPr lang="en-US" sz="1050" spc="0" dirty="0"/>
              <a:t>&lt;/html&gt;</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7665638" y="3377735"/>
            <a:ext cx="3851446" cy="18157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Sintaks</a:t>
            </a:r>
            <a:r>
              <a:rPr lang="en-US" dirty="0" smtClean="0"/>
              <a:t> </a:t>
            </a:r>
            <a:r>
              <a:rPr lang="en-US" dirty="0" err="1" smtClean="0"/>
              <a:t>disamping</a:t>
            </a:r>
            <a:r>
              <a:rPr lang="en-US" dirty="0" smtClean="0"/>
              <a:t> </a:t>
            </a:r>
            <a:r>
              <a:rPr lang="en-US" dirty="0" err="1" smtClean="0"/>
              <a:t>merupakan</a:t>
            </a:r>
            <a:r>
              <a:rPr lang="en-US" dirty="0" smtClean="0"/>
              <a:t> </a:t>
            </a:r>
            <a:r>
              <a:rPr lang="en-US" dirty="0" err="1" smtClean="0"/>
              <a:t>sintaks</a:t>
            </a:r>
            <a:r>
              <a:rPr lang="en-US" dirty="0" smtClean="0"/>
              <a:t> </a:t>
            </a:r>
            <a:r>
              <a:rPr lang="en-US" dirty="0" err="1" smtClean="0"/>
              <a:t>gabungan</a:t>
            </a:r>
            <a:r>
              <a:rPr lang="en-US" dirty="0" smtClean="0"/>
              <a:t> </a:t>
            </a:r>
            <a:r>
              <a:rPr lang="en-US" dirty="0" err="1" smtClean="0"/>
              <a:t>antara</a:t>
            </a:r>
            <a:r>
              <a:rPr lang="en-US" dirty="0" smtClean="0"/>
              <a:t> html, </a:t>
            </a:r>
            <a:r>
              <a:rPr lang="en-US" dirty="0" err="1" smtClean="0"/>
              <a:t>css</a:t>
            </a:r>
            <a:r>
              <a:rPr lang="en-US" dirty="0" smtClean="0"/>
              <a:t>, </a:t>
            </a:r>
            <a:r>
              <a:rPr lang="en-US" dirty="0" err="1" smtClean="0"/>
              <a:t>javascript</a:t>
            </a:r>
            <a:r>
              <a:rPr lang="en-US" dirty="0" smtClean="0"/>
              <a:t>, </a:t>
            </a:r>
            <a:r>
              <a:rPr lang="en-US" dirty="0" err="1" smtClean="0"/>
              <a:t>dan</a:t>
            </a:r>
            <a:r>
              <a:rPr lang="en-US" dirty="0" smtClean="0"/>
              <a:t> </a:t>
            </a:r>
            <a:r>
              <a:rPr lang="en-US" dirty="0" err="1" smtClean="0"/>
              <a:t>php</a:t>
            </a:r>
            <a:endParaRPr lang="en-US" dirty="0"/>
          </a:p>
        </p:txBody>
      </p:sp>
    </p:spTree>
    <p:extLst>
      <p:ext uri="{BB962C8B-B14F-4D97-AF65-F5344CB8AC3E}">
        <p14:creationId xmlns:p14="http://schemas.microsoft.com/office/powerpoint/2010/main" val="879323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Penulisan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37</a:t>
            </a:fld>
            <a:endParaRPr lang="en-US" dirty="0"/>
          </a:p>
        </p:txBody>
      </p:sp>
      <p:graphicFrame>
        <p:nvGraphicFramePr>
          <p:cNvPr id="12" name="Diagram 11"/>
          <p:cNvGraphicFramePr/>
          <p:nvPr>
            <p:extLst>
              <p:ext uri="{D42A27DB-BD31-4B8C-83A1-F6EECF244321}">
                <p14:modId xmlns:p14="http://schemas.microsoft.com/office/powerpoint/2010/main" val="264795876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034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Native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38</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smtClean="0"/>
              <a:t>	PHP </a:t>
            </a:r>
            <a:r>
              <a:rPr lang="en-US" dirty="0"/>
              <a:t>Native </a:t>
            </a:r>
            <a:r>
              <a:rPr lang="en-US" dirty="0" err="1"/>
              <a:t>adalah</a:t>
            </a:r>
            <a:r>
              <a:rPr lang="en-US" dirty="0"/>
              <a:t> </a:t>
            </a:r>
            <a:r>
              <a:rPr lang="en-US" dirty="0" err="1"/>
              <a:t>sebuah</a:t>
            </a:r>
            <a:r>
              <a:rPr lang="en-US" dirty="0"/>
              <a:t> </a:t>
            </a:r>
            <a:r>
              <a:rPr lang="en-US" dirty="0" err="1"/>
              <a:t>barisan</a:t>
            </a:r>
            <a:r>
              <a:rPr lang="en-US" dirty="0"/>
              <a:t> </a:t>
            </a:r>
            <a:r>
              <a:rPr lang="en-US" dirty="0" err="1"/>
              <a:t>kode</a:t>
            </a:r>
            <a:r>
              <a:rPr lang="en-US" dirty="0"/>
              <a:t> </a:t>
            </a:r>
            <a:r>
              <a:rPr lang="en-US" dirty="0" err="1"/>
              <a:t>asli</a:t>
            </a:r>
            <a:r>
              <a:rPr lang="en-US" dirty="0"/>
              <a:t> yang </a:t>
            </a:r>
            <a:r>
              <a:rPr lang="en-US" dirty="0" err="1"/>
              <a:t>dibuat</a:t>
            </a:r>
            <a:r>
              <a:rPr lang="en-US" dirty="0"/>
              <a:t> </a:t>
            </a:r>
            <a:r>
              <a:rPr lang="en-US" dirty="0" err="1"/>
              <a:t>sendiri</a:t>
            </a:r>
            <a:r>
              <a:rPr lang="en-US" dirty="0"/>
              <a:t> </a:t>
            </a:r>
            <a:r>
              <a:rPr lang="en-US" dirty="0" err="1"/>
              <a:t>oleh</a:t>
            </a:r>
            <a:r>
              <a:rPr lang="en-US" dirty="0"/>
              <a:t> programmer </a:t>
            </a:r>
            <a:r>
              <a:rPr lang="en-US" dirty="0" err="1" smtClean="0"/>
              <a:t>tersebut</a:t>
            </a:r>
            <a:r>
              <a:rPr lang="en-US" dirty="0" smtClean="0"/>
              <a:t> </a:t>
            </a:r>
            <a:r>
              <a:rPr lang="en-US" dirty="0" err="1" smtClean="0"/>
              <a:t>mulai</a:t>
            </a:r>
            <a:r>
              <a:rPr lang="en-US" dirty="0" smtClean="0"/>
              <a:t> </a:t>
            </a:r>
            <a:r>
              <a:rPr lang="en-US" dirty="0" err="1" smtClean="0"/>
              <a:t>dari</a:t>
            </a:r>
            <a:r>
              <a:rPr lang="en-US" dirty="0" smtClean="0"/>
              <a:t> nol. </a:t>
            </a:r>
            <a:r>
              <a:rPr lang="en-US" dirty="0" err="1" smtClean="0"/>
              <a:t>Ketika</a:t>
            </a:r>
            <a:r>
              <a:rPr lang="en-US" dirty="0" smtClean="0"/>
              <a:t> </a:t>
            </a:r>
            <a:r>
              <a:rPr lang="en-US" dirty="0"/>
              <a:t>programmer junior </a:t>
            </a:r>
            <a:r>
              <a:rPr lang="en-US" dirty="0" err="1"/>
              <a:t>menggunakan</a:t>
            </a:r>
            <a:r>
              <a:rPr lang="en-US" dirty="0"/>
              <a:t> PHP Native </a:t>
            </a:r>
            <a:r>
              <a:rPr lang="en-US" dirty="0" err="1"/>
              <a:t>maka</a:t>
            </a:r>
            <a:r>
              <a:rPr lang="en-US" dirty="0"/>
              <a:t> </a:t>
            </a:r>
            <a:r>
              <a:rPr lang="en-US" dirty="0" err="1"/>
              <a:t>manfaatnya</a:t>
            </a:r>
            <a:r>
              <a:rPr lang="en-US" dirty="0"/>
              <a:t> </a:t>
            </a:r>
            <a:r>
              <a:rPr lang="en-US" dirty="0" err="1"/>
              <a:t>jauh</a:t>
            </a:r>
            <a:r>
              <a:rPr lang="en-US" dirty="0"/>
              <a:t> </a:t>
            </a:r>
            <a:r>
              <a:rPr lang="en-US" dirty="0" err="1"/>
              <a:t>lebih</a:t>
            </a:r>
            <a:r>
              <a:rPr lang="en-US" dirty="0"/>
              <a:t> </a:t>
            </a:r>
            <a:r>
              <a:rPr lang="en-US" dirty="0" err="1"/>
              <a:t>efektif</a:t>
            </a:r>
            <a:r>
              <a:rPr lang="en-US" dirty="0"/>
              <a:t> </a:t>
            </a:r>
            <a:r>
              <a:rPr lang="en-US" dirty="0" err="1"/>
              <a:t>sebelum</a:t>
            </a:r>
            <a:r>
              <a:rPr lang="en-US" dirty="0"/>
              <a:t> </a:t>
            </a:r>
            <a:r>
              <a:rPr lang="en-US" dirty="0" err="1"/>
              <a:t>menggunakan</a:t>
            </a:r>
            <a:r>
              <a:rPr lang="en-US" dirty="0"/>
              <a:t> framework </a:t>
            </a:r>
            <a:r>
              <a:rPr lang="en-US" dirty="0" err="1" smtClean="0"/>
              <a:t>karena</a:t>
            </a:r>
            <a:r>
              <a:rPr lang="en-US" dirty="0" smtClean="0"/>
              <a:t> PHP </a:t>
            </a:r>
            <a:r>
              <a:rPr lang="en-US" dirty="0"/>
              <a:t>Native </a:t>
            </a:r>
            <a:r>
              <a:rPr lang="en-US" dirty="0" err="1"/>
              <a:t>adalah</a:t>
            </a:r>
            <a:r>
              <a:rPr lang="en-US" dirty="0"/>
              <a:t> </a:t>
            </a:r>
            <a:r>
              <a:rPr lang="en-US" dirty="0" err="1"/>
              <a:t>basicnya</a:t>
            </a:r>
            <a:r>
              <a:rPr lang="en-US" dirty="0"/>
              <a:t> </a:t>
            </a:r>
            <a:r>
              <a:rPr lang="en-US" dirty="0" err="1"/>
              <a:t>belajar</a:t>
            </a:r>
            <a:r>
              <a:rPr lang="en-US" dirty="0"/>
              <a:t> framework</a:t>
            </a:r>
            <a:r>
              <a:rPr lang="en-US" dirty="0" smtClean="0"/>
              <a:t>.</a:t>
            </a:r>
          </a:p>
          <a:p>
            <a:pPr fontAlgn="base"/>
            <a:endParaRPr lang="en-US" dirty="0"/>
          </a:p>
          <a:p>
            <a:pPr fontAlgn="base"/>
            <a:r>
              <a:rPr lang="en-US" dirty="0"/>
              <a:t>	</a:t>
            </a:r>
            <a:r>
              <a:rPr lang="en-US" dirty="0" err="1" smtClean="0"/>
              <a:t>Penggunaan</a:t>
            </a:r>
            <a:r>
              <a:rPr lang="en-US" dirty="0" smtClean="0"/>
              <a:t> </a:t>
            </a:r>
            <a:r>
              <a:rPr lang="en-US" dirty="0"/>
              <a:t>PHP Native </a:t>
            </a:r>
            <a:r>
              <a:rPr lang="en-US" dirty="0" err="1"/>
              <a:t>tidak</a:t>
            </a:r>
            <a:r>
              <a:rPr lang="en-US" dirty="0"/>
              <a:t> </a:t>
            </a:r>
            <a:r>
              <a:rPr lang="en-US" dirty="0" err="1"/>
              <a:t>cocok</a:t>
            </a:r>
            <a:r>
              <a:rPr lang="en-US" dirty="0"/>
              <a:t> </a:t>
            </a:r>
            <a:r>
              <a:rPr lang="en-US" dirty="0" err="1"/>
              <a:t>untuk</a:t>
            </a:r>
            <a:r>
              <a:rPr lang="en-US" dirty="0"/>
              <a:t> </a:t>
            </a:r>
            <a:r>
              <a:rPr lang="en-US" dirty="0" err="1"/>
              <a:t>membuat</a:t>
            </a:r>
            <a:r>
              <a:rPr lang="en-US" dirty="0"/>
              <a:t> website </a:t>
            </a:r>
            <a:r>
              <a:rPr lang="en-US" dirty="0" err="1"/>
              <a:t>besar</a:t>
            </a:r>
            <a:r>
              <a:rPr lang="en-US" dirty="0"/>
              <a:t> </a:t>
            </a:r>
            <a:r>
              <a:rPr lang="en-US" dirty="0" err="1"/>
              <a:t>seperti</a:t>
            </a:r>
            <a:r>
              <a:rPr lang="en-US" dirty="0"/>
              <a:t> </a:t>
            </a:r>
            <a:r>
              <a:rPr lang="en-US" dirty="0" err="1"/>
              <a:t>pemerintahan</a:t>
            </a:r>
            <a:r>
              <a:rPr lang="en-US" dirty="0"/>
              <a:t>, online shop </a:t>
            </a:r>
            <a:r>
              <a:rPr lang="en-US" dirty="0" err="1"/>
              <a:t>dan</a:t>
            </a:r>
            <a:r>
              <a:rPr lang="en-US" dirty="0"/>
              <a:t> lain-lain </a:t>
            </a:r>
            <a:r>
              <a:rPr lang="en-US" dirty="0" err="1"/>
              <a:t>dikarenakan</a:t>
            </a:r>
            <a:r>
              <a:rPr lang="en-US" dirty="0"/>
              <a:t> file-file PHP yang </a:t>
            </a:r>
            <a:r>
              <a:rPr lang="en-US" dirty="0" err="1"/>
              <a:t>dibuat</a:t>
            </a:r>
            <a:r>
              <a:rPr lang="en-US" dirty="0"/>
              <a:t> </a:t>
            </a:r>
            <a:r>
              <a:rPr lang="en-US" dirty="0" err="1"/>
              <a:t>oleh</a:t>
            </a:r>
            <a:r>
              <a:rPr lang="en-US" dirty="0"/>
              <a:t> programmer </a:t>
            </a:r>
            <a:r>
              <a:rPr lang="en-US" dirty="0" err="1"/>
              <a:t>akan</a:t>
            </a:r>
            <a:r>
              <a:rPr lang="en-US" dirty="0"/>
              <a:t> </a:t>
            </a:r>
            <a:r>
              <a:rPr lang="en-US" dirty="0" err="1"/>
              <a:t>dipisah</a:t>
            </a:r>
            <a:r>
              <a:rPr lang="en-US" dirty="0"/>
              <a:t> </a:t>
            </a:r>
            <a:r>
              <a:rPr lang="en-US" dirty="0" err="1"/>
              <a:t>dan</a:t>
            </a:r>
            <a:r>
              <a:rPr lang="en-US" dirty="0"/>
              <a:t> </a:t>
            </a:r>
            <a:r>
              <a:rPr lang="en-US" dirty="0" err="1"/>
              <a:t>memakan</a:t>
            </a:r>
            <a:r>
              <a:rPr lang="en-US" dirty="0"/>
              <a:t> </a:t>
            </a:r>
            <a:r>
              <a:rPr lang="en-US" dirty="0" err="1"/>
              <a:t>waktu</a:t>
            </a:r>
            <a:r>
              <a:rPr lang="en-US" dirty="0"/>
              <a:t> yang </a:t>
            </a:r>
            <a:r>
              <a:rPr lang="en-US" dirty="0" err="1"/>
              <a:t>sangat</a:t>
            </a:r>
            <a:r>
              <a:rPr lang="en-US" dirty="0"/>
              <a:t> lama. PHP Native </a:t>
            </a:r>
            <a:r>
              <a:rPr lang="en-US" dirty="0" err="1"/>
              <a:t>juga</a:t>
            </a:r>
            <a:r>
              <a:rPr lang="en-US" dirty="0"/>
              <a:t> </a:t>
            </a:r>
            <a:r>
              <a:rPr lang="en-US" dirty="0" err="1"/>
              <a:t>tidak</a:t>
            </a:r>
            <a:r>
              <a:rPr lang="en-US" dirty="0"/>
              <a:t> </a:t>
            </a:r>
            <a:r>
              <a:rPr lang="en-US" dirty="0" err="1"/>
              <a:t>memiliki</a:t>
            </a:r>
            <a:r>
              <a:rPr lang="en-US" dirty="0"/>
              <a:t> </a:t>
            </a:r>
            <a:r>
              <a:rPr lang="en-US" dirty="0" err="1"/>
              <a:t>fitur</a:t>
            </a:r>
            <a:r>
              <a:rPr lang="en-US" dirty="0"/>
              <a:t> </a:t>
            </a:r>
            <a:r>
              <a:rPr lang="en-US" dirty="0" err="1" smtClean="0"/>
              <a:t>keamanan</a:t>
            </a:r>
            <a:r>
              <a:rPr lang="en-US" dirty="0" smtClean="0"/>
              <a:t> yang </a:t>
            </a:r>
            <a:r>
              <a:rPr lang="en-US" dirty="0" err="1" smtClean="0"/>
              <a:t>cukup</a:t>
            </a:r>
            <a:r>
              <a:rPr lang="en-US" dirty="0" smtClean="0"/>
              <a:t> </a:t>
            </a:r>
            <a:r>
              <a:rPr lang="en-US" dirty="0" err="1" smtClean="0"/>
              <a:t>canggih</a:t>
            </a:r>
            <a:r>
              <a:rPr lang="en-US" dirty="0" smtClean="0"/>
              <a:t> </a:t>
            </a:r>
            <a:r>
              <a:rPr lang="en-US" dirty="0" err="1" smtClean="0"/>
              <a:t>misalnya</a:t>
            </a:r>
            <a:r>
              <a:rPr lang="en-US" dirty="0" smtClean="0"/>
              <a:t> </a:t>
            </a:r>
            <a:r>
              <a:rPr lang="en-US" dirty="0" err="1" smtClean="0"/>
              <a:t>untuk</a:t>
            </a:r>
            <a:r>
              <a:rPr lang="en-US" dirty="0" smtClean="0"/>
              <a:t> </a:t>
            </a:r>
            <a:r>
              <a:rPr lang="en-US" dirty="0" err="1" smtClean="0"/>
              <a:t>mendeteksi</a:t>
            </a:r>
            <a:r>
              <a:rPr lang="en-US" dirty="0" smtClean="0"/>
              <a:t> </a:t>
            </a:r>
            <a:r>
              <a:rPr lang="en-US" dirty="0" err="1"/>
              <a:t>dan</a:t>
            </a:r>
            <a:r>
              <a:rPr lang="en-US" dirty="0"/>
              <a:t> </a:t>
            </a:r>
            <a:r>
              <a:rPr lang="en-US" dirty="0" err="1"/>
              <a:t>mencegah</a:t>
            </a:r>
            <a:r>
              <a:rPr lang="en-US" dirty="0"/>
              <a:t> </a:t>
            </a:r>
            <a:r>
              <a:rPr lang="en-US" dirty="0" err="1"/>
              <a:t>serangan</a:t>
            </a:r>
            <a:r>
              <a:rPr lang="en-US" dirty="0"/>
              <a:t> XSS, </a:t>
            </a:r>
            <a:r>
              <a:rPr lang="en-US" dirty="0" err="1"/>
              <a:t>SQLi</a:t>
            </a:r>
            <a:r>
              <a:rPr lang="en-US" dirty="0"/>
              <a:t> </a:t>
            </a:r>
            <a:r>
              <a:rPr lang="en-US" dirty="0" err="1"/>
              <a:t>ataupun</a:t>
            </a:r>
            <a:r>
              <a:rPr lang="en-US" dirty="0"/>
              <a:t> CSRF </a:t>
            </a:r>
            <a:r>
              <a:rPr lang="en-US" dirty="0" err="1"/>
              <a:t>sebaliknya</a:t>
            </a:r>
            <a:r>
              <a:rPr lang="en-US" dirty="0"/>
              <a:t> </a:t>
            </a:r>
            <a:r>
              <a:rPr lang="en-US" dirty="0" err="1"/>
              <a:t>jika</a:t>
            </a:r>
            <a:r>
              <a:rPr lang="en-US" dirty="0"/>
              <a:t> </a:t>
            </a:r>
            <a:r>
              <a:rPr lang="en-US" dirty="0" err="1"/>
              <a:t>ingin</a:t>
            </a:r>
            <a:r>
              <a:rPr lang="en-US" dirty="0"/>
              <a:t> </a:t>
            </a:r>
            <a:r>
              <a:rPr lang="en-US" dirty="0" err="1"/>
              <a:t>ada</a:t>
            </a:r>
            <a:r>
              <a:rPr lang="en-US" dirty="0"/>
              <a:t> </a:t>
            </a:r>
            <a:r>
              <a:rPr lang="en-US" dirty="0" err="1"/>
              <a:t>fitur</a:t>
            </a:r>
            <a:r>
              <a:rPr lang="en-US" dirty="0"/>
              <a:t> </a:t>
            </a:r>
            <a:r>
              <a:rPr lang="en-US" dirty="0" err="1"/>
              <a:t>tersebut</a:t>
            </a:r>
            <a:r>
              <a:rPr lang="en-US" dirty="0"/>
              <a:t> </a:t>
            </a:r>
            <a:r>
              <a:rPr lang="en-US" dirty="0" err="1"/>
              <a:t>maka</a:t>
            </a:r>
            <a:r>
              <a:rPr lang="en-US" dirty="0"/>
              <a:t> programmer </a:t>
            </a:r>
            <a:r>
              <a:rPr lang="en-US" dirty="0" err="1"/>
              <a:t>harus</a:t>
            </a:r>
            <a:r>
              <a:rPr lang="en-US" dirty="0"/>
              <a:t> </a:t>
            </a:r>
            <a:r>
              <a:rPr lang="en-US" dirty="0" err="1"/>
              <a:t>membuat</a:t>
            </a:r>
            <a:r>
              <a:rPr lang="en-US" dirty="0"/>
              <a:t> </a:t>
            </a:r>
            <a:r>
              <a:rPr lang="en-US" dirty="0" err="1"/>
              <a:t>fitur</a:t>
            </a:r>
            <a:r>
              <a:rPr lang="en-US" dirty="0"/>
              <a:t> </a:t>
            </a:r>
            <a:r>
              <a:rPr lang="en-US" dirty="0" err="1"/>
              <a:t>itu</a:t>
            </a:r>
            <a:r>
              <a:rPr lang="en-US" dirty="0"/>
              <a:t> </a:t>
            </a:r>
            <a:r>
              <a:rPr lang="en-US" dirty="0" err="1"/>
              <a:t>sendiri</a:t>
            </a:r>
            <a:r>
              <a:rPr lang="en-US" dirty="0" smtClean="0"/>
              <a:t>.</a:t>
            </a:r>
            <a:endParaRPr lang="en-US" dirty="0"/>
          </a:p>
        </p:txBody>
      </p:sp>
    </p:spTree>
    <p:extLst>
      <p:ext uri="{BB962C8B-B14F-4D97-AF65-F5344CB8AC3E}">
        <p14:creationId xmlns:p14="http://schemas.microsoft.com/office/powerpoint/2010/main" val="4067895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Framework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39</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856583"/>
            <a:ext cx="9464879" cy="417135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Dibangun</a:t>
            </a:r>
            <a:r>
              <a:rPr lang="en-US" dirty="0" smtClean="0"/>
              <a:t> </a:t>
            </a:r>
            <a:r>
              <a:rPr lang="en-US" dirty="0" err="1"/>
              <a:t>menggunakan</a:t>
            </a:r>
            <a:r>
              <a:rPr lang="en-US" dirty="0"/>
              <a:t> </a:t>
            </a:r>
            <a:r>
              <a:rPr lang="en-US" dirty="0" err="1"/>
              <a:t>barisan</a:t>
            </a:r>
            <a:r>
              <a:rPr lang="en-US" dirty="0"/>
              <a:t> </a:t>
            </a:r>
            <a:r>
              <a:rPr lang="en-US" dirty="0" err="1"/>
              <a:t>kode</a:t>
            </a:r>
            <a:r>
              <a:rPr lang="en-US" dirty="0"/>
              <a:t> </a:t>
            </a:r>
            <a:r>
              <a:rPr lang="en-US" dirty="0" err="1"/>
              <a:t>pemrograman</a:t>
            </a:r>
            <a:r>
              <a:rPr lang="en-US" dirty="0"/>
              <a:t> PHP, framework </a:t>
            </a:r>
            <a:r>
              <a:rPr lang="en-US" dirty="0" err="1"/>
              <a:t>sendiri</a:t>
            </a:r>
            <a:r>
              <a:rPr lang="en-US" dirty="0"/>
              <a:t> </a:t>
            </a:r>
            <a:r>
              <a:rPr lang="en-US" dirty="0" err="1"/>
              <a:t>merupakan</a:t>
            </a:r>
            <a:r>
              <a:rPr lang="en-US" dirty="0"/>
              <a:t> </a:t>
            </a:r>
            <a:r>
              <a:rPr lang="en-US" dirty="0" err="1"/>
              <a:t>kerangka</a:t>
            </a:r>
            <a:r>
              <a:rPr lang="en-US" dirty="0"/>
              <a:t> </a:t>
            </a:r>
            <a:r>
              <a:rPr lang="en-US" dirty="0" err="1"/>
              <a:t>kerja</a:t>
            </a:r>
            <a:r>
              <a:rPr lang="en-US" dirty="0"/>
              <a:t> yang </a:t>
            </a:r>
            <a:r>
              <a:rPr lang="en-US" dirty="0" err="1"/>
              <a:t>lebih</a:t>
            </a:r>
            <a:r>
              <a:rPr lang="en-US" dirty="0"/>
              <a:t> </a:t>
            </a:r>
            <a:r>
              <a:rPr lang="en-US" dirty="0" err="1"/>
              <a:t>terstruktur</a:t>
            </a:r>
            <a:r>
              <a:rPr lang="en-US" dirty="0"/>
              <a:t> </a:t>
            </a:r>
            <a:r>
              <a:rPr lang="en-US" dirty="0" err="1"/>
              <a:t>dan</a:t>
            </a:r>
            <a:r>
              <a:rPr lang="en-US" dirty="0"/>
              <a:t> </a:t>
            </a:r>
            <a:r>
              <a:rPr lang="en-US" dirty="0" err="1"/>
              <a:t>kompleks</a:t>
            </a:r>
            <a:r>
              <a:rPr lang="en-US" dirty="0"/>
              <a:t> </a:t>
            </a:r>
            <a:r>
              <a:rPr lang="en-US" dirty="0" err="1"/>
              <a:t>dalam</a:t>
            </a:r>
            <a:r>
              <a:rPr lang="en-US" dirty="0"/>
              <a:t> </a:t>
            </a:r>
            <a:r>
              <a:rPr lang="en-US" dirty="0" err="1"/>
              <a:t>penggunaan</a:t>
            </a:r>
            <a:r>
              <a:rPr lang="en-US" dirty="0"/>
              <a:t> </a:t>
            </a:r>
            <a:r>
              <a:rPr lang="en-US" dirty="0" err="1"/>
              <a:t>membuat</a:t>
            </a:r>
            <a:r>
              <a:rPr lang="en-US" dirty="0"/>
              <a:t> website </a:t>
            </a:r>
            <a:r>
              <a:rPr lang="en-US" dirty="0" err="1"/>
              <a:t>berskala</a:t>
            </a:r>
            <a:r>
              <a:rPr lang="en-US" dirty="0"/>
              <a:t> </a:t>
            </a:r>
            <a:r>
              <a:rPr lang="en-US" dirty="0" err="1"/>
              <a:t>kecil</a:t>
            </a:r>
            <a:r>
              <a:rPr lang="en-US" dirty="0"/>
              <a:t> </a:t>
            </a:r>
            <a:r>
              <a:rPr lang="en-US" dirty="0" err="1"/>
              <a:t>hingga</a:t>
            </a:r>
            <a:r>
              <a:rPr lang="en-US" dirty="0"/>
              <a:t> </a:t>
            </a:r>
            <a:r>
              <a:rPr lang="en-US" dirty="0" err="1"/>
              <a:t>besar</a:t>
            </a:r>
            <a:r>
              <a:rPr lang="en-US" dirty="0"/>
              <a:t>. Kumpulan </a:t>
            </a:r>
            <a:r>
              <a:rPr lang="en-US" dirty="0" err="1"/>
              <a:t>kode</a:t>
            </a:r>
            <a:r>
              <a:rPr lang="en-US" dirty="0"/>
              <a:t> PHP yang </a:t>
            </a:r>
            <a:r>
              <a:rPr lang="en-US" dirty="0" err="1"/>
              <a:t>sudah</a:t>
            </a:r>
            <a:r>
              <a:rPr lang="en-US" dirty="0"/>
              <a:t> </a:t>
            </a:r>
            <a:r>
              <a:rPr lang="en-US" dirty="0" err="1"/>
              <a:t>diatur</a:t>
            </a:r>
            <a:r>
              <a:rPr lang="en-US" dirty="0"/>
              <a:t> </a:t>
            </a:r>
            <a:r>
              <a:rPr lang="en-US" dirty="0" err="1"/>
              <a:t>menjadi</a:t>
            </a:r>
            <a:r>
              <a:rPr lang="en-US" dirty="0"/>
              <a:t> </a:t>
            </a:r>
            <a:r>
              <a:rPr lang="en-US" dirty="0" err="1"/>
              <a:t>terstruktur</a:t>
            </a:r>
            <a:r>
              <a:rPr lang="en-US" dirty="0"/>
              <a:t> </a:t>
            </a:r>
            <a:r>
              <a:rPr lang="en-US" dirty="0" err="1"/>
              <a:t>maka</a:t>
            </a:r>
            <a:r>
              <a:rPr lang="en-US" dirty="0"/>
              <a:t> </a:t>
            </a:r>
            <a:r>
              <a:rPr lang="en-US" dirty="0" err="1"/>
              <a:t>semua</a:t>
            </a:r>
            <a:r>
              <a:rPr lang="en-US" dirty="0"/>
              <a:t> </a:t>
            </a:r>
            <a:r>
              <a:rPr lang="en-US" dirty="0" err="1"/>
              <a:t>pekerjaan</a:t>
            </a:r>
            <a:r>
              <a:rPr lang="en-US" dirty="0"/>
              <a:t> yang </a:t>
            </a:r>
            <a:r>
              <a:rPr lang="en-US" dirty="0" err="1"/>
              <a:t>dilakukan</a:t>
            </a:r>
            <a:r>
              <a:rPr lang="en-US" dirty="0"/>
              <a:t> </a:t>
            </a:r>
            <a:r>
              <a:rPr lang="en-US" dirty="0" err="1"/>
              <a:t>oleh</a:t>
            </a:r>
            <a:r>
              <a:rPr lang="en-US" dirty="0"/>
              <a:t> programmer </a:t>
            </a:r>
            <a:r>
              <a:rPr lang="en-US" dirty="0" err="1"/>
              <a:t>menjadi</a:t>
            </a:r>
            <a:r>
              <a:rPr lang="en-US" dirty="0"/>
              <a:t> </a:t>
            </a:r>
            <a:r>
              <a:rPr lang="en-US" dirty="0" err="1"/>
              <a:t>cepat</a:t>
            </a:r>
            <a:r>
              <a:rPr lang="en-US" dirty="0"/>
              <a:t> </a:t>
            </a:r>
            <a:r>
              <a:rPr lang="en-US" dirty="0" err="1"/>
              <a:t>dan</a:t>
            </a:r>
            <a:r>
              <a:rPr lang="en-US" dirty="0"/>
              <a:t> </a:t>
            </a:r>
            <a:r>
              <a:rPr lang="en-US" dirty="0" err="1"/>
              <a:t>menghemat</a:t>
            </a:r>
            <a:r>
              <a:rPr lang="en-US" dirty="0"/>
              <a:t> </a:t>
            </a:r>
            <a:r>
              <a:rPr lang="en-US" dirty="0" err="1"/>
              <a:t>waktu</a:t>
            </a:r>
            <a:r>
              <a:rPr lang="en-US" dirty="0" smtClean="0"/>
              <a:t>.</a:t>
            </a:r>
          </a:p>
          <a:p>
            <a:r>
              <a:rPr lang="en-US" dirty="0" smtClean="0"/>
              <a:t>	</a:t>
            </a:r>
            <a:r>
              <a:rPr lang="en-US" dirty="0" err="1" smtClean="0"/>
              <a:t>Hadirnya</a:t>
            </a:r>
            <a:r>
              <a:rPr lang="en-US" dirty="0" smtClean="0"/>
              <a:t> </a:t>
            </a:r>
            <a:r>
              <a:rPr lang="en-US" dirty="0"/>
              <a:t>framework </a:t>
            </a:r>
            <a:r>
              <a:rPr lang="en-US" dirty="0" err="1"/>
              <a:t>menjadikan</a:t>
            </a:r>
            <a:r>
              <a:rPr lang="en-US" dirty="0"/>
              <a:t> </a:t>
            </a:r>
            <a:r>
              <a:rPr lang="en-US" dirty="0" err="1"/>
              <a:t>pekerjaan</a:t>
            </a:r>
            <a:r>
              <a:rPr lang="en-US" dirty="0"/>
              <a:t> </a:t>
            </a:r>
            <a:r>
              <a:rPr lang="en-US" dirty="0" err="1"/>
              <a:t>semakin</a:t>
            </a:r>
            <a:r>
              <a:rPr lang="en-US" dirty="0"/>
              <a:t> </a:t>
            </a:r>
            <a:r>
              <a:rPr lang="en-US" dirty="0" err="1"/>
              <a:t>dipermudah</a:t>
            </a:r>
            <a:r>
              <a:rPr lang="en-US" dirty="0"/>
              <a:t> </a:t>
            </a:r>
            <a:r>
              <a:rPr lang="en-US" dirty="0" err="1" smtClean="0"/>
              <a:t>terutama</a:t>
            </a:r>
            <a:r>
              <a:rPr lang="en-US" dirty="0" smtClean="0"/>
              <a:t> </a:t>
            </a:r>
            <a:r>
              <a:rPr lang="en-US" dirty="0" err="1" smtClean="0"/>
              <a:t>untuk</a:t>
            </a:r>
            <a:r>
              <a:rPr lang="en-US" dirty="0" smtClean="0"/>
              <a:t> </a:t>
            </a:r>
            <a:r>
              <a:rPr lang="en-US" dirty="0" err="1"/>
              <a:t>membangun</a:t>
            </a:r>
            <a:r>
              <a:rPr lang="en-US" dirty="0"/>
              <a:t> </a:t>
            </a:r>
            <a:r>
              <a:rPr lang="en-US" dirty="0" err="1"/>
              <a:t>sebuah</a:t>
            </a:r>
            <a:r>
              <a:rPr lang="en-US" dirty="0"/>
              <a:t> </a:t>
            </a:r>
            <a:r>
              <a:rPr lang="en-US" dirty="0" err="1"/>
              <a:t>aplikasi</a:t>
            </a:r>
            <a:r>
              <a:rPr lang="en-US" dirty="0"/>
              <a:t> </a:t>
            </a:r>
            <a:r>
              <a:rPr lang="en-US" dirty="0" err="1" smtClean="0"/>
              <a:t>bersama</a:t>
            </a:r>
            <a:r>
              <a:rPr lang="en-US" dirty="0" smtClean="0"/>
              <a:t> </a:t>
            </a:r>
            <a:r>
              <a:rPr lang="en-US" dirty="0" err="1"/>
              <a:t>tim</a:t>
            </a:r>
            <a:r>
              <a:rPr lang="en-US" dirty="0"/>
              <a:t> </a:t>
            </a:r>
            <a:r>
              <a:rPr lang="en-US" dirty="0" err="1"/>
              <a:t>tanpa</a:t>
            </a:r>
            <a:r>
              <a:rPr lang="en-US" dirty="0"/>
              <a:t> </a:t>
            </a:r>
            <a:r>
              <a:rPr lang="en-US" dirty="0" err="1"/>
              <a:t>harus</a:t>
            </a:r>
            <a:r>
              <a:rPr lang="en-US" dirty="0"/>
              <a:t> </a:t>
            </a:r>
            <a:r>
              <a:rPr lang="en-US" dirty="0" err="1"/>
              <a:t>memisah-misahkan</a:t>
            </a:r>
            <a:r>
              <a:rPr lang="en-US" dirty="0"/>
              <a:t> file </a:t>
            </a:r>
            <a:r>
              <a:rPr lang="en-US" dirty="0" err="1"/>
              <a:t>layaknya</a:t>
            </a:r>
            <a:r>
              <a:rPr lang="en-US" dirty="0"/>
              <a:t> PHP Native. </a:t>
            </a:r>
            <a:r>
              <a:rPr lang="en-US" dirty="0" err="1"/>
              <a:t>Tak</a:t>
            </a:r>
            <a:r>
              <a:rPr lang="en-US" dirty="0"/>
              <a:t> </a:t>
            </a:r>
            <a:r>
              <a:rPr lang="en-US" dirty="0" err="1"/>
              <a:t>hanya</a:t>
            </a:r>
            <a:r>
              <a:rPr lang="en-US" dirty="0"/>
              <a:t> </a:t>
            </a:r>
            <a:r>
              <a:rPr lang="en-US" dirty="0" err="1"/>
              <a:t>itu</a:t>
            </a:r>
            <a:r>
              <a:rPr lang="en-US" dirty="0"/>
              <a:t> </a:t>
            </a:r>
            <a:r>
              <a:rPr lang="en-US" dirty="0" err="1"/>
              <a:t>untuk</a:t>
            </a:r>
            <a:r>
              <a:rPr lang="en-US" dirty="0"/>
              <a:t> </a:t>
            </a:r>
            <a:r>
              <a:rPr lang="en-US" dirty="0" err="1"/>
              <a:t>menjamin</a:t>
            </a:r>
            <a:r>
              <a:rPr lang="en-US" dirty="0"/>
              <a:t> </a:t>
            </a:r>
            <a:r>
              <a:rPr lang="en-US" dirty="0" err="1"/>
              <a:t>keamanan</a:t>
            </a:r>
            <a:r>
              <a:rPr lang="en-US" dirty="0"/>
              <a:t> </a:t>
            </a:r>
            <a:r>
              <a:rPr lang="en-US" dirty="0" err="1"/>
              <a:t>sebuah</a:t>
            </a:r>
            <a:r>
              <a:rPr lang="en-US" dirty="0"/>
              <a:t> website, </a:t>
            </a:r>
            <a:r>
              <a:rPr lang="en-US" dirty="0" err="1"/>
              <a:t>dibeberapa</a:t>
            </a:r>
            <a:r>
              <a:rPr lang="en-US" dirty="0"/>
              <a:t> framework </a:t>
            </a:r>
            <a:r>
              <a:rPr lang="en-US" dirty="0" smtClean="0"/>
              <a:t>PHP </a:t>
            </a:r>
            <a:r>
              <a:rPr lang="en-US" dirty="0" err="1" smtClean="0"/>
              <a:t>telah</a:t>
            </a:r>
            <a:r>
              <a:rPr lang="en-US" dirty="0" smtClean="0"/>
              <a:t> </a:t>
            </a:r>
            <a:r>
              <a:rPr lang="en-US" dirty="0" err="1"/>
              <a:t>memasangkan</a:t>
            </a:r>
            <a:r>
              <a:rPr lang="en-US" dirty="0"/>
              <a:t> </a:t>
            </a:r>
            <a:r>
              <a:rPr lang="en-US" dirty="0" err="1"/>
              <a:t>fitur</a:t>
            </a:r>
            <a:r>
              <a:rPr lang="en-US" dirty="0"/>
              <a:t> </a:t>
            </a:r>
            <a:r>
              <a:rPr lang="en-US" dirty="0" err="1"/>
              <a:t>keamanan</a:t>
            </a:r>
            <a:r>
              <a:rPr lang="en-US" dirty="0"/>
              <a:t> </a:t>
            </a:r>
            <a:r>
              <a:rPr lang="en-US" dirty="0" err="1"/>
              <a:t>untuk</a:t>
            </a:r>
            <a:r>
              <a:rPr lang="en-US" dirty="0"/>
              <a:t> </a:t>
            </a:r>
            <a:r>
              <a:rPr lang="en-US" dirty="0" err="1"/>
              <a:t>mencegah</a:t>
            </a:r>
            <a:r>
              <a:rPr lang="en-US" dirty="0"/>
              <a:t> </a:t>
            </a:r>
            <a:r>
              <a:rPr lang="en-US" dirty="0" err="1"/>
              <a:t>serangan-serangan</a:t>
            </a:r>
            <a:r>
              <a:rPr lang="en-US" dirty="0"/>
              <a:t> </a:t>
            </a:r>
            <a:r>
              <a:rPr lang="en-US" dirty="0" err="1"/>
              <a:t>dari</a:t>
            </a:r>
            <a:r>
              <a:rPr lang="en-US" dirty="0"/>
              <a:t> </a:t>
            </a:r>
            <a:r>
              <a:rPr lang="en-US" dirty="0" err="1"/>
              <a:t>luar</a:t>
            </a:r>
            <a:r>
              <a:rPr lang="en-US" dirty="0"/>
              <a:t> yang </a:t>
            </a:r>
            <a:r>
              <a:rPr lang="en-US" dirty="0" err="1"/>
              <a:t>bisa</a:t>
            </a:r>
            <a:r>
              <a:rPr lang="en-US" dirty="0"/>
              <a:t> </a:t>
            </a:r>
            <a:r>
              <a:rPr lang="en-US" dirty="0" err="1"/>
              <a:t>mengakibatkan</a:t>
            </a:r>
            <a:r>
              <a:rPr lang="en-US" dirty="0"/>
              <a:t> </a:t>
            </a:r>
            <a:r>
              <a:rPr lang="en-US" dirty="0" err="1"/>
              <a:t>bocornya</a:t>
            </a:r>
            <a:r>
              <a:rPr lang="en-US" dirty="0"/>
              <a:t> data </a:t>
            </a:r>
            <a:r>
              <a:rPr lang="en-US" dirty="0" err="1"/>
              <a:t>sensitif</a:t>
            </a:r>
            <a:r>
              <a:rPr lang="en-US" dirty="0"/>
              <a:t>  </a:t>
            </a:r>
            <a:r>
              <a:rPr lang="en-US" dirty="0" err="1"/>
              <a:t>seperti</a:t>
            </a:r>
            <a:r>
              <a:rPr lang="en-US" dirty="0"/>
              <a:t> account, database </a:t>
            </a:r>
            <a:r>
              <a:rPr lang="en-US" dirty="0" err="1"/>
              <a:t>dan</a:t>
            </a:r>
            <a:r>
              <a:rPr lang="en-US" dirty="0"/>
              <a:t> </a:t>
            </a:r>
            <a:r>
              <a:rPr lang="en-US" dirty="0" err="1"/>
              <a:t>informasi</a:t>
            </a:r>
            <a:r>
              <a:rPr lang="en-US" dirty="0"/>
              <a:t> </a:t>
            </a:r>
            <a:r>
              <a:rPr lang="en-US" dirty="0" err="1"/>
              <a:t>lainnya</a:t>
            </a:r>
            <a:r>
              <a:rPr lang="en-US" dirty="0"/>
              <a:t>.</a:t>
            </a:r>
          </a:p>
        </p:txBody>
      </p:sp>
    </p:spTree>
    <p:extLst>
      <p:ext uri="{BB962C8B-B14F-4D97-AF65-F5344CB8AC3E}">
        <p14:creationId xmlns:p14="http://schemas.microsoft.com/office/powerpoint/2010/main" val="1957617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lstStyle/>
          <a:p>
            <a:r>
              <a:rPr lang="en-US" dirty="0" err="1"/>
              <a:t>Pengertian</a:t>
            </a:r>
            <a:r>
              <a:rPr lang="en-US" dirty="0"/>
              <a:t> Website </a:t>
            </a:r>
            <a:r>
              <a:rPr lang="en-US" dirty="0" err="1"/>
              <a:t>dan</a:t>
            </a:r>
            <a:r>
              <a:rPr lang="en-US" dirty="0"/>
              <a:t> Web Application</a:t>
            </a:r>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632194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normAutofit fontScale="90000"/>
          </a:bodyPr>
          <a:lstStyle/>
          <a:p>
            <a:r>
              <a:rPr lang="en-US" dirty="0" smtClean="0"/>
              <a:t>Framework, Library &amp; Database</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Bootstrap</a:t>
            </a:r>
          </a:p>
          <a:p>
            <a:pPr marL="342900" indent="-342900">
              <a:buFontTx/>
              <a:buChar char="-"/>
            </a:pPr>
            <a:r>
              <a:rPr lang="en-US" dirty="0" smtClean="0"/>
              <a:t>JQuery</a:t>
            </a:r>
          </a:p>
          <a:p>
            <a:pPr marL="342900" indent="-342900">
              <a:buFontTx/>
              <a:buChar char="-"/>
            </a:pPr>
            <a:r>
              <a:rPr lang="en-US" dirty="0" err="1" smtClean="0"/>
              <a:t>Laravel</a:t>
            </a:r>
            <a:endParaRPr lang="en-US" dirty="0" smtClean="0"/>
          </a:p>
          <a:p>
            <a:pPr marL="342900" indent="-342900">
              <a:buFontTx/>
              <a:buChar char="-"/>
            </a:pPr>
            <a:r>
              <a:rPr lang="en-US" dirty="0"/>
              <a:t>MySQL</a:t>
            </a:r>
            <a:endParaRPr lang="en-US" dirty="0" smtClean="0"/>
          </a:p>
        </p:txBody>
      </p:sp>
      <p:pic>
        <p:nvPicPr>
          <p:cNvPr id="18434" name="Picture 2" descr="8 Framework PHP Terbaik untuk Web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513" y="2809309"/>
            <a:ext cx="3538728" cy="19905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475403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upload.wikimedia.org/wikipedia/commons/thumb/b/b2/Bootstrap_logo.svg/512px-Bootstra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097" y="3482336"/>
            <a:ext cx="1481328" cy="118043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err="1"/>
              <a:t>Boostrap</a:t>
            </a:r>
            <a:r>
              <a:rPr lang="en-US" dirty="0" smtClean="0"/>
              <a:t> </a:t>
            </a:r>
            <a:br>
              <a:rPr lang="en-US" dirty="0" smtClean="0"/>
            </a:br>
            <a:r>
              <a:rPr lang="en-US" b="0" dirty="0" smtClean="0"/>
              <a:t>(</a:t>
            </a:r>
            <a:r>
              <a:rPr lang="en-US" b="0" i="1" dirty="0" smtClean="0"/>
              <a:t>Framework CSS)</a:t>
            </a:r>
            <a:endParaRPr lang="en-US" dirty="0"/>
          </a:p>
        </p:txBody>
      </p:sp>
      <p:sp>
        <p:nvSpPr>
          <p:cNvPr id="10" name="Text Placeholder 2"/>
          <p:cNvSpPr>
            <a:spLocks noGrp="1"/>
          </p:cNvSpPr>
          <p:nvPr>
            <p:ph type="body" idx="1"/>
          </p:nvPr>
        </p:nvSpPr>
        <p:spPr>
          <a:xfrm>
            <a:off x="5642425" y="3311566"/>
            <a:ext cx="3698302" cy="423831"/>
          </a:xfrm>
        </p:spPr>
        <p:txBody>
          <a:bodyPr>
            <a:normAutofit fontScale="70000" lnSpcReduction="20000"/>
          </a:bodyPr>
          <a:lstStyle/>
          <a:p>
            <a:r>
              <a:rPr lang="en-US" dirty="0" smtClean="0"/>
              <a:t>Framework, Library &amp; Database</a:t>
            </a:r>
            <a:endParaRPr lang="en-US" dirty="0"/>
          </a:p>
        </p:txBody>
      </p:sp>
    </p:spTree>
    <p:extLst>
      <p:ext uri="{BB962C8B-B14F-4D97-AF65-F5344CB8AC3E}">
        <p14:creationId xmlns:p14="http://schemas.microsoft.com/office/powerpoint/2010/main" val="2914117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Bootstrap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smtClean="0"/>
              <a:t>	Bootstrap </a:t>
            </a:r>
            <a:r>
              <a:rPr lang="en-US" dirty="0" err="1"/>
              <a:t>adalah</a:t>
            </a:r>
            <a:r>
              <a:rPr lang="en-US" dirty="0"/>
              <a:t> </a:t>
            </a:r>
            <a:r>
              <a:rPr lang="en-US" dirty="0" err="1" smtClean="0"/>
              <a:t>salah</a:t>
            </a:r>
            <a:r>
              <a:rPr lang="en-US" dirty="0" smtClean="0"/>
              <a:t> </a:t>
            </a:r>
            <a:r>
              <a:rPr lang="en-US" dirty="0" err="1" smtClean="0"/>
              <a:t>satu</a:t>
            </a:r>
            <a:r>
              <a:rPr lang="en-US" dirty="0" smtClean="0"/>
              <a:t> framework CSS </a:t>
            </a:r>
            <a:r>
              <a:rPr lang="en-US" dirty="0"/>
              <a:t>yang </a:t>
            </a:r>
            <a:r>
              <a:rPr lang="en-US" dirty="0" err="1"/>
              <a:t>bersifat</a:t>
            </a:r>
            <a:r>
              <a:rPr lang="en-US" dirty="0"/>
              <a:t> </a:t>
            </a:r>
            <a:r>
              <a:rPr lang="en-US" i="1" dirty="0"/>
              <a:t>open source</a:t>
            </a:r>
            <a:r>
              <a:rPr lang="en-US" dirty="0"/>
              <a:t> </a:t>
            </a:r>
            <a:r>
              <a:rPr lang="en-US" dirty="0" err="1"/>
              <a:t>dan</a:t>
            </a:r>
            <a:r>
              <a:rPr lang="en-US" dirty="0"/>
              <a:t> </a:t>
            </a:r>
            <a:r>
              <a:rPr lang="en-US" dirty="0" err="1"/>
              <a:t>digunakan</a:t>
            </a:r>
            <a:r>
              <a:rPr lang="en-US" dirty="0"/>
              <a:t> </a:t>
            </a:r>
            <a:r>
              <a:rPr lang="en-US" dirty="0" err="1"/>
              <a:t>untuk</a:t>
            </a:r>
            <a:r>
              <a:rPr lang="en-US" dirty="0"/>
              <a:t> </a:t>
            </a:r>
            <a:r>
              <a:rPr lang="en-US" dirty="0" err="1"/>
              <a:t>kebutuhan</a:t>
            </a:r>
            <a:r>
              <a:rPr lang="en-US" dirty="0"/>
              <a:t> </a:t>
            </a:r>
            <a:r>
              <a:rPr lang="en-US" dirty="0" err="1"/>
              <a:t>pembuatan</a:t>
            </a:r>
            <a:r>
              <a:rPr lang="en-US" dirty="0"/>
              <a:t> </a:t>
            </a:r>
            <a:r>
              <a:rPr lang="en-US" dirty="0" err="1"/>
              <a:t>tampilan</a:t>
            </a:r>
            <a:r>
              <a:rPr lang="en-US" dirty="0"/>
              <a:t> </a:t>
            </a:r>
            <a:r>
              <a:rPr lang="en-US" dirty="0" err="1"/>
              <a:t>desain</a:t>
            </a:r>
            <a:r>
              <a:rPr lang="en-US" dirty="0"/>
              <a:t> visual </a:t>
            </a:r>
            <a:r>
              <a:rPr lang="en-US" dirty="0" err="1"/>
              <a:t>dari</a:t>
            </a:r>
            <a:r>
              <a:rPr lang="en-US" dirty="0"/>
              <a:t> </a:t>
            </a:r>
            <a:r>
              <a:rPr lang="en-US" dirty="0" err="1"/>
              <a:t>aplikasi</a:t>
            </a:r>
            <a:r>
              <a:rPr lang="en-US" dirty="0"/>
              <a:t> web </a:t>
            </a:r>
            <a:r>
              <a:rPr lang="en-US" dirty="0" err="1"/>
              <a:t>atau</a:t>
            </a:r>
            <a:r>
              <a:rPr lang="en-US" dirty="0"/>
              <a:t> situs website. </a:t>
            </a:r>
            <a:r>
              <a:rPr lang="en-US" dirty="0" err="1"/>
              <a:t>Kerangka</a:t>
            </a:r>
            <a:r>
              <a:rPr lang="en-US" dirty="0"/>
              <a:t> </a:t>
            </a:r>
            <a:r>
              <a:rPr lang="en-US" dirty="0" err="1"/>
              <a:t>kerja</a:t>
            </a:r>
            <a:r>
              <a:rPr lang="en-US" dirty="0"/>
              <a:t> yang </a:t>
            </a:r>
            <a:r>
              <a:rPr lang="en-US" dirty="0" err="1"/>
              <a:t>digunakan</a:t>
            </a:r>
            <a:r>
              <a:rPr lang="en-US" dirty="0"/>
              <a:t> </a:t>
            </a:r>
            <a:r>
              <a:rPr lang="en-US" dirty="0" err="1"/>
              <a:t>berbentuk</a:t>
            </a:r>
            <a:r>
              <a:rPr lang="en-US" dirty="0"/>
              <a:t> </a:t>
            </a:r>
            <a:r>
              <a:rPr lang="en-US" i="1" dirty="0"/>
              <a:t>template</a:t>
            </a:r>
            <a:r>
              <a:rPr lang="en-US" dirty="0"/>
              <a:t> </a:t>
            </a:r>
            <a:r>
              <a:rPr lang="en-US" dirty="0" err="1"/>
              <a:t>desain</a:t>
            </a:r>
            <a:r>
              <a:rPr lang="en-US" dirty="0"/>
              <a:t> </a:t>
            </a:r>
            <a:r>
              <a:rPr lang="en-US" dirty="0" err="1"/>
              <a:t>berbasis</a:t>
            </a:r>
            <a:r>
              <a:rPr lang="en-US" dirty="0"/>
              <a:t> HTML </a:t>
            </a:r>
            <a:r>
              <a:rPr lang="en-US" dirty="0" err="1"/>
              <a:t>dan</a:t>
            </a:r>
            <a:r>
              <a:rPr lang="en-US" dirty="0"/>
              <a:t> </a:t>
            </a:r>
            <a:r>
              <a:rPr lang="en-US" dirty="0" smtClean="0"/>
              <a:t>CSS.</a:t>
            </a:r>
            <a:r>
              <a:rPr lang="en-US" dirty="0"/>
              <a:t> </a:t>
            </a:r>
          </a:p>
          <a:p>
            <a:r>
              <a:rPr lang="en-US" dirty="0" smtClean="0"/>
              <a:t>	</a:t>
            </a:r>
            <a:r>
              <a:rPr lang="en-US" dirty="0" err="1" smtClean="0"/>
              <a:t>Selain</a:t>
            </a:r>
            <a:r>
              <a:rPr lang="en-US" dirty="0" smtClean="0"/>
              <a:t> </a:t>
            </a:r>
            <a:r>
              <a:rPr lang="en-US" dirty="0" err="1"/>
              <a:t>itu</a:t>
            </a:r>
            <a:r>
              <a:rPr lang="en-US" dirty="0"/>
              <a:t>, Bootstrap </a:t>
            </a:r>
            <a:r>
              <a:rPr lang="en-US" dirty="0" err="1"/>
              <a:t>juga</a:t>
            </a:r>
            <a:r>
              <a:rPr lang="en-US" dirty="0"/>
              <a:t> </a:t>
            </a:r>
            <a:r>
              <a:rPr lang="en-US" dirty="0" err="1"/>
              <a:t>memiliki</a:t>
            </a:r>
            <a:r>
              <a:rPr lang="en-US" dirty="0"/>
              <a:t> </a:t>
            </a:r>
            <a:r>
              <a:rPr lang="en-US" dirty="0" err="1"/>
              <a:t>fitur</a:t>
            </a:r>
            <a:r>
              <a:rPr lang="en-US" dirty="0"/>
              <a:t> yang </a:t>
            </a:r>
            <a:r>
              <a:rPr lang="en-US" dirty="0" err="1"/>
              <a:t>mencakup</a:t>
            </a:r>
            <a:r>
              <a:rPr lang="en-US" dirty="0"/>
              <a:t> </a:t>
            </a:r>
            <a:r>
              <a:rPr lang="en-US" i="1" dirty="0"/>
              <a:t>library </a:t>
            </a:r>
            <a:r>
              <a:rPr lang="en-US" dirty="0" err="1"/>
              <a:t>dari</a:t>
            </a:r>
            <a:r>
              <a:rPr lang="en-US" dirty="0"/>
              <a:t> JavaScript. </a:t>
            </a:r>
            <a:r>
              <a:rPr lang="en-US" dirty="0" err="1"/>
              <a:t>Untuk</a:t>
            </a:r>
            <a:r>
              <a:rPr lang="en-US" dirty="0"/>
              <a:t> </a:t>
            </a:r>
            <a:r>
              <a:rPr lang="en-US" dirty="0" err="1"/>
              <a:t>penggunaan</a:t>
            </a:r>
            <a:r>
              <a:rPr lang="en-US" dirty="0"/>
              <a:t> </a:t>
            </a:r>
            <a:r>
              <a:rPr lang="en-US" dirty="0" err="1"/>
              <a:t>dari</a:t>
            </a:r>
            <a:r>
              <a:rPr lang="en-US" dirty="0"/>
              <a:t> </a:t>
            </a:r>
            <a:r>
              <a:rPr lang="en-US" i="1" dirty="0"/>
              <a:t>framework </a:t>
            </a:r>
            <a:r>
              <a:rPr lang="en-US" dirty="0" err="1"/>
              <a:t>ini</a:t>
            </a:r>
            <a:r>
              <a:rPr lang="en-US" dirty="0"/>
              <a:t> </a:t>
            </a:r>
            <a:r>
              <a:rPr lang="en-US" dirty="0" err="1"/>
              <a:t>digunakan</a:t>
            </a:r>
            <a:r>
              <a:rPr lang="en-US" dirty="0"/>
              <a:t> </a:t>
            </a:r>
            <a:r>
              <a:rPr lang="en-US" dirty="0" err="1"/>
              <a:t>untuk</a:t>
            </a:r>
            <a:r>
              <a:rPr lang="en-US" dirty="0"/>
              <a:t> </a:t>
            </a:r>
            <a:r>
              <a:rPr lang="en-US" dirty="0" err="1"/>
              <a:t>membantu</a:t>
            </a:r>
            <a:r>
              <a:rPr lang="en-US" dirty="0"/>
              <a:t> </a:t>
            </a:r>
            <a:r>
              <a:rPr lang="en-US" dirty="0" err="1"/>
              <a:t>dalam</a:t>
            </a:r>
            <a:r>
              <a:rPr lang="en-US" dirty="0"/>
              <a:t> </a:t>
            </a:r>
            <a:r>
              <a:rPr lang="en-US" dirty="0" err="1"/>
              <a:t>menyusun</a:t>
            </a:r>
            <a:r>
              <a:rPr lang="en-US" dirty="0"/>
              <a:t> program </a:t>
            </a:r>
            <a:r>
              <a:rPr lang="en-US" dirty="0" err="1"/>
              <a:t>aplikasi</a:t>
            </a:r>
            <a:r>
              <a:rPr lang="en-US" dirty="0"/>
              <a:t> </a:t>
            </a:r>
            <a:r>
              <a:rPr lang="en-US" dirty="0" err="1"/>
              <a:t>pada</a:t>
            </a:r>
            <a:r>
              <a:rPr lang="en-US" dirty="0"/>
              <a:t> </a:t>
            </a:r>
            <a:r>
              <a:rPr lang="en-US" dirty="0" err="1"/>
              <a:t>sisi</a:t>
            </a:r>
            <a:r>
              <a:rPr lang="en-US" dirty="0"/>
              <a:t> </a:t>
            </a:r>
            <a:r>
              <a:rPr lang="en-US" i="1" dirty="0"/>
              <a:t>front end</a:t>
            </a:r>
            <a:r>
              <a:rPr lang="en-US" dirty="0"/>
              <a:t> (</a:t>
            </a:r>
            <a:r>
              <a:rPr lang="en-US" i="1" dirty="0"/>
              <a:t>client – side</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a:t>
            </a:r>
            <a:r>
              <a:rPr lang="en-US" dirty="0" smtClean="0"/>
              <a:t>Database - Bootstrap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42</a:t>
            </a:fld>
            <a:endParaRPr lang="en-US" dirty="0"/>
          </a:p>
        </p:txBody>
      </p:sp>
    </p:spTree>
    <p:extLst>
      <p:ext uri="{BB962C8B-B14F-4D97-AF65-F5344CB8AC3E}">
        <p14:creationId xmlns:p14="http://schemas.microsoft.com/office/powerpoint/2010/main" val="29903178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Bootstrap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43</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818254" y="1834336"/>
            <a:ext cx="5704961" cy="216061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a:t>
            </a:r>
            <a:r>
              <a:rPr lang="en-US" dirty="0" err="1" smtClean="0"/>
              <a:t>disamping</a:t>
            </a:r>
            <a:r>
              <a:rPr lang="en-US" dirty="0" smtClean="0"/>
              <a:t> </a:t>
            </a:r>
            <a:r>
              <a:rPr lang="en-US" dirty="0" err="1" smtClean="0"/>
              <a:t>akan</a:t>
            </a:r>
            <a:r>
              <a:rPr lang="en-US" dirty="0" smtClean="0"/>
              <a:t> </a:t>
            </a:r>
            <a:r>
              <a:rPr lang="en-US" dirty="0" err="1" smtClean="0"/>
              <a:t>menghasilkan</a:t>
            </a:r>
            <a:r>
              <a:rPr lang="en-US" dirty="0" smtClean="0"/>
              <a:t> </a:t>
            </a:r>
            <a:r>
              <a:rPr lang="en-US" dirty="0" err="1" smtClean="0"/>
              <a:t>suatu</a:t>
            </a:r>
            <a:r>
              <a:rPr lang="en-US" dirty="0" smtClean="0"/>
              <a:t> </a:t>
            </a:r>
            <a:r>
              <a:rPr lang="en-US" dirty="0" err="1" smtClean="0"/>
              <a:t>teks</a:t>
            </a:r>
            <a:r>
              <a:rPr lang="en-US" dirty="0" smtClean="0"/>
              <a:t> yang </a:t>
            </a:r>
            <a:r>
              <a:rPr lang="en-US" dirty="0" err="1" smtClean="0"/>
              <a:t>berwarna</a:t>
            </a:r>
            <a:r>
              <a:rPr lang="en-US" dirty="0" smtClean="0"/>
              <a:t> </a:t>
            </a:r>
            <a:r>
              <a:rPr lang="en-US" dirty="0" err="1" smtClean="0"/>
              <a:t>merah</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warna</a:t>
            </a:r>
            <a:r>
              <a:rPr lang="en-US" dirty="0" smtClean="0"/>
              <a:t> </a:t>
            </a:r>
            <a:r>
              <a:rPr lang="en-US" dirty="0" err="1" smtClean="0"/>
              <a:t>latar</a:t>
            </a:r>
            <a:r>
              <a:rPr lang="en-US" dirty="0" smtClean="0"/>
              <a:t> </a:t>
            </a:r>
            <a:r>
              <a:rPr lang="en-US" dirty="0" err="1" smtClean="0"/>
              <a:t>berwarna</a:t>
            </a:r>
            <a:r>
              <a:rPr lang="en-US" dirty="0" smtClean="0"/>
              <a:t> </a:t>
            </a:r>
            <a:r>
              <a:rPr lang="en-US" dirty="0" err="1" smtClean="0"/>
              <a:t>merah</a:t>
            </a:r>
            <a:r>
              <a:rPr lang="en-US" dirty="0" smtClean="0"/>
              <a:t>. </a:t>
            </a:r>
            <a:r>
              <a:rPr lang="en-US" dirty="0" err="1" smtClean="0"/>
              <a:t>Jika</a:t>
            </a:r>
            <a:r>
              <a:rPr lang="en-US" dirty="0" smtClean="0"/>
              <a:t> </a:t>
            </a:r>
            <a:r>
              <a:rPr lang="en-US" dirty="0" err="1" smtClean="0"/>
              <a:t>tidak</a:t>
            </a:r>
            <a:r>
              <a:rPr lang="en-US" dirty="0" smtClean="0"/>
              <a:t> </a:t>
            </a:r>
            <a:r>
              <a:rPr lang="en-US" dirty="0" err="1" smtClean="0"/>
              <a:t>menggunakan</a:t>
            </a:r>
            <a:r>
              <a:rPr lang="en-US" dirty="0" smtClean="0"/>
              <a:t> Bootstrap </a:t>
            </a:r>
            <a:r>
              <a:rPr lang="en-US" dirty="0" err="1" smtClean="0"/>
              <a:t>maka</a:t>
            </a:r>
            <a:r>
              <a:rPr lang="en-US" dirty="0" smtClean="0"/>
              <a:t> </a:t>
            </a:r>
            <a:r>
              <a:rPr lang="en-US" dirty="0" err="1" smtClean="0"/>
              <a:t>semua</a:t>
            </a:r>
            <a:r>
              <a:rPr lang="en-US" dirty="0" smtClean="0"/>
              <a:t> </a:t>
            </a:r>
            <a:r>
              <a:rPr lang="en-US" dirty="0" err="1" smtClean="0"/>
              <a:t>kode</a:t>
            </a:r>
            <a:r>
              <a:rPr lang="en-US" dirty="0" smtClean="0"/>
              <a:t> </a:t>
            </a:r>
            <a:r>
              <a:rPr lang="en-US" dirty="0" err="1" smtClean="0"/>
              <a:t>tersebut</a:t>
            </a:r>
            <a:r>
              <a:rPr lang="en-US" dirty="0" smtClean="0"/>
              <a:t> </a:t>
            </a:r>
            <a:r>
              <a:rPr lang="en-US" dirty="0" err="1" smtClean="0"/>
              <a:t>harus</a:t>
            </a:r>
            <a:r>
              <a:rPr lang="en-US" dirty="0" smtClean="0"/>
              <a:t> di </a:t>
            </a:r>
            <a:r>
              <a:rPr lang="en-US" dirty="0" err="1" smtClean="0"/>
              <a:t>tulis</a:t>
            </a:r>
            <a:r>
              <a:rPr lang="en-US" dirty="0" smtClean="0"/>
              <a:t>.</a:t>
            </a: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7" y="1452597"/>
            <a:ext cx="5299577" cy="2542353"/>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a:t>&lt;style type="text/</a:t>
            </a:r>
            <a:r>
              <a:rPr lang="en-US" sz="1400" dirty="0" err="1"/>
              <a:t>css</a:t>
            </a:r>
            <a:r>
              <a:rPr lang="en-US" sz="1400" dirty="0"/>
              <a:t>"&gt;</a:t>
            </a:r>
          </a:p>
          <a:p>
            <a:pPr>
              <a:spcBef>
                <a:spcPts val="0"/>
              </a:spcBef>
            </a:pPr>
            <a:r>
              <a:rPr lang="en-US" sz="1400" dirty="0"/>
              <a:t>	.</a:t>
            </a:r>
            <a:r>
              <a:rPr lang="en-US" sz="1400" dirty="0" smtClean="0"/>
              <a:t>color-danger{</a:t>
            </a:r>
            <a:endParaRPr lang="en-US" sz="1400" dirty="0"/>
          </a:p>
          <a:p>
            <a:pPr>
              <a:spcBef>
                <a:spcPts val="0"/>
              </a:spcBef>
            </a:pPr>
            <a:r>
              <a:rPr lang="en-US" sz="1400" dirty="0"/>
              <a:t>		color: #d73038;</a:t>
            </a:r>
          </a:p>
          <a:p>
            <a:pPr>
              <a:spcBef>
                <a:spcPts val="0"/>
              </a:spcBef>
            </a:pPr>
            <a:r>
              <a:rPr lang="en-US" sz="1400" dirty="0"/>
              <a:t>	}</a:t>
            </a:r>
          </a:p>
          <a:p>
            <a:pPr>
              <a:spcBef>
                <a:spcPts val="0"/>
              </a:spcBef>
            </a:pPr>
            <a:r>
              <a:rPr lang="en-US" sz="1400" dirty="0" smtClean="0"/>
              <a:t>	.</a:t>
            </a:r>
            <a:r>
              <a:rPr lang="en-US" sz="1400" dirty="0" err="1" smtClean="0"/>
              <a:t>bg</a:t>
            </a:r>
            <a:r>
              <a:rPr lang="en-US" sz="1400" dirty="0" smtClean="0"/>
              <a:t>-primary{</a:t>
            </a:r>
            <a:endParaRPr lang="en-US" sz="1400" dirty="0"/>
          </a:p>
          <a:p>
            <a:pPr>
              <a:spcBef>
                <a:spcPts val="0"/>
              </a:spcBef>
            </a:pPr>
            <a:r>
              <a:rPr lang="en-US" sz="1400" dirty="0"/>
              <a:t>		</a:t>
            </a:r>
            <a:r>
              <a:rPr lang="en-US" sz="1400" dirty="0" smtClean="0"/>
              <a:t>background</a:t>
            </a:r>
            <a:r>
              <a:rPr lang="en-US" sz="1400" dirty="0"/>
              <a:t>: #0d6efd;</a:t>
            </a:r>
          </a:p>
          <a:p>
            <a:pPr>
              <a:spcBef>
                <a:spcPts val="0"/>
              </a:spcBef>
            </a:pPr>
            <a:r>
              <a:rPr lang="en-US" sz="1400" dirty="0"/>
              <a:t>	}</a:t>
            </a:r>
          </a:p>
          <a:p>
            <a:pPr>
              <a:spcBef>
                <a:spcPts val="0"/>
              </a:spcBef>
            </a:pPr>
            <a:r>
              <a:rPr lang="en-US" sz="1400" dirty="0" smtClean="0"/>
              <a:t>&lt;/</a:t>
            </a:r>
            <a:r>
              <a:rPr lang="en-US" sz="1400" dirty="0"/>
              <a:t>style&gt;</a:t>
            </a:r>
          </a:p>
          <a:p>
            <a:pPr>
              <a:spcBef>
                <a:spcPts val="0"/>
              </a:spcBef>
            </a:pPr>
            <a:r>
              <a:rPr lang="en-US" sz="1400" dirty="0"/>
              <a:t>&lt;p class="</a:t>
            </a:r>
            <a:r>
              <a:rPr lang="en-US" sz="1400" dirty="0" smtClean="0"/>
              <a:t>color-danger </a:t>
            </a:r>
            <a:r>
              <a:rPr lang="en-US" sz="1400" dirty="0" err="1" smtClean="0"/>
              <a:t>bg</a:t>
            </a:r>
            <a:r>
              <a:rPr lang="en-US" sz="1400" dirty="0" smtClean="0"/>
              <a:t>-primary"&gt;Hallo&lt;/</a:t>
            </a:r>
            <a:r>
              <a:rPr lang="en-US" sz="1400" dirty="0"/>
              <a:t>p&gt;</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5916302" y="4983015"/>
            <a:ext cx="5299577" cy="34770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smtClean="0"/>
              <a:t>&lt;</a:t>
            </a:r>
            <a:r>
              <a:rPr lang="en-US" sz="1400" dirty="0"/>
              <a:t>p class</a:t>
            </a:r>
            <a:r>
              <a:rPr lang="en-US" sz="1400" dirty="0" smtClean="0"/>
              <a:t>=“color-danger </a:t>
            </a:r>
            <a:r>
              <a:rPr lang="en-US" sz="1400" dirty="0" err="1" smtClean="0"/>
              <a:t>bg</a:t>
            </a:r>
            <a:r>
              <a:rPr lang="en-US" sz="1400" dirty="0" smtClean="0"/>
              <a:t>-primary"&gt;Hallo&lt;/</a:t>
            </a:r>
            <a:r>
              <a:rPr lang="en-US" sz="1400" dirty="0"/>
              <a:t>p&gt;</a:t>
            </a:r>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8" y="4339128"/>
            <a:ext cx="5397624" cy="163548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Namun</a:t>
            </a:r>
            <a:r>
              <a:rPr lang="en-US" dirty="0" smtClean="0"/>
              <a:t>, </a:t>
            </a:r>
            <a:r>
              <a:rPr lang="en-US" dirty="0" err="1" smtClean="0"/>
              <a:t>beda</a:t>
            </a:r>
            <a:r>
              <a:rPr lang="en-US" dirty="0" smtClean="0"/>
              <a:t> </a:t>
            </a:r>
            <a:r>
              <a:rPr lang="en-US" dirty="0" err="1" smtClean="0"/>
              <a:t>hal</a:t>
            </a:r>
            <a:r>
              <a:rPr lang="en-US" dirty="0" smtClean="0"/>
              <a:t> </a:t>
            </a:r>
            <a:r>
              <a:rPr lang="en-US" dirty="0" err="1" smtClean="0"/>
              <a:t>jika</a:t>
            </a:r>
            <a:r>
              <a:rPr lang="en-US" dirty="0" smtClean="0"/>
              <a:t> </a:t>
            </a:r>
            <a:r>
              <a:rPr lang="en-US" dirty="0" err="1" smtClean="0"/>
              <a:t>menggunakan</a:t>
            </a:r>
            <a:r>
              <a:rPr lang="en-US" dirty="0" smtClean="0"/>
              <a:t> bootstrap. Para programmer web </a:t>
            </a:r>
            <a:r>
              <a:rPr lang="en-US" dirty="0" err="1" smtClean="0"/>
              <a:t>tidak</a:t>
            </a:r>
            <a:r>
              <a:rPr lang="en-US" dirty="0" smtClean="0"/>
              <a:t> </a:t>
            </a:r>
            <a:r>
              <a:rPr lang="en-US" dirty="0" err="1" smtClean="0"/>
              <a:t>perlu</a:t>
            </a:r>
            <a:r>
              <a:rPr lang="en-US" dirty="0" smtClean="0"/>
              <a:t> </a:t>
            </a:r>
            <a:r>
              <a:rPr lang="en-US" dirty="0" err="1" smtClean="0"/>
              <a:t>lagi</a:t>
            </a:r>
            <a:r>
              <a:rPr lang="en-US" dirty="0" smtClean="0"/>
              <a:t> </a:t>
            </a:r>
            <a:r>
              <a:rPr lang="en-US" dirty="0" err="1" smtClean="0"/>
              <a:t>menuliskan</a:t>
            </a:r>
            <a:r>
              <a:rPr lang="en-US" dirty="0" smtClean="0"/>
              <a:t> </a:t>
            </a:r>
            <a:r>
              <a:rPr lang="en-US" dirty="0" err="1" smtClean="0"/>
              <a:t>semua</a:t>
            </a:r>
            <a:r>
              <a:rPr lang="en-US" dirty="0" smtClean="0"/>
              <a:t> </a:t>
            </a:r>
            <a:r>
              <a:rPr lang="en-US" dirty="0" err="1" smtClean="0"/>
              <a:t>baris</a:t>
            </a:r>
            <a:r>
              <a:rPr lang="en-US" dirty="0" smtClean="0"/>
              <a:t> di </a:t>
            </a:r>
            <a:r>
              <a:rPr lang="en-US" dirty="0" err="1" smtClean="0"/>
              <a:t>atas</a:t>
            </a:r>
            <a:r>
              <a:rPr lang="en-US" dirty="0" smtClean="0"/>
              <a:t>. </a:t>
            </a:r>
            <a:r>
              <a:rPr lang="en-US" dirty="0" err="1" smtClean="0"/>
              <a:t>Cukup</a:t>
            </a:r>
            <a:r>
              <a:rPr lang="en-US" dirty="0" smtClean="0"/>
              <a:t> </a:t>
            </a:r>
            <a:r>
              <a:rPr lang="en-US" dirty="0" err="1" smtClean="0"/>
              <a:t>menggunakan</a:t>
            </a:r>
            <a:r>
              <a:rPr lang="en-US" dirty="0" smtClean="0"/>
              <a:t> </a:t>
            </a:r>
            <a:r>
              <a:rPr lang="en-US" dirty="0" err="1" smtClean="0"/>
              <a:t>baris</a:t>
            </a:r>
            <a:r>
              <a:rPr lang="en-US" dirty="0" smtClean="0"/>
              <a:t> </a:t>
            </a:r>
            <a:r>
              <a:rPr lang="en-US" dirty="0" err="1" smtClean="0"/>
              <a:t>kode</a:t>
            </a:r>
            <a:r>
              <a:rPr lang="en-US" dirty="0" smtClean="0"/>
              <a:t> </a:t>
            </a:r>
            <a:r>
              <a:rPr lang="en-US" dirty="0" err="1" smtClean="0"/>
              <a:t>seperti</a:t>
            </a:r>
            <a:r>
              <a:rPr lang="en-US" dirty="0" smtClean="0"/>
              <a:t> </a:t>
            </a:r>
            <a:r>
              <a:rPr lang="en-US" dirty="0" err="1" smtClean="0"/>
              <a:t>disamping</a:t>
            </a:r>
            <a:r>
              <a:rPr lang="en-US" dirty="0" smtClean="0"/>
              <a:t> </a:t>
            </a:r>
            <a:r>
              <a:rPr lang="en-US" dirty="0" err="1" smtClean="0"/>
              <a:t>saja</a:t>
            </a:r>
            <a:r>
              <a:rPr lang="en-US" dirty="0"/>
              <a:t>.</a:t>
            </a:r>
            <a:endParaRPr lang="en-US" dirty="0" smtClean="0"/>
          </a:p>
        </p:txBody>
      </p:sp>
    </p:spTree>
    <p:extLst>
      <p:ext uri="{BB962C8B-B14F-4D97-AF65-F5344CB8AC3E}">
        <p14:creationId xmlns:p14="http://schemas.microsoft.com/office/powerpoint/2010/main" val="41720283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Fitur</a:t>
            </a:r>
            <a:r>
              <a:rPr lang="en-US" dirty="0" smtClean="0"/>
              <a:t> </a:t>
            </a:r>
            <a:r>
              <a:rPr lang="en-US" dirty="0" err="1" smtClean="0"/>
              <a:t>Utama</a:t>
            </a:r>
            <a:r>
              <a:rPr lang="en-US" dirty="0" smtClean="0"/>
              <a:t> </a:t>
            </a:r>
            <a:r>
              <a:rPr lang="en-US" b="0" dirty="0" smtClean="0"/>
              <a:t>Bootstrap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Bootstrap</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44</a:t>
            </a:fld>
            <a:endParaRPr lang="en-US" dirty="0"/>
          </a:p>
        </p:txBody>
      </p:sp>
      <p:graphicFrame>
        <p:nvGraphicFramePr>
          <p:cNvPr id="12" name="Diagram 11"/>
          <p:cNvGraphicFramePr/>
          <p:nvPr>
            <p:extLst>
              <p:ext uri="{D42A27DB-BD31-4B8C-83A1-F6EECF244321}">
                <p14:modId xmlns:p14="http://schemas.microsoft.com/office/powerpoint/2010/main" val="1417418008"/>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8" name="Picture 4" descr="https://upload.wikimedia.org/wikipedia/commons/thumb/b/b2/Bootstrap_logo.svg/512px-Bootstrap_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0335" y="148222"/>
            <a:ext cx="621792" cy="4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501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pPr lvl="0"/>
            <a:r>
              <a:rPr lang="en-US" dirty="0" smtClean="0"/>
              <a:t>Bootstrap.css –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45</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	Bootstrap.css</a:t>
            </a:r>
            <a:r>
              <a:rPr lang="en-US" dirty="0" smtClean="0"/>
              <a:t> </a:t>
            </a:r>
            <a:r>
              <a:rPr lang="en-US" dirty="0" err="1" smtClean="0"/>
              <a:t>berisikan</a:t>
            </a:r>
            <a:r>
              <a:rPr lang="en-US" dirty="0" smtClean="0"/>
              <a:t> </a:t>
            </a:r>
            <a:r>
              <a:rPr lang="en-US" dirty="0" err="1" smtClean="0"/>
              <a:t>sekumpulan</a:t>
            </a:r>
            <a:r>
              <a:rPr lang="en-US" dirty="0" smtClean="0"/>
              <a:t> </a:t>
            </a:r>
            <a:r>
              <a:rPr lang="en-US" dirty="0" err="1" smtClean="0"/>
              <a:t>kode</a:t>
            </a:r>
            <a:r>
              <a:rPr lang="en-US" dirty="0" smtClean="0"/>
              <a:t> CSS yang </a:t>
            </a:r>
            <a:r>
              <a:rPr lang="en-US" dirty="0" err="1" smtClean="0"/>
              <a:t>telah</a:t>
            </a:r>
            <a:r>
              <a:rPr lang="en-US" dirty="0" smtClean="0"/>
              <a:t> </a:t>
            </a:r>
            <a:r>
              <a:rPr lang="en-US" dirty="0" err="1" smtClean="0"/>
              <a:t>disusun</a:t>
            </a:r>
            <a:r>
              <a:rPr lang="en-US" dirty="0" smtClean="0"/>
              <a:t> </a:t>
            </a:r>
            <a:r>
              <a:rPr lang="en-US" dirty="0" err="1" smtClean="0"/>
              <a:t>secara</a:t>
            </a:r>
            <a:r>
              <a:rPr lang="en-US" dirty="0" smtClean="0"/>
              <a:t> </a:t>
            </a:r>
            <a:r>
              <a:rPr lang="en-US" dirty="0" err="1" smtClean="0"/>
              <a:t>rapi</a:t>
            </a:r>
            <a:r>
              <a:rPr lang="en-US" dirty="0" smtClean="0"/>
              <a:t> </a:t>
            </a:r>
            <a:r>
              <a:rPr lang="en-US" dirty="0" err="1" smtClean="0"/>
              <a:t>sehigga</a:t>
            </a:r>
            <a:r>
              <a:rPr lang="en-US" dirty="0" smtClean="0"/>
              <a:t> para developer web </a:t>
            </a:r>
            <a:r>
              <a:rPr lang="en-US" dirty="0" err="1" smtClean="0"/>
              <a:t>tidak</a:t>
            </a:r>
            <a:r>
              <a:rPr lang="en-US" dirty="0" smtClean="0"/>
              <a:t> </a:t>
            </a:r>
            <a:r>
              <a:rPr lang="en-US" dirty="0" err="1" smtClean="0"/>
              <a:t>perlu</a:t>
            </a:r>
            <a:r>
              <a:rPr lang="en-US" dirty="0" smtClean="0"/>
              <a:t> </a:t>
            </a:r>
            <a:r>
              <a:rPr lang="en-US" dirty="0" err="1" smtClean="0"/>
              <a:t>mengetik</a:t>
            </a:r>
            <a:r>
              <a:rPr lang="en-US" dirty="0" smtClean="0"/>
              <a:t> </a:t>
            </a:r>
            <a:r>
              <a:rPr lang="en-US" dirty="0" err="1" smtClean="0"/>
              <a:t>ulang</a:t>
            </a:r>
            <a:r>
              <a:rPr lang="en-US" dirty="0" smtClean="0"/>
              <a:t> </a:t>
            </a:r>
            <a:r>
              <a:rPr lang="en-US" dirty="0" err="1" smtClean="0"/>
              <a:t>kode</a:t>
            </a:r>
            <a:r>
              <a:rPr lang="en-US" dirty="0" smtClean="0"/>
              <a:t>. </a:t>
            </a:r>
          </a:p>
          <a:p>
            <a:r>
              <a:rPr lang="en-US" dirty="0" smtClean="0"/>
              <a:t>	</a:t>
            </a:r>
            <a:r>
              <a:rPr lang="en-US" dirty="0" err="1" smtClean="0"/>
              <a:t>Hanya</a:t>
            </a:r>
            <a:r>
              <a:rPr lang="en-US" dirty="0" smtClean="0"/>
              <a:t> </a:t>
            </a:r>
            <a:r>
              <a:rPr lang="en-US" dirty="0" err="1" smtClean="0"/>
              <a:t>cukup</a:t>
            </a:r>
            <a:r>
              <a:rPr lang="en-US" dirty="0" smtClean="0"/>
              <a:t> </a:t>
            </a:r>
            <a:r>
              <a:rPr lang="en-US" dirty="0" err="1" smtClean="0"/>
              <a:t>menyisipkan</a:t>
            </a:r>
            <a:r>
              <a:rPr lang="en-US" dirty="0" smtClean="0"/>
              <a:t> Class </a:t>
            </a:r>
            <a:r>
              <a:rPr lang="en-US" dirty="0" err="1" smtClean="0"/>
              <a:t>ataupun</a:t>
            </a:r>
            <a:r>
              <a:rPr lang="en-US" dirty="0" smtClean="0"/>
              <a:t> ID </a:t>
            </a:r>
            <a:r>
              <a:rPr lang="en-US" dirty="0" err="1" smtClean="0"/>
              <a:t>pada</a:t>
            </a:r>
            <a:r>
              <a:rPr lang="en-US" dirty="0" smtClean="0"/>
              <a:t> tag HTML </a:t>
            </a:r>
            <a:r>
              <a:rPr lang="en-US" dirty="0" err="1" smtClean="0"/>
              <a:t>maka</a:t>
            </a:r>
            <a:r>
              <a:rPr lang="en-US" dirty="0" smtClean="0"/>
              <a:t>, </a:t>
            </a:r>
            <a:r>
              <a:rPr lang="en-US" dirty="0" err="1" smtClean="0"/>
              <a:t>tampilan</a:t>
            </a:r>
            <a:r>
              <a:rPr lang="en-US" dirty="0" smtClean="0"/>
              <a:t>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dan</a:t>
            </a:r>
            <a:r>
              <a:rPr lang="en-US" dirty="0" smtClean="0"/>
              <a:t> </a:t>
            </a:r>
            <a:r>
              <a:rPr lang="en-US" dirty="0" err="1" smtClean="0"/>
              <a:t>lebih</a:t>
            </a:r>
            <a:r>
              <a:rPr lang="en-US" dirty="0"/>
              <a:t> </a:t>
            </a:r>
            <a:r>
              <a:rPr lang="en-US" dirty="0" err="1" smtClean="0"/>
              <a:t>rapi</a:t>
            </a:r>
            <a:r>
              <a:rPr lang="en-US" dirty="0" smtClean="0"/>
              <a:t>. </a:t>
            </a:r>
            <a:r>
              <a:rPr lang="en-US" dirty="0" err="1" smtClean="0"/>
              <a:t>Tentunya</a:t>
            </a:r>
            <a:r>
              <a:rPr lang="en-US" dirty="0" smtClean="0"/>
              <a:t> para developer web </a:t>
            </a:r>
            <a:r>
              <a:rPr lang="en-US" dirty="0" err="1" smtClean="0"/>
              <a:t>harus</a:t>
            </a:r>
            <a:r>
              <a:rPr lang="en-US" dirty="0" smtClean="0"/>
              <a:t> </a:t>
            </a:r>
            <a:r>
              <a:rPr lang="en-US" dirty="0" err="1" smtClean="0"/>
              <a:t>mengikuti</a:t>
            </a:r>
            <a:r>
              <a:rPr lang="en-US" dirty="0" smtClean="0"/>
              <a:t> </a:t>
            </a:r>
            <a:r>
              <a:rPr lang="en-US" dirty="0" err="1" smtClean="0"/>
              <a:t>aturan</a:t>
            </a:r>
            <a:r>
              <a:rPr lang="en-US" dirty="0" smtClean="0"/>
              <a:t> yang </a:t>
            </a:r>
            <a:r>
              <a:rPr lang="en-US" dirty="0" err="1" smtClean="0"/>
              <a:t>telah</a:t>
            </a:r>
            <a:r>
              <a:rPr lang="en-US" dirty="0" smtClean="0"/>
              <a:t> </a:t>
            </a:r>
            <a:r>
              <a:rPr lang="en-US" dirty="0" err="1" smtClean="0"/>
              <a:t>diterapkan</a:t>
            </a:r>
            <a:r>
              <a:rPr lang="en-US" dirty="0" smtClean="0"/>
              <a:t> </a:t>
            </a:r>
            <a:r>
              <a:rPr lang="en-US" dirty="0" err="1" smtClean="0"/>
              <a:t>pada</a:t>
            </a:r>
            <a:r>
              <a:rPr lang="en-US" dirty="0" smtClean="0"/>
              <a:t> framework bootstrap.</a:t>
            </a:r>
            <a:endParaRPr lang="en-US" dirty="0"/>
          </a:p>
        </p:txBody>
      </p:sp>
      <p:sp>
        <p:nvSpPr>
          <p:cNvPr id="6" name="Rectangle 5"/>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4" descr="https://upload.wikimedia.org/wikipedia/commons/thumb/b/b2/Bootstrap_logo.svg/512px-Bootstra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335" y="148222"/>
            <a:ext cx="621792" cy="4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319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pPr lvl="0"/>
            <a:r>
              <a:rPr lang="en-US" dirty="0" smtClean="0"/>
              <a:t>Bootstrap.js –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46</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	Bootstrap.js</a:t>
            </a:r>
            <a:r>
              <a:rPr lang="en-US" dirty="0" smtClean="0"/>
              <a:t> </a:t>
            </a:r>
            <a:r>
              <a:rPr lang="en-US" dirty="0" err="1" smtClean="0"/>
              <a:t>berisikan</a:t>
            </a:r>
            <a:r>
              <a:rPr lang="en-US" dirty="0" smtClean="0"/>
              <a:t> </a:t>
            </a:r>
            <a:r>
              <a:rPr lang="en-US" dirty="0" err="1" smtClean="0"/>
              <a:t>sekumpulan</a:t>
            </a:r>
            <a:r>
              <a:rPr lang="en-US" dirty="0" smtClean="0"/>
              <a:t> </a:t>
            </a:r>
            <a:r>
              <a:rPr lang="en-US" dirty="0" err="1" smtClean="0"/>
              <a:t>kode</a:t>
            </a:r>
            <a:r>
              <a:rPr lang="en-US" dirty="0" smtClean="0"/>
              <a:t> JS yang </a:t>
            </a:r>
            <a:r>
              <a:rPr lang="en-US" dirty="0" err="1" smtClean="0"/>
              <a:t>berfungsi</a:t>
            </a:r>
            <a:r>
              <a:rPr lang="en-US" dirty="0" smtClean="0"/>
              <a:t> </a:t>
            </a:r>
            <a:r>
              <a:rPr lang="en-US" dirty="0" err="1" smtClean="0"/>
              <a:t>sebagai</a:t>
            </a:r>
            <a:r>
              <a:rPr lang="en-US" dirty="0" smtClean="0"/>
              <a:t> </a:t>
            </a:r>
            <a:r>
              <a:rPr lang="en-US" dirty="0" err="1" smtClean="0"/>
              <a:t>pemanis</a:t>
            </a:r>
            <a:r>
              <a:rPr lang="en-US" dirty="0" smtClean="0"/>
              <a:t> </a:t>
            </a:r>
            <a:r>
              <a:rPr lang="en-US" dirty="0" err="1" smtClean="0"/>
              <a:t>dari</a:t>
            </a:r>
            <a:r>
              <a:rPr lang="en-US" dirty="0" smtClean="0"/>
              <a:t> </a:t>
            </a:r>
            <a:r>
              <a:rPr lang="en-US" dirty="0" err="1" smtClean="0"/>
              <a:t>setiap</a:t>
            </a:r>
            <a:r>
              <a:rPr lang="en-US" dirty="0" smtClean="0"/>
              <a:t> </a:t>
            </a:r>
            <a:r>
              <a:rPr lang="en-US" dirty="0" err="1" smtClean="0"/>
              <a:t>fungsi</a:t>
            </a:r>
            <a:r>
              <a:rPr lang="en-US" dirty="0" smtClean="0"/>
              <a:t> yang </a:t>
            </a:r>
            <a:r>
              <a:rPr lang="en-US" dirty="0" err="1" smtClean="0"/>
              <a:t>ada</a:t>
            </a:r>
            <a:r>
              <a:rPr lang="en-US" dirty="0" smtClean="0"/>
              <a:t> </a:t>
            </a:r>
            <a:r>
              <a:rPr lang="en-US" dirty="0" err="1" smtClean="0"/>
              <a:t>pada</a:t>
            </a:r>
            <a:r>
              <a:rPr lang="en-US" dirty="0" smtClean="0"/>
              <a:t> CSS.</a:t>
            </a:r>
            <a:r>
              <a:rPr lang="en-US" dirty="0"/>
              <a:t> </a:t>
            </a:r>
            <a:r>
              <a:rPr lang="en-US" dirty="0" smtClean="0"/>
              <a:t>Bootstrap.css </a:t>
            </a:r>
            <a:r>
              <a:rPr lang="en-US" dirty="0" err="1" smtClean="0"/>
              <a:t>dan</a:t>
            </a:r>
            <a:r>
              <a:rPr lang="en-US" dirty="0" smtClean="0"/>
              <a:t> Bootstrap.js </a:t>
            </a:r>
            <a:r>
              <a:rPr lang="en-US" dirty="0" err="1" smtClean="0"/>
              <a:t>tidak</a:t>
            </a:r>
            <a:r>
              <a:rPr lang="en-US" dirty="0" smtClean="0"/>
              <a:t> bias </a:t>
            </a:r>
            <a:r>
              <a:rPr lang="en-US" dirty="0" err="1" smtClean="0"/>
              <a:t>dipisahkan</a:t>
            </a:r>
            <a:r>
              <a:rPr lang="en-US" dirty="0" smtClean="0"/>
              <a:t>, </a:t>
            </a:r>
            <a:r>
              <a:rPr lang="en-US" dirty="0" err="1" smtClean="0"/>
              <a:t>dengan</a:t>
            </a:r>
            <a:r>
              <a:rPr lang="en-US" dirty="0" smtClean="0"/>
              <a:t> kata lain, </a:t>
            </a:r>
            <a:r>
              <a:rPr lang="en-US" dirty="0" err="1" smtClean="0"/>
              <a:t>jika</a:t>
            </a:r>
            <a:r>
              <a:rPr lang="en-US" dirty="0" smtClean="0"/>
              <a:t> </a:t>
            </a:r>
            <a:r>
              <a:rPr lang="en-US" dirty="0" err="1" smtClean="0"/>
              <a:t>ingin</a:t>
            </a:r>
            <a:r>
              <a:rPr lang="en-US" dirty="0" smtClean="0"/>
              <a:t> </a:t>
            </a:r>
            <a:r>
              <a:rPr lang="en-US" dirty="0" err="1" smtClean="0"/>
              <a:t>menggunakan</a:t>
            </a:r>
            <a:r>
              <a:rPr lang="en-US" dirty="0" smtClean="0"/>
              <a:t> framework </a:t>
            </a:r>
            <a:r>
              <a:rPr lang="en-US" dirty="0" err="1" smtClean="0"/>
              <a:t>ini</a:t>
            </a:r>
            <a:r>
              <a:rPr lang="en-US" dirty="0" smtClean="0"/>
              <a:t>, </a:t>
            </a:r>
            <a:r>
              <a:rPr lang="en-US" dirty="0" err="1" smtClean="0"/>
              <a:t>maka</a:t>
            </a:r>
            <a:r>
              <a:rPr lang="en-US" dirty="0" smtClean="0"/>
              <a:t> </a:t>
            </a:r>
            <a:r>
              <a:rPr lang="en-US" dirty="0" err="1" smtClean="0"/>
              <a:t>kedua</a:t>
            </a:r>
            <a:r>
              <a:rPr lang="en-US" dirty="0" smtClean="0"/>
              <a:t> file </a:t>
            </a:r>
            <a:r>
              <a:rPr lang="en-US" dirty="0" err="1" smtClean="0"/>
              <a:t>tersebut</a:t>
            </a:r>
            <a:r>
              <a:rPr lang="en-US" dirty="0" smtClean="0"/>
              <a:t> </a:t>
            </a:r>
            <a:r>
              <a:rPr lang="en-US" dirty="0" err="1" smtClean="0"/>
              <a:t>harus</a:t>
            </a:r>
            <a:r>
              <a:rPr lang="en-US" dirty="0" smtClean="0"/>
              <a:t> </a:t>
            </a:r>
            <a:r>
              <a:rPr lang="en-US" dirty="0" err="1" smtClean="0"/>
              <a:t>ada</a:t>
            </a:r>
            <a:r>
              <a:rPr lang="en-US" dirty="0" smtClean="0"/>
              <a:t> </a:t>
            </a:r>
            <a:r>
              <a:rPr lang="en-US" dirty="0" err="1" smtClean="0"/>
              <a:t>karena</a:t>
            </a:r>
            <a:r>
              <a:rPr lang="en-US" dirty="0" smtClean="0"/>
              <a:t> </a:t>
            </a:r>
            <a:r>
              <a:rPr lang="en-US" dirty="0" err="1" smtClean="0"/>
              <a:t>setiap</a:t>
            </a:r>
            <a:r>
              <a:rPr lang="en-US" dirty="0" smtClean="0"/>
              <a:t> file </a:t>
            </a:r>
            <a:r>
              <a:rPr lang="en-US" dirty="0" err="1" smtClean="0"/>
              <a:t>tersebut</a:t>
            </a:r>
            <a:r>
              <a:rPr lang="en-US" dirty="0" smtClean="0"/>
              <a:t> </a:t>
            </a:r>
            <a:r>
              <a:rPr lang="en-US" dirty="0" err="1" smtClean="0"/>
              <a:t>memiliki</a:t>
            </a:r>
            <a:r>
              <a:rPr lang="en-US" dirty="0" smtClean="0"/>
              <a:t> </a:t>
            </a:r>
            <a:r>
              <a:rPr lang="en-US" dirty="0" err="1" smtClean="0"/>
              <a:t>fungsi</a:t>
            </a:r>
            <a:r>
              <a:rPr lang="en-US" dirty="0" smtClean="0"/>
              <a:t> </a:t>
            </a:r>
            <a:r>
              <a:rPr lang="en-US" dirty="0" err="1" smtClean="0"/>
              <a:t>dan</a:t>
            </a:r>
            <a:r>
              <a:rPr lang="en-US" dirty="0" smtClean="0"/>
              <a:t> </a:t>
            </a:r>
            <a:r>
              <a:rPr lang="en-US" dirty="0" err="1" smtClean="0"/>
              <a:t>perannya</a:t>
            </a:r>
            <a:r>
              <a:rPr lang="en-US" dirty="0" smtClean="0"/>
              <a:t> </a:t>
            </a:r>
            <a:r>
              <a:rPr lang="en-US" dirty="0" err="1" smtClean="0"/>
              <a:t>tersendiri</a:t>
            </a:r>
            <a:r>
              <a:rPr lang="en-US" dirty="0" smtClean="0"/>
              <a:t>.</a:t>
            </a:r>
          </a:p>
        </p:txBody>
      </p:sp>
      <p:sp>
        <p:nvSpPr>
          <p:cNvPr id="6" name="Rectangle 5"/>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4" descr="https://upload.wikimedia.org/wikipedia/commons/thumb/b/b2/Bootstrap_logo.svg/512px-Bootstra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335" y="148222"/>
            <a:ext cx="621792" cy="4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01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Glyphicons</a:t>
            </a:r>
            <a:r>
              <a:rPr lang="en-US" dirty="0" smtClean="0"/>
              <a:t> – </a:t>
            </a:r>
            <a:r>
              <a:rPr lang="en-US" b="0" dirty="0" err="1" smtClean="0"/>
              <a:t>Fitur</a:t>
            </a:r>
            <a:r>
              <a:rPr lang="en-US" b="0" dirty="0" smtClean="0"/>
              <a:t> </a:t>
            </a:r>
            <a:r>
              <a:rPr lang="en-US" b="0" dirty="0" err="1" smtClean="0"/>
              <a:t>Utama</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Bootstrap</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47</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Ikon</a:t>
            </a:r>
            <a:r>
              <a:rPr lang="en-US" dirty="0"/>
              <a:t> </a:t>
            </a:r>
            <a:r>
              <a:rPr lang="en-US" dirty="0" err="1"/>
              <a:t>berperan</a:t>
            </a:r>
            <a:r>
              <a:rPr lang="en-US" dirty="0"/>
              <a:t> </a:t>
            </a:r>
            <a:r>
              <a:rPr lang="en-US" dirty="0" err="1"/>
              <a:t>penting</a:t>
            </a:r>
            <a:r>
              <a:rPr lang="en-US" dirty="0"/>
              <a:t> </a:t>
            </a:r>
            <a:r>
              <a:rPr lang="en-US" dirty="0" err="1"/>
              <a:t>pada</a:t>
            </a:r>
            <a:r>
              <a:rPr lang="en-US" dirty="0"/>
              <a:t> front-end website. </a:t>
            </a:r>
            <a:r>
              <a:rPr lang="en-US" dirty="0" err="1"/>
              <a:t>Dalam</a:t>
            </a:r>
            <a:r>
              <a:rPr lang="en-US" dirty="0"/>
              <a:t> </a:t>
            </a:r>
            <a:r>
              <a:rPr lang="en-US" dirty="0" err="1"/>
              <a:t>hal</a:t>
            </a:r>
            <a:r>
              <a:rPr lang="en-US" dirty="0"/>
              <a:t> </a:t>
            </a:r>
            <a:r>
              <a:rPr lang="en-US" dirty="0" err="1"/>
              <a:t>ini</a:t>
            </a:r>
            <a:r>
              <a:rPr lang="en-US" dirty="0"/>
              <a:t>, Bootstrap </a:t>
            </a:r>
            <a:r>
              <a:rPr lang="en-US" dirty="0" err="1"/>
              <a:t>menggunaan</a:t>
            </a:r>
            <a:r>
              <a:rPr lang="en-US" dirty="0"/>
              <a:t> </a:t>
            </a:r>
            <a:r>
              <a:rPr lang="en-US" dirty="0" err="1"/>
              <a:t>Glyphicons</a:t>
            </a:r>
            <a:r>
              <a:rPr lang="en-US" dirty="0"/>
              <a:t>. Bootstrap </a:t>
            </a:r>
            <a:r>
              <a:rPr lang="en-US" dirty="0" err="1"/>
              <a:t>menawarkan</a:t>
            </a:r>
            <a:r>
              <a:rPr lang="en-US" dirty="0"/>
              <a:t> </a:t>
            </a:r>
            <a:r>
              <a:rPr lang="en-US" dirty="0" err="1"/>
              <a:t>Glyphicons</a:t>
            </a:r>
            <a:r>
              <a:rPr lang="en-US" dirty="0"/>
              <a:t> Halflings yang </a:t>
            </a:r>
            <a:r>
              <a:rPr lang="en-US" dirty="0" err="1"/>
              <a:t>bisa</a:t>
            </a:r>
            <a:r>
              <a:rPr lang="en-US" dirty="0"/>
              <a:t> </a:t>
            </a:r>
            <a:r>
              <a:rPr lang="en-US" dirty="0" err="1"/>
              <a:t>dipakai</a:t>
            </a:r>
            <a:r>
              <a:rPr lang="en-US" dirty="0"/>
              <a:t> </a:t>
            </a:r>
            <a:r>
              <a:rPr lang="en-US" dirty="0" err="1"/>
              <a:t>secara</a:t>
            </a:r>
            <a:r>
              <a:rPr lang="en-US" dirty="0"/>
              <a:t> gratis.</a:t>
            </a:r>
          </a:p>
          <a:p>
            <a:r>
              <a:rPr lang="en-US" dirty="0"/>
              <a:t>	</a:t>
            </a:r>
            <a:r>
              <a:rPr lang="en-US" dirty="0" err="1"/>
              <a:t>Jika</a:t>
            </a:r>
            <a:r>
              <a:rPr lang="en-US" dirty="0"/>
              <a:t> </a:t>
            </a:r>
            <a:r>
              <a:rPr lang="en-US" dirty="0" err="1"/>
              <a:t>menginginkan</a:t>
            </a:r>
            <a:r>
              <a:rPr lang="en-US" dirty="0"/>
              <a:t> </a:t>
            </a:r>
            <a:r>
              <a:rPr lang="en-US" dirty="0" err="1"/>
              <a:t>ikon</a:t>
            </a:r>
            <a:r>
              <a:rPr lang="en-US" dirty="0"/>
              <a:t> yang </a:t>
            </a:r>
            <a:r>
              <a:rPr lang="en-US" dirty="0" err="1"/>
              <a:t>lebih</a:t>
            </a:r>
            <a:r>
              <a:rPr lang="en-US" dirty="0"/>
              <a:t> stylish, </a:t>
            </a:r>
            <a:r>
              <a:rPr lang="en-US" dirty="0" err="1"/>
              <a:t>Glyphicons</a:t>
            </a:r>
            <a:r>
              <a:rPr lang="en-US" dirty="0"/>
              <a:t> </a:t>
            </a:r>
            <a:r>
              <a:rPr lang="en-US" dirty="0" err="1"/>
              <a:t>menyediakan</a:t>
            </a:r>
            <a:r>
              <a:rPr lang="en-US" dirty="0"/>
              <a:t> </a:t>
            </a:r>
            <a:r>
              <a:rPr lang="en-US" dirty="0" err="1"/>
              <a:t>berbagai</a:t>
            </a:r>
            <a:r>
              <a:rPr lang="en-US" dirty="0"/>
              <a:t> set premium yang </a:t>
            </a:r>
            <a:r>
              <a:rPr lang="en-US" dirty="0" err="1"/>
              <a:t>akan</a:t>
            </a:r>
            <a:r>
              <a:rPr lang="en-US" dirty="0"/>
              <a:t> </a:t>
            </a:r>
            <a:r>
              <a:rPr lang="en-US" dirty="0" err="1"/>
              <a:t>membuat</a:t>
            </a:r>
            <a:r>
              <a:rPr lang="en-US" dirty="0"/>
              <a:t> website </a:t>
            </a:r>
            <a:r>
              <a:rPr lang="en-US" dirty="0" err="1"/>
              <a:t>terlihat</a:t>
            </a:r>
            <a:r>
              <a:rPr lang="en-US" dirty="0"/>
              <a:t> </a:t>
            </a:r>
            <a:r>
              <a:rPr lang="en-US" dirty="0" err="1" smtClean="0"/>
              <a:t>lebih</a:t>
            </a:r>
            <a:r>
              <a:rPr lang="en-US" dirty="0" smtClean="0"/>
              <a:t>.</a:t>
            </a:r>
            <a:endParaRPr lang="en-US" dirty="0"/>
          </a:p>
          <a:p>
            <a:r>
              <a:rPr lang="en-US" dirty="0" smtClean="0"/>
              <a:t>	</a:t>
            </a:r>
            <a:r>
              <a:rPr lang="en-US" dirty="0" err="1" smtClean="0"/>
              <a:t>Masing-masing</a:t>
            </a:r>
            <a:r>
              <a:rPr lang="en-US" dirty="0" smtClean="0"/>
              <a:t> </a:t>
            </a:r>
            <a:r>
              <a:rPr lang="en-US" dirty="0" err="1"/>
              <a:t>ikon</a:t>
            </a:r>
            <a:r>
              <a:rPr lang="en-US" dirty="0"/>
              <a:t> </a:t>
            </a:r>
            <a:r>
              <a:rPr lang="en-US" dirty="0" err="1"/>
              <a:t>serta</a:t>
            </a:r>
            <a:r>
              <a:rPr lang="en-US" dirty="0"/>
              <a:t> </a:t>
            </a:r>
            <a:r>
              <a:rPr lang="en-US" dirty="0" err="1"/>
              <a:t>ikon</a:t>
            </a:r>
            <a:r>
              <a:rPr lang="en-US" dirty="0"/>
              <a:t> yang </a:t>
            </a:r>
            <a:r>
              <a:rPr lang="en-US" dirty="0" err="1"/>
              <a:t>dikhususkan</a:t>
            </a:r>
            <a:r>
              <a:rPr lang="en-US" dirty="0"/>
              <a:t> </a:t>
            </a:r>
            <a:r>
              <a:rPr lang="en-US" dirty="0" err="1"/>
              <a:t>untuk</a:t>
            </a:r>
            <a:r>
              <a:rPr lang="en-US" dirty="0"/>
              <a:t> </a:t>
            </a:r>
            <a:r>
              <a:rPr lang="en-US" dirty="0" err="1"/>
              <a:t>suatu</a:t>
            </a:r>
            <a:r>
              <a:rPr lang="en-US" dirty="0"/>
              <a:t> </a:t>
            </a:r>
            <a:r>
              <a:rPr lang="en-US" dirty="0" err="1"/>
              <a:t>tema</a:t>
            </a:r>
            <a:r>
              <a:rPr lang="en-US" dirty="0"/>
              <a:t> </a:t>
            </a:r>
            <a:r>
              <a:rPr lang="en-US" dirty="0" err="1"/>
              <a:t>dapat</a:t>
            </a:r>
            <a:r>
              <a:rPr lang="en-US" dirty="0"/>
              <a:t> </a:t>
            </a:r>
            <a:r>
              <a:rPr lang="en-US" dirty="0" err="1"/>
              <a:t>diunduh</a:t>
            </a:r>
            <a:r>
              <a:rPr lang="en-US" dirty="0"/>
              <a:t> </a:t>
            </a:r>
            <a:r>
              <a:rPr lang="en-US" dirty="0" err="1"/>
              <a:t>secara</a:t>
            </a:r>
            <a:r>
              <a:rPr lang="en-US" dirty="0"/>
              <a:t> gratis di </a:t>
            </a:r>
            <a:r>
              <a:rPr lang="en-US" dirty="0" err="1"/>
              <a:t>sejumlah</a:t>
            </a:r>
            <a:r>
              <a:rPr lang="en-US" dirty="0"/>
              <a:t> website, </a:t>
            </a:r>
            <a:r>
              <a:rPr lang="en-US" dirty="0" err="1"/>
              <a:t>seperti</a:t>
            </a:r>
            <a:r>
              <a:rPr lang="en-US" dirty="0"/>
              <a:t> </a:t>
            </a:r>
            <a:r>
              <a:rPr lang="en-US" dirty="0" err="1"/>
              <a:t>Flaticon</a:t>
            </a:r>
            <a:r>
              <a:rPr lang="en-US" dirty="0"/>
              <a:t>, </a:t>
            </a:r>
            <a:r>
              <a:rPr lang="en-US" dirty="0" err="1"/>
              <a:t>GlyphSearch</a:t>
            </a:r>
            <a:r>
              <a:rPr lang="en-US" dirty="0"/>
              <a:t>, </a:t>
            </a:r>
            <a:r>
              <a:rPr lang="en-US" dirty="0" err="1"/>
              <a:t>dan</a:t>
            </a:r>
            <a:r>
              <a:rPr lang="en-US" dirty="0"/>
              <a:t> Icons8.</a:t>
            </a:r>
          </a:p>
          <a:p>
            <a:r>
              <a:rPr lang="en-US" dirty="0" smtClean="0"/>
              <a:t>	</a:t>
            </a:r>
            <a:r>
              <a:rPr lang="en-US" dirty="0" err="1" smtClean="0"/>
              <a:t>Tampilan</a:t>
            </a:r>
            <a:r>
              <a:rPr lang="en-US" dirty="0" smtClean="0"/>
              <a:t> </a:t>
            </a:r>
            <a:r>
              <a:rPr lang="en-US" dirty="0" err="1"/>
              <a:t>sebagian</a:t>
            </a:r>
            <a:r>
              <a:rPr lang="en-US" dirty="0"/>
              <a:t> </a:t>
            </a:r>
            <a:r>
              <a:rPr lang="en-US" dirty="0" err="1"/>
              <a:t>ikon</a:t>
            </a:r>
            <a:r>
              <a:rPr lang="en-US" dirty="0"/>
              <a:t> </a:t>
            </a:r>
            <a:r>
              <a:rPr lang="en-US" dirty="0" err="1"/>
              <a:t>dapat</a:t>
            </a:r>
            <a:r>
              <a:rPr lang="en-US" dirty="0"/>
              <a:t> </a:t>
            </a:r>
            <a:r>
              <a:rPr lang="en-US" dirty="0" err="1"/>
              <a:t>dimodifikasi</a:t>
            </a:r>
            <a:r>
              <a:rPr lang="en-US" dirty="0"/>
              <a:t> </a:t>
            </a:r>
            <a:r>
              <a:rPr lang="en-US" dirty="0" err="1"/>
              <a:t>dengan</a:t>
            </a:r>
            <a:r>
              <a:rPr lang="en-US" dirty="0"/>
              <a:t> CSS, </a:t>
            </a:r>
            <a:r>
              <a:rPr lang="en-US" dirty="0" err="1"/>
              <a:t>sedang</a:t>
            </a:r>
            <a:r>
              <a:rPr lang="en-US" dirty="0"/>
              <a:t> </a:t>
            </a:r>
            <a:r>
              <a:rPr lang="en-US" dirty="0" err="1"/>
              <a:t>sebagian</a:t>
            </a:r>
            <a:r>
              <a:rPr lang="en-US" dirty="0"/>
              <a:t> </a:t>
            </a:r>
            <a:r>
              <a:rPr lang="en-US" dirty="0" err="1"/>
              <a:t>lainnya</a:t>
            </a:r>
            <a:r>
              <a:rPr lang="en-US" dirty="0"/>
              <a:t> </a:t>
            </a:r>
            <a:r>
              <a:rPr lang="en-US" dirty="0" err="1"/>
              <a:t>sudah</a:t>
            </a:r>
            <a:r>
              <a:rPr lang="en-US" dirty="0"/>
              <a:t> default. </a:t>
            </a:r>
            <a:r>
              <a:rPr lang="en-US" dirty="0" err="1"/>
              <a:t>Pilih</a:t>
            </a:r>
            <a:r>
              <a:rPr lang="en-US" dirty="0"/>
              <a:t> </a:t>
            </a:r>
            <a:r>
              <a:rPr lang="en-US" dirty="0" err="1"/>
              <a:t>dan</a:t>
            </a:r>
            <a:r>
              <a:rPr lang="en-US" dirty="0"/>
              <a:t> </a:t>
            </a:r>
            <a:r>
              <a:rPr lang="en-US" dirty="0" err="1"/>
              <a:t>gunakan</a:t>
            </a:r>
            <a:r>
              <a:rPr lang="en-US" dirty="0"/>
              <a:t> </a:t>
            </a:r>
            <a:r>
              <a:rPr lang="en-US" dirty="0" err="1"/>
              <a:t>ikon</a:t>
            </a:r>
            <a:r>
              <a:rPr lang="en-US" dirty="0"/>
              <a:t> yang </a:t>
            </a:r>
            <a:r>
              <a:rPr lang="en-US" dirty="0" err="1"/>
              <a:t>sesuai</a:t>
            </a:r>
            <a:r>
              <a:rPr lang="en-US" dirty="0"/>
              <a:t> </a:t>
            </a:r>
            <a:r>
              <a:rPr lang="en-US" dirty="0" err="1"/>
              <a:t>dengan</a:t>
            </a:r>
            <a:r>
              <a:rPr lang="en-US" dirty="0"/>
              <a:t> </a:t>
            </a:r>
            <a:r>
              <a:rPr lang="en-US" dirty="0" err="1"/>
              <a:t>konsep</a:t>
            </a:r>
            <a:r>
              <a:rPr lang="en-US" dirty="0"/>
              <a:t> </a:t>
            </a:r>
            <a:r>
              <a:rPr lang="en-US" dirty="0" err="1"/>
              <a:t>dan</a:t>
            </a:r>
            <a:r>
              <a:rPr lang="en-US" dirty="0"/>
              <a:t> </a:t>
            </a:r>
            <a:r>
              <a:rPr lang="en-US" dirty="0" err="1"/>
              <a:t>tema</a:t>
            </a:r>
            <a:r>
              <a:rPr lang="en-US" dirty="0"/>
              <a:t> website.</a:t>
            </a:r>
          </a:p>
          <a:p>
            <a:endParaRPr lang="en-US" dirty="0"/>
          </a:p>
        </p:txBody>
      </p:sp>
      <p:sp>
        <p:nvSpPr>
          <p:cNvPr id="9" name="Rectangle 8"/>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4" descr="https://upload.wikimedia.org/wikipedia/commons/thumb/b/b2/Bootstrap_logo.svg/512px-Bootstra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335" y="148222"/>
            <a:ext cx="621792" cy="4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627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425" y="3648722"/>
            <a:ext cx="4161975" cy="1168613"/>
          </a:xfrm>
        </p:spPr>
        <p:txBody>
          <a:bodyPr>
            <a:normAutofit/>
          </a:bodyPr>
          <a:lstStyle/>
          <a:p>
            <a:r>
              <a:rPr lang="en-US" dirty="0" smtClean="0"/>
              <a:t>JQuery </a:t>
            </a:r>
            <a:r>
              <a:rPr lang="en-US" dirty="0"/>
              <a:t/>
            </a:r>
            <a:br>
              <a:rPr lang="en-US" dirty="0"/>
            </a:br>
            <a:r>
              <a:rPr lang="en-US" b="0" dirty="0" smtClean="0"/>
              <a:t>(</a:t>
            </a:r>
            <a:r>
              <a:rPr lang="en-US" b="0" i="1" dirty="0" smtClean="0"/>
              <a:t>Library JavaScript)</a:t>
            </a:r>
            <a:endParaRPr lang="en-US" dirty="0"/>
          </a:p>
        </p:txBody>
      </p:sp>
      <p:sp>
        <p:nvSpPr>
          <p:cNvPr id="5" name="Text Placeholder 2"/>
          <p:cNvSpPr>
            <a:spLocks noGrp="1"/>
          </p:cNvSpPr>
          <p:nvPr>
            <p:ph type="body" idx="1"/>
          </p:nvPr>
        </p:nvSpPr>
        <p:spPr>
          <a:xfrm>
            <a:off x="5642425" y="3311566"/>
            <a:ext cx="3698302" cy="423831"/>
          </a:xfrm>
        </p:spPr>
        <p:txBody>
          <a:bodyPr>
            <a:normAutofit fontScale="70000" lnSpcReduction="20000"/>
          </a:bodyPr>
          <a:lstStyle/>
          <a:p>
            <a:r>
              <a:rPr lang="en-US" dirty="0" smtClean="0"/>
              <a:t>Framework, Library &amp; Database</a:t>
            </a:r>
            <a:endParaRPr lang="en-US" dirty="0"/>
          </a:p>
        </p:txBody>
      </p:sp>
      <p:pic>
        <p:nvPicPr>
          <p:cNvPr id="4" name="Picture 8" descr="Jquery, polos, wordmark, logo Gratis Ikon dari Dev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729" y="3334639"/>
            <a:ext cx="1482696" cy="148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JQuery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smtClean="0"/>
              <a:t>	</a:t>
            </a:r>
            <a:r>
              <a:rPr lang="en-US" dirty="0" err="1" smtClean="0"/>
              <a:t>Secara</a:t>
            </a:r>
            <a:r>
              <a:rPr lang="en-US" dirty="0" smtClean="0"/>
              <a:t> </a:t>
            </a:r>
            <a:r>
              <a:rPr lang="en-US" dirty="0" err="1"/>
              <a:t>umum</a:t>
            </a:r>
            <a:r>
              <a:rPr lang="en-US" dirty="0"/>
              <a:t>, </a:t>
            </a:r>
            <a:r>
              <a:rPr lang="en-US" b="1" dirty="0"/>
              <a:t>jQuery </a:t>
            </a:r>
            <a:r>
              <a:rPr lang="en-US" b="1" dirty="0" err="1"/>
              <a:t>adalah</a:t>
            </a:r>
            <a:r>
              <a:rPr lang="en-US" dirty="0"/>
              <a:t> </a:t>
            </a:r>
            <a:r>
              <a:rPr lang="en-US" dirty="0" err="1"/>
              <a:t>sebuah</a:t>
            </a:r>
            <a:r>
              <a:rPr lang="en-US" dirty="0"/>
              <a:t> library JavaScript yang </a:t>
            </a:r>
            <a:r>
              <a:rPr lang="en-US" dirty="0" err="1"/>
              <a:t>berguna</a:t>
            </a:r>
            <a:r>
              <a:rPr lang="en-US" dirty="0"/>
              <a:t> </a:t>
            </a:r>
            <a:r>
              <a:rPr lang="en-US" dirty="0" err="1"/>
              <a:t>untuk</a:t>
            </a:r>
            <a:r>
              <a:rPr lang="en-US" dirty="0"/>
              <a:t> </a:t>
            </a:r>
            <a:r>
              <a:rPr lang="en-US" dirty="0" err="1"/>
              <a:t>membantu</a:t>
            </a:r>
            <a:r>
              <a:rPr lang="en-US" dirty="0"/>
              <a:t> </a:t>
            </a:r>
            <a:r>
              <a:rPr lang="en-US" dirty="0" err="1"/>
              <a:t>mempermudah</a:t>
            </a:r>
            <a:r>
              <a:rPr lang="en-US" dirty="0"/>
              <a:t> </a:t>
            </a:r>
            <a:r>
              <a:rPr lang="en-US" dirty="0" err="1"/>
              <a:t>dan</a:t>
            </a:r>
            <a:r>
              <a:rPr lang="en-US" dirty="0"/>
              <a:t> </a:t>
            </a:r>
            <a:r>
              <a:rPr lang="en-US" dirty="0" err="1"/>
              <a:t>mempercepat</a:t>
            </a:r>
            <a:r>
              <a:rPr lang="en-US" dirty="0"/>
              <a:t> </a:t>
            </a:r>
            <a:r>
              <a:rPr lang="en-US" dirty="0" err="1"/>
              <a:t>pembuatan</a:t>
            </a:r>
            <a:r>
              <a:rPr lang="en-US" dirty="0"/>
              <a:t> website. jQuery </a:t>
            </a:r>
            <a:r>
              <a:rPr lang="en-US" dirty="0" err="1"/>
              <a:t>merupakan</a:t>
            </a:r>
            <a:r>
              <a:rPr lang="en-US" dirty="0"/>
              <a:t> </a:t>
            </a:r>
            <a:r>
              <a:rPr lang="en-US" dirty="0" err="1"/>
              <a:t>sebuah</a:t>
            </a:r>
            <a:r>
              <a:rPr lang="en-US" dirty="0"/>
              <a:t> platform yang </a:t>
            </a:r>
            <a:r>
              <a:rPr lang="en-US" dirty="0" err="1"/>
              <a:t>handal</a:t>
            </a:r>
            <a:r>
              <a:rPr lang="en-US" dirty="0"/>
              <a:t>, </a:t>
            </a:r>
            <a:r>
              <a:rPr lang="en-US" dirty="0" err="1"/>
              <a:t>ringkas</a:t>
            </a:r>
            <a:r>
              <a:rPr lang="en-US" dirty="0"/>
              <a:t>, </a:t>
            </a:r>
            <a:r>
              <a:rPr lang="en-US" dirty="0" err="1"/>
              <a:t>tetapi</a:t>
            </a:r>
            <a:r>
              <a:rPr lang="en-US" dirty="0"/>
              <a:t> </a:t>
            </a:r>
            <a:r>
              <a:rPr lang="en-US" dirty="0" err="1"/>
              <a:t>menawarkan</a:t>
            </a:r>
            <a:r>
              <a:rPr lang="en-US" dirty="0"/>
              <a:t> </a:t>
            </a:r>
            <a:r>
              <a:rPr lang="en-US" dirty="0" err="1"/>
              <a:t>fitur</a:t>
            </a:r>
            <a:r>
              <a:rPr lang="en-US" dirty="0"/>
              <a:t> yang </a:t>
            </a:r>
            <a:r>
              <a:rPr lang="en-US" dirty="0" err="1"/>
              <a:t>cukup</a:t>
            </a:r>
            <a:r>
              <a:rPr lang="en-US" dirty="0"/>
              <a:t> </a:t>
            </a:r>
            <a:r>
              <a:rPr lang="en-US" dirty="0" err="1"/>
              <a:t>lengkap</a:t>
            </a:r>
            <a:r>
              <a:rPr lang="en-US" dirty="0"/>
              <a:t>. </a:t>
            </a:r>
            <a:r>
              <a:rPr lang="en-US" dirty="0" err="1"/>
              <a:t>Secara</a:t>
            </a:r>
            <a:r>
              <a:rPr lang="en-US" dirty="0"/>
              <a:t> </a:t>
            </a:r>
            <a:r>
              <a:rPr lang="en-US" dirty="0" err="1"/>
              <a:t>sederhana</a:t>
            </a:r>
            <a:r>
              <a:rPr lang="en-US" dirty="0"/>
              <a:t> jQuery </a:t>
            </a:r>
            <a:r>
              <a:rPr lang="en-US" dirty="0" err="1"/>
              <a:t>memberikan</a:t>
            </a:r>
            <a:r>
              <a:rPr lang="en-US" dirty="0"/>
              <a:t> </a:t>
            </a:r>
            <a:r>
              <a:rPr lang="en-US" dirty="0" err="1"/>
              <a:t>manfaat</a:t>
            </a:r>
            <a:r>
              <a:rPr lang="en-US" dirty="0"/>
              <a:t> </a:t>
            </a:r>
            <a:r>
              <a:rPr lang="en-US" dirty="0" err="1"/>
              <a:t>pada</a:t>
            </a:r>
            <a:r>
              <a:rPr lang="en-US" dirty="0"/>
              <a:t> </a:t>
            </a:r>
            <a:r>
              <a:rPr lang="en-US" dirty="0" err="1"/>
              <a:t>pemrosesan</a:t>
            </a:r>
            <a:r>
              <a:rPr lang="en-US" dirty="0"/>
              <a:t> di HTML </a:t>
            </a:r>
            <a:r>
              <a:rPr lang="en-US" dirty="0" err="1"/>
              <a:t>seperti</a:t>
            </a:r>
            <a:r>
              <a:rPr lang="en-US" dirty="0"/>
              <a:t> </a:t>
            </a:r>
            <a:r>
              <a:rPr lang="en-US" dirty="0" err="1"/>
              <a:t>manipulasi</a:t>
            </a:r>
            <a:r>
              <a:rPr lang="en-US" dirty="0"/>
              <a:t> </a:t>
            </a:r>
            <a:r>
              <a:rPr lang="en-US" dirty="0" err="1"/>
              <a:t>dokumen</a:t>
            </a:r>
            <a:r>
              <a:rPr lang="en-US" dirty="0"/>
              <a:t>, </a:t>
            </a:r>
            <a:r>
              <a:rPr lang="en-US" dirty="0" err="1"/>
              <a:t>pembuatan</a:t>
            </a:r>
            <a:r>
              <a:rPr lang="en-US" dirty="0"/>
              <a:t> </a:t>
            </a:r>
            <a:r>
              <a:rPr lang="en-US" dirty="0" err="1"/>
              <a:t>efek</a:t>
            </a:r>
            <a:r>
              <a:rPr lang="en-US" dirty="0"/>
              <a:t> </a:t>
            </a:r>
            <a:r>
              <a:rPr lang="en-US" dirty="0" err="1"/>
              <a:t>dan</a:t>
            </a:r>
            <a:r>
              <a:rPr lang="en-US" dirty="0"/>
              <a:t> </a:t>
            </a:r>
            <a:r>
              <a:rPr lang="en-US" dirty="0" err="1"/>
              <a:t>animasi</a:t>
            </a:r>
            <a:r>
              <a:rPr lang="en-US" dirty="0"/>
              <a:t> </a:t>
            </a:r>
            <a:r>
              <a:rPr lang="en-US" dirty="0" err="1"/>
              <a:t>pada</a:t>
            </a:r>
            <a:r>
              <a:rPr lang="en-US" dirty="0"/>
              <a:t> website, event handling, </a:t>
            </a:r>
            <a:r>
              <a:rPr lang="en-US" dirty="0" err="1"/>
              <a:t>hingga</a:t>
            </a:r>
            <a:r>
              <a:rPr lang="en-US" dirty="0"/>
              <a:t> </a:t>
            </a:r>
            <a:r>
              <a:rPr lang="en-US" dirty="0" err="1"/>
              <a:t>interaksi</a:t>
            </a:r>
            <a:r>
              <a:rPr lang="en-US" dirty="0"/>
              <a:t> Ajax </a:t>
            </a:r>
            <a:r>
              <a:rPr lang="en-US" dirty="0" err="1"/>
              <a:t>menjadi</a:t>
            </a:r>
            <a:r>
              <a:rPr lang="en-US" dirty="0"/>
              <a:t> </a:t>
            </a:r>
            <a:r>
              <a:rPr lang="en-US" dirty="0" err="1"/>
              <a:t>lebih</a:t>
            </a:r>
            <a:r>
              <a:rPr lang="en-US" dirty="0"/>
              <a:t> </a:t>
            </a:r>
            <a:r>
              <a:rPr lang="en-US" dirty="0" err="1"/>
              <a:t>sederhana</a:t>
            </a:r>
            <a:r>
              <a:rPr lang="en-US" dirty="0"/>
              <a: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a:t>
            </a:r>
            <a:r>
              <a:rPr lang="en-US" dirty="0" smtClean="0"/>
              <a:t>JQuery</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49</a:t>
            </a:fld>
            <a:endParaRPr lang="en-US" dirty="0"/>
          </a:p>
        </p:txBody>
      </p:sp>
      <p:grpSp>
        <p:nvGrpSpPr>
          <p:cNvPr id="11" name="Group 10"/>
          <p:cNvGrpSpPr/>
          <p:nvPr/>
        </p:nvGrpSpPr>
        <p:grpSpPr>
          <a:xfrm>
            <a:off x="11095264" y="0"/>
            <a:ext cx="791934" cy="791934"/>
            <a:chOff x="11095264" y="0"/>
            <a:chExt cx="791934" cy="791934"/>
          </a:xfrm>
        </p:grpSpPr>
        <p:sp>
          <p:nvSpPr>
            <p:cNvPr id="12" name="Rectangle 11"/>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8" descr="Jquery, polos, wordmark, logo Gratis Ikon dari Dev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0082" y="84818"/>
              <a:ext cx="622298" cy="6222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2543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Website</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359796"/>
          </a:xfrm>
        </p:spPr>
        <p:txBody>
          <a:bodyPr/>
          <a:lstStyle/>
          <a:p>
            <a:r>
              <a:rPr lang="en-US" dirty="0"/>
              <a:t>Website </a:t>
            </a:r>
            <a:r>
              <a:rPr lang="en-US" dirty="0" err="1"/>
              <a:t>adalah</a:t>
            </a:r>
            <a:r>
              <a:rPr lang="en-US" dirty="0"/>
              <a:t> </a:t>
            </a:r>
            <a:r>
              <a:rPr lang="en-US" dirty="0" err="1"/>
              <a:t>kumpulan</a:t>
            </a:r>
            <a:r>
              <a:rPr lang="en-US" dirty="0"/>
              <a:t> </a:t>
            </a:r>
            <a:r>
              <a:rPr lang="en-US" dirty="0" err="1"/>
              <a:t>halaman</a:t>
            </a:r>
            <a:r>
              <a:rPr lang="en-US" dirty="0"/>
              <a:t> di </a:t>
            </a:r>
            <a:r>
              <a:rPr lang="en-US" dirty="0" err="1"/>
              <a:t>dalam</a:t>
            </a:r>
            <a:r>
              <a:rPr lang="en-US" dirty="0"/>
              <a:t> </a:t>
            </a:r>
            <a:r>
              <a:rPr lang="en-US" dirty="0" err="1"/>
              <a:t>suatu</a:t>
            </a:r>
            <a:r>
              <a:rPr lang="en-US" dirty="0"/>
              <a:t> domain di internet yang </a:t>
            </a:r>
            <a:r>
              <a:rPr lang="en-US" dirty="0" err="1"/>
              <a:t>dapat</a:t>
            </a:r>
            <a:r>
              <a:rPr lang="en-US" dirty="0"/>
              <a:t> </a:t>
            </a:r>
            <a:r>
              <a:rPr lang="en-US" dirty="0" err="1"/>
              <a:t>diakses</a:t>
            </a:r>
            <a:r>
              <a:rPr lang="en-US" dirty="0"/>
              <a:t> </a:t>
            </a:r>
            <a:r>
              <a:rPr lang="en-US" dirty="0" err="1"/>
              <a:t>melalui</a:t>
            </a:r>
            <a:r>
              <a:rPr lang="en-US" dirty="0"/>
              <a:t> </a:t>
            </a:r>
            <a:r>
              <a:rPr lang="en-US" i="1" dirty="0"/>
              <a:t>browser</a:t>
            </a:r>
            <a:r>
              <a:rPr lang="en-US" dirty="0"/>
              <a:t>.  Website </a:t>
            </a:r>
            <a:r>
              <a:rPr lang="en-US" dirty="0" err="1"/>
              <a:t>terbagi</a:t>
            </a:r>
            <a:r>
              <a:rPr lang="en-US" dirty="0"/>
              <a:t> </a:t>
            </a:r>
            <a:r>
              <a:rPr lang="en-US" dirty="0" err="1"/>
              <a:t>menjadi</a:t>
            </a:r>
            <a:r>
              <a:rPr lang="en-US" dirty="0"/>
              <a:t> </a:t>
            </a:r>
            <a:r>
              <a:rPr lang="en-US" dirty="0" err="1"/>
              <a:t>menjadi</a:t>
            </a:r>
            <a:r>
              <a:rPr lang="en-US" dirty="0"/>
              <a:t> </a:t>
            </a:r>
            <a:r>
              <a:rPr lang="en-US" dirty="0" err="1"/>
              <a:t>dua</a:t>
            </a:r>
            <a:r>
              <a:rPr lang="en-US" dirty="0"/>
              <a:t> </a:t>
            </a:r>
            <a:r>
              <a:rPr lang="en-US" dirty="0" err="1"/>
              <a:t>jenis</a:t>
            </a:r>
            <a:r>
              <a:rPr lang="en-US" dirty="0"/>
              <a:t> </a:t>
            </a:r>
            <a:r>
              <a:rPr lang="en-US" dirty="0" err="1"/>
              <a:t>yaitu</a:t>
            </a:r>
            <a:r>
              <a:rPr lang="en-US" dirty="0"/>
              <a:t> </a:t>
            </a:r>
            <a:r>
              <a:rPr lang="en-US" b="1" dirty="0"/>
              <a:t>website </a:t>
            </a:r>
            <a:r>
              <a:rPr lang="en-US" b="1" dirty="0" err="1"/>
              <a:t>statis</a:t>
            </a:r>
            <a:r>
              <a:rPr lang="en-US" dirty="0"/>
              <a:t> </a:t>
            </a:r>
            <a:r>
              <a:rPr lang="en-US" dirty="0" err="1"/>
              <a:t>dan</a:t>
            </a:r>
            <a:r>
              <a:rPr lang="en-US" dirty="0"/>
              <a:t> </a:t>
            </a:r>
            <a:r>
              <a:rPr lang="en-US" b="1" dirty="0"/>
              <a:t>website </a:t>
            </a:r>
            <a:r>
              <a:rPr lang="en-US" b="1" dirty="0" err="1"/>
              <a:t>dinamis</a:t>
            </a:r>
            <a:r>
              <a:rPr lang="en-US" dirty="0"/>
              <a: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923273"/>
            <a:ext cx="6725633" cy="1255556"/>
          </a:xfrm>
        </p:spPr>
        <p:txBody>
          <a:bodyPr>
            <a:normAutofit/>
          </a:bodyPr>
          <a:lstStyle/>
          <a:p>
            <a:pPr lvl="0"/>
            <a:r>
              <a:rPr lang="en-US" b="1" dirty="0" err="1" smtClean="0"/>
              <a:t>Statis</a:t>
            </a:r>
            <a:r>
              <a:rPr lang="en-US" dirty="0" smtClean="0"/>
              <a:t> </a:t>
            </a:r>
            <a:r>
              <a:rPr lang="en-US" dirty="0"/>
              <a:t>: </a:t>
            </a:r>
            <a:r>
              <a:rPr lang="en-US" dirty="0" err="1"/>
              <a:t>Informasi</a:t>
            </a:r>
            <a:r>
              <a:rPr lang="en-US" dirty="0"/>
              <a:t> </a:t>
            </a:r>
            <a:r>
              <a:rPr lang="en-US" dirty="0" err="1" smtClean="0"/>
              <a:t>bersifat</a:t>
            </a:r>
            <a:r>
              <a:rPr lang="en-US" dirty="0" smtClean="0"/>
              <a:t> </a:t>
            </a:r>
            <a:r>
              <a:rPr lang="en-US" dirty="0" err="1" smtClean="0"/>
              <a:t>tetap</a:t>
            </a:r>
            <a:r>
              <a:rPr lang="en-US" dirty="0" smtClean="0"/>
              <a:t> </a:t>
            </a:r>
            <a:r>
              <a:rPr lang="en-US" dirty="0" err="1" smtClean="0"/>
              <a:t>dan</a:t>
            </a:r>
            <a:r>
              <a:rPr lang="en-US" dirty="0" smtClean="0"/>
              <a:t> </a:t>
            </a:r>
            <a:r>
              <a:rPr lang="en-US" dirty="0" err="1" smtClean="0"/>
              <a:t>tidak</a:t>
            </a:r>
            <a:r>
              <a:rPr lang="en-US" dirty="0" smtClean="0"/>
              <a:t> </a:t>
            </a:r>
            <a:r>
              <a:rPr lang="en-US" dirty="0" err="1" smtClean="0"/>
              <a:t>berubah</a:t>
            </a:r>
            <a:endParaRPr lang="en-US" dirty="0" smtClean="0"/>
          </a:p>
          <a:p>
            <a:pPr lvl="0"/>
            <a:r>
              <a:rPr lang="en-US" b="1" dirty="0" err="1" smtClean="0"/>
              <a:t>Dinamis</a:t>
            </a:r>
            <a:r>
              <a:rPr lang="en-US" dirty="0" smtClean="0"/>
              <a:t> : </a:t>
            </a:r>
            <a:r>
              <a:rPr lang="en-US" dirty="0" err="1" smtClean="0"/>
              <a:t>Informasi</a:t>
            </a:r>
            <a:r>
              <a:rPr lang="en-US" dirty="0" smtClean="0"/>
              <a:t> </a:t>
            </a:r>
            <a:r>
              <a:rPr lang="en-US" dirty="0" err="1" smtClean="0"/>
              <a:t>nya</a:t>
            </a:r>
            <a:r>
              <a:rPr lang="en-US" dirty="0" smtClean="0"/>
              <a:t> </a:t>
            </a:r>
            <a:r>
              <a:rPr lang="en-US" dirty="0" err="1" smtClean="0"/>
              <a:t>dapat</a:t>
            </a:r>
            <a:r>
              <a:rPr lang="en-US" dirty="0" smtClean="0"/>
              <a:t> </a:t>
            </a:r>
            <a:r>
              <a:rPr lang="en-US" dirty="0" err="1" smtClean="0"/>
              <a:t>berubah</a:t>
            </a:r>
            <a:r>
              <a:rPr lang="en-US" dirty="0" smtClean="0"/>
              <a:t> </a:t>
            </a:r>
            <a:r>
              <a:rPr lang="en-US" dirty="0" err="1" smtClean="0"/>
              <a:t>sesuai</a:t>
            </a:r>
            <a:r>
              <a:rPr lang="en-US" dirty="0" smtClean="0"/>
              <a:t> </a:t>
            </a:r>
            <a:r>
              <a:rPr lang="en-US" dirty="0" err="1" smtClean="0"/>
              <a:t>kebutuhan</a:t>
            </a:r>
            <a:endParaRPr lang="en-US"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smtClean="0"/>
              <a:t>Pengenalan</a:t>
            </a:r>
            <a:r>
              <a:rPr lang="en-US" dirty="0" smtClean="0"/>
              <a:t> </a:t>
            </a:r>
            <a:r>
              <a:rPr lang="en-US" dirty="0" err="1" smtClean="0"/>
              <a:t>Dasar</a:t>
            </a:r>
            <a:r>
              <a:rPr lang="en-US" dirty="0" smtClean="0"/>
              <a:t> – Website </a:t>
            </a:r>
            <a:r>
              <a:rPr lang="en-US" dirty="0" err="1" smtClean="0"/>
              <a:t>dan</a:t>
            </a:r>
            <a:r>
              <a:rPr lang="en-US" dirty="0" smtClean="0"/>
              <a:t> Web App</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5</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5394960"/>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Website </a:t>
            </a:r>
            <a:r>
              <a:rPr lang="en-US" sz="1600" i="1" dirty="0" err="1" smtClean="0"/>
              <a:t>bersifat</a:t>
            </a:r>
            <a:r>
              <a:rPr lang="en-US" sz="1600" i="1" dirty="0" smtClean="0"/>
              <a:t> </a:t>
            </a:r>
            <a:r>
              <a:rPr lang="en-US" sz="1600" b="1" i="1" dirty="0" err="1" smtClean="0"/>
              <a:t>informatif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menyajikan</a:t>
            </a:r>
            <a:r>
              <a:rPr lang="en-US" sz="1600" i="1" dirty="0" smtClean="0"/>
              <a:t> </a:t>
            </a:r>
            <a:r>
              <a:rPr lang="en-US" sz="1600" i="1" dirty="0" err="1" smtClean="0"/>
              <a:t>sebuah</a:t>
            </a:r>
            <a:r>
              <a:rPr lang="en-US" sz="1600" i="1" dirty="0" smtClean="0"/>
              <a:t> </a:t>
            </a:r>
            <a:r>
              <a:rPr lang="en-US" sz="1600" i="1" dirty="0" err="1" smtClean="0"/>
              <a:t>informasi</a:t>
            </a:r>
            <a:r>
              <a:rPr lang="en-US" sz="1600" i="1" dirty="0" smtClean="0"/>
              <a:t> yang </a:t>
            </a:r>
            <a:r>
              <a:rPr lang="en-US" sz="1600" i="1" dirty="0" err="1" smtClean="0"/>
              <a:t>dibutuhkan</a:t>
            </a:r>
            <a:r>
              <a:rPr lang="en-US" sz="1600" i="1" dirty="0" smtClean="0"/>
              <a:t> </a:t>
            </a:r>
            <a:r>
              <a:rPr lang="en-US" sz="1600" i="1" dirty="0" err="1" smtClean="0"/>
              <a:t>oleh</a:t>
            </a:r>
            <a:r>
              <a:rPr lang="en-US" sz="1600" i="1" dirty="0" smtClean="0"/>
              <a:t> </a:t>
            </a:r>
            <a:r>
              <a:rPr lang="en-US" sz="1600" i="1" dirty="0" err="1" smtClean="0"/>
              <a:t>pengguna</a:t>
            </a:r>
            <a:r>
              <a:rPr lang="en-US" sz="1600" i="1" dirty="0" smtClean="0"/>
              <a:t> / </a:t>
            </a:r>
            <a:r>
              <a:rPr lang="en-US" sz="1600" i="1" dirty="0" err="1" smtClean="0"/>
              <a:t>pengunjung</a:t>
            </a:r>
            <a:r>
              <a:rPr lang="en-US" sz="1600" i="1" dirty="0" smtClean="0"/>
              <a:t> website</a:t>
            </a:r>
            <a:endParaRPr lang="en-US" sz="1600" i="1" dirty="0"/>
          </a:p>
        </p:txBody>
      </p:sp>
    </p:spTree>
    <p:extLst>
      <p:ext uri="{BB962C8B-B14F-4D97-AF65-F5344CB8AC3E}">
        <p14:creationId xmlns:p14="http://schemas.microsoft.com/office/powerpoint/2010/main" val="972005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8" y="2757616"/>
            <a:ext cx="9513089" cy="60702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JavaScript:</a:t>
            </a:r>
          </a:p>
          <a:p>
            <a:pPr>
              <a:spcBef>
                <a:spcPts val="0"/>
              </a:spcBef>
            </a:pPr>
            <a:r>
              <a:rPr lang="en-US" b="1" dirty="0" err="1"/>
              <a:t>document.getElementById</a:t>
            </a:r>
            <a:r>
              <a:rPr lang="en-US" b="1" dirty="0"/>
              <a:t>("demo").</a:t>
            </a:r>
            <a:r>
              <a:rPr lang="en-US" b="1" dirty="0" err="1"/>
              <a:t>innerHTML</a:t>
            </a:r>
            <a:r>
              <a:rPr lang="en-US" b="1" dirty="0"/>
              <a:t> = "Hello, World!";</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JQuery</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a:t>
            </a:r>
            <a:r>
              <a:rPr lang="en-US" dirty="0" smtClean="0"/>
              <a:t>– JQuery</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50</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102966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Motto </a:t>
            </a:r>
            <a:r>
              <a:rPr lang="en-US" dirty="0"/>
              <a:t>jQuery </a:t>
            </a:r>
            <a:r>
              <a:rPr lang="en-US" dirty="0" err="1"/>
              <a:t>adalah</a:t>
            </a:r>
            <a:r>
              <a:rPr lang="en-US" dirty="0"/>
              <a:t> “Writer less, do more”. Hal </a:t>
            </a:r>
            <a:r>
              <a:rPr lang="en-US" dirty="0" err="1"/>
              <a:t>ini</a:t>
            </a:r>
            <a:r>
              <a:rPr lang="en-US" dirty="0"/>
              <a:t> </a:t>
            </a:r>
            <a:r>
              <a:rPr lang="en-US" dirty="0" err="1"/>
              <a:t>dapat</a:t>
            </a:r>
            <a:r>
              <a:rPr lang="en-US" dirty="0"/>
              <a:t> </a:t>
            </a:r>
            <a:r>
              <a:rPr lang="en-US" dirty="0" err="1" smtClean="0"/>
              <a:t>dilihat</a:t>
            </a:r>
            <a:r>
              <a:rPr lang="en-US" dirty="0" smtClean="0"/>
              <a:t> </a:t>
            </a:r>
            <a:r>
              <a:rPr lang="en-US" dirty="0" err="1"/>
              <a:t>ketika</a:t>
            </a:r>
            <a:r>
              <a:rPr lang="en-US" dirty="0"/>
              <a:t> </a:t>
            </a:r>
            <a:r>
              <a:rPr lang="en-US" dirty="0" err="1"/>
              <a:t>membandingkan</a:t>
            </a:r>
            <a:r>
              <a:rPr lang="en-US" dirty="0"/>
              <a:t> </a:t>
            </a:r>
            <a:r>
              <a:rPr lang="en-US" dirty="0" err="1"/>
              <a:t>dua</a:t>
            </a:r>
            <a:r>
              <a:rPr lang="en-US" dirty="0"/>
              <a:t> </a:t>
            </a:r>
            <a:r>
              <a:rPr lang="en-US" dirty="0" err="1"/>
              <a:t>buah</a:t>
            </a:r>
            <a:r>
              <a:rPr lang="en-US" dirty="0"/>
              <a:t> program </a:t>
            </a:r>
            <a:r>
              <a:rPr lang="en-US" dirty="0" err="1"/>
              <a:t>sederhana</a:t>
            </a:r>
            <a:r>
              <a:rPr lang="en-US" dirty="0"/>
              <a:t> “Hello, World!” di </a:t>
            </a:r>
            <a:r>
              <a:rPr lang="en-US" dirty="0" err="1"/>
              <a:t>dalam</a:t>
            </a:r>
            <a:r>
              <a:rPr lang="en-US" dirty="0"/>
              <a:t> JavaScript </a:t>
            </a:r>
            <a:r>
              <a:rPr lang="en-US" dirty="0" err="1"/>
              <a:t>dan</a:t>
            </a:r>
            <a:r>
              <a:rPr lang="en-US" dirty="0"/>
              <a:t> </a:t>
            </a:r>
            <a:r>
              <a:rPr lang="en-US" dirty="0" err="1"/>
              <a:t>menggunakan</a:t>
            </a:r>
            <a:r>
              <a:rPr lang="en-US" dirty="0"/>
              <a:t> jQuery.</a:t>
            </a:r>
            <a:endParaRPr lang="en-US" dirty="0" smtClean="0"/>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518678" y="3565484"/>
            <a:ext cx="9513089" cy="58038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err="1"/>
              <a:t>Jquery</a:t>
            </a:r>
            <a:r>
              <a:rPr lang="en-US" sz="1400" b="1" dirty="0"/>
              <a:t>:</a:t>
            </a:r>
          </a:p>
          <a:p>
            <a:pPr>
              <a:spcBef>
                <a:spcPts val="0"/>
              </a:spcBef>
            </a:pPr>
            <a:r>
              <a:rPr lang="en-US" b="1" dirty="0"/>
              <a:t>$("#demo").html("Hello, World!");</a:t>
            </a:r>
            <a:endParaRPr lang="en-US" b="1" dirty="0" smtClean="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4339128"/>
            <a:ext cx="9885951" cy="97859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merupakan</a:t>
            </a:r>
            <a:r>
              <a:rPr lang="en-US" dirty="0"/>
              <a:t> </a:t>
            </a:r>
            <a:r>
              <a:rPr lang="en-US" dirty="0" err="1"/>
              <a:t>sebuah</a:t>
            </a:r>
            <a:r>
              <a:rPr lang="en-US" dirty="0"/>
              <a:t> </a:t>
            </a:r>
            <a:r>
              <a:rPr lang="en-US" dirty="0" err="1"/>
              <a:t>contoh</a:t>
            </a:r>
            <a:r>
              <a:rPr lang="en-US" dirty="0"/>
              <a:t> </a:t>
            </a:r>
            <a:r>
              <a:rPr lang="en-US" dirty="0" err="1"/>
              <a:t>bagaimana</a:t>
            </a:r>
            <a:r>
              <a:rPr lang="en-US" dirty="0"/>
              <a:t> jQuery </a:t>
            </a:r>
            <a:r>
              <a:rPr lang="en-US" dirty="0" err="1"/>
              <a:t>dapat</a:t>
            </a:r>
            <a:r>
              <a:rPr lang="en-US" dirty="0"/>
              <a:t> </a:t>
            </a:r>
            <a:r>
              <a:rPr lang="en-US" dirty="0" err="1"/>
              <a:t>menghasilkan</a:t>
            </a:r>
            <a:r>
              <a:rPr lang="en-US" dirty="0"/>
              <a:t> output yang </a:t>
            </a:r>
            <a:r>
              <a:rPr lang="en-US" dirty="0" err="1"/>
              <a:t>sama</a:t>
            </a:r>
            <a:r>
              <a:rPr lang="en-US" dirty="0"/>
              <a:t> </a:t>
            </a:r>
            <a:r>
              <a:rPr lang="en-US" dirty="0" err="1"/>
              <a:t>dengan</a:t>
            </a:r>
            <a:r>
              <a:rPr lang="en-US" dirty="0"/>
              <a:t> </a:t>
            </a:r>
            <a:r>
              <a:rPr lang="en-US" dirty="0" err="1"/>
              <a:t>baris</a:t>
            </a:r>
            <a:r>
              <a:rPr lang="en-US" dirty="0"/>
              <a:t> </a:t>
            </a:r>
            <a:r>
              <a:rPr lang="en-US" dirty="0" err="1"/>
              <a:t>kode</a:t>
            </a:r>
            <a:r>
              <a:rPr lang="en-US" dirty="0"/>
              <a:t> yang </a:t>
            </a:r>
            <a:r>
              <a:rPr lang="en-US" dirty="0" err="1"/>
              <a:t>lebih</a:t>
            </a:r>
            <a:r>
              <a:rPr lang="en-US" dirty="0"/>
              <a:t> </a:t>
            </a:r>
            <a:r>
              <a:rPr lang="en-US" dirty="0" err="1"/>
              <a:t>sederhana</a:t>
            </a:r>
            <a:r>
              <a:rPr lang="en-US" dirty="0"/>
              <a:t>.</a:t>
            </a:r>
            <a:endParaRPr lang="en-US" dirty="0" smtClean="0"/>
          </a:p>
        </p:txBody>
      </p:sp>
      <p:grpSp>
        <p:nvGrpSpPr>
          <p:cNvPr id="11" name="Group 10"/>
          <p:cNvGrpSpPr/>
          <p:nvPr/>
        </p:nvGrpSpPr>
        <p:grpSpPr>
          <a:xfrm>
            <a:off x="11095264" y="0"/>
            <a:ext cx="791934" cy="791934"/>
            <a:chOff x="11095264" y="0"/>
            <a:chExt cx="791934" cy="791934"/>
          </a:xfrm>
        </p:grpSpPr>
        <p:sp>
          <p:nvSpPr>
            <p:cNvPr id="12" name="Rectangle 11"/>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8" descr="Jquery, polos, wordmark, logo Gratis Ikon dari Dev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082" y="84818"/>
              <a:ext cx="622298" cy="6222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54469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err="1"/>
              <a:t>Laravel</a:t>
            </a:r>
            <a:r>
              <a:rPr lang="en-US" dirty="0" smtClean="0"/>
              <a:t> </a:t>
            </a:r>
            <a:br>
              <a:rPr lang="en-US" dirty="0" smtClean="0"/>
            </a:br>
            <a:r>
              <a:rPr lang="en-US" b="0" dirty="0" smtClean="0"/>
              <a:t>(</a:t>
            </a:r>
            <a:r>
              <a:rPr lang="en-US" b="0" i="1" dirty="0"/>
              <a:t>Framework PHP</a:t>
            </a:r>
            <a:r>
              <a:rPr lang="en-US" b="0" i="1" dirty="0" smtClean="0"/>
              <a:t>)</a:t>
            </a:r>
            <a:endParaRPr lang="en-US" dirty="0"/>
          </a:p>
        </p:txBody>
      </p:sp>
      <p:sp>
        <p:nvSpPr>
          <p:cNvPr id="9" name="Text Placeholder 2"/>
          <p:cNvSpPr txBox="1">
            <a:spLocks/>
          </p:cNvSpPr>
          <p:nvPr/>
        </p:nvSpPr>
        <p:spPr>
          <a:xfrm>
            <a:off x="5642425" y="3311566"/>
            <a:ext cx="3698302" cy="423831"/>
          </a:xfrm>
          <a:prstGeom prst="rect">
            <a:avLst/>
          </a:prstGeom>
        </p:spPr>
        <p:txBody>
          <a:bodyPr>
            <a:normAutofit fontScale="70000" lnSpcReduction="2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mtClean="0"/>
              <a:t>Framework, Library &amp; Database</a:t>
            </a:r>
            <a:endParaRPr lang="en-US" dirty="0"/>
          </a:p>
        </p:txBody>
      </p:sp>
      <p:pic>
        <p:nvPicPr>
          <p:cNvPr id="12"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068" y="3311566"/>
            <a:ext cx="1424357" cy="148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0340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err="1" smtClean="0"/>
              <a:t>Laravel</a:t>
            </a:r>
            <a:r>
              <a:rPr lang="en-US" b="0" dirty="0" smtClean="0"/>
              <a:t>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err="1" smtClean="0"/>
              <a:t>Laravel</a:t>
            </a:r>
            <a:r>
              <a:rPr lang="en-US" dirty="0" smtClean="0"/>
              <a:t>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Framework </a:t>
            </a:r>
            <a:r>
              <a:rPr lang="en-US" dirty="0" err="1" smtClean="0"/>
              <a:t>PHPyang</a:t>
            </a:r>
            <a:r>
              <a:rPr lang="en-US" dirty="0" smtClean="0"/>
              <a:t> </a:t>
            </a:r>
            <a:r>
              <a:rPr lang="en-US" dirty="0" err="1" smtClean="0"/>
              <a:t>bersifat</a:t>
            </a:r>
            <a:r>
              <a:rPr lang="en-US" dirty="0" smtClean="0"/>
              <a:t> Open Source yang </a:t>
            </a:r>
            <a:r>
              <a:rPr lang="en-US" dirty="0" err="1" smtClean="0"/>
              <a:t>menggunakan</a:t>
            </a:r>
            <a:r>
              <a:rPr lang="en-US" dirty="0" smtClean="0"/>
              <a:t> </a:t>
            </a:r>
            <a:r>
              <a:rPr lang="en-US" dirty="0" err="1" smtClean="0"/>
              <a:t>konsep</a:t>
            </a:r>
            <a:r>
              <a:rPr lang="en-US" dirty="0" smtClean="0"/>
              <a:t> MVC (Model – View – </a:t>
            </a:r>
            <a:r>
              <a:rPr lang="en-US" dirty="0" err="1" smtClean="0"/>
              <a:t>Controler</a:t>
            </a:r>
            <a:r>
              <a:rPr lang="en-US" dirty="0" smtClean="0"/>
              <a:t>).</a:t>
            </a:r>
            <a:br>
              <a:rPr lang="en-US" dirty="0" smtClean="0"/>
            </a:br>
            <a:endParaRPr lang="en-US" dirty="0" smtClean="0"/>
          </a:p>
          <a:p>
            <a:pPr fontAlgn="base"/>
            <a:r>
              <a:rPr lang="en-US" sz="1400" dirty="0"/>
              <a:t>MVC </a:t>
            </a:r>
            <a:r>
              <a:rPr lang="en-US" sz="1400" dirty="0" err="1"/>
              <a:t>itu</a:t>
            </a:r>
            <a:r>
              <a:rPr lang="en-US" sz="1400" dirty="0"/>
              <a:t> </a:t>
            </a:r>
            <a:r>
              <a:rPr lang="en-US" sz="1400" dirty="0" err="1"/>
              <a:t>sendiri</a:t>
            </a:r>
            <a:r>
              <a:rPr lang="en-US" sz="1400" dirty="0"/>
              <a:t> </a:t>
            </a:r>
            <a:r>
              <a:rPr lang="en-US" sz="1400" dirty="0" err="1"/>
              <a:t>adalah</a:t>
            </a:r>
            <a:r>
              <a:rPr lang="en-US" sz="1400" dirty="0"/>
              <a:t> </a:t>
            </a:r>
            <a:r>
              <a:rPr lang="en-US" sz="1400" dirty="0" err="1"/>
              <a:t>sebuah</a:t>
            </a:r>
            <a:r>
              <a:rPr lang="en-US" sz="1400" dirty="0"/>
              <a:t> </a:t>
            </a:r>
            <a:r>
              <a:rPr lang="en-US" sz="1400" dirty="0" err="1"/>
              <a:t>pendekatan</a:t>
            </a:r>
            <a:r>
              <a:rPr lang="en-US" sz="1400" dirty="0"/>
              <a:t> </a:t>
            </a:r>
            <a:r>
              <a:rPr lang="en-US" sz="1400" dirty="0" err="1"/>
              <a:t>perangkat</a:t>
            </a:r>
            <a:r>
              <a:rPr lang="en-US" sz="1400" dirty="0"/>
              <a:t> </a:t>
            </a:r>
            <a:r>
              <a:rPr lang="en-US" sz="1400" dirty="0" err="1"/>
              <a:t>lunak</a:t>
            </a:r>
            <a:r>
              <a:rPr lang="en-US" sz="1400" dirty="0"/>
              <a:t> yang </a:t>
            </a:r>
            <a:r>
              <a:rPr lang="en-US" sz="1400" dirty="0" err="1"/>
              <a:t>memisahkan</a:t>
            </a:r>
            <a:r>
              <a:rPr lang="en-US" sz="1400" dirty="0"/>
              <a:t> </a:t>
            </a:r>
            <a:r>
              <a:rPr lang="en-US" sz="1400" dirty="0" err="1"/>
              <a:t>aplikasi</a:t>
            </a:r>
            <a:r>
              <a:rPr lang="en-US" sz="1400" dirty="0"/>
              <a:t> </a:t>
            </a:r>
            <a:r>
              <a:rPr lang="en-US" sz="1400" dirty="0" err="1"/>
              <a:t>logika</a:t>
            </a:r>
            <a:r>
              <a:rPr lang="en-US" sz="1400" dirty="0"/>
              <a:t> </a:t>
            </a:r>
            <a:r>
              <a:rPr lang="en-US" sz="1400" dirty="0" err="1"/>
              <a:t>dari</a:t>
            </a:r>
            <a:r>
              <a:rPr lang="en-US" sz="1400" dirty="0"/>
              <a:t> </a:t>
            </a:r>
            <a:r>
              <a:rPr lang="en-US" sz="1400" dirty="0" err="1"/>
              <a:t>presentasi</a:t>
            </a:r>
            <a:r>
              <a:rPr lang="en-US" sz="1400" dirty="0"/>
              <a:t>. MVC </a:t>
            </a:r>
            <a:r>
              <a:rPr lang="en-US" sz="1400" dirty="0" err="1"/>
              <a:t>memisahkan</a:t>
            </a:r>
            <a:r>
              <a:rPr lang="en-US" sz="1400" dirty="0"/>
              <a:t> </a:t>
            </a:r>
            <a:r>
              <a:rPr lang="en-US" sz="1400" dirty="0" err="1"/>
              <a:t>aplikasi</a:t>
            </a:r>
            <a:r>
              <a:rPr lang="en-US" sz="1400" dirty="0"/>
              <a:t> </a:t>
            </a:r>
            <a:r>
              <a:rPr lang="en-US" sz="1400" dirty="0" err="1"/>
              <a:t>berdasarkan</a:t>
            </a:r>
            <a:r>
              <a:rPr lang="en-US" sz="1400" dirty="0"/>
              <a:t> </a:t>
            </a:r>
            <a:r>
              <a:rPr lang="en-US" sz="1400" dirty="0" err="1"/>
              <a:t>komponen</a:t>
            </a:r>
            <a:r>
              <a:rPr lang="en-US" sz="1400" dirty="0"/>
              <a:t>- </a:t>
            </a:r>
            <a:r>
              <a:rPr lang="en-US" sz="1400" dirty="0" err="1"/>
              <a:t>komponen</a:t>
            </a:r>
            <a:r>
              <a:rPr lang="en-US" sz="1400" dirty="0"/>
              <a:t> </a:t>
            </a:r>
            <a:r>
              <a:rPr lang="en-US" sz="1400" dirty="0" err="1"/>
              <a:t>aplikasi</a:t>
            </a:r>
            <a:r>
              <a:rPr lang="en-US" sz="1400" dirty="0"/>
              <a:t>, </a:t>
            </a:r>
            <a:r>
              <a:rPr lang="en-US" sz="1400" dirty="0" err="1"/>
              <a:t>seperti</a:t>
            </a:r>
            <a:r>
              <a:rPr lang="en-US" sz="1400" dirty="0"/>
              <a:t> : </a:t>
            </a:r>
            <a:r>
              <a:rPr lang="en-US" sz="1400" dirty="0" err="1"/>
              <a:t>manipulasi</a:t>
            </a:r>
            <a:r>
              <a:rPr lang="en-US" sz="1400" dirty="0"/>
              <a:t> data, controller, </a:t>
            </a:r>
            <a:r>
              <a:rPr lang="en-US" sz="1400" dirty="0" err="1"/>
              <a:t>dan</a:t>
            </a:r>
            <a:r>
              <a:rPr lang="en-US" sz="1400" dirty="0"/>
              <a:t> user interface.</a:t>
            </a:r>
          </a:p>
          <a:p>
            <a:pPr marL="285750" indent="-285750" fontAlgn="base">
              <a:buFont typeface="Arial" panose="020B0604020202020204" pitchFamily="34" charset="0"/>
              <a:buChar char="•"/>
            </a:pPr>
            <a:r>
              <a:rPr lang="en-US" sz="1400" b="1" dirty="0" smtClean="0"/>
              <a:t>Model</a:t>
            </a:r>
            <a:r>
              <a:rPr lang="en-US" sz="1400" dirty="0" smtClean="0"/>
              <a:t> </a:t>
            </a:r>
            <a:r>
              <a:rPr lang="en-US" sz="1400" dirty="0" err="1"/>
              <a:t>mewakili</a:t>
            </a:r>
            <a:r>
              <a:rPr lang="en-US" sz="1400" dirty="0"/>
              <a:t> </a:t>
            </a:r>
            <a:r>
              <a:rPr lang="en-US" sz="1400" dirty="0" err="1"/>
              <a:t>struktur</a:t>
            </a:r>
            <a:r>
              <a:rPr lang="en-US" sz="1400" dirty="0"/>
              <a:t> data. </a:t>
            </a:r>
            <a:r>
              <a:rPr lang="en-US" sz="1400" dirty="0" err="1"/>
              <a:t>Biasanya</a:t>
            </a:r>
            <a:r>
              <a:rPr lang="en-US" sz="1400" dirty="0"/>
              <a:t> model </a:t>
            </a:r>
            <a:r>
              <a:rPr lang="en-US" sz="1400" dirty="0" err="1"/>
              <a:t>berisi</a:t>
            </a:r>
            <a:r>
              <a:rPr lang="en-US" sz="1400" dirty="0"/>
              <a:t> </a:t>
            </a:r>
            <a:r>
              <a:rPr lang="en-US" sz="1400" dirty="0" err="1"/>
              <a:t>fungsi-fungsi</a:t>
            </a:r>
            <a:r>
              <a:rPr lang="en-US" sz="1400" dirty="0"/>
              <a:t> yang </a:t>
            </a:r>
            <a:r>
              <a:rPr lang="en-US" sz="1400" dirty="0" err="1"/>
              <a:t>membantu</a:t>
            </a:r>
            <a:r>
              <a:rPr lang="en-US" sz="1400" dirty="0"/>
              <a:t> </a:t>
            </a:r>
            <a:r>
              <a:rPr lang="en-US" sz="1400" dirty="0" err="1"/>
              <a:t>seseorang</a:t>
            </a:r>
            <a:r>
              <a:rPr lang="en-US" sz="1400" dirty="0"/>
              <a:t> </a:t>
            </a:r>
            <a:r>
              <a:rPr lang="en-US" sz="1400" dirty="0" err="1"/>
              <a:t>dalam</a:t>
            </a:r>
            <a:r>
              <a:rPr lang="en-US" sz="1400" dirty="0"/>
              <a:t> </a:t>
            </a:r>
            <a:r>
              <a:rPr lang="en-US" sz="1400" dirty="0" err="1"/>
              <a:t>pengelolaan</a:t>
            </a:r>
            <a:r>
              <a:rPr lang="en-US" sz="1400" dirty="0"/>
              <a:t> basis data </a:t>
            </a:r>
            <a:r>
              <a:rPr lang="en-US" sz="1400" dirty="0" err="1"/>
              <a:t>seperti</a:t>
            </a:r>
            <a:r>
              <a:rPr lang="en-US" sz="1400" dirty="0"/>
              <a:t> </a:t>
            </a:r>
            <a:r>
              <a:rPr lang="en-US" sz="1400" dirty="0" err="1"/>
              <a:t>memasukkan</a:t>
            </a:r>
            <a:r>
              <a:rPr lang="en-US" sz="1400" dirty="0"/>
              <a:t> data </a:t>
            </a:r>
            <a:r>
              <a:rPr lang="en-US" sz="1400" dirty="0" err="1"/>
              <a:t>ke</a:t>
            </a:r>
            <a:r>
              <a:rPr lang="en-US" sz="1400" dirty="0"/>
              <a:t> basis data, </a:t>
            </a:r>
            <a:r>
              <a:rPr lang="en-US" sz="1400" dirty="0" err="1"/>
              <a:t>pembaruan</a:t>
            </a:r>
            <a:r>
              <a:rPr lang="en-US" sz="1400" dirty="0"/>
              <a:t> data </a:t>
            </a:r>
            <a:r>
              <a:rPr lang="en-US" sz="1400" dirty="0" err="1"/>
              <a:t>dan</a:t>
            </a:r>
            <a:r>
              <a:rPr lang="en-US" sz="1400" dirty="0"/>
              <a:t> lain-lain.</a:t>
            </a:r>
          </a:p>
          <a:p>
            <a:pPr marL="285750" indent="-285750" fontAlgn="base">
              <a:buFont typeface="Arial" panose="020B0604020202020204" pitchFamily="34" charset="0"/>
              <a:buChar char="•"/>
            </a:pPr>
            <a:r>
              <a:rPr lang="en-US" sz="1400" b="1" dirty="0" smtClean="0"/>
              <a:t>View</a:t>
            </a:r>
            <a:r>
              <a:rPr lang="en-US" sz="1400" dirty="0" smtClean="0"/>
              <a:t> </a:t>
            </a:r>
            <a:r>
              <a:rPr lang="en-US" sz="1400" dirty="0" err="1"/>
              <a:t>adalah</a:t>
            </a:r>
            <a:r>
              <a:rPr lang="en-US" sz="1400" dirty="0"/>
              <a:t> </a:t>
            </a:r>
            <a:r>
              <a:rPr lang="en-US" sz="1400" dirty="0" err="1"/>
              <a:t>bagian</a:t>
            </a:r>
            <a:r>
              <a:rPr lang="en-US" sz="1400" dirty="0"/>
              <a:t> yang </a:t>
            </a:r>
            <a:r>
              <a:rPr lang="en-US" sz="1400" dirty="0" err="1"/>
              <a:t>mengatur</a:t>
            </a:r>
            <a:r>
              <a:rPr lang="en-US" sz="1400" dirty="0"/>
              <a:t> </a:t>
            </a:r>
            <a:r>
              <a:rPr lang="en-US" sz="1400" dirty="0" err="1"/>
              <a:t>tampilan</a:t>
            </a:r>
            <a:r>
              <a:rPr lang="en-US" sz="1400" dirty="0"/>
              <a:t> </a:t>
            </a:r>
            <a:r>
              <a:rPr lang="en-US" sz="1400" dirty="0" err="1"/>
              <a:t>ke</a:t>
            </a:r>
            <a:r>
              <a:rPr lang="en-US" sz="1400" dirty="0"/>
              <a:t> </a:t>
            </a:r>
            <a:r>
              <a:rPr lang="en-US" sz="1400" dirty="0" err="1"/>
              <a:t>pengguna</a:t>
            </a:r>
            <a:r>
              <a:rPr lang="en-US" sz="1400" dirty="0"/>
              <a:t>. </a:t>
            </a:r>
            <a:r>
              <a:rPr lang="en-US" sz="1400" dirty="0" err="1"/>
              <a:t>Bisa</a:t>
            </a:r>
            <a:r>
              <a:rPr lang="en-US" sz="1400" dirty="0"/>
              <a:t> </a:t>
            </a:r>
            <a:r>
              <a:rPr lang="en-US" sz="1400" dirty="0" err="1"/>
              <a:t>dikatakan</a:t>
            </a:r>
            <a:r>
              <a:rPr lang="en-US" sz="1400" dirty="0"/>
              <a:t> </a:t>
            </a:r>
            <a:r>
              <a:rPr lang="en-US" sz="1400" dirty="0" err="1"/>
              <a:t>berupa</a:t>
            </a:r>
            <a:r>
              <a:rPr lang="en-US" sz="1400" dirty="0"/>
              <a:t> </a:t>
            </a:r>
            <a:r>
              <a:rPr lang="en-US" sz="1400" dirty="0" err="1"/>
              <a:t>halaman</a:t>
            </a:r>
            <a:r>
              <a:rPr lang="en-US" sz="1400" dirty="0"/>
              <a:t> web.</a:t>
            </a:r>
          </a:p>
          <a:p>
            <a:pPr marL="285750" indent="-285750" fontAlgn="base">
              <a:buFont typeface="Arial" panose="020B0604020202020204" pitchFamily="34" charset="0"/>
              <a:buChar char="•"/>
            </a:pPr>
            <a:r>
              <a:rPr lang="en-US" sz="1400" b="1" dirty="0" smtClean="0"/>
              <a:t>Controller</a:t>
            </a:r>
            <a:r>
              <a:rPr lang="en-US" sz="1400" dirty="0" smtClean="0"/>
              <a:t> </a:t>
            </a:r>
            <a:r>
              <a:rPr lang="en-US" sz="1400" dirty="0" err="1"/>
              <a:t>merupakan</a:t>
            </a:r>
            <a:r>
              <a:rPr lang="en-US" sz="1400" dirty="0"/>
              <a:t> </a:t>
            </a:r>
            <a:r>
              <a:rPr lang="en-US" sz="1400" dirty="0" err="1"/>
              <a:t>bagian</a:t>
            </a:r>
            <a:r>
              <a:rPr lang="en-US" sz="1400" dirty="0"/>
              <a:t> yang </a:t>
            </a:r>
            <a:r>
              <a:rPr lang="en-US" sz="1400" dirty="0" err="1"/>
              <a:t>menjembatani</a:t>
            </a:r>
            <a:r>
              <a:rPr lang="en-US" sz="1400" dirty="0"/>
              <a:t> model </a:t>
            </a:r>
            <a:r>
              <a:rPr lang="en-US" sz="1400" dirty="0" err="1"/>
              <a:t>dan</a:t>
            </a:r>
            <a:r>
              <a:rPr lang="en-US" sz="1400" dirty="0"/>
              <a:t> view.</a:t>
            </a:r>
          </a:p>
          <a:p>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a:t>
            </a:r>
            <a:r>
              <a:rPr lang="en-US" dirty="0" err="1"/>
              <a:t>Laravel</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52</a:t>
            </a:fld>
            <a:endParaRPr lang="en-US" dirty="0"/>
          </a:p>
        </p:txBody>
      </p:sp>
      <p:sp>
        <p:nvSpPr>
          <p:cNvPr id="12" name="Rectangle 11"/>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2" descr="Laravel - Wikipedia bahasa Indonesia, ensiklopedia beb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8712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9" y="2757616"/>
            <a:ext cx="4905578" cy="242694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&lt;?</a:t>
            </a:r>
            <a:r>
              <a:rPr lang="en-US" sz="1400" b="1" dirty="0" err="1"/>
              <a:t>php</a:t>
            </a:r>
            <a:endParaRPr lang="en-US" sz="1400" b="1" dirty="0"/>
          </a:p>
          <a:p>
            <a:pPr>
              <a:spcBef>
                <a:spcPts val="0"/>
              </a:spcBef>
            </a:pPr>
            <a:r>
              <a:rPr lang="en-US" sz="1400" b="1" dirty="0"/>
              <a:t>$</a:t>
            </a:r>
            <a:r>
              <a:rPr lang="en-US" sz="1400" b="1" dirty="0" err="1"/>
              <a:t>servername</a:t>
            </a:r>
            <a:r>
              <a:rPr lang="en-US" sz="1400" b="1" dirty="0"/>
              <a:t> = "localhost";</a:t>
            </a:r>
          </a:p>
          <a:p>
            <a:pPr>
              <a:spcBef>
                <a:spcPts val="0"/>
              </a:spcBef>
            </a:pPr>
            <a:r>
              <a:rPr lang="en-US" sz="1400" b="1" dirty="0"/>
              <a:t>$database = "</a:t>
            </a:r>
            <a:r>
              <a:rPr lang="en-US" sz="1400" b="1" dirty="0" err="1"/>
              <a:t>mydb</a:t>
            </a:r>
            <a:r>
              <a:rPr lang="en-US" sz="1400" b="1" dirty="0"/>
              <a:t>";</a:t>
            </a:r>
          </a:p>
          <a:p>
            <a:pPr>
              <a:spcBef>
                <a:spcPts val="0"/>
              </a:spcBef>
            </a:pPr>
            <a:r>
              <a:rPr lang="en-US" sz="1400" b="1" dirty="0"/>
              <a:t>$username = "</a:t>
            </a:r>
            <a:r>
              <a:rPr lang="en-US" sz="1400" b="1" dirty="0" err="1"/>
              <a:t>myuser</a:t>
            </a:r>
            <a:r>
              <a:rPr lang="en-US" sz="1400" b="1" dirty="0"/>
              <a:t>";</a:t>
            </a:r>
          </a:p>
          <a:p>
            <a:pPr>
              <a:spcBef>
                <a:spcPts val="0"/>
              </a:spcBef>
            </a:pPr>
            <a:r>
              <a:rPr lang="en-US" sz="1400" b="1" dirty="0"/>
              <a:t>$password = "</a:t>
            </a:r>
            <a:r>
              <a:rPr lang="en-US" sz="1400" b="1" dirty="0" err="1"/>
              <a:t>mypassword</a:t>
            </a:r>
            <a:r>
              <a:rPr lang="en-US" sz="1400" b="1" dirty="0"/>
              <a:t>";</a:t>
            </a:r>
          </a:p>
          <a:p>
            <a:pPr>
              <a:spcBef>
                <a:spcPts val="0"/>
              </a:spcBef>
            </a:pPr>
            <a:endParaRPr lang="en-US" sz="1400" b="1" dirty="0"/>
          </a:p>
          <a:p>
            <a:pPr>
              <a:spcBef>
                <a:spcPts val="0"/>
              </a:spcBef>
            </a:pPr>
            <a:r>
              <a:rPr lang="en-US" sz="1400" b="1" dirty="0"/>
              <a:t>$conn = </a:t>
            </a:r>
            <a:r>
              <a:rPr lang="en-US" sz="1400" b="1" dirty="0" err="1"/>
              <a:t>mysqli_connect</a:t>
            </a:r>
            <a:r>
              <a:rPr lang="en-US" sz="1400" b="1" dirty="0"/>
              <a:t>($</a:t>
            </a:r>
            <a:r>
              <a:rPr lang="en-US" sz="1400" b="1" dirty="0" err="1"/>
              <a:t>servername</a:t>
            </a:r>
            <a:r>
              <a:rPr lang="en-US" sz="1400" b="1" dirty="0"/>
              <a:t>, $username, $password, $database);</a:t>
            </a:r>
          </a:p>
          <a:p>
            <a:pPr>
              <a:spcBef>
                <a:spcPts val="0"/>
              </a:spcBef>
            </a:pPr>
            <a:r>
              <a:rPr lang="en-US" sz="1400" b="1" dirty="0"/>
              <a:t>if (!$conn) {</a:t>
            </a:r>
          </a:p>
          <a:p>
            <a:pPr>
              <a:spcBef>
                <a:spcPts val="0"/>
              </a:spcBef>
            </a:pPr>
            <a:r>
              <a:rPr lang="en-US" sz="1400" b="1" dirty="0"/>
              <a:t>	die(</a:t>
            </a:r>
            <a:r>
              <a:rPr lang="en-US" sz="1400" b="1" dirty="0" err="1"/>
              <a:t>mysqli_connect_error</a:t>
            </a:r>
            <a:r>
              <a:rPr lang="en-US" sz="1400" b="1" dirty="0"/>
              <a:t>());</a:t>
            </a:r>
          </a:p>
          <a:p>
            <a:pPr>
              <a:spcBef>
                <a:spcPts val="0"/>
              </a:spcBef>
            </a:pPr>
            <a:r>
              <a:rPr lang="en-US" sz="1400" b="1" dirty="0"/>
              <a:t>}</a:t>
            </a:r>
          </a:p>
          <a:p>
            <a:pPr>
              <a:spcBef>
                <a:spcPts val="0"/>
              </a:spcBef>
            </a:pPr>
            <a:r>
              <a:rPr lang="en-US" sz="1400" b="1" dirty="0"/>
              <a:t>?&gt;</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err="1" smtClean="0"/>
              <a:t>Laravel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a:t>
            </a:r>
            <a:r>
              <a:rPr lang="en-US" dirty="0" err="1" smtClean="0"/>
              <a:t>Laravel</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53</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2"/>
            <a:ext cx="10338712" cy="123051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Dalam</a:t>
            </a:r>
            <a:r>
              <a:rPr lang="en-US" dirty="0" smtClean="0"/>
              <a:t> </a:t>
            </a:r>
            <a:r>
              <a:rPr lang="en-US" dirty="0" err="1" smtClean="0"/>
              <a:t>penggunaan</a:t>
            </a:r>
            <a:r>
              <a:rPr lang="en-US" dirty="0" smtClean="0"/>
              <a:t> framework </a:t>
            </a:r>
            <a:r>
              <a:rPr lang="en-US" dirty="0" err="1" smtClean="0"/>
              <a:t>seluruh</a:t>
            </a:r>
            <a:r>
              <a:rPr lang="en-US" dirty="0" smtClean="0"/>
              <a:t> </a:t>
            </a:r>
            <a:r>
              <a:rPr lang="en-US" dirty="0" err="1" smtClean="0"/>
              <a:t>kode</a:t>
            </a:r>
            <a:r>
              <a:rPr lang="en-US" dirty="0" smtClean="0"/>
              <a:t> </a:t>
            </a:r>
            <a:r>
              <a:rPr lang="en-US" dirty="0" err="1" smtClean="0"/>
              <a:t>sudah</a:t>
            </a:r>
            <a:r>
              <a:rPr lang="en-US" dirty="0" smtClean="0"/>
              <a:t> </a:t>
            </a:r>
            <a:r>
              <a:rPr lang="en-US" dirty="0" err="1" smtClean="0"/>
              <a:t>tersusun</a:t>
            </a:r>
            <a:r>
              <a:rPr lang="en-US" dirty="0" smtClean="0"/>
              <a:t> </a:t>
            </a:r>
            <a:r>
              <a:rPr lang="en-US" dirty="0" err="1" smtClean="0"/>
              <a:t>sehingga</a:t>
            </a:r>
            <a:r>
              <a:rPr lang="en-US" dirty="0" smtClean="0"/>
              <a:t> para developer </a:t>
            </a:r>
            <a:r>
              <a:rPr lang="en-US" dirty="0" err="1" smtClean="0"/>
              <a:t>cukup</a:t>
            </a:r>
            <a:r>
              <a:rPr lang="en-US" dirty="0" smtClean="0"/>
              <a:t> </a:t>
            </a:r>
            <a:r>
              <a:rPr lang="en-US" dirty="0" err="1" smtClean="0"/>
              <a:t>mengikuti</a:t>
            </a:r>
            <a:r>
              <a:rPr lang="en-US" dirty="0" smtClean="0"/>
              <a:t> </a:t>
            </a:r>
            <a:r>
              <a:rPr lang="en-US" dirty="0" err="1" smtClean="0"/>
              <a:t>dokumentasi</a:t>
            </a:r>
            <a:r>
              <a:rPr lang="en-US" dirty="0" smtClean="0"/>
              <a:t> yang </a:t>
            </a:r>
            <a:r>
              <a:rPr lang="en-US" dirty="0" err="1" smtClean="0"/>
              <a:t>berada</a:t>
            </a:r>
            <a:r>
              <a:rPr lang="en-US" dirty="0" smtClean="0"/>
              <a:t> </a:t>
            </a:r>
            <a:r>
              <a:rPr lang="en-US" dirty="0" err="1" smtClean="0"/>
              <a:t>pada</a:t>
            </a:r>
            <a:r>
              <a:rPr lang="en-US" dirty="0" smtClean="0"/>
              <a:t> framework yang </a:t>
            </a:r>
            <a:r>
              <a:rPr lang="en-US" dirty="0" err="1" smtClean="0"/>
              <a:t>digunakan</a:t>
            </a:r>
            <a:r>
              <a:rPr lang="en-US" dirty="0" smtClean="0"/>
              <a:t>. </a:t>
            </a:r>
            <a:r>
              <a:rPr lang="en-US" dirty="0" err="1" smtClean="0"/>
              <a:t>Berikut</a:t>
            </a:r>
            <a:r>
              <a:rPr lang="en-US" dirty="0" smtClean="0"/>
              <a:t> </a:t>
            </a:r>
            <a:r>
              <a:rPr lang="en-US" dirty="0" err="1" smtClean="0"/>
              <a:t>ini</a:t>
            </a:r>
            <a:r>
              <a:rPr lang="en-US" dirty="0" smtClean="0"/>
              <a:t> </a:t>
            </a:r>
            <a:r>
              <a:rPr lang="en-US" dirty="0" err="1" smtClean="0"/>
              <a:t>contoh</a:t>
            </a:r>
            <a:r>
              <a:rPr lang="en-US" dirty="0" smtClean="0"/>
              <a:t> </a:t>
            </a:r>
            <a:r>
              <a:rPr lang="en-US" dirty="0" err="1" smtClean="0"/>
              <a:t>menghubungkan</a:t>
            </a:r>
            <a:r>
              <a:rPr lang="en-US" dirty="0" smtClean="0"/>
              <a:t> web </a:t>
            </a:r>
            <a:r>
              <a:rPr lang="en-US" dirty="0" err="1" smtClean="0"/>
              <a:t>dengan</a:t>
            </a:r>
            <a:r>
              <a:rPr lang="en-US" dirty="0" smtClean="0"/>
              <a:t> database.</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6019961" y="2757614"/>
            <a:ext cx="5035997" cy="1317235"/>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DB_CONNECTION=</a:t>
            </a:r>
            <a:r>
              <a:rPr lang="en-US" sz="1400" b="1" dirty="0" err="1"/>
              <a:t>mysql</a:t>
            </a:r>
            <a:endParaRPr lang="en-US" sz="1400" b="1" dirty="0"/>
          </a:p>
          <a:p>
            <a:pPr>
              <a:spcBef>
                <a:spcPts val="0"/>
              </a:spcBef>
            </a:pPr>
            <a:r>
              <a:rPr lang="en-US" sz="1400" b="1" dirty="0"/>
              <a:t>DB_HOST=127.0.0.1</a:t>
            </a:r>
          </a:p>
          <a:p>
            <a:pPr>
              <a:spcBef>
                <a:spcPts val="0"/>
              </a:spcBef>
            </a:pPr>
            <a:r>
              <a:rPr lang="en-US" sz="1400" b="1" dirty="0"/>
              <a:t>DB_PORT=3306</a:t>
            </a:r>
          </a:p>
          <a:p>
            <a:pPr>
              <a:spcBef>
                <a:spcPts val="0"/>
              </a:spcBef>
            </a:pPr>
            <a:r>
              <a:rPr lang="en-US" sz="1400" b="1" dirty="0"/>
              <a:t>DB_DATABASE=</a:t>
            </a:r>
            <a:r>
              <a:rPr lang="en-US" sz="1400" b="1" dirty="0" err="1"/>
              <a:t>mydb</a:t>
            </a:r>
            <a:endParaRPr lang="en-US" sz="1400" b="1" dirty="0"/>
          </a:p>
          <a:p>
            <a:pPr>
              <a:spcBef>
                <a:spcPts val="0"/>
              </a:spcBef>
            </a:pPr>
            <a:r>
              <a:rPr lang="en-US" sz="1400" b="1" dirty="0"/>
              <a:t>DB_USERNAME=</a:t>
            </a:r>
            <a:r>
              <a:rPr lang="en-US" sz="1400" b="1" dirty="0" err="1"/>
              <a:t>myuser</a:t>
            </a:r>
            <a:endParaRPr lang="en-US" sz="1400" b="1" dirty="0"/>
          </a:p>
          <a:p>
            <a:pPr>
              <a:spcBef>
                <a:spcPts val="0"/>
              </a:spcBef>
            </a:pPr>
            <a:r>
              <a:rPr lang="en-US" sz="1400" b="1" dirty="0"/>
              <a:t>DB_PASSWORD=</a:t>
            </a:r>
            <a:r>
              <a:rPr lang="en-US" sz="1400" b="1" dirty="0" err="1"/>
              <a:t>mypassword</a:t>
            </a:r>
            <a:endParaRPr lang="en-US" b="1" dirty="0" smtClean="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6019961" y="4339127"/>
            <a:ext cx="5396722" cy="201722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Sedangkan</a:t>
            </a:r>
            <a:r>
              <a:rPr lang="en-US" dirty="0" smtClean="0"/>
              <a:t> </a:t>
            </a:r>
            <a:r>
              <a:rPr lang="en-US" dirty="0" err="1" smtClean="0"/>
              <a:t>pada</a:t>
            </a:r>
            <a:r>
              <a:rPr lang="en-US" dirty="0" smtClean="0"/>
              <a:t> framework </a:t>
            </a:r>
            <a:r>
              <a:rPr lang="en-US" dirty="0" err="1" smtClean="0"/>
              <a:t>maka</a:t>
            </a:r>
            <a:r>
              <a:rPr lang="en-US" dirty="0" smtClean="0"/>
              <a:t> </a:t>
            </a:r>
            <a:r>
              <a:rPr lang="en-US" dirty="0" err="1" smtClean="0"/>
              <a:t>konfigurasi</a:t>
            </a:r>
            <a:r>
              <a:rPr lang="en-US" dirty="0" smtClean="0"/>
              <a:t> </a:t>
            </a:r>
            <a:r>
              <a:rPr lang="en-US" dirty="0" err="1" smtClean="0"/>
              <a:t>sudah</a:t>
            </a:r>
            <a:r>
              <a:rPr lang="en-US" dirty="0" smtClean="0"/>
              <a:t> </a:t>
            </a:r>
            <a:r>
              <a:rPr lang="en-US" dirty="0" err="1" smtClean="0"/>
              <a:t>disediakan</a:t>
            </a:r>
            <a:r>
              <a:rPr lang="en-US" dirty="0" smtClean="0"/>
              <a:t> </a:t>
            </a:r>
            <a:r>
              <a:rPr lang="en-US" dirty="0" err="1" smtClean="0"/>
              <a:t>dan</a:t>
            </a:r>
            <a:r>
              <a:rPr lang="en-US" dirty="0" smtClean="0"/>
              <a:t> </a:t>
            </a:r>
            <a:r>
              <a:rPr lang="en-US" dirty="0" err="1" smtClean="0"/>
              <a:t>kita</a:t>
            </a:r>
            <a:r>
              <a:rPr lang="en-US" dirty="0" smtClean="0"/>
              <a:t> </a:t>
            </a:r>
            <a:r>
              <a:rPr lang="en-US" dirty="0" err="1" smtClean="0"/>
              <a:t>hanya</a:t>
            </a:r>
            <a:r>
              <a:rPr lang="en-US" dirty="0" smtClean="0"/>
              <a:t> </a:t>
            </a:r>
            <a:r>
              <a:rPr lang="en-US" dirty="0" err="1" smtClean="0"/>
              <a:t>perlu</a:t>
            </a:r>
            <a:r>
              <a:rPr lang="en-US" dirty="0" smtClean="0"/>
              <a:t> </a:t>
            </a:r>
            <a:r>
              <a:rPr lang="en-US" dirty="0" err="1" smtClean="0"/>
              <a:t>menggantinya</a:t>
            </a:r>
            <a:r>
              <a:rPr lang="en-US" dirty="0" smtClean="0"/>
              <a:t> </a:t>
            </a:r>
            <a:r>
              <a:rPr lang="en-US" dirty="0" err="1" smtClean="0"/>
              <a:t>sesuai</a:t>
            </a:r>
            <a:r>
              <a:rPr lang="en-US" dirty="0" smtClean="0"/>
              <a:t> </a:t>
            </a:r>
            <a:r>
              <a:rPr lang="en-US" dirty="0" err="1" smtClean="0"/>
              <a:t>kebutuhan</a:t>
            </a:r>
            <a:r>
              <a:rPr lang="en-US" dirty="0" smtClean="0"/>
              <a:t> </a:t>
            </a:r>
            <a:r>
              <a:rPr lang="en-US" dirty="0" err="1" smtClean="0"/>
              <a:t>saja</a:t>
            </a:r>
            <a:endParaRPr lang="en-US" dirty="0" smtClean="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5384276"/>
            <a:ext cx="5041104" cy="77235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smtClean="0"/>
              <a:t>Dalam</a:t>
            </a:r>
            <a:r>
              <a:rPr lang="en-US" sz="1800" dirty="0" smtClean="0"/>
              <a:t> native PHP, </a:t>
            </a:r>
            <a:r>
              <a:rPr lang="en-US" sz="1800" dirty="0" err="1" smtClean="0"/>
              <a:t>untuk</a:t>
            </a:r>
            <a:r>
              <a:rPr lang="en-US" sz="1800" dirty="0" smtClean="0"/>
              <a:t> </a:t>
            </a:r>
            <a:r>
              <a:rPr lang="en-US" sz="1800" dirty="0" err="1" smtClean="0"/>
              <a:t>melakukan</a:t>
            </a:r>
            <a:r>
              <a:rPr lang="en-US" sz="1800" dirty="0" smtClean="0"/>
              <a:t> </a:t>
            </a:r>
            <a:r>
              <a:rPr lang="en-US" sz="1800" dirty="0" err="1" smtClean="0"/>
              <a:t>koneksi</a:t>
            </a:r>
            <a:r>
              <a:rPr lang="en-US" sz="1800" dirty="0" smtClean="0"/>
              <a:t> </a:t>
            </a:r>
            <a:r>
              <a:rPr lang="en-US" sz="1800" dirty="0" err="1" smtClean="0"/>
              <a:t>kedatabase</a:t>
            </a:r>
            <a:r>
              <a:rPr lang="en-US" sz="1800" dirty="0" smtClean="0"/>
              <a:t>, </a:t>
            </a:r>
            <a:r>
              <a:rPr lang="en-US" sz="1800" dirty="0" err="1" smtClean="0"/>
              <a:t>diperlukan</a:t>
            </a:r>
            <a:r>
              <a:rPr lang="en-US" sz="1800" dirty="0" smtClean="0"/>
              <a:t> </a:t>
            </a:r>
            <a:r>
              <a:rPr lang="en-US" sz="1800" dirty="0" err="1" smtClean="0"/>
              <a:t>konfigurasi</a:t>
            </a:r>
            <a:r>
              <a:rPr lang="en-US" sz="1800" dirty="0" smtClean="0"/>
              <a:t> </a:t>
            </a:r>
            <a:r>
              <a:rPr lang="en-US" sz="1800" dirty="0" err="1" smtClean="0"/>
              <a:t>secara</a:t>
            </a:r>
            <a:r>
              <a:rPr lang="en-US" sz="1800" dirty="0" smtClean="0"/>
              <a:t> manual</a:t>
            </a:r>
          </a:p>
        </p:txBody>
      </p:sp>
      <p:sp>
        <p:nvSpPr>
          <p:cNvPr id="12" name="Rectangle 11"/>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61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MySQL</a:t>
            </a:r>
            <a:r>
              <a:rPr lang="en-US" dirty="0" smtClean="0"/>
              <a:t> </a:t>
            </a:r>
            <a:br>
              <a:rPr lang="en-US" dirty="0" smtClean="0"/>
            </a:br>
            <a:r>
              <a:rPr lang="en-US" b="0" dirty="0" smtClean="0"/>
              <a:t>(</a:t>
            </a:r>
            <a:r>
              <a:rPr lang="en-US" b="0" i="1" dirty="0"/>
              <a:t>Database</a:t>
            </a:r>
            <a:r>
              <a:rPr lang="en-US" b="0" i="1" dirty="0" smtClean="0"/>
              <a:t>)</a:t>
            </a:r>
            <a:endParaRPr lang="en-US" dirty="0"/>
          </a:p>
        </p:txBody>
      </p:sp>
      <p:sp>
        <p:nvSpPr>
          <p:cNvPr id="6" name="Text Placeholder 2"/>
          <p:cNvSpPr txBox="1">
            <a:spLocks/>
          </p:cNvSpPr>
          <p:nvPr/>
        </p:nvSpPr>
        <p:spPr>
          <a:xfrm>
            <a:off x="5642425" y="3311566"/>
            <a:ext cx="3698302" cy="423831"/>
          </a:xfrm>
          <a:prstGeom prst="rect">
            <a:avLst/>
          </a:prstGeom>
        </p:spPr>
        <p:txBody>
          <a:bodyPr>
            <a:normAutofit fontScale="70000" lnSpcReduction="2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mtClean="0"/>
              <a:t>Framework, Library &amp; Database</a:t>
            </a:r>
            <a:endParaRPr lang="en-US" dirty="0"/>
          </a:p>
        </p:txBody>
      </p:sp>
      <p:pic>
        <p:nvPicPr>
          <p:cNvPr id="8" name="Picture 6" descr="Download MySQL Logo in SVG Vector or PNG File Format - Logo.w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961" y="3523481"/>
            <a:ext cx="1426464" cy="95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05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MySQL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MySQL </a:t>
            </a:r>
            <a:r>
              <a:rPr lang="en-US" dirty="0" err="1"/>
              <a:t>adalah</a:t>
            </a:r>
            <a:r>
              <a:rPr lang="en-US" dirty="0"/>
              <a:t> </a:t>
            </a:r>
            <a:r>
              <a:rPr lang="en-US" dirty="0" err="1"/>
              <a:t>salah</a:t>
            </a:r>
            <a:r>
              <a:rPr lang="en-US" dirty="0"/>
              <a:t> </a:t>
            </a:r>
            <a:r>
              <a:rPr lang="en-US" dirty="0" err="1"/>
              <a:t>satu</a:t>
            </a:r>
            <a:r>
              <a:rPr lang="en-US" dirty="0"/>
              <a:t> </a:t>
            </a:r>
            <a:r>
              <a:rPr lang="en-US" dirty="0" err="1"/>
              <a:t>jenis</a:t>
            </a:r>
            <a:r>
              <a:rPr lang="en-US" dirty="0"/>
              <a:t> database yang </a:t>
            </a:r>
            <a:r>
              <a:rPr lang="en-US" dirty="0" err="1"/>
              <a:t>bersifat</a:t>
            </a:r>
            <a:r>
              <a:rPr lang="en-US" dirty="0"/>
              <a:t> </a:t>
            </a:r>
            <a:r>
              <a:rPr lang="en-US" i="1" dirty="0"/>
              <a:t>open source. </a:t>
            </a:r>
            <a:r>
              <a:rPr lang="en-US" dirty="0" err="1"/>
              <a:t>Tentunya</a:t>
            </a:r>
            <a:r>
              <a:rPr lang="en-US" dirty="0"/>
              <a:t>, </a:t>
            </a:r>
            <a:r>
              <a:rPr lang="en-US" dirty="0" err="1"/>
              <a:t>banyak</a:t>
            </a:r>
            <a:r>
              <a:rPr lang="en-US" dirty="0"/>
              <a:t> </a:t>
            </a:r>
            <a:r>
              <a:rPr lang="en-US" dirty="0" err="1"/>
              <a:t>sekali</a:t>
            </a:r>
            <a:r>
              <a:rPr lang="en-US" dirty="0"/>
              <a:t> </a:t>
            </a:r>
            <a:r>
              <a:rPr lang="en-US" dirty="0" err="1"/>
              <a:t>bentuk</a:t>
            </a:r>
            <a:r>
              <a:rPr lang="en-US" dirty="0"/>
              <a:t> database </a:t>
            </a:r>
            <a:r>
              <a:rPr lang="en-US" dirty="0" err="1"/>
              <a:t>selain</a:t>
            </a:r>
            <a:r>
              <a:rPr lang="en-US" dirty="0"/>
              <a:t> MySQL </a:t>
            </a:r>
            <a:r>
              <a:rPr lang="en-US" dirty="0" err="1"/>
              <a:t>sendiri</a:t>
            </a:r>
            <a:r>
              <a:rPr lang="en-US" dirty="0"/>
              <a:t>. </a:t>
            </a:r>
            <a:r>
              <a:rPr lang="en-US" dirty="0" smtClean="0"/>
              <a:t>	</a:t>
            </a:r>
            <a:r>
              <a:rPr lang="en-US" dirty="0" err="1" smtClean="0"/>
              <a:t>Dalam</a:t>
            </a:r>
            <a:r>
              <a:rPr lang="en-US" dirty="0" smtClean="0"/>
              <a:t> </a:t>
            </a:r>
            <a:r>
              <a:rPr lang="en-US" dirty="0" err="1"/>
              <a:t>pembuatan</a:t>
            </a:r>
            <a:r>
              <a:rPr lang="en-US" dirty="0"/>
              <a:t> </a:t>
            </a:r>
            <a:r>
              <a:rPr lang="en-US" dirty="0" err="1"/>
              <a:t>sebuah</a:t>
            </a:r>
            <a:r>
              <a:rPr lang="en-US" dirty="0"/>
              <a:t> </a:t>
            </a:r>
            <a:r>
              <a:rPr lang="en-US" dirty="0" err="1"/>
              <a:t>aplikasi</a:t>
            </a:r>
            <a:r>
              <a:rPr lang="en-US" dirty="0"/>
              <a:t> yang </a:t>
            </a:r>
            <a:r>
              <a:rPr lang="en-US" dirty="0" err="1"/>
              <a:t>kompleks</a:t>
            </a:r>
            <a:r>
              <a:rPr lang="en-US" dirty="0"/>
              <a:t> </a:t>
            </a:r>
            <a:r>
              <a:rPr lang="en-US" dirty="0" err="1"/>
              <a:t>dan</a:t>
            </a:r>
            <a:r>
              <a:rPr lang="en-US" dirty="0"/>
              <a:t> </a:t>
            </a:r>
            <a:r>
              <a:rPr lang="en-US" dirty="0" err="1"/>
              <a:t>dapat</a:t>
            </a:r>
            <a:r>
              <a:rPr lang="en-US" dirty="0"/>
              <a:t> </a:t>
            </a:r>
            <a:r>
              <a:rPr lang="en-US" dirty="0" err="1"/>
              <a:t>dijalankan</a:t>
            </a:r>
            <a:r>
              <a:rPr lang="en-US" dirty="0"/>
              <a:t> </a:t>
            </a:r>
            <a:r>
              <a:rPr lang="en-US" dirty="0" err="1"/>
              <a:t>secara</a:t>
            </a:r>
            <a:r>
              <a:rPr lang="en-US" dirty="0"/>
              <a:t> </a:t>
            </a:r>
            <a:r>
              <a:rPr lang="en-US" dirty="0" err="1"/>
              <a:t>dinamis</a:t>
            </a:r>
            <a:r>
              <a:rPr lang="en-US" dirty="0"/>
              <a:t>, database </a:t>
            </a:r>
            <a:r>
              <a:rPr lang="en-US" dirty="0" err="1"/>
              <a:t>sangatlah</a:t>
            </a:r>
            <a:r>
              <a:rPr lang="en-US" dirty="0"/>
              <a:t> </a:t>
            </a:r>
            <a:r>
              <a:rPr lang="en-US" dirty="0" err="1"/>
              <a:t>dibutuhkan</a:t>
            </a:r>
            <a:r>
              <a:rPr lang="en-US" dirty="0"/>
              <a:t> </a:t>
            </a:r>
            <a:r>
              <a:rPr lang="en-US" dirty="0" err="1"/>
              <a:t>untuk</a:t>
            </a:r>
            <a:r>
              <a:rPr lang="en-US" dirty="0"/>
              <a:t> </a:t>
            </a:r>
            <a:r>
              <a:rPr lang="en-US" dirty="0" err="1"/>
              <a:t>menyimpan</a:t>
            </a:r>
            <a:r>
              <a:rPr lang="en-US" dirty="0"/>
              <a:t> </a:t>
            </a:r>
            <a:r>
              <a:rPr lang="en-US" dirty="0" err="1"/>
              <a:t>berbagai</a:t>
            </a:r>
            <a:r>
              <a:rPr lang="en-US" dirty="0"/>
              <a:t> data </a:t>
            </a:r>
            <a:r>
              <a:rPr lang="en-US" dirty="0" err="1"/>
              <a:t>dalam</a:t>
            </a:r>
            <a:r>
              <a:rPr lang="en-US" dirty="0"/>
              <a:t> </a:t>
            </a:r>
            <a:r>
              <a:rPr lang="en-US" dirty="0" err="1"/>
              <a:t>bentuk</a:t>
            </a:r>
            <a:r>
              <a:rPr lang="en-US" dirty="0"/>
              <a:t> </a:t>
            </a:r>
            <a:r>
              <a:rPr lang="en-US" dirty="0" err="1"/>
              <a:t>informasi</a:t>
            </a:r>
            <a:r>
              <a:rPr lang="en-US" dirty="0"/>
              <a:t>.</a:t>
            </a:r>
          </a:p>
          <a:p>
            <a:r>
              <a:rPr lang="en-US" dirty="0" smtClean="0"/>
              <a:t>	Website </a:t>
            </a:r>
            <a:r>
              <a:rPr lang="en-US" dirty="0" err="1"/>
              <a:t>dan</a:t>
            </a:r>
            <a:r>
              <a:rPr lang="en-US" dirty="0"/>
              <a:t> </a:t>
            </a:r>
            <a:r>
              <a:rPr lang="en-US" dirty="0" err="1"/>
              <a:t>aplikasi</a:t>
            </a:r>
            <a:r>
              <a:rPr lang="en-US" dirty="0"/>
              <a:t> </a:t>
            </a:r>
            <a:r>
              <a:rPr lang="en-US" dirty="0" err="1" smtClean="0"/>
              <a:t>memerlukan</a:t>
            </a:r>
            <a:r>
              <a:rPr lang="en-US" dirty="0" smtClean="0"/>
              <a:t> </a:t>
            </a:r>
            <a:r>
              <a:rPr lang="en-US" dirty="0"/>
              <a:t>database server </a:t>
            </a:r>
            <a:r>
              <a:rPr lang="en-US" dirty="0" err="1"/>
              <a:t>untuk</a:t>
            </a:r>
            <a:r>
              <a:rPr lang="en-US" dirty="0"/>
              <a:t> </a:t>
            </a:r>
            <a:r>
              <a:rPr lang="en-US" dirty="0" err="1"/>
              <a:t>menampung</a:t>
            </a:r>
            <a:r>
              <a:rPr lang="en-US" dirty="0"/>
              <a:t> </a:t>
            </a:r>
            <a:r>
              <a:rPr lang="en-US" dirty="0" err="1"/>
              <a:t>informasi</a:t>
            </a:r>
            <a:r>
              <a:rPr lang="en-US" dirty="0"/>
              <a:t> yang </a:t>
            </a:r>
            <a:r>
              <a:rPr lang="en-US" dirty="0" err="1"/>
              <a:t>banyak</a:t>
            </a:r>
            <a:r>
              <a:rPr lang="en-US" dirty="0"/>
              <a:t>. </a:t>
            </a:r>
            <a:r>
              <a:rPr lang="en-US" dirty="0" err="1"/>
              <a:t>Contohnya</a:t>
            </a:r>
            <a:r>
              <a:rPr lang="en-US" dirty="0"/>
              <a:t> </a:t>
            </a:r>
            <a:r>
              <a:rPr lang="en-US" dirty="0" err="1"/>
              <a:t>dari</a:t>
            </a:r>
            <a:r>
              <a:rPr lang="en-US" dirty="0"/>
              <a:t> </a:t>
            </a:r>
            <a:r>
              <a:rPr lang="en-US" dirty="0" err="1"/>
              <a:t>segi</a:t>
            </a:r>
            <a:r>
              <a:rPr lang="en-US" dirty="0"/>
              <a:t> URL, username, password, </a:t>
            </a:r>
            <a:r>
              <a:rPr lang="en-US" dirty="0" err="1"/>
              <a:t>informasi</a:t>
            </a:r>
            <a:r>
              <a:rPr lang="en-US" dirty="0"/>
              <a:t> user, </a:t>
            </a:r>
            <a:r>
              <a:rPr lang="en-US" dirty="0" err="1"/>
              <a:t>dll</a:t>
            </a:r>
            <a:r>
              <a:rPr lang="en-US" dirty="0"/>
              <a:t>. MySQL </a:t>
            </a:r>
            <a:r>
              <a:rPr lang="en-US" dirty="0" err="1"/>
              <a:t>dapat</a:t>
            </a:r>
            <a:r>
              <a:rPr lang="en-US" dirty="0"/>
              <a:t> </a:t>
            </a:r>
            <a:r>
              <a:rPr lang="en-US" dirty="0" err="1"/>
              <a:t>memanajemen</a:t>
            </a:r>
            <a:r>
              <a:rPr lang="en-US" dirty="0"/>
              <a:t> </a:t>
            </a:r>
            <a:r>
              <a:rPr lang="en-US" dirty="0" err="1"/>
              <a:t>segala</a:t>
            </a:r>
            <a:r>
              <a:rPr lang="en-US" dirty="0"/>
              <a:t> </a:t>
            </a:r>
            <a:r>
              <a:rPr lang="en-US" dirty="0" err="1"/>
              <a:t>macam</a:t>
            </a:r>
            <a:r>
              <a:rPr lang="en-US" dirty="0"/>
              <a:t> </a:t>
            </a:r>
            <a:r>
              <a:rPr lang="en-US" dirty="0" err="1"/>
              <a:t>bentuk</a:t>
            </a:r>
            <a:r>
              <a:rPr lang="en-US" dirty="0"/>
              <a:t> basis data agar </a:t>
            </a:r>
            <a:r>
              <a:rPr lang="en-US" dirty="0" err="1"/>
              <a:t>dapat</a:t>
            </a:r>
            <a:r>
              <a:rPr lang="en-US" dirty="0"/>
              <a:t> </a:t>
            </a:r>
            <a:r>
              <a:rPr lang="en-US" dirty="0" err="1"/>
              <a:t>dikelola</a:t>
            </a:r>
            <a:r>
              <a:rPr lang="en-US" dirty="0"/>
              <a:t> </a:t>
            </a:r>
            <a:r>
              <a:rPr lang="en-US" dirty="0" err="1"/>
              <a:t>dengan</a:t>
            </a:r>
            <a:r>
              <a:rPr lang="en-US" dirty="0"/>
              <a:t> </a:t>
            </a:r>
            <a:r>
              <a:rPr lang="en-US" dirty="0" err="1"/>
              <a:t>baik</a:t>
            </a:r>
            <a:r>
              <a:rPr lang="en-US" dirty="0"/>
              <a: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Framework, Library &amp; Database - MySQL </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55</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6" descr="Download MySQL Logo in SVG Vector or PNG File Format - Logo.w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28" y="175232"/>
            <a:ext cx="662205" cy="44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27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Fungsi</a:t>
            </a:r>
            <a:r>
              <a:rPr lang="en-US" dirty="0"/>
              <a:t> </a:t>
            </a:r>
            <a:r>
              <a:rPr lang="en-US" b="0" dirty="0" smtClean="0"/>
              <a:t>MySQL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a:t>
            </a:r>
            <a:r>
              <a:rPr lang="en-US" dirty="0" smtClean="0"/>
              <a:t>MySQL</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56</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2"/>
            <a:ext cx="10338712" cy="39948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Secara</a:t>
            </a:r>
            <a:r>
              <a:rPr lang="en-US" dirty="0" smtClean="0"/>
              <a:t> </a:t>
            </a:r>
            <a:r>
              <a:rPr lang="en-US" dirty="0" err="1"/>
              <a:t>garis</a:t>
            </a:r>
            <a:r>
              <a:rPr lang="en-US" dirty="0"/>
              <a:t> </a:t>
            </a:r>
            <a:r>
              <a:rPr lang="en-US" dirty="0" err="1"/>
              <a:t>besar</a:t>
            </a:r>
            <a:r>
              <a:rPr lang="en-US" dirty="0"/>
              <a:t>, </a:t>
            </a:r>
            <a:r>
              <a:rPr lang="en-US" dirty="0" err="1"/>
              <a:t>fungsi</a:t>
            </a:r>
            <a:r>
              <a:rPr lang="en-US" dirty="0"/>
              <a:t> </a:t>
            </a:r>
            <a:r>
              <a:rPr lang="en-US" dirty="0" err="1"/>
              <a:t>dari</a:t>
            </a:r>
            <a:r>
              <a:rPr lang="en-US" dirty="0"/>
              <a:t> MySQL </a:t>
            </a:r>
            <a:r>
              <a:rPr lang="en-US" dirty="0" err="1"/>
              <a:t>adalah</a:t>
            </a:r>
            <a:r>
              <a:rPr lang="en-US" dirty="0"/>
              <a:t> </a:t>
            </a:r>
            <a:r>
              <a:rPr lang="en-US" dirty="0" err="1"/>
              <a:t>untuk</a:t>
            </a:r>
            <a:r>
              <a:rPr lang="en-US" dirty="0"/>
              <a:t> </a:t>
            </a:r>
            <a:r>
              <a:rPr lang="en-US" dirty="0" err="1"/>
              <a:t>membuat</a:t>
            </a:r>
            <a:r>
              <a:rPr lang="en-US" dirty="0"/>
              <a:t> </a:t>
            </a:r>
            <a:r>
              <a:rPr lang="en-US" dirty="0" err="1"/>
              <a:t>dan</a:t>
            </a:r>
            <a:r>
              <a:rPr lang="en-US" dirty="0"/>
              <a:t> </a:t>
            </a:r>
            <a:r>
              <a:rPr lang="en-US" dirty="0" err="1"/>
              <a:t>mengelola</a:t>
            </a:r>
            <a:r>
              <a:rPr lang="en-US" dirty="0"/>
              <a:t> database </a:t>
            </a:r>
            <a:r>
              <a:rPr lang="en-US" dirty="0" err="1"/>
              <a:t>pada</a:t>
            </a:r>
            <a:r>
              <a:rPr lang="en-US" dirty="0"/>
              <a:t> </a:t>
            </a:r>
            <a:r>
              <a:rPr lang="en-US" dirty="0" err="1"/>
              <a:t>sisi</a:t>
            </a:r>
            <a:r>
              <a:rPr lang="en-US" dirty="0"/>
              <a:t> server yang </a:t>
            </a:r>
            <a:r>
              <a:rPr lang="en-US" dirty="0" err="1"/>
              <a:t>memuat</a:t>
            </a:r>
            <a:r>
              <a:rPr lang="en-US" dirty="0"/>
              <a:t> </a:t>
            </a:r>
            <a:r>
              <a:rPr lang="en-US" dirty="0" err="1"/>
              <a:t>berbagai</a:t>
            </a:r>
            <a:r>
              <a:rPr lang="en-US" dirty="0"/>
              <a:t> </a:t>
            </a:r>
            <a:r>
              <a:rPr lang="en-US" dirty="0" err="1"/>
              <a:t>informasi</a:t>
            </a:r>
            <a:r>
              <a:rPr lang="en-US" dirty="0"/>
              <a:t> </a:t>
            </a:r>
            <a:r>
              <a:rPr lang="en-US" dirty="0" err="1"/>
              <a:t>dengan</a:t>
            </a:r>
            <a:r>
              <a:rPr lang="en-US" dirty="0"/>
              <a:t> </a:t>
            </a:r>
            <a:r>
              <a:rPr lang="en-US" dirty="0" err="1"/>
              <a:t>menggunakan</a:t>
            </a:r>
            <a:r>
              <a:rPr lang="en-US" dirty="0"/>
              <a:t> </a:t>
            </a:r>
            <a:r>
              <a:rPr lang="en-US" dirty="0" err="1"/>
              <a:t>bahasa</a:t>
            </a:r>
            <a:r>
              <a:rPr lang="en-US" dirty="0"/>
              <a:t> SQL. </a:t>
            </a:r>
            <a:r>
              <a:rPr lang="en-US" dirty="0" err="1"/>
              <a:t>Fungsi</a:t>
            </a:r>
            <a:r>
              <a:rPr lang="en-US" dirty="0"/>
              <a:t> lain yang </a:t>
            </a:r>
            <a:r>
              <a:rPr lang="en-US" dirty="0" err="1"/>
              <a:t>dimiliki</a:t>
            </a:r>
            <a:r>
              <a:rPr lang="en-US" dirty="0"/>
              <a:t> </a:t>
            </a:r>
            <a:r>
              <a:rPr lang="en-US" dirty="0" err="1"/>
              <a:t>adalah</a:t>
            </a:r>
            <a:r>
              <a:rPr lang="en-US" dirty="0"/>
              <a:t> </a:t>
            </a:r>
            <a:r>
              <a:rPr lang="en-US" dirty="0" err="1"/>
              <a:t>memudahkan</a:t>
            </a:r>
            <a:r>
              <a:rPr lang="en-US" dirty="0"/>
              <a:t> </a:t>
            </a:r>
            <a:r>
              <a:rPr lang="en-US" dirty="0" err="1"/>
              <a:t>pengguna</a:t>
            </a:r>
            <a:r>
              <a:rPr lang="en-US" dirty="0"/>
              <a:t> </a:t>
            </a:r>
            <a:r>
              <a:rPr lang="en-US" dirty="0" err="1"/>
              <a:t>dalam</a:t>
            </a:r>
            <a:r>
              <a:rPr lang="en-US" dirty="0"/>
              <a:t> </a:t>
            </a:r>
            <a:r>
              <a:rPr lang="en-US" dirty="0" err="1"/>
              <a:t>mengakses</a:t>
            </a:r>
            <a:r>
              <a:rPr lang="en-US" dirty="0"/>
              <a:t> data </a:t>
            </a:r>
            <a:r>
              <a:rPr lang="en-US" dirty="0" err="1"/>
              <a:t>berisi</a:t>
            </a:r>
            <a:r>
              <a:rPr lang="en-US" dirty="0"/>
              <a:t> </a:t>
            </a:r>
            <a:r>
              <a:rPr lang="en-US" dirty="0" err="1"/>
              <a:t>informasi</a:t>
            </a:r>
            <a:r>
              <a:rPr lang="en-US" dirty="0"/>
              <a:t> </a:t>
            </a:r>
            <a:r>
              <a:rPr lang="en-US" dirty="0" err="1"/>
              <a:t>dalam</a:t>
            </a:r>
            <a:r>
              <a:rPr lang="en-US" dirty="0"/>
              <a:t> </a:t>
            </a:r>
            <a:r>
              <a:rPr lang="en-US" dirty="0" err="1"/>
              <a:t>bentuk</a:t>
            </a:r>
            <a:r>
              <a:rPr lang="en-US" dirty="0"/>
              <a:t> String (</a:t>
            </a:r>
            <a:r>
              <a:rPr lang="en-US" dirty="0" err="1"/>
              <a:t>teks</a:t>
            </a:r>
            <a:r>
              <a:rPr lang="en-US" dirty="0"/>
              <a:t>), yang </a:t>
            </a:r>
            <a:r>
              <a:rPr lang="en-US" dirty="0" err="1"/>
              <a:t>dapat</a:t>
            </a:r>
            <a:r>
              <a:rPr lang="en-US" dirty="0"/>
              <a:t> </a:t>
            </a:r>
            <a:r>
              <a:rPr lang="en-US" dirty="0" err="1"/>
              <a:t>diakses</a:t>
            </a:r>
            <a:r>
              <a:rPr lang="en-US" dirty="0"/>
              <a:t> </a:t>
            </a:r>
            <a:r>
              <a:rPr lang="en-US" dirty="0" err="1"/>
              <a:t>secara</a:t>
            </a:r>
            <a:r>
              <a:rPr lang="en-US" dirty="0"/>
              <a:t> personal </a:t>
            </a:r>
            <a:r>
              <a:rPr lang="en-US" dirty="0" err="1"/>
              <a:t>maupun</a:t>
            </a:r>
            <a:r>
              <a:rPr lang="en-US" dirty="0"/>
              <a:t> </a:t>
            </a:r>
            <a:r>
              <a:rPr lang="en-US" dirty="0" err="1"/>
              <a:t>publik</a:t>
            </a:r>
            <a:r>
              <a:rPr lang="en-US" dirty="0"/>
              <a:t> </a:t>
            </a:r>
            <a:r>
              <a:rPr lang="en-US" dirty="0" err="1"/>
              <a:t>dalam</a:t>
            </a:r>
            <a:r>
              <a:rPr lang="en-US" dirty="0"/>
              <a:t> web.</a:t>
            </a:r>
          </a:p>
          <a:p>
            <a:r>
              <a:rPr lang="en-US" dirty="0" smtClean="0"/>
              <a:t>	</a:t>
            </a:r>
            <a:r>
              <a:rPr lang="en-US" dirty="0" err="1" smtClean="0"/>
              <a:t>Hampir</a:t>
            </a:r>
            <a:r>
              <a:rPr lang="en-US" dirty="0" smtClean="0"/>
              <a:t> </a:t>
            </a:r>
            <a:r>
              <a:rPr lang="en-US" dirty="0" err="1"/>
              <a:t>seluruh</a:t>
            </a:r>
            <a:r>
              <a:rPr lang="en-US" dirty="0"/>
              <a:t> </a:t>
            </a:r>
            <a:r>
              <a:rPr lang="en-US" dirty="0" err="1"/>
              <a:t>penyedia</a:t>
            </a:r>
            <a:r>
              <a:rPr lang="en-US" dirty="0"/>
              <a:t> server web </a:t>
            </a:r>
            <a:r>
              <a:rPr lang="en-US" dirty="0" err="1"/>
              <a:t>atau</a:t>
            </a:r>
            <a:r>
              <a:rPr lang="en-US" dirty="0"/>
              <a:t> host </a:t>
            </a:r>
            <a:r>
              <a:rPr lang="en-US" dirty="0" err="1"/>
              <a:t>menyediakan</a:t>
            </a:r>
            <a:r>
              <a:rPr lang="en-US" dirty="0"/>
              <a:t> </a:t>
            </a:r>
            <a:r>
              <a:rPr lang="en-US" dirty="0" err="1"/>
              <a:t>fasilitas</a:t>
            </a:r>
            <a:r>
              <a:rPr lang="en-US" dirty="0"/>
              <a:t> </a:t>
            </a:r>
            <a:r>
              <a:rPr lang="en-US" dirty="0" err="1"/>
              <a:t>untuk</a:t>
            </a:r>
            <a:r>
              <a:rPr lang="en-US" dirty="0"/>
              <a:t> MySQL </a:t>
            </a:r>
            <a:r>
              <a:rPr lang="en-US" dirty="0" err="1"/>
              <a:t>dalam</a:t>
            </a:r>
            <a:r>
              <a:rPr lang="en-US" dirty="0"/>
              <a:t> </a:t>
            </a:r>
            <a:r>
              <a:rPr lang="en-US" dirty="0" err="1"/>
              <a:t>pengembangan</a:t>
            </a:r>
            <a:r>
              <a:rPr lang="en-US" dirty="0"/>
              <a:t> </a:t>
            </a:r>
            <a:r>
              <a:rPr lang="en-US" dirty="0" err="1"/>
              <a:t>aplikasi</a:t>
            </a:r>
            <a:r>
              <a:rPr lang="en-US" dirty="0"/>
              <a:t> </a:t>
            </a:r>
            <a:r>
              <a:rPr lang="en-US" dirty="0" err="1"/>
              <a:t>berbasis</a:t>
            </a:r>
            <a:r>
              <a:rPr lang="en-US" dirty="0"/>
              <a:t> website </a:t>
            </a:r>
            <a:r>
              <a:rPr lang="en-US" dirty="0" err="1"/>
              <a:t>untuk</a:t>
            </a:r>
            <a:r>
              <a:rPr lang="en-US" dirty="0"/>
              <a:t> </a:t>
            </a:r>
            <a:r>
              <a:rPr lang="en-US" dirty="0" err="1"/>
              <a:t>dikelola</a:t>
            </a:r>
            <a:r>
              <a:rPr lang="en-US" dirty="0"/>
              <a:t> </a:t>
            </a:r>
            <a:r>
              <a:rPr lang="en-US" dirty="0" err="1"/>
              <a:t>oleh</a:t>
            </a:r>
            <a:r>
              <a:rPr lang="en-US" dirty="0"/>
              <a:t> web developer. </a:t>
            </a:r>
            <a:r>
              <a:rPr lang="en-US" dirty="0" err="1"/>
              <a:t>Kemudian</a:t>
            </a:r>
            <a:r>
              <a:rPr lang="en-US" dirty="0"/>
              <a:t>, </a:t>
            </a:r>
            <a:r>
              <a:rPr lang="en-US" dirty="0" err="1"/>
              <a:t>antarmuka</a:t>
            </a:r>
            <a:r>
              <a:rPr lang="en-US" dirty="0"/>
              <a:t> </a:t>
            </a:r>
            <a:r>
              <a:rPr lang="en-US" dirty="0" err="1"/>
              <a:t>dari</a:t>
            </a:r>
            <a:r>
              <a:rPr lang="en-US" dirty="0"/>
              <a:t> MySQL </a:t>
            </a:r>
            <a:r>
              <a:rPr lang="en-US" dirty="0" err="1"/>
              <a:t>adalah</a:t>
            </a:r>
            <a:r>
              <a:rPr lang="en-US" dirty="0"/>
              <a:t> </a:t>
            </a:r>
            <a:r>
              <a:rPr lang="en-US" dirty="0" err="1"/>
              <a:t>PHPMyAdmin</a:t>
            </a:r>
            <a:r>
              <a:rPr lang="en-US" dirty="0"/>
              <a:t>. Yang </a:t>
            </a:r>
            <a:r>
              <a:rPr lang="en-US" dirty="0" err="1"/>
              <a:t>berfungsi</a:t>
            </a:r>
            <a:r>
              <a:rPr lang="en-US" dirty="0"/>
              <a:t> </a:t>
            </a:r>
            <a:r>
              <a:rPr lang="en-US" dirty="0" err="1"/>
              <a:t>untuk</a:t>
            </a:r>
            <a:r>
              <a:rPr lang="en-US" dirty="0"/>
              <a:t> </a:t>
            </a:r>
            <a:r>
              <a:rPr lang="en-US" dirty="0" err="1"/>
              <a:t>menghubungkan</a:t>
            </a:r>
            <a:r>
              <a:rPr lang="en-US" dirty="0"/>
              <a:t> </a:t>
            </a:r>
            <a:r>
              <a:rPr lang="en-US" dirty="0" err="1"/>
              <a:t>antara</a:t>
            </a:r>
            <a:r>
              <a:rPr lang="en-US" dirty="0"/>
              <a:t> </a:t>
            </a:r>
            <a:r>
              <a:rPr lang="en-US" dirty="0" err="1"/>
              <a:t>bahasa</a:t>
            </a:r>
            <a:r>
              <a:rPr lang="en-US" dirty="0"/>
              <a:t> </a:t>
            </a:r>
            <a:r>
              <a:rPr lang="en-US" dirty="0" err="1"/>
              <a:t>pemrograman</a:t>
            </a:r>
            <a:r>
              <a:rPr lang="en-US" dirty="0"/>
              <a:t> PHP </a:t>
            </a:r>
            <a:r>
              <a:rPr lang="en-US" dirty="0" err="1"/>
              <a:t>dengan</a:t>
            </a:r>
            <a:r>
              <a:rPr lang="en-US" dirty="0"/>
              <a:t> MySQL </a:t>
            </a:r>
            <a:r>
              <a:rPr lang="en-US" dirty="0" err="1"/>
              <a:t>untuk</a:t>
            </a:r>
            <a:r>
              <a:rPr lang="en-US" dirty="0"/>
              <a:t> proses </a:t>
            </a:r>
            <a:r>
              <a:rPr lang="en-US" dirty="0" err="1"/>
              <a:t>pengelolaan</a:t>
            </a:r>
            <a:r>
              <a:rPr lang="en-US" dirty="0"/>
              <a:t> basis data </a:t>
            </a:r>
            <a:r>
              <a:rPr lang="en-US" dirty="0" err="1"/>
              <a:t>pada</a:t>
            </a:r>
            <a:r>
              <a:rPr lang="en-US" dirty="0"/>
              <a:t> web.</a:t>
            </a:r>
          </a:p>
        </p:txBody>
      </p:sp>
      <p:sp>
        <p:nvSpPr>
          <p:cNvPr id="6" name="Rectangle 5"/>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6" descr="Download MySQL Logo in SVG Vector or PNG File Format - Logo.w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28" y="175232"/>
            <a:ext cx="662205" cy="44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490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6" y="1990764"/>
            <a:ext cx="8936039" cy="54767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INSERT INTO user (username, email, password) </a:t>
            </a:r>
            <a:r>
              <a:rPr lang="en-US" sz="1400" b="1" dirty="0" smtClean="0"/>
              <a:t/>
            </a:r>
            <a:br>
              <a:rPr lang="en-US" sz="1400" b="1" dirty="0" smtClean="0"/>
            </a:br>
            <a:r>
              <a:rPr lang="en-US" sz="1400" b="1" dirty="0" smtClean="0"/>
              <a:t>VALUES </a:t>
            </a:r>
            <a:r>
              <a:rPr lang="en-US" sz="1400" b="1" dirty="0"/>
              <a:t>('AdityaDees', 'adityadees@gmail.com', '</a:t>
            </a:r>
            <a:r>
              <a:rPr lang="en-US" sz="1400" b="1" dirty="0" err="1"/>
              <a:t>mypassword</a:t>
            </a:r>
            <a:r>
              <a:rPr lang="en-US" sz="1400" b="1" dirty="0"/>
              <a:t>');</a:t>
            </a:r>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Penggunaan</a:t>
            </a:r>
            <a:r>
              <a:rPr lang="en-US" dirty="0"/>
              <a:t> </a:t>
            </a:r>
            <a:r>
              <a:rPr lang="en-US" b="0" dirty="0" smtClean="0"/>
              <a:t>MySQL</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Framework, Library &amp; Database - MySQL</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57</a:t>
            </a:fld>
            <a:endParaRPr lang="en-US" dirty="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3807275"/>
            <a:ext cx="9885951" cy="12380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Baris</a:t>
            </a:r>
            <a:r>
              <a:rPr lang="en-US" dirty="0" smtClean="0"/>
              <a:t> </a:t>
            </a:r>
            <a:r>
              <a:rPr lang="en-US" dirty="0" err="1" smtClean="0"/>
              <a:t>diatas</a:t>
            </a:r>
            <a:r>
              <a:rPr lang="en-US" dirty="0" smtClean="0"/>
              <a:t> </a:t>
            </a:r>
            <a:r>
              <a:rPr lang="en-US" dirty="0" err="1" smtClean="0"/>
              <a:t>adalah</a:t>
            </a:r>
            <a:r>
              <a:rPr lang="en-US" dirty="0" smtClean="0"/>
              <a:t> </a:t>
            </a:r>
            <a:r>
              <a:rPr lang="en-US" dirty="0" err="1" smtClean="0"/>
              <a:t>contoh</a:t>
            </a:r>
            <a:r>
              <a:rPr lang="en-US" dirty="0" smtClean="0"/>
              <a:t> </a:t>
            </a:r>
            <a:r>
              <a:rPr lang="en-US" dirty="0" err="1" smtClean="0"/>
              <a:t>sintaks</a:t>
            </a:r>
            <a:r>
              <a:rPr lang="en-US" dirty="0" smtClean="0"/>
              <a:t> </a:t>
            </a:r>
            <a:r>
              <a:rPr lang="en-US" dirty="0" err="1" smtClean="0"/>
              <a:t>penggunaan</a:t>
            </a:r>
            <a:r>
              <a:rPr lang="en-US" dirty="0" smtClean="0"/>
              <a:t> MySQL yang </a:t>
            </a:r>
            <a:r>
              <a:rPr lang="en-US" dirty="0" err="1" smtClean="0"/>
              <a:t>berfungsi</a:t>
            </a:r>
            <a:r>
              <a:rPr lang="en-US" dirty="0" smtClean="0"/>
              <a:t> </a:t>
            </a:r>
            <a:r>
              <a:rPr lang="en-US" dirty="0" err="1" smtClean="0"/>
              <a:t>untuk</a:t>
            </a:r>
            <a:r>
              <a:rPr lang="en-US" dirty="0" smtClean="0"/>
              <a:t> </a:t>
            </a:r>
            <a:r>
              <a:rPr lang="en-US" dirty="0" err="1" smtClean="0"/>
              <a:t>menyimpan</a:t>
            </a:r>
            <a:r>
              <a:rPr lang="en-US" dirty="0" smtClean="0"/>
              <a:t> </a:t>
            </a:r>
            <a:r>
              <a:rPr lang="en-US" dirty="0" err="1" smtClean="0"/>
              <a:t>mendaptkan</a:t>
            </a:r>
            <a:r>
              <a:rPr lang="en-US" dirty="0" smtClean="0"/>
              <a:t> data (SELECT), </a:t>
            </a:r>
            <a:r>
              <a:rPr lang="en-US" dirty="0" err="1" smtClean="0"/>
              <a:t>menambah</a:t>
            </a:r>
            <a:r>
              <a:rPr lang="en-US" dirty="0" smtClean="0"/>
              <a:t> data (INSERT), </a:t>
            </a:r>
            <a:r>
              <a:rPr lang="en-US" dirty="0" err="1" smtClean="0"/>
              <a:t>merubah</a:t>
            </a:r>
            <a:r>
              <a:rPr lang="en-US" dirty="0" smtClean="0"/>
              <a:t> data (UPDATE) </a:t>
            </a:r>
            <a:r>
              <a:rPr lang="en-US" dirty="0" err="1" smtClean="0"/>
              <a:t>dan</a:t>
            </a:r>
            <a:r>
              <a:rPr lang="en-US" dirty="0" smtClean="0"/>
              <a:t> </a:t>
            </a:r>
            <a:r>
              <a:rPr lang="en-US" dirty="0" err="1" smtClean="0"/>
              <a:t>menghapus</a:t>
            </a:r>
            <a:r>
              <a:rPr lang="en-US" dirty="0" smtClean="0"/>
              <a:t> data (DELETE)</a:t>
            </a:r>
          </a:p>
        </p:txBody>
      </p:sp>
      <p:sp>
        <p:nvSpPr>
          <p:cNvPr id="12" name="Text Placeholder 8">
            <a:extLst>
              <a:ext uri="{FF2B5EF4-FFF2-40B4-BE49-F238E27FC236}">
                <a16:creationId xmlns:a16="http://schemas.microsoft.com/office/drawing/2014/main" id="{EA7C22CB-613A-4C0B-90B3-4A405F793D3C}"/>
              </a:ext>
            </a:extLst>
          </p:cNvPr>
          <p:cNvSpPr txBox="1">
            <a:spLocks/>
          </p:cNvSpPr>
          <p:nvPr/>
        </p:nvSpPr>
        <p:spPr>
          <a:xfrm>
            <a:off x="518677" y="1538490"/>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SELECT * FROM user;</a:t>
            </a:r>
            <a:endParaRPr lang="en-US" sz="1400" b="1" dirty="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18677" y="3189429"/>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DELETE FROM user;</a:t>
            </a:r>
            <a:endParaRPr lang="en-US" sz="1400" b="1" dirty="0"/>
          </a:p>
        </p:txBody>
      </p:sp>
      <p:sp>
        <p:nvSpPr>
          <p:cNvPr id="15" name="Text Placeholder 8">
            <a:extLst>
              <a:ext uri="{FF2B5EF4-FFF2-40B4-BE49-F238E27FC236}">
                <a16:creationId xmlns:a16="http://schemas.microsoft.com/office/drawing/2014/main" id="{EA7C22CB-613A-4C0B-90B3-4A405F793D3C}"/>
              </a:ext>
            </a:extLst>
          </p:cNvPr>
          <p:cNvSpPr txBox="1">
            <a:spLocks/>
          </p:cNvSpPr>
          <p:nvPr/>
        </p:nvSpPr>
        <p:spPr>
          <a:xfrm>
            <a:off x="518675" y="2669734"/>
            <a:ext cx="8936039" cy="3486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t>UPDATE user SET password='</a:t>
            </a:r>
            <a:r>
              <a:rPr lang="en-US" sz="1400" b="1" dirty="0" err="1"/>
              <a:t>mypassword</a:t>
            </a:r>
            <a:r>
              <a:rPr lang="en-US" sz="1400" b="1" dirty="0"/>
              <a:t>' WHERE </a:t>
            </a:r>
            <a:r>
              <a:rPr lang="en-US" sz="1400" b="1" dirty="0" err="1"/>
              <a:t>user_id</a:t>
            </a:r>
            <a:r>
              <a:rPr lang="en-US" sz="1400" b="1" dirty="0"/>
              <a:t>='2';</a:t>
            </a:r>
          </a:p>
        </p:txBody>
      </p:sp>
      <p:sp>
        <p:nvSpPr>
          <p:cNvPr id="11" name="Rectangle 10"/>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4" name="Picture 6" descr="Download MySQL Logo in SVG Vector or PNG File Format - Logo.w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28" y="175232"/>
            <a:ext cx="662205" cy="44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982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a:t>Tools</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Web Server</a:t>
            </a:r>
          </a:p>
          <a:p>
            <a:pPr marL="342900" indent="-342900">
              <a:buFontTx/>
              <a:buChar char="-"/>
            </a:pPr>
            <a:r>
              <a:rPr lang="en-US" dirty="0" err="1" smtClean="0"/>
              <a:t>Depedency</a:t>
            </a:r>
            <a:r>
              <a:rPr lang="en-US" dirty="0" smtClean="0"/>
              <a:t> Manager</a:t>
            </a:r>
          </a:p>
          <a:p>
            <a:pPr marL="342900" indent="-342900">
              <a:buFontTx/>
              <a:buChar char="-"/>
            </a:pPr>
            <a:r>
              <a:rPr lang="en-US" dirty="0" smtClean="0"/>
              <a:t>Text Editor</a:t>
            </a:r>
          </a:p>
          <a:p>
            <a:pPr marL="342900" indent="-342900">
              <a:buFontTx/>
              <a:buChar char="-"/>
            </a:pPr>
            <a:r>
              <a:rPr lang="en-US" dirty="0" err="1" smtClean="0"/>
              <a:t>Manajemen</a:t>
            </a:r>
            <a:r>
              <a:rPr lang="en-US" dirty="0" smtClean="0"/>
              <a:t> </a:t>
            </a:r>
            <a:r>
              <a:rPr lang="en-US" dirty="0" err="1" smtClean="0"/>
              <a:t>Pengembangan</a:t>
            </a:r>
            <a:endParaRPr lang="en-US" dirty="0" smtClean="0"/>
          </a:p>
        </p:txBody>
      </p:sp>
      <p:pic>
        <p:nvPicPr>
          <p:cNvPr id="19460" name="Picture 4" descr="5 Software development tools that every programmer should know about |  TechG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614" y="2811878"/>
            <a:ext cx="3538728" cy="197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294139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XAMPP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946" y="3422608"/>
            <a:ext cx="1426464" cy="144667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Web Server </a:t>
            </a:r>
            <a:br>
              <a:rPr lang="en-US" dirty="0"/>
            </a:br>
            <a:r>
              <a:rPr lang="en-US" b="0" dirty="0"/>
              <a:t>(</a:t>
            </a:r>
            <a:r>
              <a:rPr lang="en-US" b="0" i="1" dirty="0"/>
              <a:t>XAMPP)</a:t>
            </a:r>
            <a:endParaRPr lang="en-US" dirty="0"/>
          </a:p>
        </p:txBody>
      </p:sp>
      <p:sp>
        <p:nvSpPr>
          <p:cNvPr id="7"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Tools</a:t>
            </a:r>
          </a:p>
        </p:txBody>
      </p:sp>
    </p:spTree>
    <p:extLst>
      <p:ext uri="{BB962C8B-B14F-4D97-AF65-F5344CB8AC3E}">
        <p14:creationId xmlns:p14="http://schemas.microsoft.com/office/powerpoint/2010/main" val="374297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 Application</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837422"/>
          </a:xfrm>
        </p:spPr>
        <p:txBody>
          <a:bodyPr/>
          <a:lstStyle/>
          <a:p>
            <a:r>
              <a:rPr lang="en-US" i="1" dirty="0"/>
              <a:t>Web Application</a:t>
            </a:r>
            <a:r>
              <a:rPr lang="en-US" dirty="0"/>
              <a:t> </a:t>
            </a:r>
            <a:r>
              <a:rPr lang="en-US" dirty="0" err="1"/>
              <a:t>atau</a:t>
            </a:r>
            <a:r>
              <a:rPr lang="en-US" dirty="0"/>
              <a:t> </a:t>
            </a:r>
            <a:r>
              <a:rPr lang="en-US" dirty="0" err="1"/>
              <a:t>biasa</a:t>
            </a:r>
            <a:r>
              <a:rPr lang="en-US" dirty="0"/>
              <a:t> </a:t>
            </a:r>
            <a:r>
              <a:rPr lang="en-US" dirty="0" err="1"/>
              <a:t>disingkat</a:t>
            </a:r>
            <a:r>
              <a:rPr lang="en-US" dirty="0"/>
              <a:t> </a:t>
            </a:r>
            <a:r>
              <a:rPr lang="en-US" dirty="0" err="1"/>
              <a:t>dengan</a:t>
            </a:r>
            <a:r>
              <a:rPr lang="en-US" dirty="0"/>
              <a:t> </a:t>
            </a:r>
            <a:r>
              <a:rPr lang="en-US" i="1" dirty="0"/>
              <a:t>web app</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berbasis</a:t>
            </a:r>
            <a:r>
              <a:rPr lang="en-US" dirty="0"/>
              <a:t> Web yang </a:t>
            </a:r>
            <a:r>
              <a:rPr lang="en-US" dirty="0" err="1"/>
              <a:t>dapat</a:t>
            </a:r>
            <a:r>
              <a:rPr lang="en-US" dirty="0"/>
              <a:t> </a:t>
            </a:r>
            <a:r>
              <a:rPr lang="en-US" dirty="0" err="1"/>
              <a:t>digunakan</a:t>
            </a:r>
            <a:r>
              <a:rPr lang="en-US" dirty="0"/>
              <a:t> </a:t>
            </a:r>
            <a:r>
              <a:rPr lang="en-US" dirty="0" err="1"/>
              <a:t>untuk</a:t>
            </a:r>
            <a:r>
              <a:rPr lang="en-US" dirty="0"/>
              <a:t> </a:t>
            </a:r>
            <a:r>
              <a:rPr lang="en-US" dirty="0" err="1"/>
              <a:t>melakukan</a:t>
            </a:r>
            <a:r>
              <a:rPr lang="en-US" dirty="0"/>
              <a:t> </a:t>
            </a:r>
            <a:r>
              <a:rPr lang="en-US" dirty="0" err="1"/>
              <a:t>pengolahan</a:t>
            </a:r>
            <a:r>
              <a:rPr lang="en-US" dirty="0"/>
              <a:t> data. </a:t>
            </a:r>
            <a:r>
              <a:rPr lang="en-US" dirty="0" err="1"/>
              <a:t>Jadi</a:t>
            </a:r>
            <a:r>
              <a:rPr lang="en-US" dirty="0"/>
              <a:t> </a:t>
            </a:r>
            <a:r>
              <a:rPr lang="en-US" dirty="0" err="1"/>
              <a:t>pada</a:t>
            </a:r>
            <a:r>
              <a:rPr lang="en-US" dirty="0"/>
              <a:t> </a:t>
            </a:r>
            <a:r>
              <a:rPr lang="en-US" dirty="0" err="1"/>
              <a:t>dasarnya</a:t>
            </a:r>
            <a:r>
              <a:rPr lang="en-US" dirty="0"/>
              <a:t> </a:t>
            </a:r>
            <a:r>
              <a:rPr lang="en-US" dirty="0" err="1"/>
              <a:t>ini</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atau</a:t>
            </a:r>
            <a:r>
              <a:rPr lang="en-US" dirty="0"/>
              <a:t> </a:t>
            </a:r>
            <a:r>
              <a:rPr lang="en-US" dirty="0" err="1"/>
              <a:t>sebuah</a:t>
            </a:r>
            <a:r>
              <a:rPr lang="en-US" dirty="0"/>
              <a:t> program, </a:t>
            </a:r>
            <a:r>
              <a:rPr lang="en-US" dirty="0" err="1"/>
              <a:t>sebuah</a:t>
            </a:r>
            <a:r>
              <a:rPr lang="en-US" dirty="0"/>
              <a:t> </a:t>
            </a:r>
            <a:r>
              <a:rPr lang="en-US" dirty="0" err="1"/>
              <a:t>sistem</a:t>
            </a:r>
            <a:r>
              <a:rPr lang="en-US" dirty="0"/>
              <a:t>, </a:t>
            </a:r>
            <a:r>
              <a:rPr lang="en-US" dirty="0" err="1"/>
              <a:t>atau</a:t>
            </a:r>
            <a:r>
              <a:rPr lang="en-US" dirty="0"/>
              <a:t> software yang </a:t>
            </a:r>
            <a:r>
              <a:rPr lang="en-US" dirty="0" err="1"/>
              <a:t>memanfaatkan</a:t>
            </a:r>
            <a:r>
              <a:rPr lang="en-US" dirty="0"/>
              <a:t> platform Web.</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6</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4885052"/>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 App </a:t>
            </a:r>
            <a:r>
              <a:rPr lang="en-US" sz="1600" i="1" dirty="0" err="1" smtClean="0"/>
              <a:t>bersifat</a:t>
            </a:r>
            <a:r>
              <a:rPr lang="en-US" sz="1600" i="1" dirty="0" smtClean="0"/>
              <a:t> </a:t>
            </a:r>
            <a:r>
              <a:rPr lang="en-US" sz="1600" b="1" i="1" dirty="0" err="1" smtClean="0"/>
              <a:t>interaktif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adanya</a:t>
            </a:r>
            <a:r>
              <a:rPr lang="en-US" sz="1600" i="1" dirty="0" smtClean="0"/>
              <a:t> </a:t>
            </a:r>
            <a:r>
              <a:rPr lang="en-US" sz="1600" i="1" dirty="0" err="1" smtClean="0"/>
              <a:t>interaksi</a:t>
            </a:r>
            <a:r>
              <a:rPr lang="en-US" sz="1600" i="1" dirty="0" smtClean="0"/>
              <a:t> </a:t>
            </a:r>
            <a:r>
              <a:rPr lang="en-US" sz="1600" i="1" dirty="0" err="1" smtClean="0"/>
              <a:t>antar</a:t>
            </a:r>
            <a:r>
              <a:rPr lang="en-US" sz="1600" i="1" dirty="0" smtClean="0"/>
              <a:t> </a:t>
            </a:r>
            <a:r>
              <a:rPr lang="en-US" sz="1600" i="1" dirty="0" err="1" smtClean="0"/>
              <a:t>pengguna</a:t>
            </a:r>
            <a:r>
              <a:rPr lang="en-US" sz="1600" i="1" dirty="0" smtClean="0"/>
              <a:t> yang </a:t>
            </a:r>
            <a:r>
              <a:rPr lang="en-US" sz="1600" i="1" dirty="0" err="1" smtClean="0"/>
              <a:t>lebih</a:t>
            </a:r>
            <a:r>
              <a:rPr lang="en-US" sz="1600" i="1" dirty="0" smtClean="0"/>
              <a:t> </a:t>
            </a:r>
            <a:r>
              <a:rPr lang="en-US" sz="1600" i="1" dirty="0" err="1" smtClean="0"/>
              <a:t>responsif</a:t>
            </a:r>
            <a:endParaRPr lang="en-US" sz="1600" i="1" dirty="0"/>
          </a:p>
        </p:txBody>
      </p:sp>
    </p:spTree>
    <p:extLst>
      <p:ext uri="{BB962C8B-B14F-4D97-AF65-F5344CB8AC3E}">
        <p14:creationId xmlns:p14="http://schemas.microsoft.com/office/powerpoint/2010/main" val="2387592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XAMPP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XAMPP </a:t>
            </a:r>
            <a:r>
              <a:rPr lang="en-US" dirty="0" err="1"/>
              <a:t>adalah</a:t>
            </a:r>
            <a:r>
              <a:rPr lang="en-US" dirty="0"/>
              <a:t> </a:t>
            </a:r>
            <a:r>
              <a:rPr lang="en-US" dirty="0" err="1"/>
              <a:t>perangkat</a:t>
            </a:r>
            <a:r>
              <a:rPr lang="en-US" dirty="0"/>
              <a:t> </a:t>
            </a:r>
            <a:r>
              <a:rPr lang="en-US" dirty="0" err="1"/>
              <a:t>lunak</a:t>
            </a:r>
            <a:r>
              <a:rPr lang="en-US" dirty="0"/>
              <a:t> </a:t>
            </a:r>
            <a:r>
              <a:rPr lang="en-US" dirty="0" smtClean="0"/>
              <a:t>open source yang </a:t>
            </a:r>
            <a:r>
              <a:rPr lang="en-US" dirty="0" err="1"/>
              <a:t>mendukung</a:t>
            </a:r>
            <a:r>
              <a:rPr lang="en-US" dirty="0"/>
              <a:t> di </a:t>
            </a:r>
            <a:r>
              <a:rPr lang="en-US" dirty="0" err="1"/>
              <a:t>berbagai</a:t>
            </a:r>
            <a:r>
              <a:rPr lang="en-US" dirty="0"/>
              <a:t> </a:t>
            </a:r>
            <a:r>
              <a:rPr lang="en-US" dirty="0" err="1"/>
              <a:t>sistem</a:t>
            </a:r>
            <a:r>
              <a:rPr lang="en-US" dirty="0"/>
              <a:t> </a:t>
            </a:r>
            <a:r>
              <a:rPr lang="en-US" dirty="0" err="1"/>
              <a:t>operasi</a:t>
            </a:r>
            <a:r>
              <a:rPr lang="en-US" dirty="0"/>
              <a:t>, </a:t>
            </a:r>
            <a:r>
              <a:rPr lang="en-US" dirty="0" err="1"/>
              <a:t>baik</a:t>
            </a:r>
            <a:r>
              <a:rPr lang="en-US" dirty="0"/>
              <a:t> Windows, Linux, </a:t>
            </a:r>
            <a:r>
              <a:rPr lang="en-US" dirty="0" err="1"/>
              <a:t>atau</a:t>
            </a:r>
            <a:r>
              <a:rPr lang="en-US" dirty="0"/>
              <a:t> Mac OS. </a:t>
            </a:r>
            <a:endParaRPr lang="en-US" dirty="0" smtClean="0"/>
          </a:p>
          <a:p>
            <a:r>
              <a:rPr lang="en-US" dirty="0"/>
              <a:t>	</a:t>
            </a:r>
            <a:r>
              <a:rPr lang="en-US" dirty="0" err="1" smtClean="0"/>
              <a:t>Fungsi</a:t>
            </a:r>
            <a:r>
              <a:rPr lang="en-US" dirty="0" smtClean="0"/>
              <a:t> </a:t>
            </a:r>
            <a:r>
              <a:rPr lang="en-US" dirty="0"/>
              <a:t>XAMPP </a:t>
            </a:r>
            <a:r>
              <a:rPr lang="en-US" dirty="0" err="1"/>
              <a:t>sendiri</a:t>
            </a:r>
            <a:r>
              <a:rPr lang="en-US" dirty="0"/>
              <a:t> </a:t>
            </a:r>
            <a:r>
              <a:rPr lang="en-US" dirty="0" err="1"/>
              <a:t>adalah</a:t>
            </a:r>
            <a:r>
              <a:rPr lang="en-US" dirty="0"/>
              <a:t> </a:t>
            </a:r>
            <a:r>
              <a:rPr lang="en-US" dirty="0" err="1"/>
              <a:t>sebagai</a:t>
            </a:r>
            <a:r>
              <a:rPr lang="en-US" dirty="0"/>
              <a:t> server yang </a:t>
            </a:r>
            <a:r>
              <a:rPr lang="en-US" dirty="0" err="1"/>
              <a:t>berdiri</a:t>
            </a:r>
            <a:r>
              <a:rPr lang="en-US" dirty="0"/>
              <a:t> </a:t>
            </a:r>
            <a:r>
              <a:rPr lang="en-US" dirty="0" err="1"/>
              <a:t>sendiri</a:t>
            </a:r>
            <a:r>
              <a:rPr lang="en-US" dirty="0"/>
              <a:t> (localhost), yang </a:t>
            </a:r>
            <a:r>
              <a:rPr lang="en-US" dirty="0" err="1"/>
              <a:t>terdiri</a:t>
            </a:r>
            <a:r>
              <a:rPr lang="en-US" dirty="0"/>
              <a:t> </a:t>
            </a:r>
            <a:r>
              <a:rPr lang="en-US" dirty="0" err="1"/>
              <a:t>beberapa</a:t>
            </a:r>
            <a:r>
              <a:rPr lang="en-US" dirty="0"/>
              <a:t> program </a:t>
            </a:r>
            <a:r>
              <a:rPr lang="en-US" dirty="0" err="1"/>
              <a:t>antara</a:t>
            </a:r>
            <a:r>
              <a:rPr lang="en-US" dirty="0"/>
              <a:t> lain : Apache HTTP Server, MySQL database, </a:t>
            </a:r>
            <a:r>
              <a:rPr lang="en-US" dirty="0" err="1"/>
              <a:t>dan</a:t>
            </a:r>
            <a:r>
              <a:rPr lang="en-US" dirty="0"/>
              <a:t> </a:t>
            </a:r>
            <a:r>
              <a:rPr lang="en-US" dirty="0" err="1"/>
              <a:t>penerjemah</a:t>
            </a:r>
            <a:r>
              <a:rPr lang="en-US" dirty="0"/>
              <a:t> </a:t>
            </a:r>
            <a:r>
              <a:rPr lang="en-US" dirty="0" err="1"/>
              <a:t>bahasa</a:t>
            </a:r>
            <a:r>
              <a:rPr lang="en-US" dirty="0"/>
              <a:t> yang </a:t>
            </a:r>
            <a:r>
              <a:rPr lang="en-US" dirty="0" err="1"/>
              <a:t>ditulis</a:t>
            </a:r>
            <a:r>
              <a:rPr lang="en-US" dirty="0"/>
              <a:t> </a:t>
            </a:r>
            <a:r>
              <a:rPr lang="en-US" dirty="0" err="1"/>
              <a:t>dengan</a:t>
            </a:r>
            <a:r>
              <a:rPr lang="en-US" dirty="0"/>
              <a:t> </a:t>
            </a:r>
            <a:r>
              <a:rPr lang="en-US" dirty="0" err="1"/>
              <a:t>bahasa</a:t>
            </a:r>
            <a:r>
              <a:rPr lang="en-US" dirty="0"/>
              <a:t> </a:t>
            </a:r>
            <a:r>
              <a:rPr lang="en-US" dirty="0" err="1"/>
              <a:t>pemrograman</a:t>
            </a:r>
            <a:r>
              <a:rPr lang="en-US" dirty="0"/>
              <a:t> PHP </a:t>
            </a:r>
            <a:r>
              <a:rPr lang="en-US" dirty="0" err="1"/>
              <a:t>dan</a:t>
            </a:r>
            <a:r>
              <a:rPr lang="en-US" dirty="0"/>
              <a:t> Perl</a:t>
            </a:r>
            <a:r>
              <a:rPr lang="en-US" dirty="0" smtClean="0"/>
              <a:t>.</a:t>
            </a:r>
          </a:p>
          <a:p>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smtClean="0"/>
              <a:t>Tools </a:t>
            </a:r>
            <a:r>
              <a:rPr lang="en-US" dirty="0"/>
              <a:t>- XAMPP</a:t>
            </a:r>
            <a:r>
              <a:rPr lang="en-US" dirty="0" smtClean="0"/>
              <a:t> </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60</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2" descr="XAMPP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2047" y="62119"/>
            <a:ext cx="658368" cy="66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391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Fitur</a:t>
            </a:r>
            <a:r>
              <a:rPr lang="en-US" dirty="0" smtClean="0"/>
              <a:t> – </a:t>
            </a:r>
            <a:r>
              <a:rPr lang="en-US" dirty="0" err="1" smtClean="0"/>
              <a:t>Fitur</a:t>
            </a:r>
            <a:r>
              <a:rPr lang="en-US" dirty="0"/>
              <a:t> </a:t>
            </a:r>
            <a:r>
              <a:rPr lang="en-US" b="0" dirty="0" smtClean="0"/>
              <a:t>XAMPP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Tools - XAMPP </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Berikut</a:t>
            </a:r>
            <a:r>
              <a:rPr lang="en-US" dirty="0" smtClean="0"/>
              <a:t> </a:t>
            </a:r>
            <a:r>
              <a:rPr lang="en-US" dirty="0" err="1"/>
              <a:t>ini</a:t>
            </a:r>
            <a:r>
              <a:rPr lang="en-US" dirty="0"/>
              <a:t> </a:t>
            </a:r>
            <a:r>
              <a:rPr lang="en-US" dirty="0" err="1"/>
              <a:t>adalah</a:t>
            </a:r>
            <a:r>
              <a:rPr lang="en-US" dirty="0"/>
              <a:t> </a:t>
            </a:r>
            <a:r>
              <a:rPr lang="en-US" dirty="0" err="1"/>
              <a:t>komponen</a:t>
            </a:r>
            <a:r>
              <a:rPr lang="en-US" dirty="0"/>
              <a:t> yang </a:t>
            </a:r>
            <a:r>
              <a:rPr lang="en-US" dirty="0" err="1"/>
              <a:t>ada</a:t>
            </a:r>
            <a:r>
              <a:rPr lang="en-US" dirty="0"/>
              <a:t> di </a:t>
            </a:r>
            <a:r>
              <a:rPr lang="en-US" dirty="0" err="1"/>
              <a:t>dalam</a:t>
            </a:r>
            <a:r>
              <a:rPr lang="en-US" dirty="0"/>
              <a:t> </a:t>
            </a:r>
            <a:r>
              <a:rPr lang="en-US" dirty="0" smtClean="0"/>
              <a:t>XAMPP </a:t>
            </a:r>
            <a:r>
              <a:rPr lang="en-US" dirty="0" err="1" smtClean="0"/>
              <a:t>versi</a:t>
            </a:r>
            <a:r>
              <a:rPr lang="en-US" dirty="0" smtClean="0"/>
              <a:t> 8.0.5.</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587213952"/>
              </p:ext>
            </p:extLst>
          </p:nvPr>
        </p:nvGraphicFramePr>
        <p:xfrm>
          <a:off x="612560" y="1995731"/>
          <a:ext cx="10534410" cy="3532326"/>
        </p:xfrm>
        <a:graphic>
          <a:graphicData uri="http://schemas.openxmlformats.org/drawingml/2006/table">
            <a:tbl>
              <a:tblPr/>
              <a:tblGrid>
                <a:gridCol w="2627790">
                  <a:extLst>
                    <a:ext uri="{9D8B030D-6E8A-4147-A177-3AD203B41FA5}">
                      <a16:colId xmlns:a16="http://schemas.microsoft.com/office/drawing/2014/main" val="1523562409"/>
                    </a:ext>
                  </a:extLst>
                </a:gridCol>
                <a:gridCol w="5095782">
                  <a:extLst>
                    <a:ext uri="{9D8B030D-6E8A-4147-A177-3AD203B41FA5}">
                      <a16:colId xmlns:a16="http://schemas.microsoft.com/office/drawing/2014/main" val="1294639853"/>
                    </a:ext>
                  </a:extLst>
                </a:gridCol>
                <a:gridCol w="2810838">
                  <a:extLst>
                    <a:ext uri="{9D8B030D-6E8A-4147-A177-3AD203B41FA5}">
                      <a16:colId xmlns:a16="http://schemas.microsoft.com/office/drawing/2014/main" val="98120362"/>
                    </a:ext>
                  </a:extLst>
                </a:gridCol>
              </a:tblGrid>
              <a:tr h="205013">
                <a:tc>
                  <a:txBody>
                    <a:bodyPr/>
                    <a:lstStyle/>
                    <a:p>
                      <a:r>
                        <a:rPr lang="en-US" sz="1400" b="1">
                          <a:effectLst/>
                        </a:rPr>
                        <a:t>Component</a:t>
                      </a:r>
                      <a:endParaRPr lang="en-US" sz="140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b="1" dirty="0" err="1">
                          <a:effectLst/>
                        </a:rPr>
                        <a:t>Deskripsi</a:t>
                      </a:r>
                      <a:endParaRPr lang="en-US" sz="1400" dirty="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b="1">
                          <a:effectLst/>
                        </a:rPr>
                        <a:t>Version</a:t>
                      </a:r>
                      <a:endParaRPr lang="en-US" sz="1400">
                        <a:effectLst/>
                      </a:endParaRP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67034826"/>
                  </a:ext>
                </a:extLst>
              </a:tr>
              <a:tr h="212902">
                <a:tc>
                  <a:txBody>
                    <a:bodyPr/>
                    <a:lstStyle/>
                    <a:p>
                      <a:r>
                        <a:rPr lang="en-US" sz="1400">
                          <a:effectLst/>
                        </a:rPr>
                        <a:t>Apache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aplikasi web server default</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2.4.47</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446146759"/>
                  </a:ext>
                </a:extLst>
              </a:tr>
              <a:tr h="212902">
                <a:tc>
                  <a:txBody>
                    <a:bodyPr/>
                    <a:lstStyle/>
                    <a:p>
                      <a:r>
                        <a:rPr lang="en-US" sz="1400">
                          <a:effectLst/>
                        </a:rPr>
                        <a:t>MariaDB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Sebagai sistem manajemen database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10.4.18</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5954825"/>
                  </a:ext>
                </a:extLst>
              </a:tr>
              <a:tr h="379520">
                <a:tc>
                  <a:txBody>
                    <a:bodyPr/>
                    <a:lstStyle/>
                    <a:p>
                      <a:r>
                        <a:rPr lang="en-US" sz="1400">
                          <a:effectLst/>
                        </a:rPr>
                        <a:t>PHP</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server side scripting untuk membuat aplikasi berbasis web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7.2.27, 7.3.14, 7.4.2, 8.0.5</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988855729"/>
                  </a:ext>
                </a:extLst>
              </a:tr>
              <a:tr h="296210">
                <a:tc>
                  <a:txBody>
                    <a:bodyPr/>
                    <a:lstStyle/>
                    <a:p>
                      <a:r>
                        <a:rPr lang="en-US" sz="1400">
                          <a:effectLst/>
                        </a:rPr>
                        <a:t>phpMyAdmin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dirty="0" err="1">
                          <a:effectLst/>
                        </a:rPr>
                        <a:t>Sebagai</a:t>
                      </a:r>
                      <a:r>
                        <a:rPr lang="en-US" sz="1400" dirty="0">
                          <a:effectLst/>
                        </a:rPr>
                        <a:t> tools </a:t>
                      </a:r>
                      <a:r>
                        <a:rPr lang="en-US" sz="1400" dirty="0" err="1">
                          <a:effectLst/>
                        </a:rPr>
                        <a:t>untuk</a:t>
                      </a:r>
                      <a:r>
                        <a:rPr lang="en-US" sz="1400" dirty="0">
                          <a:effectLst/>
                        </a:rPr>
                        <a:t> </a:t>
                      </a:r>
                      <a:r>
                        <a:rPr lang="en-US" sz="1400" dirty="0" err="1">
                          <a:effectLst/>
                        </a:rPr>
                        <a:t>menggunakan</a:t>
                      </a:r>
                      <a:r>
                        <a:rPr lang="en-US" sz="1400" dirty="0">
                          <a:effectLst/>
                        </a:rPr>
                        <a:t> MySQL </a:t>
                      </a:r>
                      <a:r>
                        <a:rPr lang="en-US" sz="1400" dirty="0" err="1">
                          <a:effectLst/>
                        </a:rPr>
                        <a:t>berbasis</a:t>
                      </a:r>
                      <a:r>
                        <a:rPr lang="en-US" sz="1400" dirty="0">
                          <a:effectLst/>
                        </a:rPr>
                        <a:t> web</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5.1.0</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0421219"/>
                  </a:ext>
                </a:extLst>
              </a:tr>
              <a:tr h="212902">
                <a:tc>
                  <a:txBody>
                    <a:bodyPr/>
                    <a:lstStyle/>
                    <a:p>
                      <a:r>
                        <a:rPr lang="en-US" sz="1400">
                          <a:effectLst/>
                        </a:rPr>
                        <a:t>OpenSSL</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protokol keamanan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1.1.1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666120232"/>
                  </a:ext>
                </a:extLst>
              </a:tr>
              <a:tr h="296210">
                <a:tc>
                  <a:txBody>
                    <a:bodyPr/>
                    <a:lstStyle/>
                    <a:p>
                      <a:r>
                        <a:rPr lang="en-US" sz="1400">
                          <a:effectLst/>
                        </a:rPr>
                        <a:t>XAMPP Control Panel</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sv-SE" sz="1400">
                          <a:effectLst/>
                        </a:rPr>
                        <a:t>Untuk mengatur komponen berbeda pada XAMPP</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3.2.4</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7095858"/>
                  </a:ext>
                </a:extLst>
              </a:tr>
              <a:tr h="296210">
                <a:tc>
                  <a:txBody>
                    <a:bodyPr/>
                    <a:lstStyle/>
                    <a:p>
                      <a:r>
                        <a:rPr lang="en-US" sz="1400">
                          <a:effectLst/>
                        </a:rPr>
                        <a:t>Webalizer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Sebagai tools analytics untuk user log dan penggunaan</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2.23-04</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148949536"/>
                  </a:ext>
                </a:extLst>
              </a:tr>
              <a:tr h="212902">
                <a:tc>
                  <a:txBody>
                    <a:bodyPr/>
                    <a:lstStyle/>
                    <a:p>
                      <a:r>
                        <a:rPr lang="en-US" sz="1400">
                          <a:effectLst/>
                        </a:rPr>
                        <a:t>Mercury Mail Transport System</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dirty="0" err="1">
                          <a:effectLst/>
                        </a:rPr>
                        <a:t>Sebagai</a:t>
                      </a:r>
                      <a:r>
                        <a:rPr lang="en-US" sz="1400" dirty="0">
                          <a:effectLst/>
                        </a:rPr>
                        <a:t> email server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4.63</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2233498"/>
                  </a:ext>
                </a:extLst>
              </a:tr>
              <a:tr h="212902">
                <a:tc>
                  <a:txBody>
                    <a:bodyPr/>
                    <a:lstStyle/>
                    <a:p>
                      <a:r>
                        <a:rPr lang="en-US" sz="1400">
                          <a:effectLst/>
                        </a:rPr>
                        <a:t>FileZilla FTP Server</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Untuk melakukan transfer file</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r>
                        <a:rPr lang="en-US" sz="1400">
                          <a:effectLst/>
                        </a:rPr>
                        <a:t>0.9.41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153803416"/>
                  </a:ext>
                </a:extLst>
              </a:tr>
              <a:tr h="212902">
                <a:tc>
                  <a:txBody>
                    <a:bodyPr/>
                    <a:lstStyle/>
                    <a:p>
                      <a:r>
                        <a:rPr lang="en-US" sz="1400">
                          <a:effectLst/>
                        </a:rPr>
                        <a:t>Tomcat</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fi-FI" sz="1400" dirty="0">
                          <a:effectLst/>
                        </a:rPr>
                        <a:t>Digunakan untuk melayani aplikasi Java</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8.5.65</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550294"/>
                  </a:ext>
                </a:extLst>
              </a:tr>
              <a:tr h="296210">
                <a:tc>
                  <a:txBody>
                    <a:bodyPr/>
                    <a:lstStyle/>
                    <a:p>
                      <a:r>
                        <a:rPr lang="en-US" sz="1400">
                          <a:effectLst/>
                        </a:rPr>
                        <a:t>Strawberry</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c>
                  <a:txBody>
                    <a:bodyPr/>
                    <a:lstStyle/>
                    <a:p>
                      <a:r>
                        <a:rPr lang="en-US" sz="1400">
                          <a:effectLst/>
                        </a:rPr>
                        <a:t>Distribusi perl yang populer untuk Windows</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tc>
                  <a:txBody>
                    <a:bodyPr/>
                    <a:lstStyle/>
                    <a:p>
                      <a:r>
                        <a:rPr lang="en-US" sz="1400" dirty="0">
                          <a:effectLst/>
                        </a:rPr>
                        <a:t>5.32.0.1</a:t>
                      </a:r>
                    </a:p>
                  </a:txBody>
                  <a:tcPr marL="33889" marR="33889" marT="33889" marB="33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DDDDD"/>
                    </a:solidFill>
                  </a:tcPr>
                </a:tc>
                <a:extLst>
                  <a:ext uri="{0D108BD9-81ED-4DB2-BD59-A6C34878D82A}">
                    <a16:rowId xmlns:a16="http://schemas.microsoft.com/office/drawing/2014/main" val="865113151"/>
                  </a:ext>
                </a:extLst>
              </a:tr>
            </a:tbl>
          </a:graphicData>
        </a:graphic>
      </p:graphicFrame>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8" name="Picture 2" descr="XAMPP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2047" y="62119"/>
            <a:ext cx="658368" cy="66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73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ompo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554" y="3311566"/>
            <a:ext cx="1426464" cy="17511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5642425" y="3648722"/>
            <a:ext cx="4161975" cy="1168613"/>
          </a:xfrm>
          <a:prstGeom prst="rect">
            <a:avLst/>
          </a:prstGeom>
        </p:spPr>
        <p:txBody>
          <a:bodyPr vert="horz" lIns="91440" tIns="45720" rIns="91440" bIns="0" rtlCol="0" anchor="b">
            <a:normAutofit fontScale="85000" lnSpcReduction="10000"/>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err="1"/>
              <a:t>Depedency</a:t>
            </a:r>
            <a:r>
              <a:rPr lang="en-US" dirty="0"/>
              <a:t> Manager</a:t>
            </a:r>
            <a:br>
              <a:rPr lang="en-US" dirty="0"/>
            </a:br>
            <a:r>
              <a:rPr lang="en-US" b="0" dirty="0"/>
              <a:t>(</a:t>
            </a:r>
            <a:r>
              <a:rPr lang="en-US" b="0" i="1" dirty="0"/>
              <a:t>Composer)</a:t>
            </a:r>
            <a:endParaRPr lang="en-US" dirty="0"/>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Tools</a:t>
            </a:r>
          </a:p>
        </p:txBody>
      </p:sp>
    </p:spTree>
    <p:extLst>
      <p:ext uri="{BB962C8B-B14F-4D97-AF65-F5344CB8AC3E}">
        <p14:creationId xmlns:p14="http://schemas.microsoft.com/office/powerpoint/2010/main" val="833079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Composer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Composer </a:t>
            </a:r>
            <a:r>
              <a:rPr lang="en-US" dirty="0" err="1"/>
              <a:t>adalah</a:t>
            </a:r>
            <a:r>
              <a:rPr lang="en-US" dirty="0"/>
              <a:t> </a:t>
            </a:r>
            <a:r>
              <a:rPr lang="en-US" dirty="0" err="1"/>
              <a:t>alat</a:t>
            </a:r>
            <a:r>
              <a:rPr lang="en-US" dirty="0"/>
              <a:t> </a:t>
            </a:r>
            <a:r>
              <a:rPr lang="en-US" dirty="0" err="1"/>
              <a:t>untuk</a:t>
            </a:r>
            <a:r>
              <a:rPr lang="en-US" dirty="0"/>
              <a:t> </a:t>
            </a:r>
            <a:r>
              <a:rPr lang="en-US" dirty="0" err="1"/>
              <a:t>manajemen</a:t>
            </a:r>
            <a:r>
              <a:rPr lang="en-US" dirty="0"/>
              <a:t> </a:t>
            </a:r>
            <a:r>
              <a:rPr lang="en-US" dirty="0" err="1" smtClean="0"/>
              <a:t>ketergantungan</a:t>
            </a:r>
            <a:r>
              <a:rPr lang="en-US" dirty="0" smtClean="0"/>
              <a:t> (</a:t>
            </a:r>
            <a:r>
              <a:rPr lang="en-US" i="1" dirty="0" smtClean="0"/>
              <a:t>Dependency Manager</a:t>
            </a:r>
            <a:r>
              <a:rPr lang="en-US" dirty="0" smtClean="0"/>
              <a:t>) </a:t>
            </a:r>
            <a:r>
              <a:rPr lang="en-US" dirty="0"/>
              <a:t>di </a:t>
            </a:r>
            <a:r>
              <a:rPr lang="en-US" dirty="0" smtClean="0"/>
              <a:t>PHP. </a:t>
            </a:r>
          </a:p>
          <a:p>
            <a:r>
              <a:rPr lang="en-US" dirty="0"/>
              <a:t>	</a:t>
            </a:r>
            <a:r>
              <a:rPr lang="en-US" dirty="0" smtClean="0"/>
              <a:t>Composer </a:t>
            </a:r>
            <a:r>
              <a:rPr lang="en-US" dirty="0" err="1" smtClean="0"/>
              <a:t>dapat</a:t>
            </a:r>
            <a:r>
              <a:rPr lang="en-US" dirty="0" smtClean="0"/>
              <a:t> </a:t>
            </a:r>
            <a:r>
              <a:rPr lang="en-US" dirty="0" err="1" smtClean="0"/>
              <a:t>membuat</a:t>
            </a:r>
            <a:r>
              <a:rPr lang="en-US" dirty="0" smtClean="0"/>
              <a:t> </a:t>
            </a:r>
            <a:r>
              <a:rPr lang="en-US" i="1" dirty="0" err="1" smtClean="0"/>
              <a:t>codingan</a:t>
            </a:r>
            <a:r>
              <a:rPr lang="en-US" dirty="0" smtClean="0"/>
              <a:t> PHP </a:t>
            </a:r>
            <a:r>
              <a:rPr lang="en-US" dirty="0" err="1" smtClean="0"/>
              <a:t>jadi</a:t>
            </a:r>
            <a:r>
              <a:rPr lang="en-US" dirty="0" smtClean="0"/>
              <a:t> </a:t>
            </a:r>
            <a:r>
              <a:rPr lang="en-US" dirty="0" err="1"/>
              <a:t>lebih</a:t>
            </a:r>
            <a:r>
              <a:rPr lang="en-US" dirty="0"/>
              <a:t> </a:t>
            </a:r>
            <a:r>
              <a:rPr lang="en-US" dirty="0" err="1"/>
              <a:t>terstruktur</a:t>
            </a:r>
            <a:r>
              <a:rPr lang="en-US" dirty="0"/>
              <a:t> </a:t>
            </a:r>
            <a:r>
              <a:rPr lang="en-US" dirty="0" err="1"/>
              <a:t>dan</a:t>
            </a:r>
            <a:r>
              <a:rPr lang="en-US" dirty="0"/>
              <a:t> </a:t>
            </a:r>
            <a:r>
              <a:rPr lang="en-US" dirty="0" err="1"/>
              <a:t>lebih</a:t>
            </a:r>
            <a:r>
              <a:rPr lang="en-US" dirty="0"/>
              <a:t> </a:t>
            </a:r>
            <a:r>
              <a:rPr lang="en-US" dirty="0" err="1"/>
              <a:t>rapi</a:t>
            </a:r>
            <a:r>
              <a:rPr lang="en-US" dirty="0"/>
              <a:t>. </a:t>
            </a:r>
            <a:r>
              <a:rPr lang="en-US" dirty="0" err="1"/>
              <a:t>Banyak</a:t>
            </a:r>
            <a:r>
              <a:rPr lang="en-US" dirty="0"/>
              <a:t> programmer </a:t>
            </a:r>
            <a:r>
              <a:rPr lang="en-US" dirty="0" err="1"/>
              <a:t>terbiasa</a:t>
            </a:r>
            <a:r>
              <a:rPr lang="en-US" dirty="0"/>
              <a:t> </a:t>
            </a:r>
            <a:r>
              <a:rPr lang="en-US" dirty="0" err="1"/>
              <a:t>dengan</a:t>
            </a:r>
            <a:r>
              <a:rPr lang="en-US" dirty="0"/>
              <a:t> </a:t>
            </a:r>
            <a:r>
              <a:rPr lang="en-US" dirty="0" err="1"/>
              <a:t>bahasa</a:t>
            </a:r>
            <a:r>
              <a:rPr lang="en-US" dirty="0"/>
              <a:t> </a:t>
            </a:r>
            <a:r>
              <a:rPr lang="en-US" dirty="0" err="1"/>
              <a:t>pemrograman</a:t>
            </a:r>
            <a:r>
              <a:rPr lang="en-US" dirty="0"/>
              <a:t> yang </a:t>
            </a:r>
            <a:r>
              <a:rPr lang="en-US" dirty="0" err="1"/>
              <a:t>terstruktur</a:t>
            </a:r>
            <a:r>
              <a:rPr lang="en-US" dirty="0"/>
              <a:t>, </a:t>
            </a:r>
            <a:r>
              <a:rPr lang="en-US" dirty="0" err="1"/>
              <a:t>ketika</a:t>
            </a:r>
            <a:r>
              <a:rPr lang="en-US" dirty="0"/>
              <a:t> </a:t>
            </a:r>
            <a:r>
              <a:rPr lang="en-US" dirty="0" err="1"/>
              <a:t>pindah</a:t>
            </a:r>
            <a:r>
              <a:rPr lang="en-US" dirty="0"/>
              <a:t> </a:t>
            </a:r>
            <a:r>
              <a:rPr lang="en-US" dirty="0" err="1"/>
              <a:t>ke</a:t>
            </a:r>
            <a:r>
              <a:rPr lang="en-US" dirty="0"/>
              <a:t> </a:t>
            </a:r>
            <a:r>
              <a:rPr lang="en-US" dirty="0" smtClean="0"/>
              <a:t>PHP, </a:t>
            </a:r>
            <a:r>
              <a:rPr lang="en-US" dirty="0" err="1"/>
              <a:t>menemukan</a:t>
            </a:r>
            <a:r>
              <a:rPr lang="en-US" dirty="0"/>
              <a:t> </a:t>
            </a:r>
            <a:r>
              <a:rPr lang="en-US" dirty="0" err="1"/>
              <a:t>banyak</a:t>
            </a:r>
            <a:r>
              <a:rPr lang="en-US" dirty="0"/>
              <a:t> </a:t>
            </a:r>
            <a:r>
              <a:rPr lang="en-US" dirty="0" err="1"/>
              <a:t>hal</a:t>
            </a:r>
            <a:r>
              <a:rPr lang="en-US" dirty="0"/>
              <a:t> yang </a:t>
            </a:r>
            <a:r>
              <a:rPr lang="en-US" dirty="0" err="1"/>
              <a:t>rancu</a:t>
            </a:r>
            <a:r>
              <a:rPr lang="en-US" dirty="0"/>
              <a:t>. </a:t>
            </a:r>
            <a:r>
              <a:rPr lang="en-US" dirty="0" err="1"/>
              <a:t>Terutama</a:t>
            </a:r>
            <a:r>
              <a:rPr lang="en-US" dirty="0"/>
              <a:t> </a:t>
            </a:r>
            <a:r>
              <a:rPr lang="en-US" dirty="0" err="1"/>
              <a:t>dalam</a:t>
            </a:r>
            <a:r>
              <a:rPr lang="en-US" dirty="0"/>
              <a:t> </a:t>
            </a:r>
            <a:r>
              <a:rPr lang="en-US" dirty="0" err="1"/>
              <a:t>memanajemen</a:t>
            </a:r>
            <a:r>
              <a:rPr lang="en-US" dirty="0"/>
              <a:t> </a:t>
            </a:r>
            <a:r>
              <a:rPr lang="en-US" dirty="0" err="1"/>
              <a:t>struktur</a:t>
            </a:r>
            <a:r>
              <a:rPr lang="en-US" dirty="0"/>
              <a:t> </a:t>
            </a:r>
            <a:r>
              <a:rPr lang="en-US" dirty="0" err="1"/>
              <a:t>hirarki</a:t>
            </a:r>
            <a:r>
              <a:rPr lang="en-US" dirty="0"/>
              <a:t> project. </a:t>
            </a:r>
            <a:r>
              <a:rPr lang="en-US" dirty="0" err="1"/>
              <a:t>Sehingga</a:t>
            </a:r>
            <a:r>
              <a:rPr lang="en-US" dirty="0"/>
              <a:t> </a:t>
            </a:r>
            <a:r>
              <a:rPr lang="en-US" dirty="0" err="1"/>
              <a:t>membutuhkan</a:t>
            </a:r>
            <a:r>
              <a:rPr lang="en-US" dirty="0"/>
              <a:t> </a:t>
            </a:r>
            <a:r>
              <a:rPr lang="en-US" dirty="0" err="1"/>
              <a:t>usaha</a:t>
            </a:r>
            <a:r>
              <a:rPr lang="en-US" dirty="0"/>
              <a:t> </a:t>
            </a:r>
            <a:r>
              <a:rPr lang="en-US" dirty="0" err="1"/>
              <a:t>lebih</a:t>
            </a:r>
            <a:r>
              <a:rPr lang="en-US" dirty="0"/>
              <a:t> </a:t>
            </a:r>
            <a:r>
              <a:rPr lang="en-US" dirty="0" err="1"/>
              <a:t>untuk</a:t>
            </a:r>
            <a:r>
              <a:rPr lang="en-US" dirty="0"/>
              <a:t> </a:t>
            </a:r>
            <a:r>
              <a:rPr lang="en-US" dirty="0" err="1"/>
              <a:t>menerapkan</a:t>
            </a:r>
            <a:r>
              <a:rPr lang="en-US" dirty="0"/>
              <a:t> </a:t>
            </a:r>
            <a:r>
              <a:rPr lang="en-US" dirty="0" err="1"/>
              <a:t>konsep</a:t>
            </a:r>
            <a:r>
              <a:rPr lang="en-US" dirty="0"/>
              <a:t> OOP yang </a:t>
            </a:r>
            <a:r>
              <a:rPr lang="en-US" dirty="0" err="1"/>
              <a:t>baik</a:t>
            </a:r>
            <a:r>
              <a:rPr lang="en-US" dirty="0"/>
              <a:t> </a:t>
            </a:r>
            <a:r>
              <a:rPr lang="en-US" dirty="0" err="1"/>
              <a:t>dalam</a:t>
            </a:r>
            <a:r>
              <a:rPr lang="en-US" dirty="0"/>
              <a:t> </a:t>
            </a:r>
            <a:r>
              <a:rPr lang="en-US" dirty="0" smtClean="0"/>
              <a:t>PHP.</a:t>
            </a:r>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 </a:t>
            </a:r>
            <a:r>
              <a:rPr lang="en-US" dirty="0" smtClean="0"/>
              <a:t>Composer</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63</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2" descr="Compo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04" y="62211"/>
            <a:ext cx="543760"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08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Sintaks</a:t>
            </a:r>
            <a:r>
              <a:rPr lang="en-US" dirty="0" smtClean="0"/>
              <a:t> </a:t>
            </a:r>
            <a:r>
              <a:rPr lang="en-US" b="0" dirty="0" smtClean="0"/>
              <a:t>Composer</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Tools - </a:t>
            </a:r>
            <a:r>
              <a:rPr lang="en-US" dirty="0" smtClean="0"/>
              <a:t>Composer </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18678" y="152710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Berikut</a:t>
            </a:r>
            <a:r>
              <a:rPr lang="en-US" dirty="0" smtClean="0"/>
              <a:t> </a:t>
            </a:r>
            <a:r>
              <a:rPr lang="en-US" dirty="0" err="1"/>
              <a:t>ini</a:t>
            </a:r>
            <a:r>
              <a:rPr lang="en-US" dirty="0"/>
              <a:t> </a:t>
            </a:r>
            <a:r>
              <a:rPr lang="en-US" dirty="0" err="1"/>
              <a:t>adalah</a:t>
            </a:r>
            <a:r>
              <a:rPr lang="en-US" dirty="0"/>
              <a:t> </a:t>
            </a:r>
            <a:r>
              <a:rPr lang="en-US" dirty="0" err="1" smtClean="0"/>
              <a:t>sintaks</a:t>
            </a:r>
            <a:r>
              <a:rPr lang="en-US" dirty="0" smtClean="0"/>
              <a:t> </a:t>
            </a:r>
            <a:r>
              <a:rPr lang="en-US" dirty="0" err="1" smtClean="0"/>
              <a:t>dasar</a:t>
            </a:r>
            <a:r>
              <a:rPr lang="en-US" dirty="0" smtClean="0"/>
              <a:t> yang </a:t>
            </a:r>
            <a:r>
              <a:rPr lang="en-US" dirty="0" err="1" smtClean="0"/>
              <a:t>tersedia</a:t>
            </a:r>
            <a:r>
              <a:rPr lang="en-US" dirty="0" smtClean="0"/>
              <a:t> </a:t>
            </a:r>
            <a:r>
              <a:rPr lang="en-US" dirty="0" err="1" smtClean="0"/>
              <a:t>pada</a:t>
            </a:r>
            <a:r>
              <a:rPr lang="en-US" dirty="0" smtClean="0"/>
              <a:t> composer</a:t>
            </a:r>
            <a:endParaRPr lang="en-US" dirty="0"/>
          </a:p>
        </p:txBody>
      </p:sp>
      <p:sp>
        <p:nvSpPr>
          <p:cNvPr id="9" name="Text Placeholder 8">
            <a:extLst>
              <a:ext uri="{FF2B5EF4-FFF2-40B4-BE49-F238E27FC236}">
                <a16:creationId xmlns:a16="http://schemas.microsoft.com/office/drawing/2014/main" id="{EA7C22CB-613A-4C0B-90B3-4A405F793D3C}"/>
              </a:ext>
            </a:extLst>
          </p:cNvPr>
          <p:cNvSpPr txBox="1">
            <a:spLocks/>
          </p:cNvSpPr>
          <p:nvPr/>
        </p:nvSpPr>
        <p:spPr>
          <a:xfrm>
            <a:off x="518677" y="2156028"/>
            <a:ext cx="9885951" cy="216739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b="1" dirty="0" smtClean="0"/>
              <a:t>require</a:t>
            </a:r>
            <a:r>
              <a:rPr lang="en-US" sz="1600" dirty="0" smtClean="0"/>
              <a:t>: </a:t>
            </a:r>
            <a:r>
              <a:rPr lang="en-US" sz="1600" dirty="0" err="1"/>
              <a:t>menambahkan</a:t>
            </a:r>
            <a:r>
              <a:rPr lang="en-US" sz="1600" dirty="0"/>
              <a:t> </a:t>
            </a:r>
            <a:r>
              <a:rPr lang="en-US" sz="1600" dirty="0" err="1"/>
              <a:t>pustaka</a:t>
            </a:r>
            <a:r>
              <a:rPr lang="en-US" sz="1600" dirty="0"/>
              <a:t> </a:t>
            </a:r>
            <a:r>
              <a:rPr lang="en-US" sz="1600" dirty="0" err="1"/>
              <a:t>pada</a:t>
            </a:r>
            <a:r>
              <a:rPr lang="en-US" sz="1600" dirty="0"/>
              <a:t> parameter </a:t>
            </a:r>
            <a:r>
              <a:rPr lang="en-US" sz="1600" dirty="0" err="1"/>
              <a:t>ke</a:t>
            </a:r>
            <a:r>
              <a:rPr lang="en-US" sz="1600" dirty="0"/>
              <a:t> </a:t>
            </a:r>
            <a:r>
              <a:rPr lang="en-US" sz="1600" dirty="0" err="1"/>
              <a:t>dalam</a:t>
            </a:r>
            <a:r>
              <a:rPr lang="en-US" sz="1600" dirty="0"/>
              <a:t> </a:t>
            </a:r>
            <a:r>
              <a:rPr lang="en-US" sz="1600" dirty="0" err="1"/>
              <a:t>berkas</a:t>
            </a:r>
            <a:r>
              <a:rPr lang="en-US" sz="1600" dirty="0"/>
              <a:t> </a:t>
            </a:r>
            <a:r>
              <a:rPr lang="en-US" sz="1600" dirty="0" err="1"/>
              <a:t>composer.json</a:t>
            </a:r>
            <a:r>
              <a:rPr lang="en-US" sz="1600" dirty="0"/>
              <a:t> </a:t>
            </a:r>
            <a:r>
              <a:rPr lang="en-US" sz="1600" dirty="0" err="1"/>
              <a:t>dan</a:t>
            </a:r>
            <a:r>
              <a:rPr lang="en-US" sz="1600" dirty="0"/>
              <a:t> </a:t>
            </a:r>
            <a:r>
              <a:rPr lang="en-US" sz="1600" dirty="0" err="1"/>
              <a:t>menginstalnya</a:t>
            </a:r>
            <a:r>
              <a:rPr lang="en-US" sz="1600" dirty="0"/>
              <a:t>.</a:t>
            </a:r>
          </a:p>
          <a:p>
            <a:pPr marL="342900" indent="-342900">
              <a:buFont typeface="Arial" panose="020B0604020202020204" pitchFamily="34" charset="0"/>
              <a:buChar char="•"/>
            </a:pPr>
            <a:r>
              <a:rPr lang="en-US" sz="1600" b="1" dirty="0"/>
              <a:t>install</a:t>
            </a:r>
            <a:r>
              <a:rPr lang="en-US" sz="1600" dirty="0"/>
              <a:t>: </a:t>
            </a:r>
            <a:r>
              <a:rPr lang="en-US" sz="1600" dirty="0" err="1"/>
              <a:t>instal</a:t>
            </a:r>
            <a:r>
              <a:rPr lang="en-US" sz="1600" dirty="0"/>
              <a:t> </a:t>
            </a:r>
            <a:r>
              <a:rPr lang="en-US" sz="1600" dirty="0" err="1"/>
              <a:t>semua</a:t>
            </a:r>
            <a:r>
              <a:rPr lang="en-US" sz="1600" dirty="0"/>
              <a:t> </a:t>
            </a:r>
            <a:r>
              <a:rPr lang="en-US" sz="1600" dirty="0" err="1"/>
              <a:t>pustaka</a:t>
            </a:r>
            <a:r>
              <a:rPr lang="en-US" sz="1600" dirty="0"/>
              <a:t> </a:t>
            </a:r>
            <a:r>
              <a:rPr lang="en-US" sz="1600" dirty="0" err="1"/>
              <a:t>dari</a:t>
            </a:r>
            <a:r>
              <a:rPr lang="en-US" sz="1600" dirty="0"/>
              <a:t> </a:t>
            </a:r>
            <a:r>
              <a:rPr lang="en-US" sz="1600" dirty="0" err="1"/>
              <a:t>composer.json</a:t>
            </a:r>
            <a:r>
              <a:rPr lang="en-US" sz="1600" dirty="0"/>
              <a:t>. </a:t>
            </a:r>
            <a:r>
              <a:rPr lang="en-US" sz="1600" dirty="0" err="1"/>
              <a:t>Ini</a:t>
            </a:r>
            <a:r>
              <a:rPr lang="en-US" sz="1600" dirty="0"/>
              <a:t> </a:t>
            </a:r>
            <a:r>
              <a:rPr lang="en-US" sz="1600" dirty="0" err="1"/>
              <a:t>perintah</a:t>
            </a:r>
            <a:r>
              <a:rPr lang="en-US" sz="1600" dirty="0"/>
              <a:t> yang </a:t>
            </a:r>
            <a:r>
              <a:rPr lang="en-US" sz="1600" dirty="0" err="1"/>
              <a:t>digunakan</a:t>
            </a:r>
            <a:r>
              <a:rPr lang="en-US" sz="1600" dirty="0"/>
              <a:t> </a:t>
            </a:r>
            <a:r>
              <a:rPr lang="en-US" sz="1600" dirty="0" err="1"/>
              <a:t>untuk</a:t>
            </a:r>
            <a:r>
              <a:rPr lang="en-US" sz="1600" dirty="0"/>
              <a:t> </a:t>
            </a:r>
            <a:r>
              <a:rPr lang="en-US" sz="1600" dirty="0" err="1"/>
              <a:t>mengunduh</a:t>
            </a:r>
            <a:r>
              <a:rPr lang="en-US" sz="1600" dirty="0"/>
              <a:t> </a:t>
            </a:r>
            <a:r>
              <a:rPr lang="en-US" sz="1600" dirty="0" err="1"/>
              <a:t>semua</a:t>
            </a:r>
            <a:r>
              <a:rPr lang="en-US" sz="1600" dirty="0"/>
              <a:t> </a:t>
            </a:r>
            <a:r>
              <a:rPr lang="en-US" sz="1600" dirty="0" err="1"/>
              <a:t>dependensi</a:t>
            </a:r>
            <a:r>
              <a:rPr lang="en-US" sz="1600" dirty="0"/>
              <a:t> </a:t>
            </a:r>
            <a:r>
              <a:rPr lang="en-US" sz="1600" dirty="0" err="1"/>
              <a:t>repositori</a:t>
            </a:r>
            <a:r>
              <a:rPr lang="en-US" sz="1600" dirty="0"/>
              <a:t> PHP.</a:t>
            </a:r>
          </a:p>
          <a:p>
            <a:pPr marL="342900" indent="-342900">
              <a:buFont typeface="Arial" panose="020B0604020202020204" pitchFamily="34" charset="0"/>
              <a:buChar char="•"/>
            </a:pPr>
            <a:r>
              <a:rPr lang="en-US" sz="1600" b="1" dirty="0"/>
              <a:t>update</a:t>
            </a:r>
            <a:r>
              <a:rPr lang="en-US" sz="1600" dirty="0"/>
              <a:t>: </a:t>
            </a:r>
            <a:r>
              <a:rPr lang="en-US" sz="1600" dirty="0" err="1"/>
              <a:t>perbarui</a:t>
            </a:r>
            <a:r>
              <a:rPr lang="en-US" sz="1600" dirty="0"/>
              <a:t> </a:t>
            </a:r>
            <a:r>
              <a:rPr lang="en-US" sz="1600" dirty="0" err="1"/>
              <a:t>semua</a:t>
            </a:r>
            <a:r>
              <a:rPr lang="en-US" sz="1600" dirty="0"/>
              <a:t> </a:t>
            </a:r>
            <a:r>
              <a:rPr lang="en-US" sz="1600" dirty="0" err="1"/>
              <a:t>pustaka</a:t>
            </a:r>
            <a:r>
              <a:rPr lang="en-US" sz="1600" dirty="0"/>
              <a:t> </a:t>
            </a:r>
            <a:r>
              <a:rPr lang="en-US" sz="1600" dirty="0" err="1"/>
              <a:t>dari</a:t>
            </a:r>
            <a:r>
              <a:rPr lang="en-US" sz="1600" dirty="0"/>
              <a:t> </a:t>
            </a:r>
            <a:r>
              <a:rPr lang="en-US" sz="1600" dirty="0" err="1"/>
              <a:t>composer.json</a:t>
            </a:r>
            <a:r>
              <a:rPr lang="en-US" sz="1600" dirty="0"/>
              <a:t>, </a:t>
            </a:r>
            <a:r>
              <a:rPr lang="en-US" sz="1600" dirty="0" err="1"/>
              <a:t>sesuai</a:t>
            </a:r>
            <a:r>
              <a:rPr lang="en-US" sz="1600" dirty="0"/>
              <a:t> </a:t>
            </a:r>
            <a:r>
              <a:rPr lang="en-US" sz="1600" dirty="0" err="1"/>
              <a:t>dengan</a:t>
            </a:r>
            <a:r>
              <a:rPr lang="en-US" sz="1600" dirty="0"/>
              <a:t> </a:t>
            </a:r>
            <a:r>
              <a:rPr lang="en-US" sz="1600" dirty="0" err="1"/>
              <a:t>versi</a:t>
            </a:r>
            <a:r>
              <a:rPr lang="en-US" sz="1600" dirty="0"/>
              <a:t> yang </a:t>
            </a:r>
            <a:r>
              <a:rPr lang="en-US" sz="1600" dirty="0" err="1"/>
              <a:t>diizinkan</a:t>
            </a:r>
            <a:r>
              <a:rPr lang="en-US" sz="1600" dirty="0"/>
              <a:t> </a:t>
            </a:r>
            <a:r>
              <a:rPr lang="en-US" sz="1600" dirty="0" err="1"/>
              <a:t>dan</a:t>
            </a:r>
            <a:r>
              <a:rPr lang="en-US" sz="1600" dirty="0"/>
              <a:t> yang </a:t>
            </a:r>
            <a:r>
              <a:rPr lang="en-US" sz="1600" dirty="0" err="1"/>
              <a:t>disebutkan</a:t>
            </a:r>
            <a:r>
              <a:rPr lang="en-US" sz="1600" dirty="0"/>
              <a:t> di </a:t>
            </a:r>
            <a:r>
              <a:rPr lang="en-US" sz="1600" dirty="0" err="1"/>
              <a:t>dalam</a:t>
            </a:r>
            <a:r>
              <a:rPr lang="en-US" sz="1600" dirty="0"/>
              <a:t> </a:t>
            </a:r>
            <a:r>
              <a:rPr lang="en-US" sz="1600" dirty="0" err="1"/>
              <a:t>berkas</a:t>
            </a:r>
            <a:r>
              <a:rPr lang="en-US" sz="1600" dirty="0"/>
              <a:t> </a:t>
            </a:r>
            <a:r>
              <a:rPr lang="en-US" sz="1600" dirty="0" err="1"/>
              <a:t>tersebut</a:t>
            </a:r>
            <a:r>
              <a:rPr lang="en-US" sz="1600" dirty="0"/>
              <a:t>.</a:t>
            </a:r>
          </a:p>
          <a:p>
            <a:pPr marL="342900" indent="-342900">
              <a:buFont typeface="Arial" panose="020B0604020202020204" pitchFamily="34" charset="0"/>
              <a:buChar char="•"/>
            </a:pPr>
            <a:r>
              <a:rPr lang="en-US" sz="1600" b="1" dirty="0"/>
              <a:t>remove</a:t>
            </a:r>
            <a:r>
              <a:rPr lang="en-US" sz="1600" dirty="0"/>
              <a:t>: </a:t>
            </a:r>
            <a:r>
              <a:rPr lang="en-US" sz="1600" dirty="0" err="1"/>
              <a:t>copot</a:t>
            </a:r>
            <a:r>
              <a:rPr lang="en-US" sz="1600" dirty="0"/>
              <a:t> </a:t>
            </a:r>
            <a:r>
              <a:rPr lang="en-US" sz="1600" dirty="0" err="1"/>
              <a:t>sebuah</a:t>
            </a:r>
            <a:r>
              <a:rPr lang="en-US" sz="1600" dirty="0"/>
              <a:t> </a:t>
            </a:r>
            <a:r>
              <a:rPr lang="en-US" sz="1600" dirty="0" err="1"/>
              <a:t>pustaka</a:t>
            </a:r>
            <a:r>
              <a:rPr lang="en-US" sz="1600" dirty="0"/>
              <a:t> </a:t>
            </a:r>
            <a:r>
              <a:rPr lang="en-US" sz="1600" dirty="0" err="1"/>
              <a:t>dan</a:t>
            </a:r>
            <a:r>
              <a:rPr lang="en-US" sz="1600" dirty="0"/>
              <a:t> </a:t>
            </a:r>
            <a:r>
              <a:rPr lang="en-US" sz="1600" dirty="0" err="1"/>
              <a:t>menghapusnya</a:t>
            </a:r>
            <a:r>
              <a:rPr lang="en-US" sz="1600" dirty="0"/>
              <a:t> </a:t>
            </a:r>
            <a:r>
              <a:rPr lang="en-US" sz="1600" dirty="0" err="1"/>
              <a:t>dari</a:t>
            </a:r>
            <a:r>
              <a:rPr lang="en-US" sz="1600" dirty="0"/>
              <a:t> </a:t>
            </a:r>
            <a:r>
              <a:rPr lang="en-US" sz="1600" dirty="0" err="1"/>
              <a:t>composer.json</a:t>
            </a:r>
            <a:r>
              <a:rPr lang="en-US" sz="1600" dirty="0"/>
              <a:t>.</a:t>
            </a:r>
            <a:endParaRPr lang="en-US" sz="1600" dirty="0" smtClean="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518677" y="4970026"/>
            <a:ext cx="8936039" cy="30485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smtClean="0"/>
              <a:t>composer install</a:t>
            </a:r>
            <a:endParaRPr lang="en-US" sz="1400" b="1" dirty="0"/>
          </a:p>
        </p:txBody>
      </p:sp>
      <p:sp>
        <p:nvSpPr>
          <p:cNvPr id="12" name="Text Placeholder 8">
            <a:extLst>
              <a:ext uri="{FF2B5EF4-FFF2-40B4-BE49-F238E27FC236}">
                <a16:creationId xmlns:a16="http://schemas.microsoft.com/office/drawing/2014/main" id="{EA7C22CB-613A-4C0B-90B3-4A405F793D3C}"/>
              </a:ext>
            </a:extLst>
          </p:cNvPr>
          <p:cNvSpPr txBox="1">
            <a:spLocks/>
          </p:cNvSpPr>
          <p:nvPr/>
        </p:nvSpPr>
        <p:spPr>
          <a:xfrm>
            <a:off x="518678" y="4565633"/>
            <a:ext cx="10338712" cy="29852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Contoh</a:t>
            </a:r>
            <a:r>
              <a:rPr lang="en-US" dirty="0" smtClean="0"/>
              <a:t> </a:t>
            </a:r>
            <a:r>
              <a:rPr lang="en-US" dirty="0" err="1" smtClean="0"/>
              <a:t>penggunaan</a:t>
            </a:r>
            <a:r>
              <a:rPr lang="en-US" dirty="0" smtClean="0"/>
              <a:t> :</a:t>
            </a:r>
            <a:endParaRPr lang="en-US" dirty="0"/>
          </a:p>
        </p:txBody>
      </p:sp>
      <p:sp>
        <p:nvSpPr>
          <p:cNvPr id="11" name="Rectangle 10"/>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3" name="Picture 2" descr="Compo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04" y="62211"/>
            <a:ext cx="543760"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1390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642425" y="3648722"/>
            <a:ext cx="416197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Text Editor</a:t>
            </a:r>
            <a:br>
              <a:rPr lang="en-US" dirty="0"/>
            </a:br>
            <a:r>
              <a:rPr lang="en-US" b="0" dirty="0"/>
              <a:t>(</a:t>
            </a:r>
            <a:r>
              <a:rPr lang="en-US" b="0" i="1" dirty="0"/>
              <a:t>VS Code)</a:t>
            </a:r>
            <a:endParaRPr lang="en-US" dirty="0"/>
          </a:p>
        </p:txBody>
      </p:sp>
      <p:sp>
        <p:nvSpPr>
          <p:cNvPr id="7"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Tools</a:t>
            </a:r>
          </a:p>
        </p:txBody>
      </p:sp>
      <p:pic>
        <p:nvPicPr>
          <p:cNvPr id="24578" name="Picture 2" descr="File:Visual Studio Code 1.35 icon.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186" y="3390871"/>
            <a:ext cx="1426464" cy="142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433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VS Code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a:t> </a:t>
            </a:r>
            <a:r>
              <a:rPr lang="en-US" dirty="0" smtClean="0"/>
              <a:t>Virtual Studio Code </a:t>
            </a:r>
            <a:r>
              <a:rPr lang="en-US" dirty="0" err="1" smtClean="0"/>
              <a:t>atau</a:t>
            </a:r>
            <a:r>
              <a:rPr lang="en-US" dirty="0" smtClean="0"/>
              <a:t> </a:t>
            </a:r>
            <a:r>
              <a:rPr lang="en-US" dirty="0" err="1" smtClean="0"/>
              <a:t>biasa</a:t>
            </a:r>
            <a:r>
              <a:rPr lang="en-US" dirty="0" smtClean="0"/>
              <a:t> </a:t>
            </a:r>
            <a:r>
              <a:rPr lang="en-US" dirty="0" err="1" smtClean="0"/>
              <a:t>disebut</a:t>
            </a:r>
            <a:r>
              <a:rPr lang="en-US" dirty="0" smtClean="0"/>
              <a:t> </a:t>
            </a:r>
            <a:r>
              <a:rPr lang="en-US" dirty="0" err="1" smtClean="0"/>
              <a:t>dengan</a:t>
            </a:r>
            <a:r>
              <a:rPr lang="en-US" dirty="0" smtClean="0"/>
              <a:t> VS Code </a:t>
            </a:r>
            <a:r>
              <a:rPr lang="en-US" dirty="0" err="1" smtClean="0"/>
              <a:t>merupakan</a:t>
            </a:r>
            <a:r>
              <a:rPr lang="en-US" dirty="0" smtClean="0"/>
              <a:t> </a:t>
            </a:r>
            <a:r>
              <a:rPr lang="en-US" dirty="0" err="1" smtClean="0"/>
              <a:t>salah</a:t>
            </a:r>
            <a:r>
              <a:rPr lang="en-US" dirty="0" smtClean="0"/>
              <a:t> </a:t>
            </a:r>
            <a:r>
              <a:rPr lang="en-US" dirty="0" err="1" smtClean="0"/>
              <a:t>satu</a:t>
            </a:r>
            <a:r>
              <a:rPr lang="en-US" dirty="0" smtClean="0"/>
              <a:t> text editor yang </a:t>
            </a:r>
            <a:r>
              <a:rPr lang="en-US" dirty="0" err="1" smtClean="0"/>
              <a:t>sangat</a:t>
            </a:r>
            <a:r>
              <a:rPr lang="en-US" dirty="0" smtClean="0"/>
              <a:t> </a:t>
            </a:r>
            <a:r>
              <a:rPr lang="en-US" dirty="0" err="1" smtClean="0"/>
              <a:t>powerfull</a:t>
            </a:r>
            <a:r>
              <a:rPr lang="en-US" dirty="0" smtClean="0"/>
              <a:t>. </a:t>
            </a:r>
            <a:r>
              <a:rPr lang="en-US" dirty="0"/>
              <a:t>VS Code </a:t>
            </a:r>
            <a:r>
              <a:rPr lang="en-US" dirty="0" err="1" smtClean="0"/>
              <a:t>mendukung</a:t>
            </a:r>
            <a:r>
              <a:rPr lang="en-US" dirty="0" smtClean="0"/>
              <a:t> </a:t>
            </a:r>
            <a:r>
              <a:rPr lang="en-US" dirty="0" err="1"/>
              <a:t>berbagai</a:t>
            </a:r>
            <a:r>
              <a:rPr lang="en-US" dirty="0"/>
              <a:t> </a:t>
            </a:r>
            <a:r>
              <a:rPr lang="en-US" dirty="0" err="1"/>
              <a:t>jenis</a:t>
            </a:r>
            <a:r>
              <a:rPr lang="en-US" dirty="0"/>
              <a:t> </a:t>
            </a:r>
            <a:r>
              <a:rPr lang="en-US" dirty="0" err="1"/>
              <a:t>bahasa</a:t>
            </a:r>
            <a:r>
              <a:rPr lang="en-US" dirty="0"/>
              <a:t> </a:t>
            </a:r>
            <a:r>
              <a:rPr lang="en-US" dirty="0" err="1"/>
              <a:t>pemrograman</a:t>
            </a:r>
            <a:r>
              <a:rPr lang="en-US" dirty="0"/>
              <a:t>. </a:t>
            </a:r>
            <a:r>
              <a:rPr lang="en-US" dirty="0" err="1"/>
              <a:t>Mulai</a:t>
            </a:r>
            <a:r>
              <a:rPr lang="en-US" dirty="0"/>
              <a:t> </a:t>
            </a:r>
            <a:r>
              <a:rPr lang="en-US" dirty="0" err="1"/>
              <a:t>dari</a:t>
            </a:r>
            <a:r>
              <a:rPr lang="en-US" dirty="0"/>
              <a:t> JavaScript, Java, PHP, C++, C#, Go, JSON, </a:t>
            </a:r>
            <a:r>
              <a:rPr lang="en-US" dirty="0" err="1"/>
              <a:t>dan</a:t>
            </a:r>
            <a:r>
              <a:rPr lang="en-US" dirty="0"/>
              <a:t> </a:t>
            </a:r>
            <a:r>
              <a:rPr lang="en-US" dirty="0" err="1"/>
              <a:t>lainnya</a:t>
            </a:r>
            <a:r>
              <a:rPr lang="en-US" dirty="0"/>
              <a:t>. </a:t>
            </a:r>
            <a:r>
              <a:rPr lang="en-US" dirty="0" err="1" smtClean="0"/>
              <a:t>Aplikasi</a:t>
            </a:r>
            <a:r>
              <a:rPr lang="en-US" dirty="0" smtClean="0"/>
              <a:t> </a:t>
            </a:r>
            <a:r>
              <a:rPr lang="en-US" dirty="0"/>
              <a:t>editor </a:t>
            </a:r>
            <a:r>
              <a:rPr lang="en-US" dirty="0" err="1"/>
              <a:t>ini</a:t>
            </a:r>
            <a:r>
              <a:rPr lang="en-US" dirty="0"/>
              <a:t> </a:t>
            </a:r>
            <a:r>
              <a:rPr lang="en-US" dirty="0" err="1" smtClean="0"/>
              <a:t>dapat</a:t>
            </a:r>
            <a:r>
              <a:rPr lang="en-US" dirty="0" smtClean="0"/>
              <a:t> </a:t>
            </a:r>
            <a:r>
              <a:rPr lang="en-US" dirty="0" err="1"/>
              <a:t>secara</a:t>
            </a:r>
            <a:r>
              <a:rPr lang="en-US" dirty="0"/>
              <a:t> </a:t>
            </a:r>
            <a:r>
              <a:rPr lang="en-US" dirty="0" err="1"/>
              <a:t>otomatis</a:t>
            </a:r>
            <a:r>
              <a:rPr lang="en-US" dirty="0"/>
              <a:t> </a:t>
            </a:r>
            <a:r>
              <a:rPr lang="en-US" dirty="0" err="1"/>
              <a:t>mengidentifikasi</a:t>
            </a:r>
            <a:r>
              <a:rPr lang="en-US" dirty="0"/>
              <a:t> </a:t>
            </a:r>
            <a:r>
              <a:rPr lang="en-US" dirty="0" err="1"/>
              <a:t>jenis</a:t>
            </a:r>
            <a:r>
              <a:rPr lang="en-US" dirty="0"/>
              <a:t> </a:t>
            </a:r>
            <a:r>
              <a:rPr lang="en-US" dirty="0" err="1"/>
              <a:t>bahasa</a:t>
            </a:r>
            <a:r>
              <a:rPr lang="en-US" dirty="0"/>
              <a:t> </a:t>
            </a:r>
            <a:r>
              <a:rPr lang="en-US" dirty="0" err="1"/>
              <a:t>pemrograman</a:t>
            </a:r>
            <a:r>
              <a:rPr lang="en-US" dirty="0"/>
              <a:t> yang </a:t>
            </a:r>
            <a:r>
              <a:rPr lang="en-US" dirty="0" err="1"/>
              <a:t>digunakan</a:t>
            </a:r>
            <a:r>
              <a:rPr lang="en-US" dirty="0"/>
              <a:t> </a:t>
            </a:r>
            <a:r>
              <a:rPr lang="en-US" dirty="0" err="1"/>
              <a:t>dan</a:t>
            </a:r>
            <a:r>
              <a:rPr lang="en-US" dirty="0"/>
              <a:t> </a:t>
            </a:r>
            <a:r>
              <a:rPr lang="en-US" dirty="0" err="1"/>
              <a:t>memberikan</a:t>
            </a:r>
            <a:r>
              <a:rPr lang="en-US" dirty="0"/>
              <a:t> </a:t>
            </a:r>
            <a:r>
              <a:rPr lang="en-US" dirty="0" err="1"/>
              <a:t>variasi</a:t>
            </a:r>
            <a:r>
              <a:rPr lang="en-US" dirty="0"/>
              <a:t> </a:t>
            </a:r>
            <a:r>
              <a:rPr lang="en-US" dirty="0" err="1"/>
              <a:t>warna</a:t>
            </a:r>
            <a:r>
              <a:rPr lang="en-US" dirty="0"/>
              <a:t> </a:t>
            </a:r>
            <a:r>
              <a:rPr lang="en-US" dirty="0" err="1"/>
              <a:t>sesuai</a:t>
            </a:r>
            <a:r>
              <a:rPr lang="en-US" dirty="0"/>
              <a:t> </a:t>
            </a:r>
            <a:r>
              <a:rPr lang="en-US" dirty="0" err="1"/>
              <a:t>dengan</a:t>
            </a:r>
            <a:r>
              <a:rPr lang="en-US" dirty="0"/>
              <a:t> </a:t>
            </a:r>
            <a:r>
              <a:rPr lang="en-US" dirty="0" err="1"/>
              <a:t>setiap</a:t>
            </a:r>
            <a:r>
              <a:rPr lang="en-US" dirty="0"/>
              <a:t> </a:t>
            </a:r>
            <a:r>
              <a:rPr lang="en-US" dirty="0" err="1"/>
              <a:t>fungsi</a:t>
            </a:r>
            <a:r>
              <a:rPr lang="en-US" dirty="0"/>
              <a:t> </a:t>
            </a:r>
            <a:r>
              <a:rPr lang="en-US" dirty="0" err="1"/>
              <a:t>dalam</a:t>
            </a:r>
            <a:r>
              <a:rPr lang="en-US" dirty="0"/>
              <a:t> </a:t>
            </a:r>
            <a:r>
              <a:rPr lang="en-US" dirty="0" err="1"/>
              <a:t>rangkaian</a:t>
            </a:r>
            <a:r>
              <a:rPr lang="en-US" dirty="0"/>
              <a:t> </a:t>
            </a:r>
            <a:r>
              <a:rPr lang="en-US" dirty="0" err="1"/>
              <a:t>kode</a:t>
            </a:r>
            <a:r>
              <a:rPr lang="en-US" dirty="0"/>
              <a:t> </a:t>
            </a:r>
            <a:r>
              <a:rPr lang="en-US" dirty="0" err="1"/>
              <a:t>tersebut</a:t>
            </a:r>
            <a:r>
              <a:rPr lang="en-US" dirty="0"/>
              <a:t>.</a:t>
            </a:r>
            <a:endParaRPr lang="en-US" dirty="0" smtClean="0"/>
          </a:p>
          <a:p>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a:t>
            </a:r>
            <a:r>
              <a:rPr lang="en-US" dirty="0" smtClean="0"/>
              <a:t>– VS Code</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66</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2" descr="File:Visual Studio Code 1.35 icon.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75" y="62211"/>
            <a:ext cx="667512"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291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Git - Logo Downlo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778" y="3519796"/>
            <a:ext cx="1426464" cy="142646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4785175" y="3648722"/>
            <a:ext cx="5387525" cy="1168613"/>
          </a:xfrm>
          <a:prstGeom prst="rect">
            <a:avLst/>
          </a:prstGeom>
        </p:spPr>
        <p:txBody>
          <a:bodyPr vert="horz" lIns="91440" tIns="45720" rIns="91440" bIns="0" rtlCol="0" anchor="b">
            <a:normAutofit fontScale="85000" lnSpcReduction="10000"/>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err="1"/>
              <a:t>Manajemen</a:t>
            </a:r>
            <a:r>
              <a:rPr lang="en-US" dirty="0"/>
              <a:t> </a:t>
            </a:r>
            <a:r>
              <a:rPr lang="en-US" dirty="0" err="1"/>
              <a:t>Pengembangan</a:t>
            </a:r>
            <a:r>
              <a:rPr lang="en-US" dirty="0"/>
              <a:t/>
            </a:r>
            <a:br>
              <a:rPr lang="en-US" dirty="0"/>
            </a:br>
            <a:r>
              <a:rPr lang="en-US" b="0" dirty="0" smtClean="0"/>
              <a:t>(</a:t>
            </a:r>
            <a:r>
              <a:rPr lang="en-US" b="0" dirty="0" err="1" smtClean="0"/>
              <a:t>Git</a:t>
            </a:r>
            <a:r>
              <a:rPr lang="en-US" b="0" dirty="0" smtClean="0"/>
              <a:t> </a:t>
            </a:r>
            <a:r>
              <a:rPr lang="en-US" b="0" dirty="0" err="1" smtClean="0"/>
              <a:t>dan</a:t>
            </a:r>
            <a:r>
              <a:rPr lang="en-US" b="0" dirty="0" smtClean="0"/>
              <a:t> </a:t>
            </a:r>
            <a:r>
              <a:rPr lang="en-US" b="0" dirty="0" err="1" smtClean="0"/>
              <a:t>Github</a:t>
            </a:r>
            <a:r>
              <a:rPr lang="en-US" b="0" i="1" dirty="0" smtClean="0"/>
              <a:t>)</a:t>
            </a:r>
            <a:endParaRPr lang="en-US" dirty="0"/>
          </a:p>
        </p:txBody>
      </p:sp>
      <p:sp>
        <p:nvSpPr>
          <p:cNvPr id="9" name="Text Placeholder 2"/>
          <p:cNvSpPr txBox="1">
            <a:spLocks/>
          </p:cNvSpPr>
          <p:nvPr/>
        </p:nvSpPr>
        <p:spPr>
          <a:xfrm>
            <a:off x="478517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Tools</a:t>
            </a:r>
          </a:p>
        </p:txBody>
      </p:sp>
      <p:pic>
        <p:nvPicPr>
          <p:cNvPr id="27654" name="Picture 6" descr="Github Logo Icon from Font Awesome Pack |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519796"/>
            <a:ext cx="1426464" cy="142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263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smtClean="0"/>
              <a:t>GIT?</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err="1" smtClean="0"/>
              <a:t>Git</a:t>
            </a:r>
            <a:r>
              <a:rPr lang="en-US" dirty="0" smtClean="0"/>
              <a:t> </a:t>
            </a:r>
            <a:r>
              <a:rPr lang="en-US" dirty="0" err="1"/>
              <a:t>adalah</a:t>
            </a:r>
            <a:r>
              <a:rPr lang="en-US" dirty="0"/>
              <a:t> </a:t>
            </a:r>
            <a:r>
              <a:rPr lang="en-US" i="1" dirty="0"/>
              <a:t>Version Control System</a:t>
            </a:r>
            <a:r>
              <a:rPr lang="en-US" dirty="0"/>
              <a:t> (VCS) yang </a:t>
            </a:r>
            <a:r>
              <a:rPr lang="en-US" dirty="0" err="1"/>
              <a:t>berfungsi</a:t>
            </a:r>
            <a:r>
              <a:rPr lang="en-US" dirty="0"/>
              <a:t> </a:t>
            </a:r>
            <a:r>
              <a:rPr lang="en-US" dirty="0" err="1"/>
              <a:t>untuk</a:t>
            </a:r>
            <a:r>
              <a:rPr lang="en-US" dirty="0"/>
              <a:t> </a:t>
            </a:r>
            <a:r>
              <a:rPr lang="en-US" dirty="0" err="1"/>
              <a:t>mencatat</a:t>
            </a:r>
            <a:r>
              <a:rPr lang="en-US" dirty="0"/>
              <a:t> </a:t>
            </a:r>
            <a:r>
              <a:rPr lang="en-US" dirty="0" err="1"/>
              <a:t>semua</a:t>
            </a:r>
            <a:r>
              <a:rPr lang="en-US" dirty="0"/>
              <a:t> </a:t>
            </a:r>
            <a:r>
              <a:rPr lang="en-US" dirty="0" err="1"/>
              <a:t>perubahan</a:t>
            </a:r>
            <a:r>
              <a:rPr lang="en-US" dirty="0"/>
              <a:t> </a:t>
            </a:r>
            <a:r>
              <a:rPr lang="en-US" dirty="0" err="1"/>
              <a:t>terhadap</a:t>
            </a:r>
            <a:r>
              <a:rPr lang="en-US" dirty="0"/>
              <a:t> </a:t>
            </a:r>
            <a:r>
              <a:rPr lang="en-US" dirty="0" err="1"/>
              <a:t>suatu</a:t>
            </a:r>
            <a:r>
              <a:rPr lang="en-US" dirty="0"/>
              <a:t> </a:t>
            </a:r>
            <a:r>
              <a:rPr lang="en-US" dirty="0" err="1"/>
              <a:t>dokumen</a:t>
            </a:r>
            <a:r>
              <a:rPr lang="en-US" dirty="0"/>
              <a:t> </a:t>
            </a:r>
            <a:r>
              <a:rPr lang="en-US" dirty="0" err="1"/>
              <a:t>atau</a:t>
            </a:r>
            <a:r>
              <a:rPr lang="en-US" dirty="0"/>
              <a:t> </a:t>
            </a:r>
            <a:r>
              <a:rPr lang="en-US" dirty="0" err="1"/>
              <a:t>suatu</a:t>
            </a:r>
            <a:r>
              <a:rPr lang="en-US" dirty="0"/>
              <a:t> project. </a:t>
            </a:r>
            <a:r>
              <a:rPr lang="en-US" dirty="0" err="1"/>
              <a:t>Dengan</a:t>
            </a:r>
            <a:r>
              <a:rPr lang="en-US" dirty="0"/>
              <a:t> </a:t>
            </a:r>
            <a:r>
              <a:rPr lang="en-US" dirty="0" err="1"/>
              <a:t>adanya</a:t>
            </a:r>
            <a:r>
              <a:rPr lang="en-US" dirty="0"/>
              <a:t> VCS </a:t>
            </a:r>
            <a:r>
              <a:rPr lang="en-US" dirty="0" err="1"/>
              <a:t>seorang</a:t>
            </a:r>
            <a:r>
              <a:rPr lang="en-US" dirty="0"/>
              <a:t> programmer </a:t>
            </a:r>
            <a:r>
              <a:rPr lang="en-US" dirty="0" err="1"/>
              <a:t>dapat</a:t>
            </a:r>
            <a:r>
              <a:rPr lang="en-US" dirty="0"/>
              <a:t> </a:t>
            </a:r>
            <a:r>
              <a:rPr lang="en-US" dirty="0" err="1"/>
              <a:t>terselamatkan</a:t>
            </a:r>
            <a:r>
              <a:rPr lang="en-US" dirty="0"/>
              <a:t> </a:t>
            </a:r>
            <a:r>
              <a:rPr lang="en-US" dirty="0" err="1"/>
              <a:t>jika</a:t>
            </a:r>
            <a:r>
              <a:rPr lang="en-US" dirty="0"/>
              <a:t> </a:t>
            </a:r>
            <a:r>
              <a:rPr lang="en-US" dirty="0" err="1"/>
              <a:t>dikemudian</a:t>
            </a:r>
            <a:r>
              <a:rPr lang="en-US" dirty="0"/>
              <a:t> </a:t>
            </a:r>
            <a:r>
              <a:rPr lang="en-US" dirty="0" err="1"/>
              <a:t>hari</a:t>
            </a:r>
            <a:r>
              <a:rPr lang="en-US" dirty="0"/>
              <a:t> </a:t>
            </a:r>
            <a:r>
              <a:rPr lang="en-US" dirty="0" err="1"/>
              <a:t>terhapus</a:t>
            </a:r>
            <a:r>
              <a:rPr lang="en-US" dirty="0"/>
              <a:t> file local </a:t>
            </a:r>
            <a:r>
              <a:rPr lang="en-US" dirty="0" err="1"/>
              <a:t>nya</a:t>
            </a:r>
            <a:r>
              <a:rPr lang="en-US" dirty="0"/>
              <a:t>, </a:t>
            </a:r>
            <a:r>
              <a:rPr lang="en-US" dirty="0" err="1"/>
              <a:t>bisa</a:t>
            </a:r>
            <a:r>
              <a:rPr lang="en-US" dirty="0"/>
              <a:t> </a:t>
            </a:r>
            <a:r>
              <a:rPr lang="en-US" dirty="0" err="1"/>
              <a:t>melihat</a:t>
            </a:r>
            <a:r>
              <a:rPr lang="en-US" dirty="0"/>
              <a:t> </a:t>
            </a:r>
            <a:r>
              <a:rPr lang="en-US" dirty="0" err="1"/>
              <a:t>kembai</a:t>
            </a:r>
            <a:r>
              <a:rPr lang="en-US" dirty="0"/>
              <a:t> </a:t>
            </a:r>
            <a:r>
              <a:rPr lang="en-US" dirty="0" err="1"/>
              <a:t>ke</a:t>
            </a:r>
            <a:r>
              <a:rPr lang="en-US" dirty="0"/>
              <a:t> </a:t>
            </a:r>
            <a:r>
              <a:rPr lang="en-US" dirty="0" err="1"/>
              <a:t>versi</a:t>
            </a:r>
            <a:r>
              <a:rPr lang="en-US" dirty="0"/>
              <a:t> </a:t>
            </a:r>
            <a:r>
              <a:rPr lang="en-US" dirty="0" err="1"/>
              <a:t>sebelumnya</a:t>
            </a:r>
            <a:r>
              <a:rPr lang="en-US" dirty="0"/>
              <a:t>, </a:t>
            </a:r>
            <a:r>
              <a:rPr lang="en-US" dirty="0" err="1"/>
              <a:t>atau</a:t>
            </a:r>
            <a:r>
              <a:rPr lang="en-US" dirty="0"/>
              <a:t> </a:t>
            </a:r>
            <a:r>
              <a:rPr lang="en-US" dirty="0" err="1"/>
              <a:t>bisa</a:t>
            </a:r>
            <a:r>
              <a:rPr lang="en-US" dirty="0"/>
              <a:t> </a:t>
            </a:r>
            <a:r>
              <a:rPr lang="en-US" dirty="0" err="1"/>
              <a:t>juag</a:t>
            </a:r>
            <a:r>
              <a:rPr lang="en-US" dirty="0"/>
              <a:t> </a:t>
            </a:r>
            <a:r>
              <a:rPr lang="en-US" dirty="0" err="1"/>
              <a:t>berkolaborasi</a:t>
            </a:r>
            <a:r>
              <a:rPr lang="en-US" dirty="0"/>
              <a:t> </a:t>
            </a:r>
            <a:r>
              <a:rPr lang="en-US" dirty="0" err="1"/>
              <a:t>dengan</a:t>
            </a:r>
            <a:r>
              <a:rPr lang="en-US" dirty="0"/>
              <a:t> team </a:t>
            </a:r>
            <a:r>
              <a:rPr lang="en-US" dirty="0" err="1"/>
              <a:t>atau</a:t>
            </a:r>
            <a:r>
              <a:rPr lang="en-US" dirty="0"/>
              <a:t> orang lain </a:t>
            </a:r>
            <a:r>
              <a:rPr lang="en-US" dirty="0" err="1"/>
              <a:t>dalam</a:t>
            </a:r>
            <a:r>
              <a:rPr lang="en-US" dirty="0"/>
              <a:t> </a:t>
            </a:r>
            <a:r>
              <a:rPr lang="en-US" dirty="0" err="1"/>
              <a:t>mengelola</a:t>
            </a:r>
            <a:r>
              <a:rPr lang="en-US" dirty="0"/>
              <a:t> </a:t>
            </a:r>
            <a:r>
              <a:rPr lang="en-US" dirty="0" err="1"/>
              <a:t>dokumen</a:t>
            </a:r>
            <a:r>
              <a:rPr lang="en-US" dirty="0"/>
              <a:t> </a:t>
            </a:r>
            <a:r>
              <a:rPr lang="en-US" dirty="0" err="1"/>
              <a:t>atau</a:t>
            </a:r>
            <a:r>
              <a:rPr lang="en-US" dirty="0"/>
              <a:t> </a:t>
            </a:r>
            <a:r>
              <a:rPr lang="en-US" dirty="0" err="1"/>
              <a:t>suatu</a:t>
            </a:r>
            <a:r>
              <a:rPr lang="en-US" dirty="0"/>
              <a:t> project.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a:t>
            </a:r>
            <a:r>
              <a:rPr lang="en-US" dirty="0" smtClean="0"/>
              <a:t>– GIT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68</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9" name="Picture 2" descr="Git - Logo Downlo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75" y="62211"/>
            <a:ext cx="667512"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707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err="1" smtClean="0"/>
              <a:t>Github</a:t>
            </a:r>
            <a:r>
              <a:rPr lang="en-US" b="0" dirty="0" smtClean="0"/>
              <a:t>?</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192193" cy="4161282"/>
          </a:xfrm>
        </p:spPr>
        <p:txBody>
          <a:bodyPr/>
          <a:lstStyle/>
          <a:p>
            <a:r>
              <a:rPr lang="en-US" dirty="0" smtClean="0"/>
              <a:t>	</a:t>
            </a:r>
            <a:r>
              <a:rPr lang="en-US" dirty="0" err="1" smtClean="0"/>
              <a:t>Pada</a:t>
            </a:r>
            <a:r>
              <a:rPr lang="en-US" dirty="0" smtClean="0"/>
              <a:t> level fundamental, GitHub </a:t>
            </a:r>
            <a:r>
              <a:rPr lang="en-US" dirty="0" err="1" smtClean="0"/>
              <a:t>adalah</a:t>
            </a:r>
            <a:r>
              <a:rPr lang="en-US" dirty="0" smtClean="0"/>
              <a:t> </a:t>
            </a:r>
            <a:r>
              <a:rPr lang="en-US" dirty="0" err="1" smtClean="0"/>
              <a:t>layanan</a:t>
            </a:r>
            <a:r>
              <a:rPr lang="en-US" dirty="0" smtClean="0"/>
              <a:t> hosting yang </a:t>
            </a:r>
            <a:r>
              <a:rPr lang="en-US" dirty="0" err="1" smtClean="0"/>
              <a:t>berguna</a:t>
            </a:r>
            <a:r>
              <a:rPr lang="en-US" dirty="0" smtClean="0"/>
              <a:t> </a:t>
            </a:r>
            <a:r>
              <a:rPr lang="en-US" dirty="0" err="1" smtClean="0"/>
              <a:t>untuk</a:t>
            </a:r>
            <a:r>
              <a:rPr lang="en-US" dirty="0" smtClean="0"/>
              <a:t> </a:t>
            </a:r>
            <a:r>
              <a:rPr lang="en-US" dirty="0" err="1" smtClean="0"/>
              <a:t>menyimpan</a:t>
            </a:r>
            <a:r>
              <a:rPr lang="en-US" dirty="0" smtClean="0"/>
              <a:t> </a:t>
            </a:r>
            <a:r>
              <a:rPr lang="en-US" dirty="0" err="1" smtClean="0"/>
              <a:t>dan</a:t>
            </a:r>
            <a:r>
              <a:rPr lang="en-US" dirty="0" smtClean="0"/>
              <a:t> </a:t>
            </a:r>
            <a:r>
              <a:rPr lang="en-US" dirty="0" err="1" smtClean="0"/>
              <a:t>mengelola</a:t>
            </a:r>
            <a:r>
              <a:rPr lang="en-US" dirty="0" smtClean="0"/>
              <a:t> </a:t>
            </a:r>
            <a:r>
              <a:rPr lang="en-US" dirty="0" err="1" smtClean="0"/>
              <a:t>sebuah</a:t>
            </a:r>
            <a:r>
              <a:rPr lang="en-US" dirty="0" smtClean="0"/>
              <a:t> </a:t>
            </a:r>
            <a:r>
              <a:rPr lang="en-US" i="1" dirty="0" smtClean="0"/>
              <a:t>project</a:t>
            </a:r>
            <a:r>
              <a:rPr lang="en-US" dirty="0" smtClean="0"/>
              <a:t> yang </a:t>
            </a:r>
            <a:r>
              <a:rPr lang="en-US" dirty="0" err="1" smtClean="0"/>
              <a:t>dinamakan</a:t>
            </a:r>
            <a:r>
              <a:rPr lang="en-US" dirty="0" smtClean="0"/>
              <a:t> </a:t>
            </a:r>
            <a:r>
              <a:rPr lang="en-US" i="1" dirty="0" smtClean="0"/>
              <a:t>repository</a:t>
            </a:r>
            <a:r>
              <a:rPr lang="en-US" dirty="0" smtClean="0"/>
              <a:t> (repo </a:t>
            </a:r>
            <a:r>
              <a:rPr lang="en-US" dirty="0" err="1" smtClean="0"/>
              <a:t>git</a:t>
            </a:r>
            <a:r>
              <a:rPr lang="en-US" dirty="0" smtClean="0"/>
              <a:t>). </a:t>
            </a:r>
          </a:p>
          <a:p>
            <a:r>
              <a:rPr lang="en-US" dirty="0" smtClean="0"/>
              <a:t>	</a:t>
            </a:r>
            <a:r>
              <a:rPr lang="en-US" dirty="0" err="1"/>
              <a:t>Konsep</a:t>
            </a:r>
            <a:r>
              <a:rPr lang="en-US" dirty="0"/>
              <a:t> </a:t>
            </a:r>
            <a:r>
              <a:rPr lang="en-US" dirty="0" err="1"/>
              <a:t>kerja</a:t>
            </a:r>
            <a:r>
              <a:rPr lang="en-US" dirty="0"/>
              <a:t> GitHub </a:t>
            </a:r>
            <a:r>
              <a:rPr lang="en-US" dirty="0" err="1"/>
              <a:t>pada</a:t>
            </a:r>
            <a:r>
              <a:rPr lang="en-US" dirty="0"/>
              <a:t> </a:t>
            </a:r>
            <a:r>
              <a:rPr lang="en-US" dirty="0" err="1"/>
              <a:t>dasarnya</a:t>
            </a:r>
            <a:r>
              <a:rPr lang="en-US" dirty="0"/>
              <a:t> </a:t>
            </a:r>
            <a:r>
              <a:rPr lang="en-US" dirty="0" err="1"/>
              <a:t>sama</a:t>
            </a:r>
            <a:r>
              <a:rPr lang="en-US" dirty="0"/>
              <a:t> </a:t>
            </a:r>
            <a:r>
              <a:rPr lang="en-US" dirty="0" err="1"/>
              <a:t>dengan</a:t>
            </a:r>
            <a:r>
              <a:rPr lang="en-US" dirty="0"/>
              <a:t> </a:t>
            </a:r>
            <a:r>
              <a:rPr lang="en-US" dirty="0" err="1"/>
              <a:t>Git</a:t>
            </a:r>
            <a:r>
              <a:rPr lang="en-US" dirty="0"/>
              <a:t> </a:t>
            </a:r>
            <a:r>
              <a:rPr lang="en-US" dirty="0" err="1"/>
              <a:t>yaitu</a:t>
            </a:r>
            <a:r>
              <a:rPr lang="en-US" dirty="0"/>
              <a:t> </a:t>
            </a:r>
            <a:r>
              <a:rPr lang="en-US" dirty="0" err="1"/>
              <a:t>dapat</a:t>
            </a:r>
            <a:r>
              <a:rPr lang="en-US" dirty="0"/>
              <a:t> </a:t>
            </a:r>
            <a:r>
              <a:rPr lang="en-US" dirty="0" err="1"/>
              <a:t>menulis</a:t>
            </a:r>
            <a:r>
              <a:rPr lang="en-US" dirty="0"/>
              <a:t> </a:t>
            </a:r>
            <a:r>
              <a:rPr lang="en-US" i="1" dirty="0"/>
              <a:t>source code</a:t>
            </a:r>
            <a:r>
              <a:rPr lang="en-US" dirty="0"/>
              <a:t> </a:t>
            </a:r>
            <a:r>
              <a:rPr lang="en-US" dirty="0" err="1"/>
              <a:t>secara</a:t>
            </a:r>
            <a:r>
              <a:rPr lang="en-US" dirty="0"/>
              <a:t> </a:t>
            </a:r>
            <a:r>
              <a:rPr lang="en-US" dirty="0" err="1"/>
              <a:t>individu</a:t>
            </a:r>
            <a:r>
              <a:rPr lang="en-US" dirty="0"/>
              <a:t> </a:t>
            </a:r>
            <a:r>
              <a:rPr lang="en-US" dirty="0" err="1"/>
              <a:t>atau</a:t>
            </a:r>
            <a:r>
              <a:rPr lang="en-US" dirty="0"/>
              <a:t> </a:t>
            </a:r>
            <a:r>
              <a:rPr lang="en-US" dirty="0" err="1" smtClean="0"/>
              <a:t>tim</a:t>
            </a:r>
            <a:r>
              <a:rPr lang="en-US" dirty="0" smtClean="0"/>
              <a:t>, </a:t>
            </a:r>
            <a:r>
              <a:rPr lang="en-US" dirty="0" err="1" smtClean="0"/>
              <a:t>melacak</a:t>
            </a:r>
            <a:r>
              <a:rPr lang="en-US" dirty="0" smtClean="0"/>
              <a:t> </a:t>
            </a:r>
            <a:r>
              <a:rPr lang="en-US" dirty="0" err="1"/>
              <a:t>perubahan</a:t>
            </a:r>
            <a:r>
              <a:rPr lang="en-US" dirty="0"/>
              <a:t> </a:t>
            </a:r>
            <a:r>
              <a:rPr lang="en-US" dirty="0" err="1"/>
              <a:t>dan</a:t>
            </a:r>
            <a:r>
              <a:rPr lang="en-US" dirty="0"/>
              <a:t> </a:t>
            </a:r>
            <a:r>
              <a:rPr lang="en-US" dirty="0" err="1"/>
              <a:t>mengubah</a:t>
            </a:r>
            <a:r>
              <a:rPr lang="en-US" dirty="0"/>
              <a:t> </a:t>
            </a:r>
            <a:r>
              <a:rPr lang="en-US" dirty="0" err="1"/>
              <a:t>kode</a:t>
            </a:r>
            <a:r>
              <a:rPr lang="en-US" dirty="0"/>
              <a:t> </a:t>
            </a:r>
            <a:r>
              <a:rPr lang="en-US" dirty="0" err="1"/>
              <a:t>sumber</a:t>
            </a:r>
            <a:r>
              <a:rPr lang="en-US" dirty="0"/>
              <a:t> </a:t>
            </a:r>
            <a:r>
              <a:rPr lang="en-US" dirty="0" err="1"/>
              <a:t>tertentu</a:t>
            </a:r>
            <a:r>
              <a:rPr lang="en-US" dirty="0"/>
              <a:t>. </a:t>
            </a:r>
            <a:r>
              <a:rPr lang="en-US" dirty="0" err="1"/>
              <a:t>Meskipun</a:t>
            </a:r>
            <a:r>
              <a:rPr lang="en-US" dirty="0"/>
              <a:t> </a:t>
            </a:r>
            <a:r>
              <a:rPr lang="en-US" dirty="0" err="1"/>
              <a:t>ia</a:t>
            </a:r>
            <a:r>
              <a:rPr lang="en-US" dirty="0"/>
              <a:t> </a:t>
            </a:r>
            <a:r>
              <a:rPr lang="en-US" dirty="0" err="1"/>
              <a:t>menyediakan</a:t>
            </a:r>
            <a:r>
              <a:rPr lang="en-US" dirty="0"/>
              <a:t> </a:t>
            </a:r>
            <a:r>
              <a:rPr lang="en-US" dirty="0" err="1"/>
              <a:t>semua</a:t>
            </a:r>
            <a:r>
              <a:rPr lang="en-US" dirty="0"/>
              <a:t> </a:t>
            </a:r>
            <a:r>
              <a:rPr lang="en-US" dirty="0" err="1"/>
              <a:t>fungsi</a:t>
            </a:r>
            <a:r>
              <a:rPr lang="en-US" dirty="0"/>
              <a:t> </a:t>
            </a:r>
            <a:r>
              <a:rPr lang="en-US" dirty="0" err="1"/>
              <a:t>Git</a:t>
            </a:r>
            <a:r>
              <a:rPr lang="en-US" dirty="0"/>
              <a:t>, GitHub </a:t>
            </a:r>
            <a:r>
              <a:rPr lang="en-US" dirty="0" err="1"/>
              <a:t>juga</a:t>
            </a:r>
            <a:r>
              <a:rPr lang="en-US" dirty="0"/>
              <a:t> </a:t>
            </a:r>
            <a:r>
              <a:rPr lang="en-US" dirty="0" err="1"/>
              <a:t>menambahkan</a:t>
            </a:r>
            <a:r>
              <a:rPr lang="en-US" dirty="0"/>
              <a:t> </a:t>
            </a:r>
            <a:r>
              <a:rPr lang="en-US" dirty="0" err="1"/>
              <a:t>beberapa</a:t>
            </a:r>
            <a:r>
              <a:rPr lang="en-US" dirty="0"/>
              <a:t> </a:t>
            </a:r>
            <a:r>
              <a:rPr lang="en-US" dirty="0" err="1"/>
              <a:t>fungsinya</a:t>
            </a:r>
            <a:r>
              <a:rPr lang="en-US" dirty="0"/>
              <a:t> </a:t>
            </a:r>
            <a:r>
              <a:rPr lang="en-US" dirty="0" err="1"/>
              <a:t>sendiri</a:t>
            </a:r>
            <a:r>
              <a:rPr lang="en-US" dirty="0"/>
              <a:t>.</a:t>
            </a:r>
          </a:p>
          <a:p>
            <a:r>
              <a:rPr lang="en-US" i="1" dirty="0" smtClean="0"/>
              <a:t>	User </a:t>
            </a:r>
            <a:r>
              <a:rPr lang="en-US" i="1" dirty="0"/>
              <a:t>interface</a:t>
            </a:r>
            <a:r>
              <a:rPr lang="en-US" dirty="0"/>
              <a:t> yang </a:t>
            </a:r>
            <a:r>
              <a:rPr lang="en-US" dirty="0" err="1"/>
              <a:t>tersedia</a:t>
            </a:r>
            <a:r>
              <a:rPr lang="en-US" dirty="0"/>
              <a:t> </a:t>
            </a:r>
            <a:r>
              <a:rPr lang="en-US" dirty="0" err="1"/>
              <a:t>pada</a:t>
            </a:r>
            <a:r>
              <a:rPr lang="en-US" dirty="0"/>
              <a:t> GitHub </a:t>
            </a:r>
            <a:r>
              <a:rPr lang="en-US" dirty="0" err="1"/>
              <a:t>lebih</a:t>
            </a:r>
            <a:r>
              <a:rPr lang="en-US" dirty="0"/>
              <a:t> </a:t>
            </a:r>
            <a:r>
              <a:rPr lang="en-US" dirty="0" err="1"/>
              <a:t>menarik</a:t>
            </a:r>
            <a:r>
              <a:rPr lang="en-US" dirty="0"/>
              <a:t> </a:t>
            </a:r>
            <a:r>
              <a:rPr lang="en-US" dirty="0" err="1"/>
              <a:t>dan</a:t>
            </a:r>
            <a:r>
              <a:rPr lang="en-US" dirty="0"/>
              <a:t> </a:t>
            </a:r>
            <a:r>
              <a:rPr lang="en-US" dirty="0" err="1"/>
              <a:t>mudah</a:t>
            </a:r>
            <a:r>
              <a:rPr lang="en-US" dirty="0"/>
              <a:t> </a:t>
            </a:r>
            <a:r>
              <a:rPr lang="en-US" dirty="0" err="1"/>
              <a:t>dipahami</a:t>
            </a:r>
            <a:r>
              <a:rPr lang="en-US" dirty="0"/>
              <a:t> </a:t>
            </a:r>
            <a:r>
              <a:rPr lang="en-US" dirty="0" err="1"/>
              <a:t>oleh</a:t>
            </a:r>
            <a:r>
              <a:rPr lang="en-US" dirty="0"/>
              <a:t> </a:t>
            </a:r>
            <a:r>
              <a:rPr lang="en-US" dirty="0" err="1"/>
              <a:t>pengguna</a:t>
            </a:r>
            <a:r>
              <a:rPr lang="en-US" dirty="0"/>
              <a:t> </a:t>
            </a:r>
            <a:r>
              <a:rPr lang="en-US" dirty="0" err="1" smtClean="0"/>
              <a:t>awal</a:t>
            </a:r>
            <a:r>
              <a:rPr lang="en-US" dirty="0" smtClean="0"/>
              <a:t>.</a:t>
            </a:r>
            <a:endParaRPr lang="en-US" dirty="0"/>
          </a:p>
          <a:p>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Tools </a:t>
            </a:r>
            <a:r>
              <a:rPr lang="en-US" dirty="0" smtClean="0"/>
              <a:t>– </a:t>
            </a:r>
            <a:r>
              <a:rPr lang="en-US" dirty="0" err="1" smtClean="0"/>
              <a:t>Github</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69</a:t>
            </a:fld>
            <a:endParaRPr lang="en-US" dirty="0"/>
          </a:p>
        </p:txBody>
      </p:sp>
      <p:sp>
        <p:nvSpPr>
          <p:cNvPr id="7" name="Rectangle 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1" name="Picture 6" descr="Github Logo Icon from Font Awesome Pack |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328" y="62211"/>
            <a:ext cx="667512" cy="6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08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Contoh</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smtClean="0"/>
              <a:t>Website </a:t>
            </a:r>
            <a:r>
              <a:rPr lang="en-US" dirty="0" err="1" smtClean="0"/>
              <a:t>dan</a:t>
            </a:r>
            <a:r>
              <a:rPr lang="en-US" dirty="0" smtClean="0"/>
              <a:t> Web App</a:t>
            </a:r>
            <a:endParaRPr lang="en-US"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smtClean="0"/>
              <a:t>Website</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normAutofit/>
          </a:bodyPr>
          <a:lstStyle/>
          <a:p>
            <a:pPr>
              <a:buClr>
                <a:schemeClr val="accent2"/>
              </a:buClr>
            </a:pPr>
            <a:r>
              <a:rPr lang="en-US" dirty="0"/>
              <a:t>Company Profile</a:t>
            </a:r>
          </a:p>
          <a:p>
            <a:pPr lvl="1">
              <a:buClr>
                <a:schemeClr val="accent2"/>
              </a:buClr>
            </a:pPr>
            <a:r>
              <a:rPr lang="en-US" dirty="0">
                <a:hlinkClick r:id="rId2"/>
              </a:rPr>
              <a:t>https://www.gojek.com/</a:t>
            </a:r>
            <a:endParaRPr lang="en-US" dirty="0"/>
          </a:p>
          <a:p>
            <a:pPr lvl="1">
              <a:buClr>
                <a:schemeClr val="accent2"/>
              </a:buClr>
            </a:pPr>
            <a:r>
              <a:rPr lang="en-US" dirty="0" smtClean="0">
                <a:hlinkClick r:id="rId3"/>
              </a:rPr>
              <a:t>https://www.apple.com/</a:t>
            </a:r>
            <a:endParaRPr lang="en-US" dirty="0"/>
          </a:p>
          <a:p>
            <a:pPr lvl="1">
              <a:buClr>
                <a:schemeClr val="accent2"/>
              </a:buClr>
            </a:pPr>
            <a:r>
              <a:rPr lang="en-US" dirty="0">
                <a:hlinkClick r:id="rId4"/>
              </a:rPr>
              <a:t>https://unsri.ac.id/</a:t>
            </a:r>
            <a:endParaRPr lang="en-US" dirty="0"/>
          </a:p>
          <a:p>
            <a:pPr lvl="1">
              <a:buClr>
                <a:schemeClr val="accent2"/>
              </a:buClr>
            </a:pPr>
            <a:endParaRPr lang="en-US" dirty="0" smtClean="0"/>
          </a:p>
          <a:p>
            <a:pPr>
              <a:buClr>
                <a:schemeClr val="accent2"/>
              </a:buClr>
            </a:pPr>
            <a:r>
              <a:rPr lang="en-US" dirty="0" smtClean="0"/>
              <a:t>Blog</a:t>
            </a:r>
            <a:endParaRPr lang="en-US" dirty="0"/>
          </a:p>
          <a:p>
            <a:pPr lvl="1">
              <a:buClr>
                <a:schemeClr val="accent2"/>
              </a:buClr>
            </a:pPr>
            <a:r>
              <a:rPr lang="en-US" dirty="0">
                <a:hlinkClick r:id="rId5"/>
              </a:rPr>
              <a:t>https://</a:t>
            </a:r>
            <a:r>
              <a:rPr lang="en-US" dirty="0" smtClean="0">
                <a:hlinkClick r:id="rId5"/>
              </a:rPr>
              <a:t>adityadees.blogspot.com/</a:t>
            </a:r>
            <a:endParaRPr lang="en-US" dirty="0" smtClean="0"/>
          </a:p>
          <a:p>
            <a:pPr lvl="1">
              <a:buClr>
                <a:schemeClr val="accent2"/>
              </a:buClr>
            </a:pPr>
            <a:r>
              <a:rPr lang="en-US" dirty="0" smtClean="0">
                <a:hlinkClick r:id="rId6"/>
              </a:rPr>
              <a:t>https</a:t>
            </a:r>
            <a:r>
              <a:rPr lang="en-US" dirty="0">
                <a:hlinkClick r:id="rId6"/>
              </a:rPr>
              <a:t>://naked-traveler.com</a:t>
            </a:r>
            <a:r>
              <a:rPr lang="en-US" dirty="0" smtClean="0">
                <a:hlinkClick r:id="rId6"/>
              </a:rPr>
              <a:t>/</a:t>
            </a:r>
            <a:endParaRPr lang="en-US" dirty="0"/>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smtClean="0"/>
              <a:t>Web Application</a:t>
            </a:r>
            <a:endParaRPr lang="en-US" dirty="0"/>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lstStyle/>
          <a:p>
            <a:pPr>
              <a:buClr>
                <a:schemeClr val="accent2"/>
              </a:buClr>
            </a:pPr>
            <a:r>
              <a:rPr lang="en-US" dirty="0">
                <a:hlinkClick r:id="rId7"/>
              </a:rPr>
              <a:t>https://shopee.co.id</a:t>
            </a:r>
            <a:r>
              <a:rPr lang="en-US" dirty="0" smtClean="0">
                <a:hlinkClick r:id="rId7"/>
              </a:rPr>
              <a:t>/</a:t>
            </a:r>
            <a:endParaRPr lang="en-US" dirty="0" smtClean="0"/>
          </a:p>
          <a:p>
            <a:pPr>
              <a:buClr>
                <a:schemeClr val="accent2"/>
              </a:buClr>
            </a:pPr>
            <a:r>
              <a:rPr lang="en-US" dirty="0">
                <a:hlinkClick r:id="rId8"/>
              </a:rPr>
              <a:t>https://www.facebook.com</a:t>
            </a:r>
            <a:r>
              <a:rPr lang="en-US" dirty="0" smtClean="0">
                <a:hlinkClick r:id="rId8"/>
              </a:rPr>
              <a:t>/</a:t>
            </a:r>
            <a:endParaRPr lang="en-US" dirty="0" smtClean="0"/>
          </a:p>
          <a:p>
            <a:pPr>
              <a:buClr>
                <a:schemeClr val="accent2"/>
              </a:buClr>
            </a:pPr>
            <a:r>
              <a:rPr lang="en-US" dirty="0">
                <a:hlinkClick r:id="rId9"/>
              </a:rPr>
              <a:t>https://akademik.unsri.ac.id</a:t>
            </a:r>
            <a:r>
              <a:rPr lang="en-US" dirty="0" smtClean="0">
                <a:hlinkClick r:id="rId9"/>
              </a:rPr>
              <a:t>/</a:t>
            </a:r>
            <a:endParaRPr lang="en-US" dirty="0" smtClean="0"/>
          </a:p>
          <a:p>
            <a:pPr>
              <a:buClr>
                <a:schemeClr val="accent2"/>
              </a:buClr>
            </a:pPr>
            <a:r>
              <a:rPr lang="en-US" dirty="0">
                <a:hlinkClick r:id="rId10"/>
              </a:rPr>
              <a:t>http://sirendokar.unsri.ac.id</a:t>
            </a:r>
            <a:r>
              <a:rPr lang="en-US" dirty="0" smtClean="0">
                <a:hlinkClick r:id="rId10"/>
              </a:rPr>
              <a:t>/</a:t>
            </a:r>
            <a:endParaRPr lang="en-US" dirty="0" smtClean="0"/>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9879091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642425" y="2791472"/>
            <a:ext cx="538752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Thank </a:t>
            </a:r>
            <a:r>
              <a:rPr lang="en-US" b="0" dirty="0" smtClean="0"/>
              <a:t>You</a:t>
            </a:r>
            <a:endParaRPr lang="en-US" dirty="0"/>
          </a:p>
        </p:txBody>
      </p:sp>
    </p:spTree>
    <p:extLst>
      <p:ext uri="{BB962C8B-B14F-4D97-AF65-F5344CB8AC3E}">
        <p14:creationId xmlns:p14="http://schemas.microsoft.com/office/powerpoint/2010/main" val="314481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fontScale="90000"/>
          </a:bodyPr>
          <a:lstStyle/>
          <a:p>
            <a:r>
              <a:rPr lang="en-US" dirty="0"/>
              <a:t>HTML </a:t>
            </a:r>
            <a:br>
              <a:rPr lang="en-US" dirty="0"/>
            </a:br>
            <a:r>
              <a:rPr lang="en-US" b="0" dirty="0"/>
              <a:t>(</a:t>
            </a:r>
            <a:r>
              <a:rPr lang="en-US" b="0" i="1" dirty="0"/>
              <a:t>Hypertext Markup Language)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45368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HTML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Hypertext </a:t>
            </a:r>
            <a:r>
              <a:rPr lang="en-US" b="1" i="1" dirty="0"/>
              <a:t>Markup Language </a:t>
            </a:r>
            <a:r>
              <a:rPr lang="en-US" dirty="0" err="1"/>
              <a:t>atau</a:t>
            </a:r>
            <a:r>
              <a:rPr lang="en-US" dirty="0"/>
              <a:t> </a:t>
            </a:r>
            <a:r>
              <a:rPr lang="en-US" b="1" dirty="0"/>
              <a:t>HTML </a:t>
            </a:r>
            <a:r>
              <a:rPr lang="en-US" b="1" dirty="0" err="1"/>
              <a:t>adalah</a:t>
            </a:r>
            <a:r>
              <a:rPr lang="en-US" dirty="0"/>
              <a:t> </a:t>
            </a:r>
            <a:r>
              <a:rPr lang="en-US" dirty="0" err="1"/>
              <a:t>bahasa</a:t>
            </a:r>
            <a:r>
              <a:rPr lang="en-US" dirty="0"/>
              <a:t> </a:t>
            </a:r>
            <a:r>
              <a:rPr lang="en-US" b="1" i="1" dirty="0" smtClean="0"/>
              <a:t>Markup</a:t>
            </a:r>
            <a:r>
              <a:rPr lang="en-US" b="1" dirty="0" smtClean="0"/>
              <a:t> </a:t>
            </a:r>
            <a:r>
              <a:rPr lang="en-US" dirty="0"/>
              <a:t>yang </a:t>
            </a:r>
            <a:r>
              <a:rPr lang="en-US" dirty="0" err="1"/>
              <a:t>digunakan</a:t>
            </a:r>
            <a:r>
              <a:rPr lang="en-US" dirty="0"/>
              <a:t> </a:t>
            </a:r>
            <a:r>
              <a:rPr lang="en-US" dirty="0" err="1"/>
              <a:t>untuk</a:t>
            </a:r>
            <a:r>
              <a:rPr lang="en-US" dirty="0"/>
              <a:t> </a:t>
            </a:r>
            <a:r>
              <a:rPr lang="en-US" dirty="0" err="1"/>
              <a:t>membuat</a:t>
            </a:r>
            <a:r>
              <a:rPr lang="en-US" dirty="0"/>
              <a:t> </a:t>
            </a:r>
            <a:r>
              <a:rPr lang="en-US" dirty="0" err="1"/>
              <a:t>struktur</a:t>
            </a:r>
            <a:r>
              <a:rPr lang="en-US" dirty="0"/>
              <a:t> </a:t>
            </a:r>
            <a:r>
              <a:rPr lang="en-US" dirty="0" err="1"/>
              <a:t>halaman</a:t>
            </a:r>
            <a:r>
              <a:rPr lang="en-US" dirty="0"/>
              <a:t> </a:t>
            </a:r>
            <a:r>
              <a:rPr lang="en-US" dirty="0" smtClean="0"/>
              <a:t>website</a:t>
            </a:r>
            <a:r>
              <a:rPr lang="en-US" dirty="0"/>
              <a:t> </a:t>
            </a:r>
            <a:r>
              <a:rPr lang="en-US" dirty="0" err="1"/>
              <a:t>sehingga</a:t>
            </a:r>
            <a:r>
              <a:rPr lang="en-US" dirty="0"/>
              <a:t> </a:t>
            </a:r>
            <a:r>
              <a:rPr lang="en-US" dirty="0" err="1"/>
              <a:t>dapat</a:t>
            </a:r>
            <a:r>
              <a:rPr lang="en-US" dirty="0"/>
              <a:t> </a:t>
            </a:r>
            <a:r>
              <a:rPr lang="en-US" dirty="0" err="1"/>
              <a:t>diakses</a:t>
            </a:r>
            <a:r>
              <a:rPr lang="en-US" dirty="0"/>
              <a:t> </a:t>
            </a:r>
            <a:r>
              <a:rPr lang="en-US" dirty="0" err="1"/>
              <a:t>secara</a:t>
            </a:r>
            <a:r>
              <a:rPr lang="en-US" dirty="0"/>
              <a:t> </a:t>
            </a:r>
            <a:r>
              <a:rPr lang="en-US" dirty="0" err="1"/>
              <a:t>umum</a:t>
            </a:r>
            <a:r>
              <a:rPr lang="en-US" dirty="0"/>
              <a:t> </a:t>
            </a:r>
            <a:r>
              <a:rPr lang="en-US" dirty="0" err="1"/>
              <a:t>melalui</a:t>
            </a:r>
            <a:r>
              <a:rPr lang="en-US" dirty="0"/>
              <a:t> </a:t>
            </a:r>
            <a:r>
              <a:rPr lang="en-US" dirty="0" err="1"/>
              <a:t>aplikasi</a:t>
            </a:r>
            <a:r>
              <a:rPr lang="en-US" dirty="0"/>
              <a:t> browser. </a:t>
            </a:r>
            <a:endParaRPr lang="en-US" dirty="0" smtClean="0"/>
          </a:p>
          <a:p>
            <a:r>
              <a:rPr lang="en-US" dirty="0" smtClean="0"/>
              <a:t>	</a:t>
            </a:r>
          </a:p>
          <a:p>
            <a:r>
              <a:rPr lang="en-US" dirty="0" smtClean="0"/>
              <a:t>	HTML </a:t>
            </a:r>
            <a:r>
              <a:rPr lang="en-US" dirty="0" err="1"/>
              <a:t>terdiri</a:t>
            </a:r>
            <a:r>
              <a:rPr lang="en-US" dirty="0"/>
              <a:t> </a:t>
            </a:r>
            <a:r>
              <a:rPr lang="en-US" dirty="0" err="1"/>
              <a:t>dari</a:t>
            </a:r>
            <a:r>
              <a:rPr lang="en-US" dirty="0"/>
              <a:t> </a:t>
            </a:r>
            <a:r>
              <a:rPr lang="en-US" dirty="0" err="1"/>
              <a:t>kombinasi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disimpan</a:t>
            </a:r>
            <a:r>
              <a:rPr lang="en-US" dirty="0"/>
              <a:t> </a:t>
            </a:r>
            <a:r>
              <a:rPr lang="en-US" dirty="0" err="1"/>
              <a:t>dalam</a:t>
            </a:r>
            <a:r>
              <a:rPr lang="en-US" dirty="0"/>
              <a:t> </a:t>
            </a:r>
            <a:r>
              <a:rPr lang="en-US" dirty="0" err="1"/>
              <a:t>sebuah</a:t>
            </a:r>
            <a:r>
              <a:rPr lang="en-US" dirty="0"/>
              <a:t> file. </a:t>
            </a:r>
            <a:r>
              <a:rPr lang="en-US" dirty="0" err="1"/>
              <a:t>Dalam</a:t>
            </a:r>
            <a:r>
              <a:rPr lang="en-US" dirty="0"/>
              <a:t> </a:t>
            </a:r>
            <a:r>
              <a:rPr lang="en-US" dirty="0" err="1"/>
              <a:t>membuat</a:t>
            </a:r>
            <a:r>
              <a:rPr lang="en-US" dirty="0"/>
              <a:t> file HTML, </a:t>
            </a:r>
            <a:r>
              <a:rPr lang="en-US" dirty="0" err="1"/>
              <a:t>terdapat</a:t>
            </a:r>
            <a:r>
              <a:rPr lang="en-US" dirty="0"/>
              <a:t> </a:t>
            </a:r>
            <a:r>
              <a:rPr lang="en-US" dirty="0" err="1"/>
              <a:t>standar</a:t>
            </a:r>
            <a:r>
              <a:rPr lang="en-US" dirty="0"/>
              <a:t> </a:t>
            </a:r>
            <a:r>
              <a:rPr lang="en-US" dirty="0" err="1"/>
              <a:t>atau</a:t>
            </a:r>
            <a:r>
              <a:rPr lang="en-US" dirty="0"/>
              <a:t> format </a:t>
            </a:r>
            <a:r>
              <a:rPr lang="en-US" dirty="0" err="1"/>
              <a:t>khusus</a:t>
            </a:r>
            <a:r>
              <a:rPr lang="en-US" dirty="0"/>
              <a:t> yang </a:t>
            </a:r>
            <a:r>
              <a:rPr lang="en-US" dirty="0" err="1"/>
              <a:t>harus</a:t>
            </a:r>
            <a:r>
              <a:rPr lang="en-US" dirty="0"/>
              <a:t> </a:t>
            </a:r>
            <a:r>
              <a:rPr lang="en-US" dirty="0" err="1"/>
              <a:t>diikuti</a:t>
            </a:r>
            <a:r>
              <a:rPr lang="en-US" dirty="0"/>
              <a:t>. Format </a:t>
            </a:r>
            <a:r>
              <a:rPr lang="en-US" dirty="0" err="1"/>
              <a:t>tersebut</a:t>
            </a:r>
            <a:r>
              <a:rPr lang="en-US" dirty="0"/>
              <a:t> </a:t>
            </a:r>
            <a:r>
              <a:rPr lang="en-US" dirty="0" err="1"/>
              <a:t>telah</a:t>
            </a:r>
            <a:r>
              <a:rPr lang="en-US" dirty="0"/>
              <a:t> </a:t>
            </a:r>
            <a:r>
              <a:rPr lang="en-US" dirty="0" err="1"/>
              <a:t>tertuang</a:t>
            </a:r>
            <a:r>
              <a:rPr lang="en-US" dirty="0"/>
              <a:t> </a:t>
            </a:r>
            <a:r>
              <a:rPr lang="en-US" dirty="0" err="1"/>
              <a:t>dalam</a:t>
            </a:r>
            <a:r>
              <a:rPr lang="en-US" dirty="0"/>
              <a:t> </a:t>
            </a:r>
            <a:r>
              <a:rPr lang="en-US" dirty="0" err="1"/>
              <a:t>standar</a:t>
            </a:r>
            <a:r>
              <a:rPr lang="en-US" dirty="0"/>
              <a:t> </a:t>
            </a:r>
            <a:r>
              <a:rPr lang="en-US" dirty="0" err="1"/>
              <a:t>kode</a:t>
            </a:r>
            <a:r>
              <a:rPr lang="en-US" dirty="0"/>
              <a:t> </a:t>
            </a:r>
            <a:r>
              <a:rPr lang="en-US" dirty="0" err="1"/>
              <a:t>internasional</a:t>
            </a:r>
            <a:r>
              <a:rPr lang="en-US" dirty="0"/>
              <a:t> </a:t>
            </a:r>
            <a:r>
              <a:rPr lang="en-US" dirty="0" err="1"/>
              <a:t>atau</a:t>
            </a:r>
            <a:r>
              <a:rPr lang="en-US" dirty="0"/>
              <a:t> </a:t>
            </a:r>
            <a:r>
              <a:rPr lang="en-US" b="1" dirty="0"/>
              <a:t>ASCII (American Standard Code for Information Interchange). </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HTML</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3205466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2067</Words>
  <Application>Microsoft Office PowerPoint</Application>
  <PresentationFormat>Widescreen</PresentationFormat>
  <Paragraphs>554</Paragraphs>
  <Slides>70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Arial Black</vt:lpstr>
      <vt:lpstr>Calibri</vt:lpstr>
      <vt:lpstr>Calibri Light</vt:lpstr>
      <vt:lpstr>CiscoSans ExtraLight</vt:lpstr>
      <vt:lpstr>Gill Sans SemiBold</vt:lpstr>
      <vt:lpstr>Times New Roman</vt:lpstr>
      <vt:lpstr>Office Theme</vt:lpstr>
      <vt:lpstr>BUILD WEB APPLICATION FROM SCRATCH by</vt:lpstr>
      <vt:lpstr>Fokus Pembelajaran</vt:lpstr>
      <vt:lpstr>Pengenalan Dasar</vt:lpstr>
      <vt:lpstr>Pengertian Website dan Web Application</vt:lpstr>
      <vt:lpstr>Website</vt:lpstr>
      <vt:lpstr>Web Application</vt:lpstr>
      <vt:lpstr>Contoh</vt:lpstr>
      <vt:lpstr>HTML  (Hypertext Markup Language)</vt:lpstr>
      <vt:lpstr>Apa itu HTML ?</vt:lpstr>
      <vt:lpstr>Fungsi HTML</vt:lpstr>
      <vt:lpstr>Tag pada HTML</vt:lpstr>
      <vt:lpstr>Elemen pada HTML</vt:lpstr>
      <vt:lpstr>Elemen pada HTML</vt:lpstr>
      <vt:lpstr>Attribute pada HTML</vt:lpstr>
      <vt:lpstr>CSS  (Cascading Style Sheet)</vt:lpstr>
      <vt:lpstr>Apa itu CSS ?</vt:lpstr>
      <vt:lpstr>Penggunaan CSS</vt:lpstr>
      <vt:lpstr>INLINE - Penggunaan CSS</vt:lpstr>
      <vt:lpstr>External - Penggunaan CSS</vt:lpstr>
      <vt:lpstr>Internal - Penggunaan CSS</vt:lpstr>
      <vt:lpstr>Hasil Penerapan CSS</vt:lpstr>
      <vt:lpstr>Javascript</vt:lpstr>
      <vt:lpstr>Apa itu JavaScript ?</vt:lpstr>
      <vt:lpstr>Fungsi JavaScript</vt:lpstr>
      <vt:lpstr>Penggunaan JavaScript</vt:lpstr>
      <vt:lpstr>Internal - Penggunaan JavaScript</vt:lpstr>
      <vt:lpstr>External - Penggunaan JavaScript</vt:lpstr>
      <vt:lpstr>PHP (Hypertext Preprocessor)</vt:lpstr>
      <vt:lpstr>Apa itu PHP ?</vt:lpstr>
      <vt:lpstr>Fungsi PHP</vt:lpstr>
      <vt:lpstr>Sintaks Dasar PHP</vt:lpstr>
      <vt:lpstr>Penggunaan PHP</vt:lpstr>
      <vt:lpstr>HTML - Penggunaan PHP</vt:lpstr>
      <vt:lpstr>CSS - Penggunaan PHP</vt:lpstr>
      <vt:lpstr>Javascript - Penggunaan PHP</vt:lpstr>
      <vt:lpstr>Gabungan - Penggunaan PHP</vt:lpstr>
      <vt:lpstr>Penulisan PHP</vt:lpstr>
      <vt:lpstr>Native - Penulisan PHP</vt:lpstr>
      <vt:lpstr>Framework - Penulisan PHP</vt:lpstr>
      <vt:lpstr>Framework, Library &amp; Database</vt:lpstr>
      <vt:lpstr>PowerPoint Presentation</vt:lpstr>
      <vt:lpstr>Apa itu Bootstrap ?</vt:lpstr>
      <vt:lpstr>Penggunaan Bootstrap</vt:lpstr>
      <vt:lpstr>Fitur Utama Bootstrap</vt:lpstr>
      <vt:lpstr>Bootstrap.css – Fitur Utama</vt:lpstr>
      <vt:lpstr>Bootstrap.js – Fitur Utama</vt:lpstr>
      <vt:lpstr>Glyphicons – Fitur Utama</vt:lpstr>
      <vt:lpstr>JQuery  (Library JavaScript)</vt:lpstr>
      <vt:lpstr>Apa itu JQuery ?</vt:lpstr>
      <vt:lpstr>Penggunaan JQuery</vt:lpstr>
      <vt:lpstr>PowerPoint Presentation</vt:lpstr>
      <vt:lpstr>Apa itu Laravel ?</vt:lpstr>
      <vt:lpstr>Penggunaan Laravel</vt:lpstr>
      <vt:lpstr>PowerPoint Presentation</vt:lpstr>
      <vt:lpstr>Apa itu MySQL ?</vt:lpstr>
      <vt:lpstr>Fungsi MySQL</vt:lpstr>
      <vt:lpstr>Penggunaan MySQL</vt:lpstr>
      <vt:lpstr>Tools</vt:lpstr>
      <vt:lpstr>PowerPoint Presentation</vt:lpstr>
      <vt:lpstr>Apa itu XAMPP ?</vt:lpstr>
      <vt:lpstr>Fitur – Fitur XAMPP</vt:lpstr>
      <vt:lpstr>PowerPoint Presentation</vt:lpstr>
      <vt:lpstr>Apa itu Composer ?</vt:lpstr>
      <vt:lpstr>Sintaks Composer</vt:lpstr>
      <vt:lpstr>PowerPoint Presentation</vt:lpstr>
      <vt:lpstr>Apa itu VS Code ?</vt:lpstr>
      <vt:lpstr>PowerPoint Presentation</vt:lpstr>
      <vt:lpstr>Apa itu GIT?</vt:lpstr>
      <vt:lpstr>Apa itu Github?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2021-08-27T23:56:17Z</dcterms:created>
  <dcterms:modified xsi:type="dcterms:W3CDTF">2021-09-11T02:09:38Z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MarkAsFinal">
    <vt:bool>true</vt:bool>
  </property>
</Properties>
</file>