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8" r:id="rId6"/>
    <p:sldId id="395" r:id="rId7"/>
    <p:sldId id="272" r:id="rId8"/>
    <p:sldId id="349" r:id="rId9"/>
    <p:sldId id="386" r:id="rId10"/>
    <p:sldId id="387" r:id="rId11"/>
    <p:sldId id="388" r:id="rId12"/>
    <p:sldId id="392" r:id="rId13"/>
    <p:sldId id="390" r:id="rId14"/>
    <p:sldId id="391" r:id="rId15"/>
    <p:sldId id="393" r:id="rId16"/>
    <p:sldId id="394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8" r:id="rId29"/>
    <p:sldId id="4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F2F2F2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968" autoAdjust="0"/>
  </p:normalViewPr>
  <p:slideViewPr>
    <p:cSldViewPr snapToGrid="0" showGuides="1">
      <p:cViewPr>
        <p:scale>
          <a:sx n="100" d="100"/>
          <a:sy n="100" d="100"/>
        </p:scale>
        <p:origin x="822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18-Sep-21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18-Sep-21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WEB APPLICATION </a:t>
            </a:r>
            <a:r>
              <a:rPr lang="en-US" dirty="0"/>
              <a:t>FROM </a:t>
            </a:r>
            <a:r>
              <a:rPr lang="en-US" dirty="0" smtClean="0"/>
              <a:t>SCRATCH </a:t>
            </a:r>
            <a:r>
              <a:rPr lang="en-US" sz="1400" dirty="0" smtClean="0"/>
              <a:t>by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 </a:t>
            </a:r>
            <a:r>
              <a:rPr lang="en-US" dirty="0" err="1" smtClean="0"/>
              <a:t>Dharmawan</a:t>
            </a:r>
            <a:r>
              <a:rPr lang="en-US" dirty="0" smtClean="0"/>
              <a:t> </a:t>
            </a:r>
            <a:r>
              <a:rPr lang="en-US" dirty="0" err="1" smtClean="0"/>
              <a:t>Saputra</a:t>
            </a:r>
            <a:endParaRPr lang="en-US" dirty="0" smtClean="0"/>
          </a:p>
          <a:p>
            <a:r>
              <a:rPr lang="en-US" dirty="0" smtClean="0"/>
              <a:t>WEB DEVELOPER</a:t>
            </a:r>
          </a:p>
          <a:p>
            <a:r>
              <a:rPr lang="en-US" sz="1100" dirty="0" smtClean="0"/>
              <a:t>@</a:t>
            </a:r>
            <a:r>
              <a:rPr lang="en-US" sz="1100" dirty="0" err="1" smtClean="0"/>
              <a:t>adityadees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355159"/>
            <a:ext cx="774615" cy="700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2006084"/>
            <a:ext cx="4643901" cy="3040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1974691" y="409387"/>
            <a:ext cx="506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FAKULTAS ILMU KOMPUTER</a:t>
            </a:r>
          </a:p>
          <a:p>
            <a:r>
              <a:rPr lang="en-US" dirty="0" smtClean="0"/>
              <a:t>UNIVERSITAS SRIWIJAYA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17865" y="547886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UNSRI MENGAJAR 2021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03671" y="5990684"/>
            <a:ext cx="319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LARAVEL </a:t>
            </a:r>
            <a:r>
              <a:rPr lang="en-US" dirty="0"/>
              <a:t>– BOOTSTRAP </a:t>
            </a:r>
            <a:r>
              <a:rPr lang="en-US" dirty="0" smtClean="0"/>
              <a:t>- MYSQL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2011" y="5990684"/>
            <a:ext cx="361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 III : </a:t>
            </a:r>
            <a:r>
              <a:rPr lang="en-US" dirty="0" smtClean="0"/>
              <a:t>Getting Started With </a:t>
            </a:r>
            <a:r>
              <a:rPr lang="en-US" dirty="0" err="1" smtClean="0"/>
              <a:t>Laravel</a:t>
            </a:r>
            <a:endParaRPr lang="en-US" dirty="0"/>
          </a:p>
        </p:txBody>
      </p:sp>
      <p:pic>
        <p:nvPicPr>
          <p:cNvPr id="1026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90" y="5630468"/>
            <a:ext cx="3516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2/Bootstrap_logo.svg/512px-Bootstrap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813" y="5630468"/>
            <a:ext cx="4589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ySQL Logo in SVG Vector or PNG File Format - Logo.w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414" y="5630468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3"/>
            <a:ext cx="9333721" cy="36309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proses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r>
              <a:rPr lang="en-US" dirty="0" err="1"/>
              <a:t>Laravel</a:t>
            </a:r>
            <a:r>
              <a:rPr lang="en-US" dirty="0"/>
              <a:t> – Global 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8" y="1925300"/>
            <a:ext cx="7906395" cy="409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3"/>
            <a:ext cx="9333721" cy="36309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proses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r>
              <a:rPr lang="en-US" dirty="0" err="1"/>
              <a:t>Laravel</a:t>
            </a:r>
            <a:r>
              <a:rPr lang="en-US" dirty="0"/>
              <a:t> – Global 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56" y="1740023"/>
            <a:ext cx="7168144" cy="41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r>
              <a:rPr lang="en-US" dirty="0" err="1"/>
              <a:t>Laravel</a:t>
            </a:r>
            <a:r>
              <a:rPr lang="en-US" dirty="0"/>
              <a:t> – Global 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962025" y="4151380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Laravel</a:t>
            </a:r>
            <a:r>
              <a:rPr lang="en-US" dirty="0" smtClean="0">
                <a:solidFill>
                  <a:schemeClr val="tx1"/>
                </a:solidFill>
              </a:rPr>
              <a:t> new </a:t>
            </a:r>
            <a:r>
              <a:rPr lang="en-US" dirty="0" err="1" smtClean="0">
                <a:solidFill>
                  <a:schemeClr val="tx1"/>
                </a:solidFill>
              </a:rPr>
              <a:t>nama_web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1490335"/>
            <a:ext cx="5551834" cy="354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5. </a:t>
            </a:r>
            <a:r>
              <a:rPr lang="es-ES" dirty="0" err="1" smtClean="0"/>
              <a:t>Pilih</a:t>
            </a:r>
            <a:r>
              <a:rPr lang="es-ES" dirty="0" smtClean="0"/>
              <a:t> </a:t>
            </a:r>
            <a:r>
              <a:rPr lang="es-ES" dirty="0" err="1" smtClean="0"/>
              <a:t>lokasi</a:t>
            </a:r>
            <a:r>
              <a:rPr lang="es-ES" dirty="0" smtClean="0"/>
              <a:t> </a:t>
            </a:r>
            <a:r>
              <a:rPr lang="es-ES" dirty="0" err="1" smtClean="0"/>
              <a:t>penginstalan</a:t>
            </a:r>
            <a:r>
              <a:rPr lang="es-ES" dirty="0" smtClean="0"/>
              <a:t> </a:t>
            </a:r>
            <a:r>
              <a:rPr lang="es-ES" dirty="0" err="1" smtClean="0"/>
              <a:t>laravel</a:t>
            </a:r>
            <a:endParaRPr lang="es-ES" dirty="0"/>
          </a:p>
        </p:txBody>
      </p:sp>
      <p:sp>
        <p:nvSpPr>
          <p:cNvPr id="15" name="Rectangle 14"/>
          <p:cNvSpPr/>
          <p:nvPr/>
        </p:nvSpPr>
        <p:spPr>
          <a:xfrm>
            <a:off x="962025" y="1888513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cd </a:t>
            </a:r>
            <a:r>
              <a:rPr lang="en-US" dirty="0" err="1" smtClean="0">
                <a:solidFill>
                  <a:schemeClr val="tx1"/>
                </a:solidFill>
              </a:rPr>
              <a:t>lokasi_penginstalan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6" y="3056530"/>
            <a:ext cx="10576587" cy="9189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, </a:t>
            </a:r>
            <a:r>
              <a:rPr lang="en-US" dirty="0" err="1" smtClean="0"/>
              <a:t>ketikan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3954" r="45178"/>
          <a:stretch/>
        </p:blipFill>
        <p:spPr>
          <a:xfrm>
            <a:off x="6303619" y="1395756"/>
            <a:ext cx="5050181" cy="1382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3162"/>
          <a:stretch/>
        </p:blipFill>
        <p:spPr>
          <a:xfrm>
            <a:off x="6303619" y="3657370"/>
            <a:ext cx="433701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3"/>
            <a:ext cx="9333721" cy="36309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proses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r>
              <a:rPr lang="en-US" dirty="0" err="1"/>
              <a:t>Laravel</a:t>
            </a:r>
            <a:r>
              <a:rPr lang="en-US" dirty="0"/>
              <a:t> – Global 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8" y="1831772"/>
            <a:ext cx="7372998" cy="38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155683" cy="1113227"/>
          </a:xfrm>
        </p:spPr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3100647"/>
            <a:ext cx="4911633" cy="192024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GUI (XAMPP)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CLI (TERMINAL)</a:t>
            </a:r>
            <a:endParaRPr lang="en-US" dirty="0"/>
          </a:p>
        </p:txBody>
      </p:sp>
      <p:pic>
        <p:nvPicPr>
          <p:cNvPr id="15" name="Picture 2" descr="Programming Sites for Technical Writers | Kleine Hassler :: Program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08" y="2664466"/>
            <a:ext cx="3534633" cy="235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94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642425" y="3751100"/>
            <a:ext cx="4161975" cy="568170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GUI (XAMPP) 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642425" y="3311566"/>
            <a:ext cx="3698302" cy="423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Running </a:t>
            </a:r>
            <a:r>
              <a:rPr lang="en-US" dirty="0" err="1"/>
              <a:t>Laravel</a:t>
            </a:r>
            <a:endParaRPr lang="en-US" dirty="0"/>
          </a:p>
        </p:txBody>
      </p:sp>
      <p:pic>
        <p:nvPicPr>
          <p:cNvPr id="4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43" y="3396187"/>
            <a:ext cx="887582" cy="9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(XAMPP) 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Laravel</a:t>
            </a:r>
            <a:r>
              <a:rPr lang="en-US" dirty="0" smtClean="0"/>
              <a:t> – GUI (XAMPP)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1490335"/>
            <a:ext cx="5551834" cy="7573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1. </a:t>
            </a:r>
            <a:r>
              <a:rPr lang="es-ES" dirty="0" err="1" smtClean="0"/>
              <a:t>Buka</a:t>
            </a:r>
            <a:r>
              <a:rPr lang="es-ES" dirty="0" smtClean="0"/>
              <a:t> XAMPP Control Panel, </a:t>
            </a:r>
            <a:r>
              <a:rPr lang="es-ES" dirty="0" err="1" smtClean="0"/>
              <a:t>lokasi</a:t>
            </a:r>
            <a:r>
              <a:rPr lang="es-ES" dirty="0" smtClean="0"/>
              <a:t> default </a:t>
            </a:r>
            <a:r>
              <a:rPr lang="es-ES" dirty="0" err="1" smtClean="0"/>
              <a:t>nya</a:t>
            </a:r>
            <a:r>
              <a:rPr lang="es-ES" dirty="0" smtClean="0"/>
              <a:t> </a:t>
            </a:r>
            <a:r>
              <a:rPr lang="es-ES" dirty="0" err="1" smtClean="0"/>
              <a:t>berada</a:t>
            </a:r>
            <a:r>
              <a:rPr lang="es-ES" dirty="0" smtClean="0"/>
              <a:t> di </a:t>
            </a:r>
            <a:endParaRPr lang="es-ES" dirty="0"/>
          </a:p>
        </p:txBody>
      </p:sp>
      <p:sp>
        <p:nvSpPr>
          <p:cNvPr id="15" name="Rectangle 14"/>
          <p:cNvSpPr/>
          <p:nvPr/>
        </p:nvSpPr>
        <p:spPr>
          <a:xfrm>
            <a:off x="962025" y="2247683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C:\xampp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3106838"/>
            <a:ext cx="5872632" cy="584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r>
              <a:rPr lang="en-US" dirty="0" smtClean="0"/>
              <a:t> Apache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59979"/>
          <a:stretch/>
        </p:blipFill>
        <p:spPr>
          <a:xfrm>
            <a:off x="6513858" y="1084401"/>
            <a:ext cx="3782084" cy="2591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2980" b="39310"/>
          <a:stretch/>
        </p:blipFill>
        <p:spPr>
          <a:xfrm>
            <a:off x="928283" y="3675563"/>
            <a:ext cx="5463026" cy="247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9823658" cy="680467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Pindahkan</a:t>
            </a:r>
            <a:r>
              <a:rPr lang="en-US" dirty="0"/>
              <a:t> </a:t>
            </a:r>
            <a:r>
              <a:rPr lang="en-US" dirty="0" smtClean="0"/>
              <a:t>folder </a:t>
            </a:r>
            <a:r>
              <a:rPr lang="en-US" dirty="0" err="1" smtClean="0"/>
              <a:t>laravel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di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folder </a:t>
            </a:r>
            <a:r>
              <a:rPr lang="en-US" b="1" dirty="0" err="1" smtClean="0"/>
              <a:t>htdocs</a:t>
            </a:r>
            <a:endParaRPr lang="en-US" b="1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Laravel</a:t>
            </a:r>
            <a:r>
              <a:rPr lang="en-US" dirty="0"/>
              <a:t> – GUI (XAMPP)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22" y="2206306"/>
            <a:ext cx="774490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9823658" cy="680467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ketikan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addres</a:t>
            </a:r>
            <a:r>
              <a:rPr lang="en-US" dirty="0" smtClean="0"/>
              <a:t> bar browser, </a:t>
            </a:r>
            <a:r>
              <a:rPr lang="en-US" dirty="0" err="1" smtClean="0"/>
              <a:t>kemudian</a:t>
            </a:r>
            <a:r>
              <a:rPr lang="en-US" dirty="0" smtClean="0"/>
              <a:t> enter</a:t>
            </a:r>
            <a:endParaRPr lang="en-US" b="1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Laravel</a:t>
            </a:r>
            <a:r>
              <a:rPr lang="en-US" dirty="0"/>
              <a:t> – GUI (XAMPP)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57499"/>
            <a:ext cx="7832091" cy="326337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0600" y="2224705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localhost/</a:t>
            </a:r>
            <a:r>
              <a:rPr lang="en-US" dirty="0" err="1" smtClean="0">
                <a:solidFill>
                  <a:schemeClr val="tx1"/>
                </a:solidFill>
              </a:rPr>
              <a:t>nama_web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8833058" cy="680467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“public”</a:t>
            </a:r>
            <a:endParaRPr lang="en-US" b="1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Laravel</a:t>
            </a:r>
            <a:r>
              <a:rPr lang="en-US" dirty="0"/>
              <a:t> – GUI (XAMPP)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15" y="1876425"/>
            <a:ext cx="3511534" cy="43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155683" cy="1113227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Started With </a:t>
            </a:r>
            <a:r>
              <a:rPr lang="en-US" dirty="0" err="1"/>
              <a:t>Laravel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3100647"/>
            <a:ext cx="4911633" cy="192024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Installation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Running </a:t>
            </a:r>
            <a:r>
              <a:rPr lang="en-US" dirty="0" err="1"/>
              <a:t>laravel</a:t>
            </a:r>
            <a:endParaRPr lang="en-US" dirty="0"/>
          </a:p>
        </p:txBody>
      </p:sp>
      <p:pic>
        <p:nvPicPr>
          <p:cNvPr id="15" name="Picture 2" descr="Programming Sites for Technical Writers | Kleine Hassler :: Program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08" y="2664466"/>
            <a:ext cx="3534633" cy="235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8833058" cy="680467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tampilannya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endParaRPr lang="en-US" b="1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Laravel</a:t>
            </a:r>
            <a:r>
              <a:rPr lang="en-US" dirty="0"/>
              <a:t> – GUI (XAMPP)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13" y="2057399"/>
            <a:ext cx="8047615" cy="42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642425" y="3751100"/>
            <a:ext cx="4161975" cy="568170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CLI (Terminal) 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642425" y="3311566"/>
            <a:ext cx="3698302" cy="423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Running </a:t>
            </a:r>
            <a:r>
              <a:rPr lang="en-US" dirty="0" err="1"/>
              <a:t>Laravel</a:t>
            </a:r>
            <a:endParaRPr lang="en-US" dirty="0"/>
          </a:p>
        </p:txBody>
      </p:sp>
      <p:pic>
        <p:nvPicPr>
          <p:cNvPr id="4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43" y="3396187"/>
            <a:ext cx="887582" cy="9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(Terminal) 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Laravel</a:t>
            </a:r>
            <a:r>
              <a:rPr lang="en-US" dirty="0" smtClean="0"/>
              <a:t> – CLI (Terminal)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3786259"/>
            <a:ext cx="5551834" cy="354406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project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smtClean="0"/>
              <a:t>Terminal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64" y="4070152"/>
            <a:ext cx="1604297" cy="242453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962025" y="4441621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Shift + </a:t>
            </a:r>
            <a:r>
              <a:rPr lang="en-US" dirty="0" err="1" smtClean="0">
                <a:solidFill>
                  <a:schemeClr val="tx1"/>
                </a:solidFill>
              </a:rPr>
              <a:t>klik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mouse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4838448"/>
            <a:ext cx="5509566" cy="4439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62025" y="5212720"/>
            <a:ext cx="5110301" cy="9563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Open Command Windows </a:t>
            </a:r>
            <a:r>
              <a:rPr lang="en-US" dirty="0" smtClean="0">
                <a:solidFill>
                  <a:schemeClr val="tx1"/>
                </a:solidFill>
              </a:rPr>
              <a:t>Here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Atau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Open PowerShell windows here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24" y="4070152"/>
            <a:ext cx="1960980" cy="2370416"/>
          </a:xfrm>
          <a:prstGeom prst="rect">
            <a:avLst/>
          </a:prstGeom>
        </p:spPr>
      </p:pic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1490335"/>
            <a:ext cx="5551834" cy="354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1. </a:t>
            </a:r>
            <a:r>
              <a:rPr lang="es-ES" dirty="0" err="1" smtClean="0"/>
              <a:t>Buka</a:t>
            </a:r>
            <a:r>
              <a:rPr lang="es-ES" dirty="0" smtClean="0"/>
              <a:t> Terminal </a:t>
            </a:r>
            <a:r>
              <a:rPr lang="es-ES" dirty="0" err="1" smtClean="0"/>
              <a:t>dengan</a:t>
            </a:r>
            <a:r>
              <a:rPr lang="es-ES" dirty="0" smtClean="0"/>
              <a:t> cara :</a:t>
            </a:r>
            <a:endParaRPr lang="es-ES" dirty="0"/>
          </a:p>
        </p:txBody>
      </p:sp>
      <p:sp>
        <p:nvSpPr>
          <p:cNvPr id="38" name="Rectangle 37"/>
          <p:cNvSpPr/>
          <p:nvPr/>
        </p:nvSpPr>
        <p:spPr>
          <a:xfrm>
            <a:off x="962025" y="1888513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Windows + 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962024" y="2409580"/>
            <a:ext cx="5066219" cy="354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ketikan</a:t>
            </a:r>
            <a:r>
              <a:rPr lang="es-ES" dirty="0" smtClean="0"/>
              <a:t> CMD </a:t>
            </a:r>
            <a:r>
              <a:rPr lang="es-ES" dirty="0" err="1" smtClean="0"/>
              <a:t>kemudian</a:t>
            </a:r>
            <a:r>
              <a:rPr lang="es-ES" dirty="0" smtClean="0"/>
              <a:t> </a:t>
            </a:r>
            <a:r>
              <a:rPr lang="es-ES" dirty="0" err="1" smtClean="0"/>
              <a:t>Enter</a:t>
            </a:r>
            <a:endParaRPr lang="es-E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/>
          <a:srcRect t="44906" b="35596"/>
          <a:stretch/>
        </p:blipFill>
        <p:spPr>
          <a:xfrm>
            <a:off x="6562764" y="1907841"/>
            <a:ext cx="3696216" cy="371475"/>
          </a:xfrm>
          <a:prstGeom prst="rect">
            <a:avLst/>
          </a:prstGeom>
        </p:spPr>
      </p:pic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2827753"/>
            <a:ext cx="5509566" cy="4439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project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917940" y="3328082"/>
            <a:ext cx="5110303" cy="354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Atau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2764" y="2539004"/>
            <a:ext cx="3782273" cy="12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039174"/>
            <a:ext cx="9823658" cy="28315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</a:t>
            </a:r>
            <a:endParaRPr lang="en-US" b="1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Laravel</a:t>
            </a:r>
            <a:r>
              <a:rPr lang="en-US" dirty="0"/>
              <a:t> – CLI (Terminal)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2215"/>
          <a:stretch/>
        </p:blipFill>
        <p:spPr>
          <a:xfrm>
            <a:off x="956063" y="1952898"/>
            <a:ext cx="9250066" cy="13495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0600" y="1476348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artisan serve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63" y="4278618"/>
            <a:ext cx="9211961" cy="1810003"/>
          </a:xfrm>
          <a:prstGeom prst="rect">
            <a:avLst/>
          </a:prstGeom>
        </p:spPr>
      </p:pic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3501317"/>
            <a:ext cx="9823658" cy="6760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4</a:t>
            </a:r>
            <a:r>
              <a:rPr lang="fi-FI" dirty="0" smtClean="0"/>
              <a:t>. Jika tampilan nya seperti gambar di bawah ini, artinya project laravel sudah bisa di akses melalui browser</a:t>
            </a: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3130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827902"/>
            <a:ext cx="9823658" cy="680467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ketikan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addres</a:t>
            </a:r>
            <a:r>
              <a:rPr lang="en-US" dirty="0" smtClean="0"/>
              <a:t> bar browser, </a:t>
            </a:r>
            <a:r>
              <a:rPr lang="en-US" dirty="0" err="1" smtClean="0"/>
              <a:t>kemudian</a:t>
            </a:r>
            <a:r>
              <a:rPr lang="en-US" dirty="0" smtClean="0"/>
              <a:t> enter</a:t>
            </a:r>
            <a:endParaRPr lang="en-US" b="1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Laravel</a:t>
            </a:r>
            <a:r>
              <a:rPr lang="en-US" dirty="0"/>
              <a:t> – CLI (Terminal)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0600" y="1508369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http://127.0.0.1:8000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34486"/>
            <a:ext cx="9563807" cy="33093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90600" y="2273960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http://localhost:8000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990600" y="1905683"/>
            <a:ext cx="9823658" cy="2905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atau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74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8833058" cy="680467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tampilannya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endParaRPr lang="en-US" b="1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Laravel</a:t>
            </a:r>
            <a:r>
              <a:rPr lang="en-US" dirty="0"/>
              <a:t> – CLI (Terminal)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272734"/>
            <a:ext cx="8955908" cy="38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642425" y="2791472"/>
            <a:ext cx="5387525" cy="116861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Thank </a:t>
            </a:r>
            <a:r>
              <a:rPr lang="en-US" b="0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113227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Instalation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3100647"/>
            <a:ext cx="4911633" cy="192024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Local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Global</a:t>
            </a:r>
            <a:endParaRPr lang="en-US" dirty="0"/>
          </a:p>
        </p:txBody>
      </p:sp>
      <p:pic>
        <p:nvPicPr>
          <p:cNvPr id="15" name="Picture 2" descr="Programming Sites for Technical Writers | Kleine Hassler :: Program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08" y="2664466"/>
            <a:ext cx="3534633" cy="235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402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642425" y="3751100"/>
            <a:ext cx="4161975" cy="568170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Local 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642425" y="3311566"/>
            <a:ext cx="3698302" cy="423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Installation </a:t>
            </a:r>
            <a:r>
              <a:rPr lang="en-US" dirty="0" err="1" smtClean="0"/>
              <a:t>Laravel</a:t>
            </a:r>
            <a:endParaRPr lang="en-US" dirty="0"/>
          </a:p>
        </p:txBody>
      </p:sp>
      <p:pic>
        <p:nvPicPr>
          <p:cNvPr id="4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43" y="3396187"/>
            <a:ext cx="887582" cy="9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Installation (Windows OS)</a:t>
            </a:r>
            <a:endParaRPr lang="en-US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3786259"/>
            <a:ext cx="5551834" cy="354406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penginstalan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smtClean="0"/>
              <a:t>Terminal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err="1" smtClean="0"/>
              <a:t>Laravel</a:t>
            </a:r>
            <a:r>
              <a:rPr lang="en-US" dirty="0" smtClean="0"/>
              <a:t> – Local 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64" y="4070152"/>
            <a:ext cx="1604297" cy="242453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62025" y="4441621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Shift + </a:t>
            </a:r>
            <a:r>
              <a:rPr lang="en-US" dirty="0" err="1" smtClean="0">
                <a:solidFill>
                  <a:schemeClr val="tx1"/>
                </a:solidFill>
              </a:rPr>
              <a:t>klik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mouse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4838448"/>
            <a:ext cx="5509566" cy="4439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2025" y="5212720"/>
            <a:ext cx="5110301" cy="9563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Open Command Windows </a:t>
            </a:r>
            <a:r>
              <a:rPr lang="en-US" dirty="0" smtClean="0">
                <a:solidFill>
                  <a:schemeClr val="tx1"/>
                </a:solidFill>
              </a:rPr>
              <a:t>Here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Atau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Open PowerShell windows here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24" y="4070152"/>
            <a:ext cx="1960980" cy="2370416"/>
          </a:xfrm>
          <a:prstGeom prst="rect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1490335"/>
            <a:ext cx="5551834" cy="354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1. </a:t>
            </a:r>
            <a:r>
              <a:rPr lang="es-ES" dirty="0" err="1" smtClean="0"/>
              <a:t>Buka</a:t>
            </a:r>
            <a:r>
              <a:rPr lang="es-ES" dirty="0" smtClean="0"/>
              <a:t> Terminal </a:t>
            </a:r>
            <a:r>
              <a:rPr lang="es-ES" dirty="0" err="1" smtClean="0"/>
              <a:t>dengan</a:t>
            </a:r>
            <a:r>
              <a:rPr lang="es-ES" dirty="0" smtClean="0"/>
              <a:t> cara :</a:t>
            </a:r>
            <a:endParaRPr lang="es-ES" dirty="0"/>
          </a:p>
        </p:txBody>
      </p:sp>
      <p:sp>
        <p:nvSpPr>
          <p:cNvPr id="15" name="Rectangle 14"/>
          <p:cNvSpPr/>
          <p:nvPr/>
        </p:nvSpPr>
        <p:spPr>
          <a:xfrm>
            <a:off x="962025" y="1888513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Windows + 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962024" y="2409580"/>
            <a:ext cx="5066219" cy="354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ketikan</a:t>
            </a:r>
            <a:r>
              <a:rPr lang="es-ES" dirty="0" smtClean="0"/>
              <a:t> CMD </a:t>
            </a:r>
            <a:r>
              <a:rPr lang="es-ES" dirty="0" err="1" smtClean="0"/>
              <a:t>kemudian</a:t>
            </a:r>
            <a:r>
              <a:rPr lang="es-ES" dirty="0" smtClean="0"/>
              <a:t> </a:t>
            </a:r>
            <a:r>
              <a:rPr lang="es-ES" dirty="0" err="1" smtClean="0"/>
              <a:t>Enter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44906" b="35596"/>
          <a:stretch/>
        </p:blipFill>
        <p:spPr>
          <a:xfrm>
            <a:off x="6562764" y="1907841"/>
            <a:ext cx="3696216" cy="371475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2827753"/>
            <a:ext cx="5509566" cy="4439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penginstalan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58187" b="26964"/>
          <a:stretch/>
        </p:blipFill>
        <p:spPr>
          <a:xfrm>
            <a:off x="6562764" y="2279316"/>
            <a:ext cx="3891612" cy="1419361"/>
          </a:xfrm>
          <a:prstGeom prst="rect">
            <a:avLst/>
          </a:prstGeom>
        </p:spPr>
      </p:pic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917940" y="3328082"/>
            <a:ext cx="5110303" cy="354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Atau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61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3"/>
            <a:ext cx="9333721" cy="36309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ketikan</a:t>
            </a:r>
            <a:r>
              <a:rPr lang="en-US" dirty="0" smtClean="0"/>
              <a:t> </a:t>
            </a:r>
            <a:r>
              <a:rPr lang="en-US" dirty="0" err="1" smtClean="0"/>
              <a:t>perinta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</a:t>
            </a:r>
            <a:endParaRPr lang="en-US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r>
              <a:rPr lang="en-US" dirty="0" err="1"/>
              <a:t>Laravel</a:t>
            </a:r>
            <a:r>
              <a:rPr lang="en-US" dirty="0"/>
              <a:t> – Local 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70903" y="1740023"/>
            <a:ext cx="5499877" cy="3737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composer create-project </a:t>
            </a:r>
            <a:r>
              <a:rPr lang="en-US" dirty="0" err="1" smtClean="0">
                <a:solidFill>
                  <a:schemeClr val="tx1"/>
                </a:solidFill>
              </a:rPr>
              <a:t>laravel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laravel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nama_web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83106"/>
          <a:stretch/>
        </p:blipFill>
        <p:spPr>
          <a:xfrm>
            <a:off x="970903" y="2254946"/>
            <a:ext cx="6548168" cy="59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5031"/>
          <a:stretch/>
        </p:blipFill>
        <p:spPr>
          <a:xfrm>
            <a:off x="970903" y="3063428"/>
            <a:ext cx="6548168" cy="20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3"/>
            <a:ext cx="9333721" cy="36309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proses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r>
              <a:rPr lang="en-US" dirty="0" err="1"/>
              <a:t>Laravel</a:t>
            </a:r>
            <a:r>
              <a:rPr lang="en-US" dirty="0"/>
              <a:t> – Local 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56" y="1740023"/>
            <a:ext cx="7168144" cy="41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642425" y="3751100"/>
            <a:ext cx="4161975" cy="568170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Global 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642425" y="3311566"/>
            <a:ext cx="3698302" cy="423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Installation </a:t>
            </a:r>
            <a:r>
              <a:rPr lang="en-US" dirty="0" err="1" smtClean="0"/>
              <a:t>Laravel</a:t>
            </a:r>
            <a:endParaRPr lang="en-US" dirty="0"/>
          </a:p>
        </p:txBody>
      </p:sp>
      <p:pic>
        <p:nvPicPr>
          <p:cNvPr id="4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43" y="3396187"/>
            <a:ext cx="887582" cy="9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2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smtClean="0"/>
              <a:t>Installation (Windows OS)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r>
              <a:rPr lang="en-US" dirty="0" err="1"/>
              <a:t>Laravel</a:t>
            </a:r>
            <a:r>
              <a:rPr lang="en-US" dirty="0"/>
              <a:t> – </a:t>
            </a:r>
            <a:r>
              <a:rPr lang="en-US" dirty="0" smtClean="0"/>
              <a:t>Global </a:t>
            </a:r>
            <a:r>
              <a:rPr lang="en-US" dirty="0"/>
              <a:t>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1490335"/>
            <a:ext cx="5551834" cy="354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1. </a:t>
            </a:r>
            <a:r>
              <a:rPr lang="es-ES" dirty="0" err="1" smtClean="0"/>
              <a:t>Buka</a:t>
            </a:r>
            <a:r>
              <a:rPr lang="es-ES" dirty="0" smtClean="0"/>
              <a:t> Terminal </a:t>
            </a:r>
            <a:r>
              <a:rPr lang="es-ES" dirty="0" err="1" smtClean="0"/>
              <a:t>dengan</a:t>
            </a:r>
            <a:r>
              <a:rPr lang="es-ES" dirty="0" smtClean="0"/>
              <a:t> cara :</a:t>
            </a:r>
            <a:endParaRPr lang="es-ES" dirty="0"/>
          </a:p>
        </p:txBody>
      </p:sp>
      <p:sp>
        <p:nvSpPr>
          <p:cNvPr id="15" name="Rectangle 14"/>
          <p:cNvSpPr/>
          <p:nvPr/>
        </p:nvSpPr>
        <p:spPr>
          <a:xfrm>
            <a:off x="962025" y="1888513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Windows + 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962024" y="2409580"/>
            <a:ext cx="5066219" cy="354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Lalu</a:t>
            </a:r>
            <a:r>
              <a:rPr lang="es-ES" dirty="0" smtClean="0"/>
              <a:t> </a:t>
            </a:r>
            <a:r>
              <a:rPr lang="es-ES" dirty="0" err="1" smtClean="0"/>
              <a:t>ketikan</a:t>
            </a:r>
            <a:r>
              <a:rPr lang="es-ES" dirty="0" smtClean="0"/>
              <a:t> CMD </a:t>
            </a:r>
            <a:r>
              <a:rPr lang="es-ES" dirty="0" err="1" smtClean="0"/>
              <a:t>kemudian</a:t>
            </a:r>
            <a:r>
              <a:rPr lang="es-ES" dirty="0" smtClean="0"/>
              <a:t> </a:t>
            </a:r>
            <a:r>
              <a:rPr lang="es-ES" dirty="0" err="1" smtClean="0"/>
              <a:t>Enter</a:t>
            </a:r>
            <a:endParaRPr lang="es-E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3106838"/>
            <a:ext cx="5872632" cy="584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enter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2025" y="3781650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composer global require </a:t>
            </a:r>
            <a:r>
              <a:rPr lang="en-US" dirty="0" err="1">
                <a:solidFill>
                  <a:schemeClr val="tx1"/>
                </a:solidFill>
              </a:rPr>
              <a:t>laravel</a:t>
            </a:r>
            <a:r>
              <a:rPr lang="en-US" dirty="0">
                <a:solidFill>
                  <a:schemeClr val="tx1"/>
                </a:solidFill>
              </a:rPr>
              <a:t>/installer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40" y="4269394"/>
            <a:ext cx="9240540" cy="15813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309" y="1895595"/>
            <a:ext cx="373432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579</Words>
  <Application>Microsoft Office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BUILD WEB APPLICATION FROM SCRATCH by</vt:lpstr>
      <vt:lpstr>Getting Started With Laravel</vt:lpstr>
      <vt:lpstr>Instalation Laravel</vt:lpstr>
      <vt:lpstr>PowerPoint Presentation</vt:lpstr>
      <vt:lpstr>Local Installation (Windows OS)</vt:lpstr>
      <vt:lpstr>PowerPoint Presentation</vt:lpstr>
      <vt:lpstr>PowerPoint Presentation</vt:lpstr>
      <vt:lpstr>PowerPoint Presentation</vt:lpstr>
      <vt:lpstr>Global Installation (Windows OS)</vt:lpstr>
      <vt:lpstr>PowerPoint Presentation</vt:lpstr>
      <vt:lpstr>PowerPoint Presentation</vt:lpstr>
      <vt:lpstr>PowerPoint Presentation</vt:lpstr>
      <vt:lpstr>PowerPoint Presentation</vt:lpstr>
      <vt:lpstr>Running Laravel</vt:lpstr>
      <vt:lpstr>PowerPoint Presentation</vt:lpstr>
      <vt:lpstr>GUI (XAMPP)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 (Terminal)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2021-08-27T23:56:17Z</dcterms:created>
  <dcterms:modified xsi:type="dcterms:W3CDTF">2021-09-18T03:36:44Z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