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7298-698A-4133-A965-6E1F385DFE1F}" type="datetimeFigureOut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0728-F4A3-4E7B-84E1-B6ADE5B8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7298-698A-4133-A965-6E1F385DFE1F}" type="datetimeFigureOut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0728-F4A3-4E7B-84E1-B6ADE5B8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7298-698A-4133-A965-6E1F385DFE1F}" type="datetimeFigureOut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0728-F4A3-4E7B-84E1-B6ADE5B8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7298-698A-4133-A965-6E1F385DFE1F}" type="datetimeFigureOut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0728-F4A3-4E7B-84E1-B6ADE5B8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8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7298-698A-4133-A965-6E1F385DFE1F}" type="datetimeFigureOut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0728-F4A3-4E7B-84E1-B6ADE5B8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7298-698A-4133-A965-6E1F385DFE1F}" type="datetimeFigureOut">
              <a:rPr lang="en-US" smtClean="0"/>
              <a:t>18-Sep-21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0728-F4A3-4E7B-84E1-B6ADE5B8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7298-698A-4133-A965-6E1F385DFE1F}" type="datetimeFigureOut">
              <a:rPr lang="en-US" smtClean="0"/>
              <a:t>18-Sep-21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0728-F4A3-4E7B-84E1-B6ADE5B8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8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7298-698A-4133-A965-6E1F385DFE1F}" type="datetimeFigureOut">
              <a:rPr lang="en-US" smtClean="0"/>
              <a:t>18-Sep-21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0728-F4A3-4E7B-84E1-B6ADE5B8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2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7298-698A-4133-A965-6E1F385DFE1F}" type="datetimeFigureOut">
              <a:rPr lang="en-US" smtClean="0"/>
              <a:t>18-Sep-21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0728-F4A3-4E7B-84E1-B6ADE5B8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5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7298-698A-4133-A965-6E1F385DFE1F}" type="datetimeFigureOut">
              <a:rPr lang="en-US" smtClean="0"/>
              <a:t>18-Sep-21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0728-F4A3-4E7B-84E1-B6ADE5B8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5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7298-698A-4133-A965-6E1F385DFE1F}" type="datetimeFigureOut">
              <a:rPr lang="en-US" smtClean="0"/>
              <a:t>18-Sep-21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0728-F4A3-4E7B-84E1-B6ADE5B8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7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07298-698A-4133-A965-6E1F385DFE1F}" type="datetimeFigureOut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F0728-F4A3-4E7B-84E1-B6ADE5B8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4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9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AdityaDees</dc:creator>
  <cp:lastModifiedBy>AdityaDees</cp:lastModifiedBy>
  <cp:revision>1</cp:revision>
  <dcterms:created xsi:type="dcterms:W3CDTF">2021-09-18T08:31:22Z</dcterms:created>
  <dcterms:modified xsi:type="dcterms:W3CDTF">2021-09-18T08:31:31Z</dcterms:modified>
</cp:coreProperties>
</file>