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49" r:id="rId6"/>
    <p:sldId id="410" r:id="rId7"/>
    <p:sldId id="412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68" autoAdjust="0"/>
  </p:normalViewPr>
  <p:slideViewPr>
    <p:cSldViewPr snapToGrid="0" showGuides="1">
      <p:cViewPr>
        <p:scale>
          <a:sx n="75" d="100"/>
          <a:sy n="75" d="100"/>
        </p:scale>
        <p:origin x="1782" y="81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25-Sep-21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25-Sep-21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WEB APPLICATION </a:t>
            </a:r>
            <a:r>
              <a:rPr lang="en-US" dirty="0"/>
              <a:t>FROM </a:t>
            </a:r>
            <a:r>
              <a:rPr lang="en-US" dirty="0" smtClean="0"/>
              <a:t>SCRATCH </a:t>
            </a:r>
            <a:r>
              <a:rPr lang="en-US" sz="1400" dirty="0" smtClean="0"/>
              <a:t>by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Aditya </a:t>
            </a:r>
            <a:r>
              <a:rPr lang="en-US" dirty="0" err="1" smtClean="0"/>
              <a:t>Dharmawan</a:t>
            </a:r>
            <a:r>
              <a:rPr lang="en-US" dirty="0" smtClean="0"/>
              <a:t> </a:t>
            </a:r>
            <a:r>
              <a:rPr lang="en-US" dirty="0" err="1" smtClean="0"/>
              <a:t>Saputra</a:t>
            </a:r>
            <a:endParaRPr lang="en-US" dirty="0" smtClean="0"/>
          </a:p>
          <a:p>
            <a:r>
              <a:rPr lang="en-US" dirty="0" smtClean="0"/>
              <a:t>WEB DEVELOPER</a:t>
            </a:r>
          </a:p>
          <a:p>
            <a:r>
              <a:rPr lang="en-US" sz="1100" dirty="0" smtClean="0"/>
              <a:t>@</a:t>
            </a:r>
            <a:r>
              <a:rPr lang="en-US" sz="1100" dirty="0" err="1" smtClean="0"/>
              <a:t>adityadees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355159"/>
            <a:ext cx="774615" cy="700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1" y="2006084"/>
            <a:ext cx="4643901" cy="3040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1974691" y="409387"/>
            <a:ext cx="506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FAKULTAS ILMU KOMPUTER</a:t>
            </a:r>
          </a:p>
          <a:p>
            <a:r>
              <a:rPr lang="en-US" dirty="0" smtClean="0"/>
              <a:t>UNIVERSITAS SRIWIJAYA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17865" y="547886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UNSRI MENGAJAR 2021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03671" y="5990684"/>
            <a:ext cx="319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LARAVEL </a:t>
            </a:r>
            <a:r>
              <a:rPr lang="en-US" dirty="0"/>
              <a:t>– BOOTSTRAP </a:t>
            </a:r>
            <a:r>
              <a:rPr lang="en-US" dirty="0" smtClean="0"/>
              <a:t>- MYSQL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92011" y="5990684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BAB </a:t>
            </a:r>
            <a:r>
              <a:rPr lang="en-US" dirty="0" smtClean="0"/>
              <a:t>IV </a:t>
            </a:r>
            <a:r>
              <a:rPr lang="en-US" dirty="0" smtClean="0"/>
              <a:t>: </a:t>
            </a:r>
            <a:r>
              <a:rPr lang="en-US" dirty="0" smtClean="0"/>
              <a:t>Folder Structure</a:t>
            </a:r>
            <a:endParaRPr lang="en-US" dirty="0"/>
          </a:p>
        </p:txBody>
      </p:sp>
      <p:pic>
        <p:nvPicPr>
          <p:cNvPr id="1026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90" y="5630468"/>
            <a:ext cx="3516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b/b2/Bootstrap_logo.svg/512px-Bootstrap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813" y="5630468"/>
            <a:ext cx="458993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ySQL Logo in SVG Vector or PNG File Format - Logo.w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414" y="5630468"/>
            <a:ext cx="54864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Routes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8"/>
            <a:ext cx="9400021" cy="21017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</a:t>
            </a:r>
            <a:r>
              <a:rPr lang="en-US" dirty="0"/>
              <a:t>Routes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file </a:t>
            </a:r>
            <a:r>
              <a:rPr lang="en-US" dirty="0" err="1"/>
              <a:t>berdasarkan</a:t>
            </a:r>
            <a:r>
              <a:rPr lang="en-US" dirty="0"/>
              <a:t> request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file </a:t>
            </a:r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, channels, console </a:t>
            </a:r>
            <a:r>
              <a:rPr lang="en-US" dirty="0" err="1" smtClean="0"/>
              <a:t>dan</a:t>
            </a:r>
            <a:r>
              <a:rPr lang="en-US" dirty="0" smtClean="0"/>
              <a:t> web.</a:t>
            </a:r>
          </a:p>
          <a:p>
            <a:r>
              <a:rPr lang="en-US" b="1" i="1" dirty="0"/>
              <a:t>	</a:t>
            </a:r>
            <a:r>
              <a:rPr lang="en-US" dirty="0"/>
              <a:t> </a:t>
            </a:r>
            <a:r>
              <a:rPr lang="en-US" dirty="0" smtClean="0"/>
              <a:t>Hal </a:t>
            </a:r>
            <a:r>
              <a:rPr lang="en-US" dirty="0"/>
              <a:t>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file </a:t>
            </a:r>
            <a:r>
              <a:rPr lang="en-US" dirty="0" err="1"/>
              <a:t>web.php</a:t>
            </a:r>
            <a:r>
              <a:rPr lang="en-US" dirty="0"/>
              <a:t>.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router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file </a:t>
            </a:r>
            <a:r>
              <a:rPr lang="en-US" dirty="0" err="1"/>
              <a:t>web.php</a:t>
            </a:r>
            <a:r>
              <a:rPr lang="en-US" dirty="0"/>
              <a:t>.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401" y="3430526"/>
            <a:ext cx="2688574" cy="2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328798"/>
            <a:ext cx="6872722" cy="47037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Storage 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 file </a:t>
            </a:r>
            <a:r>
              <a:rPr lang="en-US" dirty="0" err="1"/>
              <a:t>file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framework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sub folder </a:t>
            </a:r>
            <a:r>
              <a:rPr lang="en-US" dirty="0" err="1" smtClean="0"/>
              <a:t>yaitu</a:t>
            </a:r>
            <a:r>
              <a:rPr lang="en-US" dirty="0" smtClean="0"/>
              <a:t> app, framework </a:t>
            </a:r>
            <a:r>
              <a:rPr lang="en-US" dirty="0" err="1" smtClean="0"/>
              <a:t>dan</a:t>
            </a:r>
            <a:r>
              <a:rPr lang="en-US" dirty="0" smtClean="0"/>
              <a:t> logs.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/>
              <a:t>app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/>
              <a:t>framework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framework.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 </a:t>
            </a:r>
            <a:r>
              <a:rPr lang="en-US" dirty="0"/>
              <a:t>logs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file logs</a:t>
            </a:r>
            <a:endParaRPr lang="en-US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75" y="2285952"/>
            <a:ext cx="3249850" cy="2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328798"/>
            <a:ext cx="6313921" cy="47037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/>
              <a:t>default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library-library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unit testing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Mockery. </a:t>
            </a:r>
            <a:r>
              <a:rPr lang="en-US" dirty="0" smtClean="0"/>
              <a:t>Folder 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file test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PHPUnit</a:t>
            </a:r>
            <a:r>
              <a:rPr lang="en-US" dirty="0"/>
              <a:t>.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2" y="2309662"/>
            <a:ext cx="3965677" cy="24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Vendor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328798"/>
            <a:ext cx="6313921" cy="47037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  <a:r>
              <a:rPr lang="en-US" dirty="0" smtClean="0"/>
              <a:t>Folder vendor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dependency </a:t>
            </a:r>
            <a:r>
              <a:rPr lang="en-US" dirty="0" err="1" smtClean="0"/>
              <a:t>dari</a:t>
            </a:r>
            <a:r>
              <a:rPr lang="en-US" dirty="0" smtClean="0"/>
              <a:t> composer.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composer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file – file dependency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terdownload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folder vendor</a:t>
            </a:r>
            <a:endParaRPr lang="en-US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38" y="873553"/>
            <a:ext cx="1471623" cy="51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642425" y="2791472"/>
            <a:ext cx="5387525" cy="1168613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Thank </a:t>
            </a:r>
            <a:r>
              <a:rPr lang="en-US" b="0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 Structure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6731208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	</a:t>
            </a:r>
            <a:r>
              <a:rPr lang="es-ES" dirty="0" smtClean="0"/>
              <a:t>Secara default, </a:t>
            </a:r>
            <a:r>
              <a:rPr lang="es-ES" dirty="0" err="1" smtClean="0"/>
              <a:t>terdapat</a:t>
            </a:r>
            <a:r>
              <a:rPr lang="es-ES" dirty="0" smtClean="0"/>
              <a:t> 10 folder </a:t>
            </a:r>
            <a:r>
              <a:rPr lang="es-ES" dirty="0" err="1" smtClean="0"/>
              <a:t>dalam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r>
              <a:rPr lang="es-ES" dirty="0" smtClean="0"/>
              <a:t> </a:t>
            </a:r>
            <a:r>
              <a:rPr lang="es-ES" dirty="0" err="1" smtClean="0"/>
              <a:t>laravel</a:t>
            </a:r>
            <a:r>
              <a:rPr lang="es-ES" dirty="0" smtClean="0"/>
              <a:t>, </a:t>
            </a:r>
            <a:r>
              <a:rPr lang="es-ES" dirty="0" err="1" smtClean="0"/>
              <a:t>yaitu</a:t>
            </a:r>
            <a:r>
              <a:rPr lang="es-ES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App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Bootstrap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Config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Database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Public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Resources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Routes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Storage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Tests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Vendor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83" y="1328797"/>
            <a:ext cx="1866220" cy="49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</a:t>
            </a:r>
            <a:r>
              <a:rPr lang="en-US" dirty="0" smtClean="0"/>
              <a:t>Structure - App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6731208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Folder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dibilang</a:t>
            </a:r>
            <a:r>
              <a:rPr lang="en-US" dirty="0"/>
              <a:t> paling inti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 smtClean="0"/>
              <a:t>skrip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ditaruh</a:t>
            </a:r>
            <a:r>
              <a:rPr lang="en-US" dirty="0" smtClean="0"/>
              <a:t> </a:t>
            </a:r>
            <a:r>
              <a:rPr lang="en-US" dirty="0" err="1"/>
              <a:t>didalam</a:t>
            </a:r>
            <a:r>
              <a:rPr lang="en-US" dirty="0"/>
              <a:t> folder </a:t>
            </a:r>
            <a:r>
              <a:rPr lang="en-US" dirty="0" err="1"/>
              <a:t>ini</a:t>
            </a:r>
            <a:r>
              <a:rPr lang="en-US" dirty="0" smtClean="0"/>
              <a:t>.</a:t>
            </a:r>
          </a:p>
          <a:p>
            <a:r>
              <a:rPr lang="es-ES" dirty="0" smtClean="0"/>
              <a:t>	Secara default, </a:t>
            </a:r>
            <a:r>
              <a:rPr lang="es-ES" dirty="0" err="1" smtClean="0"/>
              <a:t>hanya</a:t>
            </a:r>
            <a:r>
              <a:rPr lang="es-ES" dirty="0" smtClean="0"/>
              <a:t> </a:t>
            </a:r>
            <a:r>
              <a:rPr lang="es-ES" dirty="0" err="1" smtClean="0"/>
              <a:t>ada</a:t>
            </a:r>
            <a:r>
              <a:rPr lang="es-ES" dirty="0" smtClean="0"/>
              <a:t> lima sub folder di </a:t>
            </a:r>
            <a:r>
              <a:rPr lang="es-ES" dirty="0" err="1" smtClean="0"/>
              <a:t>dalam</a:t>
            </a:r>
            <a:r>
              <a:rPr lang="es-ES" dirty="0" smtClean="0"/>
              <a:t> folder app </a:t>
            </a:r>
            <a:r>
              <a:rPr lang="es-ES" dirty="0" err="1" smtClean="0"/>
              <a:t>yaitu</a:t>
            </a:r>
            <a:r>
              <a:rPr lang="es-ES" dirty="0" smtClean="0"/>
              <a:t> </a:t>
            </a:r>
            <a:r>
              <a:rPr lang="es-ES" b="1" i="1" dirty="0" err="1" smtClean="0"/>
              <a:t>console</a:t>
            </a:r>
            <a:r>
              <a:rPr lang="es-ES" b="1" i="1" dirty="0" smtClean="0"/>
              <a:t>, </a:t>
            </a:r>
            <a:r>
              <a:rPr lang="es-ES" b="1" i="1" dirty="0" err="1" smtClean="0"/>
              <a:t>exceptions</a:t>
            </a:r>
            <a:r>
              <a:rPr lang="es-ES" b="1" i="1" dirty="0" smtClean="0"/>
              <a:t>, http, </a:t>
            </a:r>
            <a:r>
              <a:rPr lang="es-ES" b="1" i="1" dirty="0" err="1" smtClean="0"/>
              <a:t>models</a:t>
            </a:r>
            <a:r>
              <a:rPr lang="es-ES" b="1" i="1" dirty="0" smtClean="0"/>
              <a:t>, </a:t>
            </a:r>
            <a:r>
              <a:rPr lang="es-ES" b="1" i="1" dirty="0" err="1" smtClean="0"/>
              <a:t>providers</a:t>
            </a:r>
            <a:r>
              <a:rPr lang="es-ES" dirty="0" smtClean="0"/>
              <a:t>. </a:t>
            </a:r>
            <a:r>
              <a:rPr lang="en-US" dirty="0" err="1"/>
              <a:t>N</a:t>
            </a:r>
            <a:r>
              <a:rPr lang="en-US" dirty="0" err="1" smtClean="0"/>
              <a:t>amun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 </a:t>
            </a:r>
            <a:r>
              <a:rPr lang="en-US" b="1" i="1" dirty="0" smtClean="0"/>
              <a:t>folder yang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</a:t>
            </a:r>
            <a:r>
              <a:rPr lang="en-US" b="1" i="1" dirty="0" err="1" smtClean="0"/>
              <a:t>tampil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folder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 </a:t>
            </a:r>
            <a:r>
              <a:rPr lang="en-US" b="1" dirty="0" smtClean="0"/>
              <a:t>artisan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Untuk</a:t>
            </a:r>
            <a:r>
              <a:rPr lang="es-ES" dirty="0" smtClean="0"/>
              <a:t> </a:t>
            </a:r>
            <a:r>
              <a:rPr lang="es-ES" b="1" dirty="0" smtClean="0"/>
              <a:t>folder Http</a:t>
            </a:r>
            <a:r>
              <a:rPr lang="es-ES" dirty="0" smtClean="0"/>
              <a:t> </a:t>
            </a:r>
            <a:r>
              <a:rPr lang="es-ES" dirty="0" err="1" smtClean="0"/>
              <a:t>memiliki</a:t>
            </a:r>
            <a:r>
              <a:rPr lang="es-ES" dirty="0"/>
              <a:t> </a:t>
            </a:r>
            <a:r>
              <a:rPr lang="es-ES" dirty="0" smtClean="0"/>
              <a:t>3 </a:t>
            </a:r>
            <a:r>
              <a:rPr lang="es-ES" dirty="0" err="1" smtClean="0"/>
              <a:t>buah</a:t>
            </a:r>
            <a:r>
              <a:rPr lang="es-ES" dirty="0" smtClean="0"/>
              <a:t> sub folder </a:t>
            </a:r>
            <a:r>
              <a:rPr lang="es-ES" dirty="0" err="1" smtClean="0"/>
              <a:t>lagi</a:t>
            </a:r>
            <a:r>
              <a:rPr lang="es-ES" dirty="0" smtClean="0"/>
              <a:t> </a:t>
            </a:r>
            <a:r>
              <a:rPr lang="es-ES" dirty="0" err="1" smtClean="0"/>
              <a:t>yaitu</a:t>
            </a:r>
            <a:r>
              <a:rPr lang="es-ES" dirty="0" smtClean="0"/>
              <a:t> : </a:t>
            </a:r>
            <a:r>
              <a:rPr lang="es-ES" b="1" i="1" dirty="0" err="1" smtClean="0"/>
              <a:t>Controllers</a:t>
            </a:r>
            <a:r>
              <a:rPr lang="es-ES" dirty="0" smtClean="0"/>
              <a:t> dan </a:t>
            </a:r>
            <a:r>
              <a:rPr lang="es-ES" b="1" i="1" dirty="0" smtClean="0"/>
              <a:t>Middleware</a:t>
            </a:r>
            <a:r>
              <a:rPr lang="es-ES" dirty="0" smtClean="0"/>
              <a:t>, dimana </a:t>
            </a:r>
            <a:r>
              <a:rPr lang="es-ES" dirty="0" err="1" smtClean="0"/>
              <a:t>masing</a:t>
            </a:r>
            <a:r>
              <a:rPr lang="es-ES" dirty="0" smtClean="0"/>
              <a:t> – </a:t>
            </a:r>
            <a:r>
              <a:rPr lang="es-ES" dirty="0" err="1" smtClean="0"/>
              <a:t>masing</a:t>
            </a:r>
            <a:r>
              <a:rPr lang="es-ES" dirty="0" smtClean="0"/>
              <a:t> folder </a:t>
            </a:r>
            <a:r>
              <a:rPr lang="es-ES" dirty="0" err="1" smtClean="0"/>
              <a:t>tersebut</a:t>
            </a:r>
            <a:r>
              <a:rPr lang="es-ES" dirty="0" smtClean="0"/>
              <a:t> </a:t>
            </a:r>
            <a:r>
              <a:rPr lang="es-ES" dirty="0" err="1" smtClean="0"/>
              <a:t>memiliki</a:t>
            </a:r>
            <a:r>
              <a:rPr lang="es-ES" dirty="0" smtClean="0"/>
              <a:t> </a:t>
            </a:r>
            <a:r>
              <a:rPr lang="es-ES" dirty="0" err="1" smtClean="0"/>
              <a:t>peran</a:t>
            </a:r>
            <a:r>
              <a:rPr lang="es-ES" dirty="0" smtClean="0"/>
              <a:t> inti yang </a:t>
            </a:r>
            <a:r>
              <a:rPr lang="es-ES" dirty="0" err="1" smtClean="0"/>
              <a:t>cukup</a:t>
            </a:r>
            <a:r>
              <a:rPr lang="es-ES" dirty="0" smtClean="0"/>
              <a:t> </a:t>
            </a:r>
            <a:r>
              <a:rPr lang="es-ES" dirty="0" err="1" smtClean="0"/>
              <a:t>banyak</a:t>
            </a:r>
            <a:r>
              <a:rPr lang="es-ES" dirty="0" smtClean="0"/>
              <a:t> </a:t>
            </a:r>
            <a:r>
              <a:rPr lang="es-ES" dirty="0" err="1" smtClean="0"/>
              <a:t>manfaatnya</a:t>
            </a:r>
            <a:r>
              <a:rPr lang="es-E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24" y="1356997"/>
            <a:ext cx="1750291" cy="2119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4167051"/>
            <a:ext cx="29337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App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10576586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Folder </a:t>
            </a:r>
            <a:r>
              <a:rPr lang="en-US" b="1" dirty="0"/>
              <a:t>Console 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 smtClean="0"/>
              <a:t>artisan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Folder </a:t>
            </a:r>
            <a:r>
              <a:rPr lang="en-US" b="1" dirty="0"/>
              <a:t>Exceptions 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i="1" dirty="0"/>
              <a:t> exception </a:t>
            </a:r>
            <a:r>
              <a:rPr lang="en-US" i="1" dirty="0" smtClean="0"/>
              <a:t>handler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 </a:t>
            </a:r>
            <a:r>
              <a:rPr lang="en-US" b="1" dirty="0" smtClean="0"/>
              <a:t>Http </a:t>
            </a:r>
            <a:r>
              <a:rPr lang="en-US" dirty="0" err="1" smtClean="0"/>
              <a:t>merupakan</a:t>
            </a:r>
            <a:r>
              <a:rPr lang="en-US" dirty="0" smtClean="0"/>
              <a:t> folder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file-file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proses request </a:t>
            </a:r>
            <a:r>
              <a:rPr lang="en-US" dirty="0" err="1" smtClean="0"/>
              <a:t>dan</a:t>
            </a:r>
            <a:r>
              <a:rPr lang="en-US" dirty="0" smtClean="0"/>
              <a:t> response Http.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b-NO" b="1" dirty="0"/>
              <a:t>Controllers</a:t>
            </a:r>
            <a:r>
              <a:rPr lang="nb-NO" dirty="0"/>
              <a:t>: Direktori ini digunakan untuk menyimpan seluruh class </a:t>
            </a:r>
            <a:r>
              <a:rPr lang="nb-NO" dirty="0" smtClean="0"/>
              <a:t>Controller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Middleware</a:t>
            </a:r>
            <a:r>
              <a:rPr lang="en-US" dirty="0"/>
              <a:t>: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class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middleware PHP.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middleware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HTTP request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Controller.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Middleware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filter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yang </a:t>
            </a:r>
            <a:r>
              <a:rPr lang="en-US" dirty="0" err="1"/>
              <a:t>belum</a:t>
            </a:r>
            <a:r>
              <a:rPr lang="en-US" dirty="0"/>
              <a:t> login</a:t>
            </a:r>
            <a:r>
              <a:rPr lang="en-US" dirty="0" smtClean="0"/>
              <a:t>.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Folder</a:t>
            </a:r>
            <a:r>
              <a:rPr lang="en-US" dirty="0"/>
              <a:t> </a:t>
            </a:r>
            <a:r>
              <a:rPr lang="en-US" b="1" dirty="0" smtClean="0"/>
              <a:t>Models</a:t>
            </a:r>
            <a:r>
              <a:rPr lang="en-US" b="1" dirty="0"/>
              <a:t> 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 </a:t>
            </a:r>
            <a:r>
              <a:rPr lang="en-US" i="1" dirty="0" smtClean="0"/>
              <a:t>model database </a:t>
            </a:r>
            <a:r>
              <a:rPr lang="en-US" dirty="0" smtClean="0"/>
              <a:t>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query database</a:t>
            </a:r>
            <a:r>
              <a:rPr lang="en-US" i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Folder </a:t>
            </a:r>
            <a:r>
              <a:rPr lang="en-US" b="1" dirty="0"/>
              <a:t>Providers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smtClean="0"/>
              <a:t>services.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1973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10576586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Folder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 file </a:t>
            </a:r>
            <a:r>
              <a:rPr lang="en-US" b="1" i="1" dirty="0" err="1"/>
              <a:t>app.php</a:t>
            </a:r>
            <a:r>
              <a:rPr lang="en-US" dirty="0"/>
              <a:t> yang </a:t>
            </a:r>
            <a:r>
              <a:rPr lang="en-US" dirty="0" err="1"/>
              <a:t>mengendalikan</a:t>
            </a:r>
            <a:r>
              <a:rPr lang="en-US" dirty="0"/>
              <a:t> </a:t>
            </a:r>
            <a:r>
              <a:rPr lang="en-US" i="1" dirty="0" smtClean="0"/>
              <a:t>framework</a:t>
            </a:r>
            <a:r>
              <a:rPr lang="en-US" i="1" dirty="0"/>
              <a:t> </a:t>
            </a:r>
            <a:r>
              <a:rPr lang="en-US" dirty="0" err="1"/>
              <a:t>dan</a:t>
            </a:r>
            <a:r>
              <a:rPr lang="en-US" dirty="0"/>
              <a:t> file </a:t>
            </a:r>
            <a:r>
              <a:rPr lang="en-US" dirty="0" err="1"/>
              <a:t>autoload.php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mengkonfigurasi</a:t>
            </a:r>
            <a:r>
              <a:rPr lang="en-US" dirty="0"/>
              <a:t> </a:t>
            </a:r>
            <a:r>
              <a:rPr lang="en-US" i="1" dirty="0" err="1"/>
              <a:t>autoloading</a:t>
            </a:r>
            <a:r>
              <a:rPr lang="en-US" i="1" dirty="0"/>
              <a:t> </a:t>
            </a:r>
            <a:r>
              <a:rPr lang="en-US" dirty="0" err="1"/>
              <a:t>serta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 folder </a:t>
            </a:r>
            <a:r>
              <a:rPr lang="en-US" dirty="0" err="1"/>
              <a:t>dan</a:t>
            </a:r>
            <a:r>
              <a:rPr lang="en-US" dirty="0"/>
              <a:t> file cache </a:t>
            </a:r>
            <a:r>
              <a:rPr lang="en-US" dirty="0" smtClean="0"/>
              <a:t>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230" y="3021960"/>
            <a:ext cx="2581481" cy="14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5019973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Folder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folder yang </a:t>
            </a:r>
            <a:r>
              <a:rPr lang="en-US" dirty="0" err="1"/>
              <a:t>berisi</a:t>
            </a:r>
            <a:r>
              <a:rPr lang="en-US" dirty="0"/>
              <a:t> file-file </a:t>
            </a:r>
            <a:r>
              <a:rPr lang="en-US" dirty="0" err="1" smtClean="0"/>
              <a:t>konfigurasi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file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</a:t>
            </a:r>
            <a:r>
              <a:rPr lang="en-US" dirty="0" smtClean="0"/>
              <a:t> folder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– </a:t>
            </a:r>
            <a:r>
              <a:rPr lang="en-US" dirty="0" err="1" smtClean="0"/>
              <a:t>beda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73" y="948010"/>
            <a:ext cx="2893827" cy="52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7841551" cy="4836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Folder </a:t>
            </a:r>
            <a:r>
              <a:rPr lang="en-US" dirty="0" err="1"/>
              <a:t>direktori</a:t>
            </a:r>
            <a:r>
              <a:rPr lang="en-US" dirty="0"/>
              <a:t> database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3, </a:t>
            </a:r>
            <a:r>
              <a:rPr lang="en-US" dirty="0" err="1" smtClean="0"/>
              <a:t>yaitu</a:t>
            </a:r>
            <a:r>
              <a:rPr lang="en-US" dirty="0" smtClean="0"/>
              <a:t>: </a:t>
            </a:r>
            <a:r>
              <a:rPr lang="en-US" b="1" i="1" dirty="0" smtClean="0"/>
              <a:t>factories, migrations,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seders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Database/Factories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Membuat</a:t>
            </a:r>
            <a:r>
              <a:rPr lang="en-US" dirty="0"/>
              <a:t> data-data fake </a:t>
            </a:r>
            <a:r>
              <a:rPr lang="en-US" dirty="0" err="1"/>
              <a:t>atau</a:t>
            </a:r>
            <a:r>
              <a:rPr lang="en-US" dirty="0"/>
              <a:t> dummy. Data dummy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Database/Migrations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aneka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 </a:t>
            </a:r>
            <a:r>
              <a:rPr lang="en-US" dirty="0" err="1"/>
              <a:t>dataase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Database/Seeds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 folder database/seeds </a:t>
            </a:r>
            <a:r>
              <a:rPr lang="en-US" dirty="0" err="1" smtClean="0"/>
              <a:t>memuat</a:t>
            </a:r>
            <a:r>
              <a:rPr lang="en-US" dirty="0" smtClean="0"/>
              <a:t> </a:t>
            </a:r>
            <a:r>
              <a:rPr lang="en-US" dirty="0" err="1" smtClean="0"/>
              <a:t>aneka</a:t>
            </a:r>
            <a:r>
              <a:rPr lang="en-US" dirty="0" smtClean="0"/>
              <a:t> seeder database </a:t>
            </a:r>
            <a:r>
              <a:rPr lang="en-US" dirty="0" err="1" smtClean="0"/>
              <a:t>untuk</a:t>
            </a:r>
            <a:r>
              <a:rPr lang="en-US" dirty="0" smtClean="0"/>
              <a:t> proses input data </a:t>
            </a:r>
            <a:r>
              <a:rPr lang="en-US" dirty="0" err="1" smtClean="0"/>
              <a:t>awal</a:t>
            </a:r>
            <a:r>
              <a:rPr lang="en-US" dirty="0" smtClean="0"/>
              <a:t> (</a:t>
            </a:r>
            <a:r>
              <a:rPr lang="en-US" dirty="0" err="1" smtClean="0"/>
              <a:t>inisialisasi</a:t>
            </a:r>
            <a:r>
              <a:rPr lang="en-US" dirty="0" smtClean="0"/>
              <a:t> data) di </a:t>
            </a:r>
            <a:r>
              <a:rPr lang="en-US" dirty="0" err="1" smtClean="0"/>
              <a:t>tabel</a:t>
            </a:r>
            <a:r>
              <a:rPr lang="en-US" dirty="0" smtClean="0"/>
              <a:t> database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053" y="2813692"/>
            <a:ext cx="2703088" cy="18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8" y="1328797"/>
            <a:ext cx="10646713" cy="22765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smtClean="0"/>
              <a:t>folder 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smtClean="0"/>
              <a:t>private</a:t>
            </a:r>
            <a:r>
              <a:rPr lang="en-US" dirty="0" smtClean="0"/>
              <a:t>. </a:t>
            </a:r>
            <a:r>
              <a:rPr lang="en-US" b="1" dirty="0" smtClean="0"/>
              <a:t>Folder public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smtClean="0"/>
              <a:t>folder yang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i="1" dirty="0"/>
              <a:t>resource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web browser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b="1" dirty="0" smtClean="0"/>
              <a:t>folder private</a:t>
            </a:r>
            <a:r>
              <a:rPr lang="en-US" dirty="0" smtClean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berisikan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PHP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/>
              <a:t>ataupun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framwork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Folder public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asset </a:t>
            </a:r>
            <a:r>
              <a:rPr lang="en-US" dirty="0" err="1" smtClean="0"/>
              <a:t>serperti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 , image,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29" y="3605349"/>
            <a:ext cx="2100609" cy="25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Folder Structure -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095264" y="0"/>
            <a:ext cx="791934" cy="7919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Laravel - Wikipedia bahasa Indonesia, ensiklopedia beb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391" y="30207"/>
            <a:ext cx="70338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18679" y="1328797"/>
            <a:ext cx="6796522" cy="48180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Di </a:t>
            </a:r>
            <a:r>
              <a:rPr lang="en-US" dirty="0" err="1" smtClean="0"/>
              <a:t>dalam</a:t>
            </a:r>
            <a:r>
              <a:rPr lang="en-US" dirty="0" smtClean="0"/>
              <a:t> folder resources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sub folder </a:t>
            </a:r>
            <a:r>
              <a:rPr lang="en-US" dirty="0" err="1" smtClean="0"/>
              <a:t>yaitu</a:t>
            </a:r>
            <a:r>
              <a:rPr lang="en-US" b="1" i="1" dirty="0" smtClean="0"/>
              <a:t>, </a:t>
            </a:r>
            <a:r>
              <a:rPr lang="en-US" b="1" i="1" dirty="0" err="1" smtClean="0"/>
              <a:t>css</a:t>
            </a:r>
            <a:r>
              <a:rPr lang="en-US" b="1" i="1" dirty="0" smtClean="0"/>
              <a:t>, </a:t>
            </a:r>
            <a:r>
              <a:rPr lang="en-US" b="1" i="1" dirty="0" err="1" smtClean="0"/>
              <a:t>js</a:t>
            </a:r>
            <a:r>
              <a:rPr lang="en-US" b="1" i="1" dirty="0" smtClean="0"/>
              <a:t>, </a:t>
            </a:r>
            <a:r>
              <a:rPr lang="en-US" b="1" i="1" dirty="0" err="1" smtClean="0"/>
              <a:t>lang</a:t>
            </a:r>
            <a:r>
              <a:rPr lang="en-US" b="1" i="1" dirty="0" smtClean="0"/>
              <a:t>, </a:t>
            </a:r>
            <a:r>
              <a:rPr lang="en-US" b="1" i="1" dirty="0" err="1" smtClean="0"/>
              <a:t>dan</a:t>
            </a:r>
            <a:r>
              <a:rPr lang="en-US" b="1" i="1" dirty="0" smtClean="0"/>
              <a:t> views.</a:t>
            </a:r>
            <a:endParaRPr lang="en-US" b="1" i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css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file </a:t>
            </a:r>
            <a:r>
              <a:rPr lang="en-US" dirty="0" err="1" smtClean="0"/>
              <a:t>css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di </a:t>
            </a:r>
            <a:r>
              <a:rPr lang="en-US" dirty="0" err="1" smtClean="0"/>
              <a:t>kompilasi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js</a:t>
            </a:r>
            <a:r>
              <a:rPr lang="en-US" b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di </a:t>
            </a:r>
            <a:r>
              <a:rPr lang="en-US" dirty="0" err="1" smtClean="0"/>
              <a:t>kompilasi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lang</a:t>
            </a:r>
            <a:r>
              <a:rPr lang="en-US" b="1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multi Bahasa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Views </a:t>
            </a:r>
            <a:r>
              <a:rPr lang="en-US" dirty="0" smtClean="0"/>
              <a:t>: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sub folder resources yang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krusial</a:t>
            </a:r>
            <a:r>
              <a:rPr lang="en-US" dirty="0"/>
              <a:t>. Folder view </a:t>
            </a:r>
            <a:r>
              <a:rPr lang="en-US" dirty="0" err="1"/>
              <a:t>inilah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MVC (Model View Controller). </a:t>
            </a:r>
            <a:r>
              <a:rPr lang="en-US" dirty="0" err="1"/>
              <a:t>Semua</a:t>
            </a:r>
            <a:r>
              <a:rPr lang="en-US" dirty="0"/>
              <a:t> file yang </a:t>
            </a:r>
            <a:r>
              <a:rPr lang="en-US" dirty="0" smtClean="0"/>
              <a:t>di </a:t>
            </a:r>
            <a:r>
              <a:rPr lang="en-US" dirty="0" err="1" smtClean="0"/>
              <a:t>buat</a:t>
            </a:r>
            <a:r>
              <a:rPr lang="en-US" dirty="0" smtClean="0"/>
              <a:t> di </a:t>
            </a:r>
            <a:r>
              <a:rPr lang="en-US" dirty="0" err="1" smtClean="0"/>
              <a:t>Laravel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template blade </a:t>
            </a:r>
            <a:r>
              <a:rPr lang="en-US" dirty="0" err="1"/>
              <a:t>dan</a:t>
            </a:r>
            <a:r>
              <a:rPr lang="en-US" dirty="0"/>
              <a:t> file HTML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sub folder view.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1995425"/>
            <a:ext cx="2643238" cy="32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122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BUILD WEB APPLICATION FROM SCRATCH by</vt:lpstr>
      <vt:lpstr>Folder Structure</vt:lpstr>
      <vt:lpstr>App</vt:lpstr>
      <vt:lpstr>App</vt:lpstr>
      <vt:lpstr>Bootstrap</vt:lpstr>
      <vt:lpstr>Config</vt:lpstr>
      <vt:lpstr>Database</vt:lpstr>
      <vt:lpstr>Public</vt:lpstr>
      <vt:lpstr>Resources</vt:lpstr>
      <vt:lpstr>Routes</vt:lpstr>
      <vt:lpstr>Storage</vt:lpstr>
      <vt:lpstr>Test</vt:lpstr>
      <vt:lpstr>Vendor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2021-08-27T23:56:17Z</dcterms:created>
  <dcterms:modified xsi:type="dcterms:W3CDTF">2021-09-25T04:29:26Z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