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410" r:id="rId6"/>
    <p:sldId id="412" r:id="rId7"/>
    <p:sldId id="411" r:id="rId8"/>
    <p:sldId id="413" r:id="rId9"/>
    <p:sldId id="414" r:id="rId10"/>
    <p:sldId id="415" r:id="rId11"/>
    <p:sldId id="416" r:id="rId12"/>
    <p:sldId id="417" r:id="rId13"/>
    <p:sldId id="418" r:id="rId14"/>
    <p:sldId id="4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F2F2F2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68" autoAdjust="0"/>
  </p:normalViewPr>
  <p:slideViewPr>
    <p:cSldViewPr snapToGrid="0" showGuides="1">
      <p:cViewPr>
        <p:scale>
          <a:sx n="75" d="100"/>
          <a:sy n="75" d="100"/>
        </p:scale>
        <p:origin x="1782" y="81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25-Sep-21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25-Sep-21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blade.ph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blade.ph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blade.ph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WEB APPLICATION </a:t>
            </a:r>
            <a:r>
              <a:rPr lang="en-US" dirty="0"/>
              <a:t>FROM </a:t>
            </a:r>
            <a:r>
              <a:rPr lang="en-US" dirty="0" smtClean="0"/>
              <a:t>SCRATCH </a:t>
            </a:r>
            <a:r>
              <a:rPr lang="en-US" sz="1400" dirty="0" smtClean="0"/>
              <a:t>by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</a:t>
            </a:r>
            <a:r>
              <a:rPr lang="en-US" dirty="0" err="1" smtClean="0"/>
              <a:t>Dharmawan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endParaRPr lang="en-US" dirty="0" smtClean="0"/>
          </a:p>
          <a:p>
            <a:r>
              <a:rPr lang="en-US" dirty="0" smtClean="0"/>
              <a:t>WEB DEVELOPER</a:t>
            </a:r>
          </a:p>
          <a:p>
            <a:r>
              <a:rPr lang="en-US" sz="1100" dirty="0" smtClean="0"/>
              <a:t>@</a:t>
            </a:r>
            <a:r>
              <a:rPr lang="en-US" sz="1100" dirty="0" err="1" smtClean="0"/>
              <a:t>adityadees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355159"/>
            <a:ext cx="774615" cy="700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2006084"/>
            <a:ext cx="4643901" cy="3040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1974691" y="409387"/>
            <a:ext cx="506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FAKULTAS ILMU KOMPUTER</a:t>
            </a:r>
          </a:p>
          <a:p>
            <a:r>
              <a:rPr lang="en-US" dirty="0" smtClean="0"/>
              <a:t>UNIVERSITAS SRIWIJAYA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17865" y="547886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UNSRI MENGAJAR 2021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3671" y="5990684"/>
            <a:ext cx="319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LARAVEL </a:t>
            </a:r>
            <a:r>
              <a:rPr lang="en-US" dirty="0"/>
              <a:t>– BOOTSTRAP </a:t>
            </a:r>
            <a:r>
              <a:rPr lang="en-US" dirty="0" smtClean="0"/>
              <a:t>- MYSQL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2010" y="5990684"/>
            <a:ext cx="316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BAB </a:t>
            </a:r>
            <a:r>
              <a:rPr lang="en-US" dirty="0"/>
              <a:t>V</a:t>
            </a:r>
            <a:r>
              <a:rPr lang="en-US" dirty="0" smtClean="0"/>
              <a:t> : Static Web Part I</a:t>
            </a:r>
          </a:p>
        </p:txBody>
      </p:sp>
      <p:pic>
        <p:nvPicPr>
          <p:cNvPr id="1026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90" y="5630468"/>
            <a:ext cx="3516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2/Bootstrap_logo.svg/512px-Bootstrap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13" y="5630468"/>
            <a:ext cx="4589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ySQL Logo in SVG Vector or PNG File Format - Logo.w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414" y="5630468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Styling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</a:t>
            </a:r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10574772" cy="7373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9. </a:t>
            </a:r>
            <a:r>
              <a:rPr lang="es-ES" dirty="0" err="1" smtClean="0"/>
              <a:t>Kembali</a:t>
            </a:r>
            <a:r>
              <a:rPr lang="es-ES" dirty="0" smtClean="0"/>
              <a:t> </a:t>
            </a:r>
            <a:r>
              <a:rPr lang="es-ES" dirty="0" err="1" smtClean="0"/>
              <a:t>ke</a:t>
            </a:r>
            <a:r>
              <a:rPr lang="es-ES" dirty="0" smtClean="0"/>
              <a:t> browser </a:t>
            </a: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refresh</a:t>
            </a:r>
            <a:r>
              <a:rPr lang="es-ES" dirty="0" smtClean="0"/>
              <a:t> </a:t>
            </a:r>
            <a:r>
              <a:rPr lang="es-ES" dirty="0" err="1" smtClean="0"/>
              <a:t>halaman</a:t>
            </a:r>
            <a:r>
              <a:rPr lang="es-ES" dirty="0" smtClean="0"/>
              <a:t> </a:t>
            </a:r>
            <a:r>
              <a:rPr lang="es-ES" dirty="0" err="1" smtClean="0"/>
              <a:t>website</a:t>
            </a:r>
            <a:r>
              <a:rPr lang="es-ES" dirty="0" smtClean="0"/>
              <a:t>, </a:t>
            </a:r>
            <a:r>
              <a:rPr lang="es-ES" dirty="0" err="1" smtClean="0"/>
              <a:t>maka</a:t>
            </a:r>
            <a:r>
              <a:rPr lang="es-ES" dirty="0" smtClean="0"/>
              <a:t> secara </a:t>
            </a:r>
            <a:r>
              <a:rPr lang="es-ES" dirty="0" err="1" smtClean="0"/>
              <a:t>otomatis</a:t>
            </a:r>
            <a:r>
              <a:rPr lang="es-ES" dirty="0" smtClean="0"/>
              <a:t> </a:t>
            </a:r>
            <a:r>
              <a:rPr lang="es-ES" dirty="0" err="1" smtClean="0"/>
              <a:t>tampilannya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berubah</a:t>
            </a:r>
            <a:endParaRPr lang="es-E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50" y="3075595"/>
            <a:ext cx="9214656" cy="15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642425" y="2791472"/>
            <a:ext cx="5387525" cy="116861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Thank </a:t>
            </a:r>
            <a:r>
              <a:rPr lang="en-US" b="0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Static Web – 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962025" y="3913974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artisan 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490335"/>
            <a:ext cx="5551834" cy="6378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Buat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 </a:t>
            </a:r>
            <a:r>
              <a:rPr lang="es-ES" dirty="0" err="1" smtClean="0"/>
              <a:t>laravel</a:t>
            </a:r>
            <a:endParaRPr lang="es-ES" dirty="0"/>
          </a:p>
        </p:txBody>
      </p:sp>
      <p:sp>
        <p:nvSpPr>
          <p:cNvPr id="15" name="Rectangle 14"/>
          <p:cNvSpPr/>
          <p:nvPr/>
        </p:nvSpPr>
        <p:spPr>
          <a:xfrm>
            <a:off x="962025" y="2020808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laravel</a:t>
            </a:r>
            <a:r>
              <a:rPr lang="en-US" dirty="0" smtClean="0">
                <a:solidFill>
                  <a:schemeClr val="tx1"/>
                </a:solidFill>
              </a:rPr>
              <a:t> new </a:t>
            </a:r>
            <a:r>
              <a:rPr lang="en-US" dirty="0" err="1" smtClean="0">
                <a:solidFill>
                  <a:schemeClr val="tx1"/>
                </a:solidFill>
              </a:rPr>
              <a:t>web_statis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3402058"/>
            <a:ext cx="5509566" cy="4439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Jalankan</a:t>
            </a:r>
            <a:r>
              <a:rPr lang="en-US" dirty="0" smtClean="0"/>
              <a:t> web </a:t>
            </a:r>
            <a:r>
              <a:rPr lang="en-US" dirty="0" err="1" smtClean="0"/>
              <a:t>nya</a:t>
            </a:r>
            <a:r>
              <a:rPr lang="en-US" dirty="0" smtClean="0"/>
              <a:t> di local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287"/>
          <a:stretch/>
        </p:blipFill>
        <p:spPr>
          <a:xfrm>
            <a:off x="6434264" y="1490335"/>
            <a:ext cx="4042065" cy="15579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509" y="3402058"/>
            <a:ext cx="5202782" cy="22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Route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Create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3"/>
            <a:ext cx="6629607" cy="719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Buka</a:t>
            </a:r>
            <a:r>
              <a:rPr lang="es-ES" dirty="0" smtClean="0"/>
              <a:t> file </a:t>
            </a:r>
            <a:r>
              <a:rPr lang="es-ES" dirty="0" err="1" smtClean="0"/>
              <a:t>web.php</a:t>
            </a:r>
            <a:r>
              <a:rPr lang="es-ES" dirty="0" smtClean="0"/>
              <a:t> yang </a:t>
            </a:r>
            <a:r>
              <a:rPr lang="es-ES" dirty="0" err="1" smtClean="0"/>
              <a:t>berada</a:t>
            </a:r>
            <a:r>
              <a:rPr lang="es-ES" dirty="0" smtClean="0"/>
              <a:t> </a:t>
            </a:r>
            <a:r>
              <a:rPr lang="es-ES" dirty="0" err="1" smtClean="0"/>
              <a:t>dalam</a:t>
            </a:r>
            <a:r>
              <a:rPr lang="es-ES" dirty="0" smtClean="0"/>
              <a:t> folder </a:t>
            </a:r>
            <a:r>
              <a:rPr lang="es-ES" dirty="0" err="1" smtClean="0"/>
              <a:t>route</a:t>
            </a:r>
            <a:r>
              <a:rPr lang="es-ES" dirty="0" smtClean="0"/>
              <a:t> </a:t>
            </a:r>
            <a:endParaRPr lang="es-ES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3468796"/>
            <a:ext cx="5509566" cy="7516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welcome </a:t>
            </a:r>
            <a:r>
              <a:rPr lang="en-US" dirty="0" err="1" smtClean="0"/>
              <a:t>menjadi</a:t>
            </a:r>
            <a:r>
              <a:rPr lang="en-US" dirty="0" smtClean="0"/>
              <a:t> home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29" y="1356997"/>
            <a:ext cx="1943371" cy="1209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529" y="3448854"/>
            <a:ext cx="2524477" cy="771633"/>
          </a:xfrm>
          <a:prstGeom prst="rect">
            <a:avLst/>
          </a:prstGeom>
        </p:spPr>
      </p:pic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4755202"/>
            <a:ext cx="5509566" cy="10468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Buat</a:t>
            </a:r>
            <a:r>
              <a:rPr lang="en-US" dirty="0" smtClean="0"/>
              <a:t> route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view </a:t>
            </a:r>
            <a:r>
              <a:rPr lang="en-US" dirty="0" err="1" smtClean="0"/>
              <a:t>ke</a:t>
            </a:r>
            <a:r>
              <a:rPr lang="en-US" dirty="0" smtClean="0"/>
              <a:t> file </a:t>
            </a:r>
            <a:r>
              <a:rPr lang="en-US" dirty="0" err="1" smtClean="0"/>
              <a:t>about_us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529" y="4445446"/>
            <a:ext cx="273405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Page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Create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6629607" cy="10773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Buat</a:t>
            </a:r>
            <a:r>
              <a:rPr lang="es-ES" dirty="0" smtClean="0"/>
              <a:t> file </a:t>
            </a:r>
            <a:r>
              <a:rPr lang="es-ES" dirty="0" err="1" smtClean="0"/>
              <a:t>baru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nama</a:t>
            </a:r>
            <a:r>
              <a:rPr lang="es-ES" dirty="0" smtClean="0"/>
              <a:t> </a:t>
            </a:r>
            <a:r>
              <a:rPr lang="es-ES" b="1" dirty="0" err="1" smtClean="0">
                <a:hlinkClick r:id="rId3"/>
              </a:rPr>
              <a:t>home.blade.php</a:t>
            </a:r>
            <a:r>
              <a:rPr lang="es-ES" dirty="0" smtClean="0"/>
              <a:t> dan </a:t>
            </a:r>
            <a:r>
              <a:rPr lang="es-ES" b="1" dirty="0" err="1" smtClean="0"/>
              <a:t>about_us.blade.php</a:t>
            </a:r>
            <a:r>
              <a:rPr lang="es-ES" dirty="0" smtClean="0"/>
              <a:t> pada folder </a:t>
            </a:r>
            <a:r>
              <a:rPr lang="es-ES" b="1" dirty="0" err="1" smtClean="0"/>
              <a:t>resources</a:t>
            </a:r>
            <a:r>
              <a:rPr lang="es-ES" b="1" dirty="0" smtClean="0"/>
              <a:t>/</a:t>
            </a:r>
            <a:r>
              <a:rPr lang="es-ES" b="1" dirty="0" err="1" smtClean="0"/>
              <a:t>view</a:t>
            </a:r>
            <a:endParaRPr lang="es-ES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3713256"/>
            <a:ext cx="5509566" cy="1968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smtClean="0"/>
              <a:t>Edit file </a:t>
            </a:r>
            <a:r>
              <a:rPr lang="en-US" b="1" dirty="0" err="1" smtClean="0">
                <a:hlinkClick r:id="rId3"/>
              </a:rPr>
              <a:t>home.blade.php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b="1" dirty="0" err="1" smtClean="0"/>
              <a:t>about_us.blade.php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HALAMAN UTAMA </a:t>
            </a:r>
            <a:r>
              <a:rPr lang="en-US" dirty="0" err="1" smtClean="0"/>
              <a:t>dan</a:t>
            </a:r>
            <a:r>
              <a:rPr lang="en-US" dirty="0" smtClean="0"/>
              <a:t> HALAMAN ABOUT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file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CTRL+S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851" y="1384093"/>
            <a:ext cx="2314898" cy="173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481" y="3468796"/>
            <a:ext cx="3848637" cy="1228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481" y="4837509"/>
            <a:ext cx="362000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Page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Create Page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6629607" cy="10773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</a:t>
            </a:r>
            <a:r>
              <a:rPr lang="es-ES" dirty="0" smtClean="0"/>
              <a:t>. </a:t>
            </a:r>
            <a:r>
              <a:rPr lang="es-ES" dirty="0" err="1" smtClean="0"/>
              <a:t>Kembali</a:t>
            </a:r>
            <a:r>
              <a:rPr lang="es-ES" dirty="0" smtClean="0"/>
              <a:t> </a:t>
            </a:r>
            <a:r>
              <a:rPr lang="es-ES" dirty="0" err="1" smtClean="0"/>
              <a:t>ke</a:t>
            </a:r>
            <a:r>
              <a:rPr lang="es-ES" dirty="0" smtClean="0"/>
              <a:t> browser dan </a:t>
            </a:r>
            <a:r>
              <a:rPr lang="es-ES" dirty="0" err="1" smtClean="0"/>
              <a:t>refresh</a:t>
            </a:r>
            <a:r>
              <a:rPr lang="es-ES" dirty="0" smtClean="0"/>
              <a:t> </a:t>
            </a:r>
            <a:r>
              <a:rPr lang="es-ES" dirty="0" err="1" smtClean="0"/>
              <a:t>halaman</a:t>
            </a:r>
            <a:r>
              <a:rPr lang="es-ES" dirty="0" smtClean="0"/>
              <a:t> </a:t>
            </a:r>
            <a:r>
              <a:rPr lang="es-ES" dirty="0" err="1" smtClean="0"/>
              <a:t>nya</a:t>
            </a:r>
            <a:r>
              <a:rPr lang="es-ES" dirty="0" smtClean="0"/>
              <a:t>, </a:t>
            </a:r>
            <a:r>
              <a:rPr lang="es-ES" dirty="0" err="1" smtClean="0"/>
              <a:t>maka</a:t>
            </a:r>
            <a:r>
              <a:rPr lang="es-ES" dirty="0" smtClean="0"/>
              <a:t> </a:t>
            </a:r>
            <a:r>
              <a:rPr lang="es-ES" dirty="0" err="1" smtClean="0"/>
              <a:t>otomatis</a:t>
            </a:r>
            <a:r>
              <a:rPr lang="es-ES" dirty="0" smtClean="0"/>
              <a:t> </a:t>
            </a:r>
            <a:r>
              <a:rPr lang="es-ES" dirty="0" err="1" smtClean="0"/>
              <a:t>halaman</a:t>
            </a:r>
            <a:r>
              <a:rPr lang="es-ES" dirty="0" smtClean="0"/>
              <a:t> </a:t>
            </a:r>
            <a:r>
              <a:rPr lang="es-ES" dirty="0" err="1" smtClean="0"/>
              <a:t>welcome</a:t>
            </a:r>
            <a:r>
              <a:rPr lang="es-ES" dirty="0" smtClean="0"/>
              <a:t> </a:t>
            </a:r>
            <a:r>
              <a:rPr lang="es-ES" dirty="0" err="1" smtClean="0"/>
              <a:t>tadi</a:t>
            </a:r>
            <a:r>
              <a:rPr lang="es-ES" dirty="0" smtClean="0"/>
              <a:t> </a:t>
            </a:r>
            <a:r>
              <a:rPr lang="es-ES" dirty="0" err="1" smtClean="0"/>
              <a:t>berubah</a:t>
            </a:r>
            <a:r>
              <a:rPr lang="es-ES" dirty="0" smtClean="0"/>
              <a:t> </a:t>
            </a:r>
            <a:r>
              <a:rPr lang="es-ES" dirty="0" err="1" smtClean="0"/>
              <a:t>menjadi</a:t>
            </a:r>
            <a:r>
              <a:rPr lang="es-ES" dirty="0" smtClean="0"/>
              <a:t> </a:t>
            </a:r>
            <a:r>
              <a:rPr lang="es-ES" dirty="0" err="1" smtClean="0"/>
              <a:t>halaman</a:t>
            </a:r>
            <a:r>
              <a:rPr lang="es-ES" dirty="0" smtClean="0"/>
              <a:t> home</a:t>
            </a:r>
            <a:endParaRPr lang="es-ES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6" y="3102814"/>
            <a:ext cx="10263623" cy="9992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4. Edit file </a:t>
            </a:r>
            <a:r>
              <a:rPr lang="en-US" dirty="0" err="1" smtClean="0">
                <a:hlinkClick r:id="rId3"/>
              </a:rPr>
              <a:t>home.blade.php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tag html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865" y="1496814"/>
            <a:ext cx="3647236" cy="178616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35845" y="3857862"/>
            <a:ext cx="5509566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&lt;a </a:t>
            </a:r>
            <a:r>
              <a:rPr lang="en-US" sz="1400" dirty="0" err="1">
                <a:solidFill>
                  <a:schemeClr val="tx1"/>
                </a:solidFill>
              </a:rPr>
              <a:t>href</a:t>
            </a:r>
            <a:r>
              <a:rPr lang="en-US" sz="1400" dirty="0">
                <a:solidFill>
                  <a:schemeClr val="tx1"/>
                </a:solidFill>
              </a:rPr>
              <a:t>="/about" title="</a:t>
            </a:r>
            <a:r>
              <a:rPr lang="en-US" sz="1400" dirty="0" err="1">
                <a:solidFill>
                  <a:schemeClr val="tx1"/>
                </a:solidFill>
              </a:rPr>
              <a:t>Halaman</a:t>
            </a:r>
            <a:r>
              <a:rPr lang="en-US" sz="1400" dirty="0">
                <a:solidFill>
                  <a:schemeClr val="tx1"/>
                </a:solidFill>
              </a:rPr>
              <a:t> About"&gt;KE HALAMAN ABOUT US&lt;/a&gt;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91" y="4450210"/>
            <a:ext cx="7072877" cy="13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Page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Create Page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6629607" cy="10773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5</a:t>
            </a:r>
            <a:r>
              <a:rPr lang="es-ES" dirty="0" smtClean="0"/>
              <a:t>. </a:t>
            </a:r>
            <a:r>
              <a:rPr lang="es-ES" dirty="0" err="1" smtClean="0"/>
              <a:t>Kembali</a:t>
            </a:r>
            <a:r>
              <a:rPr lang="es-ES" dirty="0" smtClean="0"/>
              <a:t> </a:t>
            </a:r>
            <a:r>
              <a:rPr lang="es-ES" dirty="0" err="1" smtClean="0"/>
              <a:t>ke</a:t>
            </a:r>
            <a:r>
              <a:rPr lang="es-ES" dirty="0" smtClean="0"/>
              <a:t> browser dan </a:t>
            </a:r>
            <a:r>
              <a:rPr lang="es-ES" dirty="0" err="1" smtClean="0"/>
              <a:t>refresh</a:t>
            </a:r>
            <a:r>
              <a:rPr lang="es-ES" dirty="0" smtClean="0"/>
              <a:t> </a:t>
            </a:r>
            <a:r>
              <a:rPr lang="es-ES" dirty="0" err="1" smtClean="0"/>
              <a:t>halaman</a:t>
            </a:r>
            <a:r>
              <a:rPr lang="es-ES" dirty="0" smtClean="0"/>
              <a:t> </a:t>
            </a:r>
            <a:r>
              <a:rPr lang="es-ES" dirty="0" err="1" smtClean="0"/>
              <a:t>nya</a:t>
            </a:r>
            <a:r>
              <a:rPr lang="es-ES" dirty="0" smtClean="0"/>
              <a:t>, </a:t>
            </a:r>
            <a:r>
              <a:rPr lang="es-ES" dirty="0" err="1" smtClean="0"/>
              <a:t>maka</a:t>
            </a:r>
            <a:r>
              <a:rPr lang="es-ES" dirty="0" smtClean="0"/>
              <a:t> </a:t>
            </a:r>
            <a:r>
              <a:rPr lang="es-ES" dirty="0" err="1" smtClean="0"/>
              <a:t>otomatis</a:t>
            </a:r>
            <a:r>
              <a:rPr lang="es-ES" dirty="0" smtClean="0"/>
              <a:t> </a:t>
            </a:r>
            <a:r>
              <a:rPr lang="es-ES" dirty="0" err="1" smtClean="0"/>
              <a:t>halaman</a:t>
            </a:r>
            <a:r>
              <a:rPr lang="es-ES" dirty="0" smtClean="0"/>
              <a:t> </a:t>
            </a:r>
            <a:r>
              <a:rPr lang="es-ES" dirty="0" err="1" smtClean="0"/>
              <a:t>tadi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berubah</a:t>
            </a:r>
            <a:endParaRPr lang="es-ES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6" y="3102814"/>
            <a:ext cx="10263623" cy="9992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6.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“KE HALAMAN ABOUT US”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about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83" y="1616052"/>
            <a:ext cx="3953427" cy="1333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776" y="3925529"/>
            <a:ext cx="5188754" cy="20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Styling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</a:t>
            </a:r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6775496" cy="12297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Buat</a:t>
            </a:r>
            <a:r>
              <a:rPr lang="es-ES" dirty="0" smtClean="0"/>
              <a:t> folder </a:t>
            </a:r>
            <a:r>
              <a:rPr lang="es-ES" dirty="0" err="1" smtClean="0"/>
              <a:t>baru</a:t>
            </a:r>
            <a:r>
              <a:rPr lang="es-ES" dirty="0" smtClean="0"/>
              <a:t> di </a:t>
            </a:r>
            <a:r>
              <a:rPr lang="es-ES" dirty="0" err="1" smtClean="0"/>
              <a:t>dalam</a:t>
            </a:r>
            <a:r>
              <a:rPr lang="es-ES" dirty="0" smtClean="0"/>
              <a:t> folder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nama</a:t>
            </a:r>
            <a:r>
              <a:rPr lang="es-ES" dirty="0" smtClean="0"/>
              <a:t> </a:t>
            </a:r>
            <a:r>
              <a:rPr lang="es-ES" b="1" dirty="0" err="1" smtClean="0"/>
              <a:t>style</a:t>
            </a:r>
            <a:endParaRPr lang="es-ES" b="1" dirty="0" smtClean="0"/>
          </a:p>
          <a:p>
            <a:r>
              <a:rPr lang="es-ES" dirty="0" smtClean="0"/>
              <a:t>2. </a:t>
            </a:r>
            <a:r>
              <a:rPr lang="es-ES" dirty="0" err="1" smtClean="0"/>
              <a:t>Buat</a:t>
            </a:r>
            <a:r>
              <a:rPr lang="es-ES" dirty="0" smtClean="0"/>
              <a:t> </a:t>
            </a:r>
            <a:r>
              <a:rPr lang="es-ES" dirty="0" err="1" smtClean="0"/>
              <a:t>dua</a:t>
            </a:r>
            <a:r>
              <a:rPr lang="es-ES" dirty="0" smtClean="0"/>
              <a:t> </a:t>
            </a:r>
            <a:r>
              <a:rPr lang="es-ES" dirty="0" err="1" smtClean="0"/>
              <a:t>buah</a:t>
            </a:r>
            <a:r>
              <a:rPr lang="es-ES" dirty="0" smtClean="0"/>
              <a:t> file </a:t>
            </a:r>
            <a:r>
              <a:rPr lang="es-ES" dirty="0" err="1" smtClean="0"/>
              <a:t>baru</a:t>
            </a:r>
            <a:r>
              <a:rPr lang="es-ES" dirty="0" smtClean="0"/>
              <a:t> di </a:t>
            </a:r>
            <a:r>
              <a:rPr lang="es-ES" dirty="0" err="1" smtClean="0"/>
              <a:t>dalam</a:t>
            </a:r>
            <a:r>
              <a:rPr lang="es-ES" dirty="0" smtClean="0"/>
              <a:t> folder </a:t>
            </a:r>
            <a:r>
              <a:rPr lang="es-ES" b="1" dirty="0" err="1" smtClean="0"/>
              <a:t>style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nama</a:t>
            </a:r>
            <a:r>
              <a:rPr lang="es-ES" dirty="0" smtClean="0"/>
              <a:t> </a:t>
            </a:r>
            <a:r>
              <a:rPr lang="es-ES" b="1" dirty="0" smtClean="0"/>
              <a:t>custom.css</a:t>
            </a:r>
            <a:r>
              <a:rPr lang="es-ES" dirty="0" smtClean="0"/>
              <a:t> dan </a:t>
            </a:r>
            <a:r>
              <a:rPr lang="es-ES" b="1" dirty="0" smtClean="0"/>
              <a:t>custom.js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79" y="1530642"/>
            <a:ext cx="3638712" cy="1550926"/>
          </a:xfrm>
          <a:prstGeom prst="rect">
            <a:avLst/>
          </a:prstGeom>
        </p:spPr>
      </p:pic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3408887"/>
            <a:ext cx="6775496" cy="122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3. </a:t>
            </a:r>
            <a:r>
              <a:rPr lang="es-ES" dirty="0" err="1" smtClean="0"/>
              <a:t>Edit</a:t>
            </a:r>
            <a:r>
              <a:rPr lang="es-ES" dirty="0" smtClean="0"/>
              <a:t> custom.css dan </a:t>
            </a:r>
            <a:r>
              <a:rPr lang="es-ES" dirty="0" err="1" smtClean="0"/>
              <a:t>tambahkan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di </a:t>
            </a:r>
            <a:r>
              <a:rPr lang="es-ES" dirty="0" err="1" smtClean="0"/>
              <a:t>samping</a:t>
            </a:r>
            <a:endParaRPr lang="es-ES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663079" y="3255213"/>
            <a:ext cx="2363002" cy="15042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ody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background:black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color:white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0859"/>
          <a:stretch/>
        </p:blipFill>
        <p:spPr>
          <a:xfrm>
            <a:off x="9158023" y="3367080"/>
            <a:ext cx="2614877" cy="1362265"/>
          </a:xfrm>
          <a:prstGeom prst="rect">
            <a:avLst/>
          </a:prstGeom>
        </p:spPr>
      </p:pic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4933101"/>
            <a:ext cx="6775496" cy="122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4</a:t>
            </a:r>
            <a:r>
              <a:rPr lang="es-ES" dirty="0" smtClean="0"/>
              <a:t>. </a:t>
            </a:r>
            <a:r>
              <a:rPr lang="es-ES" dirty="0" err="1" smtClean="0"/>
              <a:t>Edit</a:t>
            </a:r>
            <a:r>
              <a:rPr lang="es-ES" dirty="0" smtClean="0"/>
              <a:t> </a:t>
            </a:r>
            <a:r>
              <a:rPr lang="es-ES" dirty="0" err="1" smtClean="0"/>
              <a:t>custom.jsdan</a:t>
            </a:r>
            <a:r>
              <a:rPr lang="es-ES" dirty="0" smtClean="0"/>
              <a:t> </a:t>
            </a:r>
            <a:r>
              <a:rPr lang="es-ES" dirty="0" err="1" smtClean="0"/>
              <a:t>tambahkan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di </a:t>
            </a:r>
            <a:r>
              <a:rPr lang="es-ES" dirty="0" err="1" smtClean="0"/>
              <a:t>samping</a:t>
            </a:r>
            <a:endParaRPr lang="es-ES" b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618649" y="4852107"/>
            <a:ext cx="2539374" cy="15042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alert("Hello World !!!");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023" y="5285096"/>
            <a:ext cx="2829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Styling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</a:t>
            </a:r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3"/>
            <a:ext cx="5905708" cy="3661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5</a:t>
            </a:r>
            <a:r>
              <a:rPr lang="es-ES" dirty="0" smtClean="0"/>
              <a:t>. </a:t>
            </a:r>
            <a:r>
              <a:rPr lang="es-ES" dirty="0" err="1" smtClean="0"/>
              <a:t>Edit</a:t>
            </a:r>
            <a:r>
              <a:rPr lang="es-ES" dirty="0" smtClean="0"/>
              <a:t> file </a:t>
            </a:r>
            <a:r>
              <a:rPr lang="es-ES" dirty="0" err="1" smtClean="0">
                <a:hlinkClick r:id="rId3"/>
              </a:rPr>
              <a:t>home.blade.php</a:t>
            </a:r>
            <a:r>
              <a:rPr lang="es-ES" dirty="0" smtClean="0"/>
              <a:t> </a:t>
            </a: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masukan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dasar</a:t>
            </a:r>
            <a:r>
              <a:rPr lang="es-ES" dirty="0" smtClean="0"/>
              <a:t> </a:t>
            </a:r>
            <a:r>
              <a:rPr lang="es-ES" dirty="0" err="1" smtClean="0"/>
              <a:t>html</a:t>
            </a:r>
            <a:endParaRPr lang="es-E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594321" y="1157813"/>
            <a:ext cx="5274456" cy="2870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&lt;!DOCTYPE html&gt;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&lt;html </a:t>
            </a:r>
            <a:r>
              <a:rPr lang="en-US" sz="1200" dirty="0" err="1">
                <a:solidFill>
                  <a:schemeClr val="tx1"/>
                </a:solidFill>
              </a:rPr>
              <a:t>lang</a:t>
            </a:r>
            <a:r>
              <a:rPr lang="en-US" sz="1200" dirty="0">
                <a:solidFill>
                  <a:schemeClr val="tx1"/>
                </a:solidFill>
              </a:rPr>
              <a:t>="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 smtClean="0">
                <a:solidFill>
                  <a:schemeClr val="tx1"/>
                </a:solidFill>
              </a:rPr>
              <a:t>"&gt;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   &lt;meta charset="UTF-8"&gt;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   &lt;meta name="viewport" content="width=device-width, initial-scale=1.0"&gt;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   &lt;meta http-</a:t>
            </a:r>
            <a:r>
              <a:rPr lang="en-US" sz="1200" dirty="0" err="1">
                <a:solidFill>
                  <a:schemeClr val="tx1"/>
                </a:solidFill>
              </a:rPr>
              <a:t>equiv</a:t>
            </a:r>
            <a:r>
              <a:rPr lang="en-US" sz="1200" dirty="0">
                <a:solidFill>
                  <a:schemeClr val="tx1"/>
                </a:solidFill>
              </a:rPr>
              <a:t>="X-UA-Compatible" content="</a:t>
            </a:r>
            <a:r>
              <a:rPr lang="en-US" sz="1200" dirty="0" err="1">
                <a:solidFill>
                  <a:schemeClr val="tx1"/>
                </a:solidFill>
              </a:rPr>
              <a:t>ie</a:t>
            </a:r>
            <a:r>
              <a:rPr lang="en-US" sz="1200" dirty="0">
                <a:solidFill>
                  <a:schemeClr val="tx1"/>
                </a:solidFill>
              </a:rPr>
              <a:t>=edge"&gt;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   &lt;title&gt;Document&lt;/title&gt;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&lt;/head</a:t>
            </a:r>
            <a:r>
              <a:rPr lang="en-US" sz="1200" dirty="0" smtClean="0">
                <a:solidFill>
                  <a:schemeClr val="tx1"/>
                </a:solidFill>
              </a:rPr>
              <a:t>&gt;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&lt;body</a:t>
            </a:r>
            <a:r>
              <a:rPr lang="en-US" sz="1200" dirty="0" smtClean="0">
                <a:solidFill>
                  <a:schemeClr val="tx1"/>
                </a:solidFill>
              </a:rPr>
              <a:t>&gt;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&lt;footer</a:t>
            </a:r>
            <a:r>
              <a:rPr lang="en-US" sz="1200" dirty="0" smtClean="0">
                <a:solidFill>
                  <a:schemeClr val="tx1"/>
                </a:solidFill>
              </a:rPr>
              <a:t>&gt;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&lt;/footer</a:t>
            </a:r>
            <a:r>
              <a:rPr lang="en-US" sz="1200" dirty="0" smtClean="0">
                <a:solidFill>
                  <a:schemeClr val="tx1"/>
                </a:solidFill>
              </a:rPr>
              <a:t>&gt;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&lt;/html</a:t>
            </a:r>
            <a:r>
              <a:rPr lang="en-US" sz="1200" dirty="0" smtClean="0">
                <a:solidFill>
                  <a:schemeClr val="tx1"/>
                </a:solidFill>
              </a:rPr>
              <a:t>&gt;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4393892"/>
            <a:ext cx="10263622" cy="3661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6. </a:t>
            </a:r>
            <a:r>
              <a:rPr lang="es-ES" dirty="0" err="1" smtClean="0"/>
              <a:t>Tambahkan</a:t>
            </a:r>
            <a:r>
              <a:rPr lang="es-ES" dirty="0" smtClean="0"/>
              <a:t> </a:t>
            </a:r>
            <a:r>
              <a:rPr lang="es-ES" dirty="0" err="1" smtClean="0"/>
              <a:t>tulisan</a:t>
            </a:r>
            <a:r>
              <a:rPr lang="es-ES" dirty="0" smtClean="0"/>
              <a:t> </a:t>
            </a:r>
            <a:r>
              <a:rPr lang="es-ES" dirty="0" err="1" smtClean="0"/>
              <a:t>seperti</a:t>
            </a:r>
            <a:r>
              <a:rPr lang="es-ES" dirty="0" smtClean="0"/>
              <a:t> </a:t>
            </a:r>
            <a:r>
              <a:rPr lang="es-ES" dirty="0" err="1" smtClean="0"/>
              <a:t>contoh</a:t>
            </a:r>
            <a:r>
              <a:rPr lang="es-ES" dirty="0" smtClean="0"/>
              <a:t> di </a:t>
            </a:r>
            <a:r>
              <a:rPr lang="es-ES" dirty="0" err="1" smtClean="0"/>
              <a:t>slide</a:t>
            </a:r>
            <a:r>
              <a:rPr lang="es-ES" dirty="0" smtClean="0"/>
              <a:t> 5 pada </a:t>
            </a:r>
            <a:r>
              <a:rPr lang="es-ES" dirty="0" err="1" smtClean="0"/>
              <a:t>tag</a:t>
            </a:r>
            <a:r>
              <a:rPr lang="es-ES" dirty="0" smtClean="0"/>
              <a:t> &lt;</a:t>
            </a:r>
            <a:r>
              <a:rPr lang="es-ES" dirty="0" err="1" smtClean="0"/>
              <a:t>body</a:t>
            </a:r>
            <a:r>
              <a:rPr lang="es-ES" dirty="0" smtClean="0"/>
              <a:t>&gt;&lt;/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759" y="4976798"/>
            <a:ext cx="560148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Styling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</a:t>
            </a:r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6286708" cy="1012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Import</a:t>
            </a:r>
            <a:r>
              <a:rPr lang="es-ES" dirty="0" smtClean="0"/>
              <a:t> file custom.css yang </a:t>
            </a:r>
            <a:r>
              <a:rPr lang="es-ES" dirty="0" err="1" smtClean="0"/>
              <a:t>telah</a:t>
            </a:r>
            <a:r>
              <a:rPr lang="es-ES" dirty="0" smtClean="0"/>
              <a:t> di </a:t>
            </a:r>
            <a:r>
              <a:rPr lang="es-ES" dirty="0" err="1" smtClean="0"/>
              <a:t>buat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menambahkan</a:t>
            </a:r>
            <a:r>
              <a:rPr lang="es-ES" dirty="0"/>
              <a:t> </a:t>
            </a:r>
            <a:r>
              <a:rPr lang="es-ES" dirty="0" smtClean="0"/>
              <a:t>link </a:t>
            </a:r>
            <a:r>
              <a:rPr lang="es-ES" dirty="0" err="1" smtClean="0"/>
              <a:t>code</a:t>
            </a:r>
            <a:r>
              <a:rPr lang="es-ES" dirty="0" smtClean="0"/>
              <a:t> di </a:t>
            </a:r>
            <a:r>
              <a:rPr lang="es-ES" dirty="0" err="1" smtClean="0"/>
              <a:t>bawah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 </a:t>
            </a:r>
            <a:r>
              <a:rPr lang="es-ES" dirty="0" err="1" smtClean="0"/>
              <a:t>dalam</a:t>
            </a:r>
            <a:r>
              <a:rPr lang="es-ES" dirty="0" smtClean="0"/>
              <a:t> </a:t>
            </a:r>
            <a:r>
              <a:rPr lang="es-ES" dirty="0" err="1" smtClean="0"/>
              <a:t>tag</a:t>
            </a:r>
            <a:r>
              <a:rPr lang="es-ES" dirty="0" smtClean="0"/>
              <a:t> &lt;head&gt;&lt;/head&gt;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553" y="2703934"/>
            <a:ext cx="6026148" cy="520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&lt;link 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="style/custom.css" </a:t>
            </a:r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="stylesheet</a:t>
            </a:r>
            <a:r>
              <a:rPr lang="en-US" dirty="0" smtClean="0">
                <a:solidFill>
                  <a:schemeClr val="tx1"/>
                </a:solidFill>
              </a:rPr>
              <a:t>"&gt;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3871167"/>
            <a:ext cx="6286708" cy="10425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8. </a:t>
            </a:r>
            <a:r>
              <a:rPr lang="es-ES" dirty="0" err="1" smtClean="0"/>
              <a:t>Import</a:t>
            </a:r>
            <a:r>
              <a:rPr lang="es-ES" dirty="0" smtClean="0"/>
              <a:t> file custom.js yang </a:t>
            </a:r>
            <a:r>
              <a:rPr lang="es-ES" dirty="0" err="1" smtClean="0"/>
              <a:t>telah</a:t>
            </a:r>
            <a:r>
              <a:rPr lang="es-ES" dirty="0" smtClean="0"/>
              <a:t> di </a:t>
            </a:r>
            <a:r>
              <a:rPr lang="es-ES" dirty="0" err="1" smtClean="0"/>
              <a:t>buat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menambahkan</a:t>
            </a:r>
            <a:r>
              <a:rPr lang="es-ES" dirty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di </a:t>
            </a:r>
            <a:r>
              <a:rPr lang="es-ES" dirty="0" err="1" smtClean="0"/>
              <a:t>bawah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 </a:t>
            </a:r>
            <a:r>
              <a:rPr lang="es-ES" dirty="0" err="1" smtClean="0"/>
              <a:t>ke</a:t>
            </a:r>
            <a:r>
              <a:rPr lang="es-ES" dirty="0" smtClean="0"/>
              <a:t> </a:t>
            </a:r>
            <a:r>
              <a:rPr lang="es-ES" dirty="0" err="1" smtClean="0"/>
              <a:t>dalam</a:t>
            </a:r>
            <a:r>
              <a:rPr lang="es-ES" dirty="0" smtClean="0"/>
              <a:t> </a:t>
            </a:r>
            <a:r>
              <a:rPr lang="es-ES" dirty="0" err="1" smtClean="0"/>
              <a:t>tag</a:t>
            </a:r>
            <a:r>
              <a:rPr lang="es-ES" dirty="0" smtClean="0"/>
              <a:t> &lt;</a:t>
            </a:r>
            <a:r>
              <a:rPr lang="es-ES" dirty="0" err="1" smtClean="0"/>
              <a:t>footer</a:t>
            </a:r>
            <a:r>
              <a:rPr lang="es-ES" dirty="0" smtClean="0"/>
              <a:t>&gt;&lt;/</a:t>
            </a:r>
            <a:r>
              <a:rPr lang="es-ES" dirty="0" err="1" smtClean="0"/>
              <a:t>footer</a:t>
            </a:r>
            <a:r>
              <a:rPr lang="es-ES" dirty="0" smtClean="0"/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554" y="5135246"/>
            <a:ext cx="6026148" cy="520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&lt;script 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="style/custom.js"&gt;&lt;/script&gt;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881" y="1903983"/>
            <a:ext cx="4118383" cy="1113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181" y="4112479"/>
            <a:ext cx="372479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403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BUILD WEB APPLICATION FROM SCRATCH by</vt:lpstr>
      <vt:lpstr>Create Project</vt:lpstr>
      <vt:lpstr>Create Route</vt:lpstr>
      <vt:lpstr>Create Page</vt:lpstr>
      <vt:lpstr>Create Page</vt:lpstr>
      <vt:lpstr>Create Page</vt:lpstr>
      <vt:lpstr>Styling</vt:lpstr>
      <vt:lpstr>Styling</vt:lpstr>
      <vt:lpstr>Styling</vt:lpstr>
      <vt:lpstr>Styling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2021-08-27T23:56:17Z</dcterms:created>
  <dcterms:modified xsi:type="dcterms:W3CDTF">2021-09-25T06:32:51Z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