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6"/>
  </p:notesMasterIdLst>
  <p:handoutMasterIdLst>
    <p:handoutMasterId r:id="rId57"/>
  </p:handoutMasterIdLst>
  <p:sldIdLst>
    <p:sldId id="256" r:id="rId5"/>
    <p:sldId id="273" r:id="rId6"/>
    <p:sldId id="268" r:id="rId7"/>
    <p:sldId id="272" r:id="rId8"/>
    <p:sldId id="259" r:id="rId9"/>
    <p:sldId id="274" r:id="rId10"/>
    <p:sldId id="276" r:id="rId11"/>
    <p:sldId id="305" r:id="rId12"/>
    <p:sldId id="260" r:id="rId13"/>
    <p:sldId id="269" r:id="rId14"/>
    <p:sldId id="278" r:id="rId15"/>
    <p:sldId id="279" r:id="rId16"/>
    <p:sldId id="280" r:id="rId17"/>
    <p:sldId id="281" r:id="rId18"/>
    <p:sldId id="306" r:id="rId19"/>
    <p:sldId id="283" r:id="rId20"/>
    <p:sldId id="284" r:id="rId21"/>
    <p:sldId id="286" r:id="rId22"/>
    <p:sldId id="289" r:id="rId23"/>
    <p:sldId id="290" r:id="rId24"/>
    <p:sldId id="291" r:id="rId25"/>
    <p:sldId id="307" r:id="rId26"/>
    <p:sldId id="309" r:id="rId27"/>
    <p:sldId id="310" r:id="rId28"/>
    <p:sldId id="308" r:id="rId29"/>
    <p:sldId id="294" r:id="rId30"/>
    <p:sldId id="293" r:id="rId31"/>
    <p:sldId id="295" r:id="rId32"/>
    <p:sldId id="300" r:id="rId33"/>
    <p:sldId id="296" r:id="rId34"/>
    <p:sldId id="297" r:id="rId35"/>
    <p:sldId id="298" r:id="rId36"/>
    <p:sldId id="299" r:id="rId37"/>
    <p:sldId id="301" r:id="rId38"/>
    <p:sldId id="302" r:id="rId39"/>
    <p:sldId id="303" r:id="rId40"/>
    <p:sldId id="311" r:id="rId41"/>
    <p:sldId id="314" r:id="rId42"/>
    <p:sldId id="316" r:id="rId43"/>
    <p:sldId id="315" r:id="rId44"/>
    <p:sldId id="317" r:id="rId45"/>
    <p:sldId id="313" r:id="rId46"/>
    <p:sldId id="318" r:id="rId47"/>
    <p:sldId id="319" r:id="rId48"/>
    <p:sldId id="320" r:id="rId49"/>
    <p:sldId id="321" r:id="rId50"/>
    <p:sldId id="262" r:id="rId51"/>
    <p:sldId id="263" r:id="rId52"/>
    <p:sldId id="265" r:id="rId53"/>
    <p:sldId id="264" r:id="rId54"/>
    <p:sldId id="27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067"/>
    <a:srgbClr val="F2F2F2"/>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3968" autoAdjust="0"/>
  </p:normalViewPr>
  <p:slideViewPr>
    <p:cSldViewPr snapToGrid="0" showGuides="1">
      <p:cViewPr varScale="1">
        <p:scale>
          <a:sx n="108" d="100"/>
          <a:sy n="108" d="100"/>
        </p:scale>
        <p:origin x="540" y="11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External 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smtClean="0"/>
            <a:t>Internal CSS</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3"/>
      <dgm:spPr/>
      <dgm:t>
        <a:bodyPr/>
        <a:lstStyle/>
        <a:p>
          <a:endParaRPr lang="en-US"/>
        </a:p>
      </dgm:t>
    </dgm:pt>
    <dgm:pt modelId="{51E95560-BF8B-46E5-B3BB-C7EF85DDD4DB}" type="pres">
      <dgm:prSet presAssocID="{C7ACB7D7-F172-463E-B644-3265D53713E3}" presName="parentText" presStyleLbl="node1" presStyleIdx="0" presStyleCnt="3">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3">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3"/>
      <dgm:spPr/>
      <dgm:t>
        <a:bodyPr/>
        <a:lstStyle/>
        <a:p>
          <a:endParaRPr lang="en-US"/>
        </a:p>
      </dgm:t>
    </dgm:pt>
    <dgm:pt modelId="{223FA77C-4B79-4972-ADD9-372103FCA63D}" type="pres">
      <dgm:prSet presAssocID="{2159A4EE-E47F-4703-85BB-A487BC1619A6}" presName="parentText" presStyleLbl="node1" presStyleIdx="1" presStyleCnt="3">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3">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3"/>
      <dgm:spPr/>
      <dgm:t>
        <a:bodyPr/>
        <a:lstStyle/>
        <a:p>
          <a:endParaRPr lang="en-US"/>
        </a:p>
      </dgm:t>
    </dgm:pt>
    <dgm:pt modelId="{F147BF29-0378-4F04-97FC-96FB4F977503}" type="pres">
      <dgm:prSet presAssocID="{5976A1D7-28B7-447A-B5EA-D8DD318ADCFA}" presName="parentText" presStyleLbl="node1" presStyleIdx="2" presStyleCnt="3">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3">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dirty="0" smtClean="0"/>
            <a:t>Inline CSS</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2159A4EE-E47F-4703-85BB-A487BC1619A6}">
      <dgm:prSet/>
      <dgm:spPr/>
      <dgm:t>
        <a:bodyPr/>
        <a:lstStyle/>
        <a:p>
          <a:pPr rtl="0"/>
          <a:r>
            <a:rPr lang="en-US" dirty="0" smtClean="0"/>
            <a:t>CSS</a:t>
          </a:r>
          <a:endParaRPr lang="en-US" dirty="0"/>
        </a:p>
      </dgm:t>
    </dgm:pt>
    <dgm:pt modelId="{D698ECAB-7711-4701-8740-515C81DB8634}" type="parTrans" cxnId="{E8ED8BF9-41C4-4649-9D36-CA503CE00D00}">
      <dgm:prSet/>
      <dgm:spPr/>
      <dgm:t>
        <a:bodyPr/>
        <a:lstStyle/>
        <a:p>
          <a:endParaRPr lang="en-US"/>
        </a:p>
      </dgm:t>
    </dgm:pt>
    <dgm:pt modelId="{48A7131A-10F3-4FDC-9233-E3181BB70D31}" type="sibTrans" cxnId="{E8ED8BF9-41C4-4649-9D36-CA503CE00D00}">
      <dgm:prSet/>
      <dgm:spPr/>
      <dgm:t>
        <a:bodyPr/>
        <a:lstStyle/>
        <a:p>
          <a:endParaRPr lang="en-US"/>
        </a:p>
      </dgm:t>
    </dgm:pt>
    <dgm:pt modelId="{5976A1D7-28B7-447A-B5EA-D8DD318ADCFA}">
      <dgm:prSet/>
      <dgm:spPr/>
      <dgm:t>
        <a:bodyPr/>
        <a:lstStyle/>
        <a:p>
          <a:pPr rtl="0"/>
          <a:r>
            <a:rPr lang="en-US" dirty="0" err="1" smtClean="0"/>
            <a:t>Javascript</a:t>
          </a:r>
          <a:endParaRPr lang="en-US" dirty="0"/>
        </a:p>
      </dgm:t>
    </dgm:pt>
    <dgm:pt modelId="{2B6C8958-3C9D-42B6-8DAF-B542F1A9D224}" type="parTrans" cxnId="{AF2B622D-6DA4-4054-A099-0B1302EC7543}">
      <dgm:prSet/>
      <dgm:spPr/>
      <dgm:t>
        <a:bodyPr/>
        <a:lstStyle/>
        <a:p>
          <a:endParaRPr lang="en-US"/>
        </a:p>
      </dgm:t>
    </dgm:pt>
    <dgm:pt modelId="{C062CD8E-307D-4652-8C21-67A85C05DAFB}" type="sibTrans" cxnId="{AF2B622D-6DA4-4054-A099-0B1302EC7543}">
      <dgm:prSet/>
      <dgm:spPr/>
      <dgm:t>
        <a:bodyPr/>
        <a:lstStyle/>
        <a:p>
          <a:endParaRPr lang="en-US"/>
        </a:p>
      </dgm:t>
    </dgm:pt>
    <dgm:pt modelId="{A72E7A0A-60AD-41F8-889E-E86ABAB79938}">
      <dgm:prSet/>
      <dgm:spPr/>
      <dgm:t>
        <a:bodyPr/>
        <a:lstStyle/>
        <a:p>
          <a:pPr rtl="0"/>
          <a:r>
            <a:rPr lang="en-US" dirty="0" err="1" smtClean="0"/>
            <a:t>Gabungan</a:t>
          </a:r>
          <a:endParaRPr lang="en-US" dirty="0"/>
        </a:p>
      </dgm:t>
    </dgm:pt>
    <dgm:pt modelId="{4B640C5B-C3B1-4F93-A9F3-F931FF93C436}" type="parTrans" cxnId="{01CF829D-EA0B-4282-B7FC-43B4DC3E83CD}">
      <dgm:prSet/>
      <dgm:spPr/>
      <dgm:t>
        <a:bodyPr/>
        <a:lstStyle/>
        <a:p>
          <a:endParaRPr lang="en-US"/>
        </a:p>
      </dgm:t>
    </dgm:pt>
    <dgm:pt modelId="{A1BD6E4B-3B8E-4657-AD66-B626CBE977DB}" type="sibTrans" cxnId="{01CF829D-EA0B-4282-B7FC-43B4DC3E83C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4"/>
      <dgm:spPr/>
      <dgm:t>
        <a:bodyPr/>
        <a:lstStyle/>
        <a:p>
          <a:endParaRPr lang="en-US"/>
        </a:p>
      </dgm:t>
    </dgm:pt>
    <dgm:pt modelId="{51E95560-BF8B-46E5-B3BB-C7EF85DDD4DB}" type="pres">
      <dgm:prSet presAssocID="{C7ACB7D7-F172-463E-B644-3265D53713E3}" presName="parentText" presStyleLbl="node1" presStyleIdx="0" presStyleCnt="4">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4">
        <dgm:presLayoutVars>
          <dgm:bulletEnabled val="1"/>
        </dgm:presLayoutVars>
      </dgm:prSet>
      <dgm:spPr/>
    </dgm:pt>
    <dgm:pt modelId="{3BC5DB4B-6328-47F6-95AA-E789BFFDAF61}" type="pres">
      <dgm:prSet presAssocID="{A2D3936D-1BBE-43F0-83BF-9E25E54B8506}" presName="spaceBetweenRectangles" presStyleCnt="0"/>
      <dgm:spPr/>
    </dgm:pt>
    <dgm:pt modelId="{CC318192-0BDA-4378-87A9-5D592159DF6B}" type="pres">
      <dgm:prSet presAssocID="{2159A4EE-E47F-4703-85BB-A487BC1619A6}" presName="parentLin" presStyleCnt="0"/>
      <dgm:spPr/>
    </dgm:pt>
    <dgm:pt modelId="{4026A807-B6B3-4A54-8687-9A3DF1077BCD}" type="pres">
      <dgm:prSet presAssocID="{2159A4EE-E47F-4703-85BB-A487BC1619A6}" presName="parentLeftMargin" presStyleLbl="node1" presStyleIdx="0" presStyleCnt="4"/>
      <dgm:spPr/>
      <dgm:t>
        <a:bodyPr/>
        <a:lstStyle/>
        <a:p>
          <a:endParaRPr lang="en-US"/>
        </a:p>
      </dgm:t>
    </dgm:pt>
    <dgm:pt modelId="{223FA77C-4B79-4972-ADD9-372103FCA63D}" type="pres">
      <dgm:prSet presAssocID="{2159A4EE-E47F-4703-85BB-A487BC1619A6}" presName="parentText" presStyleLbl="node1" presStyleIdx="1" presStyleCnt="4">
        <dgm:presLayoutVars>
          <dgm:chMax val="0"/>
          <dgm:bulletEnabled val="1"/>
        </dgm:presLayoutVars>
      </dgm:prSet>
      <dgm:spPr/>
      <dgm:t>
        <a:bodyPr/>
        <a:lstStyle/>
        <a:p>
          <a:endParaRPr lang="en-US"/>
        </a:p>
      </dgm:t>
    </dgm:pt>
    <dgm:pt modelId="{844E5A36-7AAE-4C6B-AB97-AF12B1B241A9}" type="pres">
      <dgm:prSet presAssocID="{2159A4EE-E47F-4703-85BB-A487BC1619A6}" presName="negativeSpace" presStyleCnt="0"/>
      <dgm:spPr/>
    </dgm:pt>
    <dgm:pt modelId="{B3B8D016-FC19-4516-AB7D-9B5FE94E7E6F}" type="pres">
      <dgm:prSet presAssocID="{2159A4EE-E47F-4703-85BB-A487BC1619A6}" presName="childText" presStyleLbl="conFgAcc1" presStyleIdx="1" presStyleCnt="4">
        <dgm:presLayoutVars>
          <dgm:bulletEnabled val="1"/>
        </dgm:presLayoutVars>
      </dgm:prSet>
      <dgm:spPr/>
    </dgm:pt>
    <dgm:pt modelId="{06DAA31A-EEDE-4D58-902E-88339F15F52B}" type="pres">
      <dgm:prSet presAssocID="{48A7131A-10F3-4FDC-9233-E3181BB70D31}" presName="spaceBetweenRectangles" presStyleCnt="0"/>
      <dgm:spPr/>
    </dgm:pt>
    <dgm:pt modelId="{C0451DE2-E943-4CF5-B325-4595DB92EE71}" type="pres">
      <dgm:prSet presAssocID="{5976A1D7-28B7-447A-B5EA-D8DD318ADCFA}" presName="parentLin" presStyleCnt="0"/>
      <dgm:spPr/>
    </dgm:pt>
    <dgm:pt modelId="{6D561339-31F2-4A3E-8E53-A6DA79C8AD6C}" type="pres">
      <dgm:prSet presAssocID="{5976A1D7-28B7-447A-B5EA-D8DD318ADCFA}" presName="parentLeftMargin" presStyleLbl="node1" presStyleIdx="1" presStyleCnt="4"/>
      <dgm:spPr/>
      <dgm:t>
        <a:bodyPr/>
        <a:lstStyle/>
        <a:p>
          <a:endParaRPr lang="en-US"/>
        </a:p>
      </dgm:t>
    </dgm:pt>
    <dgm:pt modelId="{F147BF29-0378-4F04-97FC-96FB4F977503}" type="pres">
      <dgm:prSet presAssocID="{5976A1D7-28B7-447A-B5EA-D8DD318ADCFA}" presName="parentText" presStyleLbl="node1" presStyleIdx="2" presStyleCnt="4">
        <dgm:presLayoutVars>
          <dgm:chMax val="0"/>
          <dgm:bulletEnabled val="1"/>
        </dgm:presLayoutVars>
      </dgm:prSet>
      <dgm:spPr/>
      <dgm:t>
        <a:bodyPr/>
        <a:lstStyle/>
        <a:p>
          <a:endParaRPr lang="en-US"/>
        </a:p>
      </dgm:t>
    </dgm:pt>
    <dgm:pt modelId="{855FADA0-06B4-4FFB-880C-E2433B80FD7C}" type="pres">
      <dgm:prSet presAssocID="{5976A1D7-28B7-447A-B5EA-D8DD318ADCFA}" presName="negativeSpace" presStyleCnt="0"/>
      <dgm:spPr/>
    </dgm:pt>
    <dgm:pt modelId="{E0070D1A-4835-4250-BE4A-9DFA4316B3C9}" type="pres">
      <dgm:prSet presAssocID="{5976A1D7-28B7-447A-B5EA-D8DD318ADCFA}" presName="childText" presStyleLbl="conFgAcc1" presStyleIdx="2" presStyleCnt="4">
        <dgm:presLayoutVars>
          <dgm:bulletEnabled val="1"/>
        </dgm:presLayoutVars>
      </dgm:prSet>
      <dgm:spPr/>
    </dgm:pt>
    <dgm:pt modelId="{B2227A9B-57AE-4C31-A7B8-3F551E3C66DB}" type="pres">
      <dgm:prSet presAssocID="{C062CD8E-307D-4652-8C21-67A85C05DAFB}" presName="spaceBetweenRectangles" presStyleCnt="0"/>
      <dgm:spPr/>
    </dgm:pt>
    <dgm:pt modelId="{60F26423-47E5-408B-A686-21DC02402978}" type="pres">
      <dgm:prSet presAssocID="{A72E7A0A-60AD-41F8-889E-E86ABAB79938}" presName="parentLin" presStyleCnt="0"/>
      <dgm:spPr/>
    </dgm:pt>
    <dgm:pt modelId="{B290DF77-D09C-483A-BDBD-39BEB51466AB}" type="pres">
      <dgm:prSet presAssocID="{A72E7A0A-60AD-41F8-889E-E86ABAB79938}" presName="parentLeftMargin" presStyleLbl="node1" presStyleIdx="2" presStyleCnt="4"/>
      <dgm:spPr/>
      <dgm:t>
        <a:bodyPr/>
        <a:lstStyle/>
        <a:p>
          <a:endParaRPr lang="en-US"/>
        </a:p>
      </dgm:t>
    </dgm:pt>
    <dgm:pt modelId="{EFF9B757-755E-4972-B53D-74B7F90F89F4}" type="pres">
      <dgm:prSet presAssocID="{A72E7A0A-60AD-41F8-889E-E86ABAB79938}" presName="parentText" presStyleLbl="node1" presStyleIdx="3" presStyleCnt="4">
        <dgm:presLayoutVars>
          <dgm:chMax val="0"/>
          <dgm:bulletEnabled val="1"/>
        </dgm:presLayoutVars>
      </dgm:prSet>
      <dgm:spPr/>
      <dgm:t>
        <a:bodyPr/>
        <a:lstStyle/>
        <a:p>
          <a:endParaRPr lang="en-US"/>
        </a:p>
      </dgm:t>
    </dgm:pt>
    <dgm:pt modelId="{3F13B403-4345-468B-A10F-41B73945980B}" type="pres">
      <dgm:prSet presAssocID="{A72E7A0A-60AD-41F8-889E-E86ABAB79938}" presName="negativeSpace" presStyleCnt="0"/>
      <dgm:spPr/>
    </dgm:pt>
    <dgm:pt modelId="{F0F983C8-3794-47EE-B983-F6E1A12D9E9E}" type="pres">
      <dgm:prSet presAssocID="{A72E7A0A-60AD-41F8-889E-E86ABAB79938}" presName="childText" presStyleLbl="conFgAcc1" presStyleIdx="3" presStyleCnt="4">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E8ED8BF9-41C4-4649-9D36-CA503CE00D00}" srcId="{7666A646-BE3F-4C75-8DB4-9C9130DCE744}" destId="{2159A4EE-E47F-4703-85BB-A487BC1619A6}" srcOrd="1" destOrd="0" parTransId="{D698ECAB-7711-4701-8740-515C81DB8634}" sibTransId="{48A7131A-10F3-4FDC-9233-E3181BB70D31}"/>
    <dgm:cxn modelId="{220BD619-31D1-4427-B296-48D4CC5AE9A6}" type="presOf" srcId="{5976A1D7-28B7-447A-B5EA-D8DD318ADCFA}" destId="{6D561339-31F2-4A3E-8E53-A6DA79C8AD6C}" srcOrd="0" destOrd="0" presId="urn:microsoft.com/office/officeart/2005/8/layout/list1"/>
    <dgm:cxn modelId="{92725A5E-E345-4FB4-8439-2727B0513FD2}" type="presOf" srcId="{A72E7A0A-60AD-41F8-889E-E86ABAB79938}" destId="{EFF9B757-755E-4972-B53D-74B7F90F89F4}" srcOrd="1" destOrd="0" presId="urn:microsoft.com/office/officeart/2005/8/layout/list1"/>
    <dgm:cxn modelId="{B4A481F6-08ED-49E4-A36A-3666F4796BC9}" type="presOf" srcId="{2159A4EE-E47F-4703-85BB-A487BC1619A6}" destId="{4026A807-B6B3-4A54-8687-9A3DF1077BCD}" srcOrd="0"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01CF829D-EA0B-4282-B7FC-43B4DC3E83CD}" srcId="{7666A646-BE3F-4C75-8DB4-9C9130DCE744}" destId="{A72E7A0A-60AD-41F8-889E-E86ABAB79938}" srcOrd="3" destOrd="0" parTransId="{4B640C5B-C3B1-4F93-A9F3-F931FF93C436}" sibTransId="{A1BD6E4B-3B8E-4657-AD66-B626CBE977DB}"/>
    <dgm:cxn modelId="{1A4212EA-5DD5-4111-8EED-CEC43EEC08F6}" type="presOf" srcId="{5976A1D7-28B7-447A-B5EA-D8DD318ADCFA}" destId="{F147BF29-0378-4F04-97FC-96FB4F977503}" srcOrd="1" destOrd="0" presId="urn:microsoft.com/office/officeart/2005/8/layout/list1"/>
    <dgm:cxn modelId="{A6E0FECD-A885-45B4-AB45-AA4C149AF57F}" type="presOf" srcId="{2159A4EE-E47F-4703-85BB-A487BC1619A6}" destId="{223FA77C-4B79-4972-ADD9-372103FCA63D}" srcOrd="1"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AF2B622D-6DA4-4054-A099-0B1302EC7543}" srcId="{7666A646-BE3F-4C75-8DB4-9C9130DCE744}" destId="{5976A1D7-28B7-447A-B5EA-D8DD318ADCFA}" srcOrd="2" destOrd="0" parTransId="{2B6C8958-3C9D-42B6-8DAF-B542F1A9D224}" sibTransId="{C062CD8E-307D-4652-8C21-67A85C05DAFB}"/>
    <dgm:cxn modelId="{FFC28CD1-5778-4066-AD41-C43E7FF00B7F}" type="presOf" srcId="{A72E7A0A-60AD-41F8-889E-E86ABAB79938}" destId="{B290DF77-D09C-483A-BDBD-39BEB51466AB}"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AC6FE707-6B76-404F-B6BE-17342293164D}" type="presParOf" srcId="{D76B1DE5-211C-4C2C-BE04-9E915C5DD3FE}" destId="{CC318192-0BDA-4378-87A9-5D592159DF6B}" srcOrd="4" destOrd="0" presId="urn:microsoft.com/office/officeart/2005/8/layout/list1"/>
    <dgm:cxn modelId="{CBB1F555-D753-4523-B5C1-AD154F45D492}" type="presParOf" srcId="{CC318192-0BDA-4378-87A9-5D592159DF6B}" destId="{4026A807-B6B3-4A54-8687-9A3DF1077BCD}" srcOrd="0" destOrd="0" presId="urn:microsoft.com/office/officeart/2005/8/layout/list1"/>
    <dgm:cxn modelId="{6686A7AB-F7A2-4C76-8161-8954866A2CF7}" type="presParOf" srcId="{CC318192-0BDA-4378-87A9-5D592159DF6B}" destId="{223FA77C-4B79-4972-ADD9-372103FCA63D}" srcOrd="1" destOrd="0" presId="urn:microsoft.com/office/officeart/2005/8/layout/list1"/>
    <dgm:cxn modelId="{41644F74-E03B-4EF4-9D60-431EC4502CE9}" type="presParOf" srcId="{D76B1DE5-211C-4C2C-BE04-9E915C5DD3FE}" destId="{844E5A36-7AAE-4C6B-AB97-AF12B1B241A9}" srcOrd="5" destOrd="0" presId="urn:microsoft.com/office/officeart/2005/8/layout/list1"/>
    <dgm:cxn modelId="{20A2C80F-F818-435A-870B-B9832E79808F}" type="presParOf" srcId="{D76B1DE5-211C-4C2C-BE04-9E915C5DD3FE}" destId="{B3B8D016-FC19-4516-AB7D-9B5FE94E7E6F}" srcOrd="6" destOrd="0" presId="urn:microsoft.com/office/officeart/2005/8/layout/list1"/>
    <dgm:cxn modelId="{0A74E4D6-C19B-42A9-90A3-AF6969525481}" type="presParOf" srcId="{D76B1DE5-211C-4C2C-BE04-9E915C5DD3FE}" destId="{06DAA31A-EEDE-4D58-902E-88339F15F52B}" srcOrd="7" destOrd="0" presId="urn:microsoft.com/office/officeart/2005/8/layout/list1"/>
    <dgm:cxn modelId="{CFB5E5BF-45E0-4A5A-977A-201E46732C16}" type="presParOf" srcId="{D76B1DE5-211C-4C2C-BE04-9E915C5DD3FE}" destId="{C0451DE2-E943-4CF5-B325-4595DB92EE71}" srcOrd="8" destOrd="0" presId="urn:microsoft.com/office/officeart/2005/8/layout/list1"/>
    <dgm:cxn modelId="{1284286A-F2BE-4646-B418-0FB203ABAA8B}" type="presParOf" srcId="{C0451DE2-E943-4CF5-B325-4595DB92EE71}" destId="{6D561339-31F2-4A3E-8E53-A6DA79C8AD6C}" srcOrd="0" destOrd="0" presId="urn:microsoft.com/office/officeart/2005/8/layout/list1"/>
    <dgm:cxn modelId="{DE2D6BE2-0265-4CD9-A8C4-82A2FCA611C5}" type="presParOf" srcId="{C0451DE2-E943-4CF5-B325-4595DB92EE71}" destId="{F147BF29-0378-4F04-97FC-96FB4F977503}" srcOrd="1" destOrd="0" presId="urn:microsoft.com/office/officeart/2005/8/layout/list1"/>
    <dgm:cxn modelId="{C5E6E7BF-2ACA-47A9-AB1C-BD4E6F6A7CBF}" type="presParOf" srcId="{D76B1DE5-211C-4C2C-BE04-9E915C5DD3FE}" destId="{855FADA0-06B4-4FFB-880C-E2433B80FD7C}" srcOrd="9" destOrd="0" presId="urn:microsoft.com/office/officeart/2005/8/layout/list1"/>
    <dgm:cxn modelId="{5A18A3C6-A23E-498A-B0D1-250E8CD3A386}" type="presParOf" srcId="{D76B1DE5-211C-4C2C-BE04-9E915C5DD3FE}" destId="{E0070D1A-4835-4250-BE4A-9DFA4316B3C9}" srcOrd="10" destOrd="0" presId="urn:microsoft.com/office/officeart/2005/8/layout/list1"/>
    <dgm:cxn modelId="{90EB5F74-FA6D-44F4-8E24-5889DCC08FFC}" type="presParOf" srcId="{D76B1DE5-211C-4C2C-BE04-9E915C5DD3FE}" destId="{B2227A9B-57AE-4C31-A7B8-3F551E3C66DB}" srcOrd="11" destOrd="0" presId="urn:microsoft.com/office/officeart/2005/8/layout/list1"/>
    <dgm:cxn modelId="{2C516A96-8EF6-4514-B2D7-318CD8E50732}" type="presParOf" srcId="{D76B1DE5-211C-4C2C-BE04-9E915C5DD3FE}" destId="{60F26423-47E5-408B-A686-21DC02402978}" srcOrd="12" destOrd="0" presId="urn:microsoft.com/office/officeart/2005/8/layout/list1"/>
    <dgm:cxn modelId="{E25B2274-1F39-47B9-A0CF-87DDB3437B34}" type="presParOf" srcId="{60F26423-47E5-408B-A686-21DC02402978}" destId="{B290DF77-D09C-483A-BDBD-39BEB51466AB}" srcOrd="0" destOrd="0" presId="urn:microsoft.com/office/officeart/2005/8/layout/list1"/>
    <dgm:cxn modelId="{91C4A62C-9215-4254-99DF-D0E2E0FB1B0D}" type="presParOf" srcId="{60F26423-47E5-408B-A686-21DC02402978}" destId="{EFF9B757-755E-4972-B53D-74B7F90F89F4}" srcOrd="1" destOrd="0" presId="urn:microsoft.com/office/officeart/2005/8/layout/list1"/>
    <dgm:cxn modelId="{E480564C-177A-4E78-B892-C4BD39EA7192}" type="presParOf" srcId="{D76B1DE5-211C-4C2C-BE04-9E915C5DD3FE}" destId="{3F13B403-4345-468B-A10F-41B73945980B}" srcOrd="13" destOrd="0" presId="urn:microsoft.com/office/officeart/2005/8/layout/list1"/>
    <dgm:cxn modelId="{959BA109-1965-4228-838E-1DDD39D34C7E}" type="presParOf" srcId="{D76B1DE5-211C-4C2C-BE04-9E915C5DD3FE}" destId="{F0F983C8-3794-47EE-B983-F6E1A12D9E9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66A646-BE3F-4C75-8DB4-9C9130DCE74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7ACB7D7-F172-463E-B644-3265D53713E3}">
      <dgm:prSet/>
      <dgm:spPr/>
      <dgm:t>
        <a:bodyPr/>
        <a:lstStyle/>
        <a:p>
          <a:pPr rtl="0"/>
          <a:r>
            <a:rPr lang="en-US" b="1" i="0" dirty="0" smtClean="0"/>
            <a:t>PHP Native</a:t>
          </a:r>
          <a:endParaRPr lang="en-US" dirty="0"/>
        </a:p>
      </dgm:t>
    </dgm:pt>
    <dgm:pt modelId="{EBD7D602-15F8-4880-BD7D-5C753B695953}" type="parTrans" cxnId="{5A275831-64CF-4DDB-818D-8A3228C51295}">
      <dgm:prSet/>
      <dgm:spPr/>
      <dgm:t>
        <a:bodyPr/>
        <a:lstStyle/>
        <a:p>
          <a:endParaRPr lang="en-US"/>
        </a:p>
      </dgm:t>
    </dgm:pt>
    <dgm:pt modelId="{A2D3936D-1BBE-43F0-83BF-9E25E54B8506}" type="sibTrans" cxnId="{5A275831-64CF-4DDB-818D-8A3228C51295}">
      <dgm:prSet/>
      <dgm:spPr/>
      <dgm:t>
        <a:bodyPr/>
        <a:lstStyle/>
        <a:p>
          <a:endParaRPr lang="en-US"/>
        </a:p>
      </dgm:t>
    </dgm:pt>
    <dgm:pt modelId="{172A8951-F772-4AD3-91EE-91B91F603264}">
      <dgm:prSet/>
      <dgm:spPr/>
      <dgm:t>
        <a:bodyPr/>
        <a:lstStyle/>
        <a:p>
          <a:r>
            <a:rPr lang="en-US" b="1" dirty="0" smtClean="0"/>
            <a:t>PHP Framework</a:t>
          </a:r>
          <a:endParaRPr lang="en-US" b="1" dirty="0"/>
        </a:p>
      </dgm:t>
    </dgm:pt>
    <dgm:pt modelId="{EAA2A6BA-3788-4239-A2AA-F6C561E331CB}" type="parTrans" cxnId="{036EBD9A-9BB9-4D26-B5F4-1A521CC1E5BD}">
      <dgm:prSet/>
      <dgm:spPr/>
      <dgm:t>
        <a:bodyPr/>
        <a:lstStyle/>
        <a:p>
          <a:endParaRPr lang="en-US"/>
        </a:p>
      </dgm:t>
    </dgm:pt>
    <dgm:pt modelId="{9636B0B3-30E5-4822-A6B1-5BC7A12461B6}" type="sibTrans" cxnId="{036EBD9A-9BB9-4D26-B5F4-1A521CC1E5BD}">
      <dgm:prSet/>
      <dgm:spPr/>
      <dgm:t>
        <a:bodyPr/>
        <a:lstStyle/>
        <a:p>
          <a:endParaRPr lang="en-US"/>
        </a:p>
      </dgm:t>
    </dgm:pt>
    <dgm:pt modelId="{D76B1DE5-211C-4C2C-BE04-9E915C5DD3FE}" type="pres">
      <dgm:prSet presAssocID="{7666A646-BE3F-4C75-8DB4-9C9130DCE744}" presName="linear" presStyleCnt="0">
        <dgm:presLayoutVars>
          <dgm:dir/>
          <dgm:animLvl val="lvl"/>
          <dgm:resizeHandles val="exact"/>
        </dgm:presLayoutVars>
      </dgm:prSet>
      <dgm:spPr/>
      <dgm:t>
        <a:bodyPr/>
        <a:lstStyle/>
        <a:p>
          <a:endParaRPr lang="en-US"/>
        </a:p>
      </dgm:t>
    </dgm:pt>
    <dgm:pt modelId="{06FE7C65-8F30-427A-8238-631E74EDA2A2}" type="pres">
      <dgm:prSet presAssocID="{C7ACB7D7-F172-463E-B644-3265D53713E3}" presName="parentLin" presStyleCnt="0"/>
      <dgm:spPr/>
    </dgm:pt>
    <dgm:pt modelId="{5B285F88-5E67-4914-933E-58A693657725}" type="pres">
      <dgm:prSet presAssocID="{C7ACB7D7-F172-463E-B644-3265D53713E3}" presName="parentLeftMargin" presStyleLbl="node1" presStyleIdx="0" presStyleCnt="2"/>
      <dgm:spPr/>
      <dgm:t>
        <a:bodyPr/>
        <a:lstStyle/>
        <a:p>
          <a:endParaRPr lang="en-US"/>
        </a:p>
      </dgm:t>
    </dgm:pt>
    <dgm:pt modelId="{51E95560-BF8B-46E5-B3BB-C7EF85DDD4DB}" type="pres">
      <dgm:prSet presAssocID="{C7ACB7D7-F172-463E-B644-3265D53713E3}" presName="parentText" presStyleLbl="node1" presStyleIdx="0" presStyleCnt="2">
        <dgm:presLayoutVars>
          <dgm:chMax val="0"/>
          <dgm:bulletEnabled val="1"/>
        </dgm:presLayoutVars>
      </dgm:prSet>
      <dgm:spPr/>
      <dgm:t>
        <a:bodyPr/>
        <a:lstStyle/>
        <a:p>
          <a:endParaRPr lang="en-US"/>
        </a:p>
      </dgm:t>
    </dgm:pt>
    <dgm:pt modelId="{5A6E483D-FFBD-4C36-9E74-D1966662C7F7}" type="pres">
      <dgm:prSet presAssocID="{C7ACB7D7-F172-463E-B644-3265D53713E3}" presName="negativeSpace" presStyleCnt="0"/>
      <dgm:spPr/>
    </dgm:pt>
    <dgm:pt modelId="{B64733A7-20C7-43CA-BFC2-EA61D006BA35}" type="pres">
      <dgm:prSet presAssocID="{C7ACB7D7-F172-463E-B644-3265D53713E3}" presName="childText" presStyleLbl="conFgAcc1" presStyleIdx="0" presStyleCnt="2">
        <dgm:presLayoutVars>
          <dgm:bulletEnabled val="1"/>
        </dgm:presLayoutVars>
      </dgm:prSet>
      <dgm:spPr/>
    </dgm:pt>
    <dgm:pt modelId="{3BC5DB4B-6328-47F6-95AA-E789BFFDAF61}" type="pres">
      <dgm:prSet presAssocID="{A2D3936D-1BBE-43F0-83BF-9E25E54B8506}" presName="spaceBetweenRectangles" presStyleCnt="0"/>
      <dgm:spPr/>
    </dgm:pt>
    <dgm:pt modelId="{0ADA302B-8EFC-4BF9-9434-46C3DDFE431C}" type="pres">
      <dgm:prSet presAssocID="{172A8951-F772-4AD3-91EE-91B91F603264}" presName="parentLin" presStyleCnt="0"/>
      <dgm:spPr/>
    </dgm:pt>
    <dgm:pt modelId="{99435D91-8C7D-4DED-B3A0-067EF215DE7C}" type="pres">
      <dgm:prSet presAssocID="{172A8951-F772-4AD3-91EE-91B91F603264}" presName="parentLeftMargin" presStyleLbl="node1" presStyleIdx="0" presStyleCnt="2"/>
      <dgm:spPr/>
      <dgm:t>
        <a:bodyPr/>
        <a:lstStyle/>
        <a:p>
          <a:endParaRPr lang="en-US"/>
        </a:p>
      </dgm:t>
    </dgm:pt>
    <dgm:pt modelId="{B3581F09-F972-4C6E-8E75-2323605BE924}" type="pres">
      <dgm:prSet presAssocID="{172A8951-F772-4AD3-91EE-91B91F603264}" presName="parentText" presStyleLbl="node1" presStyleIdx="1" presStyleCnt="2">
        <dgm:presLayoutVars>
          <dgm:chMax val="0"/>
          <dgm:bulletEnabled val="1"/>
        </dgm:presLayoutVars>
      </dgm:prSet>
      <dgm:spPr/>
      <dgm:t>
        <a:bodyPr/>
        <a:lstStyle/>
        <a:p>
          <a:endParaRPr lang="en-US"/>
        </a:p>
      </dgm:t>
    </dgm:pt>
    <dgm:pt modelId="{11F1BDA5-6C82-4416-B572-8A9A9CCB25FB}" type="pres">
      <dgm:prSet presAssocID="{172A8951-F772-4AD3-91EE-91B91F603264}" presName="negativeSpace" presStyleCnt="0"/>
      <dgm:spPr/>
    </dgm:pt>
    <dgm:pt modelId="{E1EFAEBC-B923-4ECC-A387-FD682E0F45DC}" type="pres">
      <dgm:prSet presAssocID="{172A8951-F772-4AD3-91EE-91B91F603264}" presName="childText" presStyleLbl="conFgAcc1" presStyleIdx="1" presStyleCnt="2">
        <dgm:presLayoutVars>
          <dgm:bulletEnabled val="1"/>
        </dgm:presLayoutVars>
      </dgm:prSet>
      <dgm:spPr/>
    </dgm:pt>
  </dgm:ptLst>
  <dgm:cxnLst>
    <dgm:cxn modelId="{EEBB791B-05C8-4A64-B962-2849713D8752}" type="presOf" srcId="{7666A646-BE3F-4C75-8DB4-9C9130DCE744}" destId="{D76B1DE5-211C-4C2C-BE04-9E915C5DD3FE}" srcOrd="0" destOrd="0" presId="urn:microsoft.com/office/officeart/2005/8/layout/list1"/>
    <dgm:cxn modelId="{036EBD9A-9BB9-4D26-B5F4-1A521CC1E5BD}" srcId="{7666A646-BE3F-4C75-8DB4-9C9130DCE744}" destId="{172A8951-F772-4AD3-91EE-91B91F603264}" srcOrd="1" destOrd="0" parTransId="{EAA2A6BA-3788-4239-A2AA-F6C561E331CB}" sibTransId="{9636B0B3-30E5-4822-A6B1-5BC7A12461B6}"/>
    <dgm:cxn modelId="{359E9F87-2531-4DC0-B38F-2CAC948C9FD5}" type="presOf" srcId="{172A8951-F772-4AD3-91EE-91B91F603264}" destId="{B3581F09-F972-4C6E-8E75-2323605BE924}" srcOrd="1" destOrd="0" presId="urn:microsoft.com/office/officeart/2005/8/layout/list1"/>
    <dgm:cxn modelId="{8CB7ED47-028F-422E-8423-C0B72C7EBA69}" type="presOf" srcId="{C7ACB7D7-F172-463E-B644-3265D53713E3}" destId="{51E95560-BF8B-46E5-B3BB-C7EF85DDD4DB}" srcOrd="1" destOrd="0" presId="urn:microsoft.com/office/officeart/2005/8/layout/list1"/>
    <dgm:cxn modelId="{D217BEBE-0B72-4AB8-9CC5-817D5CC3A29D}" type="presOf" srcId="{C7ACB7D7-F172-463E-B644-3265D53713E3}" destId="{5B285F88-5E67-4914-933E-58A693657725}" srcOrd="0" destOrd="0" presId="urn:microsoft.com/office/officeart/2005/8/layout/list1"/>
    <dgm:cxn modelId="{5A275831-64CF-4DDB-818D-8A3228C51295}" srcId="{7666A646-BE3F-4C75-8DB4-9C9130DCE744}" destId="{C7ACB7D7-F172-463E-B644-3265D53713E3}" srcOrd="0" destOrd="0" parTransId="{EBD7D602-15F8-4880-BD7D-5C753B695953}" sibTransId="{A2D3936D-1BBE-43F0-83BF-9E25E54B8506}"/>
    <dgm:cxn modelId="{407CA934-8309-47AB-9C89-16E075B8E5D9}" type="presOf" srcId="{172A8951-F772-4AD3-91EE-91B91F603264}" destId="{99435D91-8C7D-4DED-B3A0-067EF215DE7C}" srcOrd="0" destOrd="0" presId="urn:microsoft.com/office/officeart/2005/8/layout/list1"/>
    <dgm:cxn modelId="{8BEBF671-213B-4565-8F2F-46710AD54DD0}" type="presParOf" srcId="{D76B1DE5-211C-4C2C-BE04-9E915C5DD3FE}" destId="{06FE7C65-8F30-427A-8238-631E74EDA2A2}" srcOrd="0" destOrd="0" presId="urn:microsoft.com/office/officeart/2005/8/layout/list1"/>
    <dgm:cxn modelId="{3537A7E7-FB05-4CB9-9B22-1A2C31A3A5B8}" type="presParOf" srcId="{06FE7C65-8F30-427A-8238-631E74EDA2A2}" destId="{5B285F88-5E67-4914-933E-58A693657725}" srcOrd="0" destOrd="0" presId="urn:microsoft.com/office/officeart/2005/8/layout/list1"/>
    <dgm:cxn modelId="{3000FDF0-84CA-4C62-B351-A0DE0FB4524E}" type="presParOf" srcId="{06FE7C65-8F30-427A-8238-631E74EDA2A2}" destId="{51E95560-BF8B-46E5-B3BB-C7EF85DDD4DB}" srcOrd="1" destOrd="0" presId="urn:microsoft.com/office/officeart/2005/8/layout/list1"/>
    <dgm:cxn modelId="{575A6712-4CC0-4A5D-9E2B-FEA72EF06142}" type="presParOf" srcId="{D76B1DE5-211C-4C2C-BE04-9E915C5DD3FE}" destId="{5A6E483D-FFBD-4C36-9E74-D1966662C7F7}" srcOrd="1" destOrd="0" presId="urn:microsoft.com/office/officeart/2005/8/layout/list1"/>
    <dgm:cxn modelId="{FE0EBEF5-BD7F-4C3D-AD8B-ADD55565C654}" type="presParOf" srcId="{D76B1DE5-211C-4C2C-BE04-9E915C5DD3FE}" destId="{B64733A7-20C7-43CA-BFC2-EA61D006BA35}" srcOrd="2" destOrd="0" presId="urn:microsoft.com/office/officeart/2005/8/layout/list1"/>
    <dgm:cxn modelId="{66E0E0A8-BD66-41E3-86B4-F8DF46A6EA0F}" type="presParOf" srcId="{D76B1DE5-211C-4C2C-BE04-9E915C5DD3FE}" destId="{3BC5DB4B-6328-47F6-95AA-E789BFFDAF61}" srcOrd="3" destOrd="0" presId="urn:microsoft.com/office/officeart/2005/8/layout/list1"/>
    <dgm:cxn modelId="{F714EAF1-791C-4B91-B884-CCD7158C01A1}" type="presParOf" srcId="{D76B1DE5-211C-4C2C-BE04-9E915C5DD3FE}" destId="{0ADA302B-8EFC-4BF9-9434-46C3DDFE431C}" srcOrd="4" destOrd="0" presId="urn:microsoft.com/office/officeart/2005/8/layout/list1"/>
    <dgm:cxn modelId="{2600A025-E21F-451C-ACB9-61B1E9F8F4CB}" type="presParOf" srcId="{0ADA302B-8EFC-4BF9-9434-46C3DDFE431C}" destId="{99435D91-8C7D-4DED-B3A0-067EF215DE7C}" srcOrd="0" destOrd="0" presId="urn:microsoft.com/office/officeart/2005/8/layout/list1"/>
    <dgm:cxn modelId="{881FCB1C-C286-4551-B79E-EC2761E08F86}" type="presParOf" srcId="{0ADA302B-8EFC-4BF9-9434-46C3DDFE431C}" destId="{B3581F09-F972-4C6E-8E75-2323605BE924}" srcOrd="1" destOrd="0" presId="urn:microsoft.com/office/officeart/2005/8/layout/list1"/>
    <dgm:cxn modelId="{97C9D21E-2CE1-440D-90B9-6C7EB0766F13}" type="presParOf" srcId="{D76B1DE5-211C-4C2C-BE04-9E915C5DD3FE}" destId="{11F1BDA5-6C82-4416-B572-8A9A9CCB25FB}" srcOrd="5" destOrd="0" presId="urn:microsoft.com/office/officeart/2005/8/layout/list1"/>
    <dgm:cxn modelId="{16780C2B-079D-43F0-9B8D-6BD4C1491FAF}" type="presParOf" srcId="{D76B1DE5-211C-4C2C-BE04-9E915C5DD3FE}" destId="{E1EFAEBC-B923-4ECC-A387-FD682E0F45D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41386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534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Inline CSS</a:t>
          </a:r>
          <a:endParaRPr lang="en-US" sz="2700" kern="1200" dirty="0"/>
        </a:p>
      </dsp:txBody>
      <dsp:txXfrm>
        <a:off x="380862" y="54254"/>
        <a:ext cx="4709550" cy="719224"/>
      </dsp:txXfrm>
    </dsp:sp>
    <dsp:sp modelId="{B3B8D016-FC19-4516-AB7D-9B5FE94E7E6F}">
      <dsp:nvSpPr>
        <dsp:cNvPr id="0" name=""/>
        <dsp:cNvSpPr/>
      </dsp:nvSpPr>
      <dsp:spPr>
        <a:xfrm>
          <a:off x="0" y="163858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124006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External CSS</a:t>
          </a:r>
          <a:endParaRPr lang="en-US" sz="2700" kern="1200" dirty="0"/>
        </a:p>
      </dsp:txBody>
      <dsp:txXfrm>
        <a:off x="380862" y="1278974"/>
        <a:ext cx="4709550" cy="719224"/>
      </dsp:txXfrm>
    </dsp:sp>
    <dsp:sp modelId="{E0070D1A-4835-4250-BE4A-9DFA4316B3C9}">
      <dsp:nvSpPr>
        <dsp:cNvPr id="0" name=""/>
        <dsp:cNvSpPr/>
      </dsp:nvSpPr>
      <dsp:spPr>
        <a:xfrm>
          <a:off x="0" y="2863306"/>
          <a:ext cx="6839095"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2464786"/>
          <a:ext cx="4787366" cy="7970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200150" rtl="0">
            <a:lnSpc>
              <a:spcPct val="90000"/>
            </a:lnSpc>
            <a:spcBef>
              <a:spcPct val="0"/>
            </a:spcBef>
            <a:spcAft>
              <a:spcPct val="35000"/>
            </a:spcAft>
          </a:pPr>
          <a:r>
            <a:rPr lang="en-US" sz="2700" kern="1200" dirty="0" smtClean="0"/>
            <a:t>Internal CSS</a:t>
          </a:r>
          <a:endParaRPr lang="en-US" sz="2700" kern="1200" dirty="0"/>
        </a:p>
      </dsp:txBody>
      <dsp:txXfrm>
        <a:off x="380862" y="2503694"/>
        <a:ext cx="4709550"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3143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191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Inline CSS</a:t>
          </a:r>
          <a:endParaRPr lang="en-US" sz="2000" kern="1200" dirty="0"/>
        </a:p>
      </dsp:txBody>
      <dsp:txXfrm>
        <a:off x="370775" y="47947"/>
        <a:ext cx="4729724" cy="532758"/>
      </dsp:txXfrm>
    </dsp:sp>
    <dsp:sp modelId="{B3B8D016-FC19-4516-AB7D-9B5FE94E7E6F}">
      <dsp:nvSpPr>
        <dsp:cNvPr id="0" name=""/>
        <dsp:cNvSpPr/>
      </dsp:nvSpPr>
      <dsp:spPr>
        <a:xfrm>
          <a:off x="0" y="12215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3FA77C-4B79-4972-ADD9-372103FCA63D}">
      <dsp:nvSpPr>
        <dsp:cNvPr id="0" name=""/>
        <dsp:cNvSpPr/>
      </dsp:nvSpPr>
      <dsp:spPr>
        <a:xfrm>
          <a:off x="341954" y="9263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smtClean="0"/>
            <a:t>CSS</a:t>
          </a:r>
          <a:endParaRPr lang="en-US" sz="2000" kern="1200" dirty="0"/>
        </a:p>
      </dsp:txBody>
      <dsp:txXfrm>
        <a:off x="370775" y="955147"/>
        <a:ext cx="4729724" cy="532758"/>
      </dsp:txXfrm>
    </dsp:sp>
    <dsp:sp modelId="{E0070D1A-4835-4250-BE4A-9DFA4316B3C9}">
      <dsp:nvSpPr>
        <dsp:cNvPr id="0" name=""/>
        <dsp:cNvSpPr/>
      </dsp:nvSpPr>
      <dsp:spPr>
        <a:xfrm>
          <a:off x="0" y="21287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47BF29-0378-4F04-97FC-96FB4F977503}">
      <dsp:nvSpPr>
        <dsp:cNvPr id="0" name=""/>
        <dsp:cNvSpPr/>
      </dsp:nvSpPr>
      <dsp:spPr>
        <a:xfrm>
          <a:off x="341954" y="18335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Javascript</a:t>
          </a:r>
          <a:endParaRPr lang="en-US" sz="2000" kern="1200" dirty="0"/>
        </a:p>
      </dsp:txBody>
      <dsp:txXfrm>
        <a:off x="370775" y="1862347"/>
        <a:ext cx="4729724" cy="532758"/>
      </dsp:txXfrm>
    </dsp:sp>
    <dsp:sp modelId="{F0F983C8-3794-47EE-B983-F6E1A12D9E9E}">
      <dsp:nvSpPr>
        <dsp:cNvPr id="0" name=""/>
        <dsp:cNvSpPr/>
      </dsp:nvSpPr>
      <dsp:spPr>
        <a:xfrm>
          <a:off x="0" y="3035926"/>
          <a:ext cx="6839095" cy="50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F9B757-755E-4972-B53D-74B7F90F89F4}">
      <dsp:nvSpPr>
        <dsp:cNvPr id="0" name=""/>
        <dsp:cNvSpPr/>
      </dsp:nvSpPr>
      <dsp:spPr>
        <a:xfrm>
          <a:off x="341954" y="2740726"/>
          <a:ext cx="4787366"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889000" rtl="0">
            <a:lnSpc>
              <a:spcPct val="90000"/>
            </a:lnSpc>
            <a:spcBef>
              <a:spcPct val="0"/>
            </a:spcBef>
            <a:spcAft>
              <a:spcPct val="35000"/>
            </a:spcAft>
          </a:pPr>
          <a:r>
            <a:rPr lang="en-US" sz="2000" kern="1200" dirty="0" err="1" smtClean="0"/>
            <a:t>Gabungan</a:t>
          </a:r>
          <a:endParaRPr lang="en-US" sz="2000" kern="1200" dirty="0"/>
        </a:p>
      </dsp:txBody>
      <dsp:txXfrm>
        <a:off x="370775" y="2769547"/>
        <a:ext cx="4729724"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733A7-20C7-43CA-BFC2-EA61D006BA35}">
      <dsp:nvSpPr>
        <dsp:cNvPr id="0" name=""/>
        <dsp:cNvSpPr/>
      </dsp:nvSpPr>
      <dsp:spPr>
        <a:xfrm>
          <a:off x="0" y="63562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E95560-BF8B-46E5-B3BB-C7EF85DDD4DB}">
      <dsp:nvSpPr>
        <dsp:cNvPr id="0" name=""/>
        <dsp:cNvSpPr/>
      </dsp:nvSpPr>
      <dsp:spPr>
        <a:xfrm>
          <a:off x="341954" y="3046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rtl="0">
            <a:lnSpc>
              <a:spcPct val="90000"/>
            </a:lnSpc>
            <a:spcBef>
              <a:spcPct val="0"/>
            </a:spcBef>
            <a:spcAft>
              <a:spcPct val="35000"/>
            </a:spcAft>
          </a:pPr>
          <a:r>
            <a:rPr lang="en-US" sz="4100" b="1" i="0" kern="1200" dirty="0" smtClean="0"/>
            <a:t>PHP Native</a:t>
          </a:r>
          <a:endParaRPr lang="en-US" sz="4100" kern="1200" dirty="0"/>
        </a:p>
      </dsp:txBody>
      <dsp:txXfrm>
        <a:off x="401037" y="89549"/>
        <a:ext cx="4669200" cy="1092154"/>
      </dsp:txXfrm>
    </dsp:sp>
    <dsp:sp modelId="{E1EFAEBC-B923-4ECC-A387-FD682E0F45DC}">
      <dsp:nvSpPr>
        <dsp:cNvPr id="0" name=""/>
        <dsp:cNvSpPr/>
      </dsp:nvSpPr>
      <dsp:spPr>
        <a:xfrm>
          <a:off x="0" y="2495386"/>
          <a:ext cx="6839095" cy="103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581F09-F972-4C6E-8E75-2323605BE924}">
      <dsp:nvSpPr>
        <dsp:cNvPr id="0" name=""/>
        <dsp:cNvSpPr/>
      </dsp:nvSpPr>
      <dsp:spPr>
        <a:xfrm>
          <a:off x="341954" y="1890226"/>
          <a:ext cx="4787366" cy="1210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51" tIns="0" rIns="180951" bIns="0" numCol="1" spcCol="1270" anchor="ctr" anchorCtr="0">
          <a:noAutofit/>
        </a:bodyPr>
        <a:lstStyle/>
        <a:p>
          <a:pPr lvl="0" algn="l" defTabSz="1822450">
            <a:lnSpc>
              <a:spcPct val="90000"/>
            </a:lnSpc>
            <a:spcBef>
              <a:spcPct val="0"/>
            </a:spcBef>
            <a:spcAft>
              <a:spcPct val="35000"/>
            </a:spcAft>
          </a:pPr>
          <a:r>
            <a:rPr lang="en-US" sz="4100" b="1" kern="1200" dirty="0" smtClean="0"/>
            <a:t>PHP Framework</a:t>
          </a:r>
          <a:endParaRPr lang="en-US" sz="4100" b="1" kern="1200" dirty="0"/>
        </a:p>
      </dsp:txBody>
      <dsp:txXfrm>
        <a:off x="401037" y="1949309"/>
        <a:ext cx="4669200"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01-Sep-21</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01-Sep-21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hostinger.co.id/tutorial/apa-itu-htm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www.facebook.com/" TargetMode="External"/><Relationship Id="rId3" Type="http://schemas.openxmlformats.org/officeDocument/2006/relationships/hyperlink" Target="https://www.apple.com/" TargetMode="External"/><Relationship Id="rId7" Type="http://schemas.openxmlformats.org/officeDocument/2006/relationships/hyperlink" Target="https://shopee.co.id/" TargetMode="External"/><Relationship Id="rId2" Type="http://schemas.openxmlformats.org/officeDocument/2006/relationships/hyperlink" Target="https://www.gojek.com/" TargetMode="External"/><Relationship Id="rId1" Type="http://schemas.openxmlformats.org/officeDocument/2006/relationships/slideLayout" Target="../slideLayouts/slideLayout5.xml"/><Relationship Id="rId6" Type="http://schemas.openxmlformats.org/officeDocument/2006/relationships/hyperlink" Target="https://naked-traveler.com/" TargetMode="External"/><Relationship Id="rId5" Type="http://schemas.openxmlformats.org/officeDocument/2006/relationships/hyperlink" Target="https://adityadees.blogspot.com/" TargetMode="External"/><Relationship Id="rId10" Type="http://schemas.openxmlformats.org/officeDocument/2006/relationships/hyperlink" Target="http://sirendokar.unsri.ac.id/" TargetMode="External"/><Relationship Id="rId4" Type="http://schemas.openxmlformats.org/officeDocument/2006/relationships/hyperlink" Target="https://unsri.ac.id/" TargetMode="External"/><Relationship Id="rId9" Type="http://schemas.openxmlformats.org/officeDocument/2006/relationships/hyperlink" Target="https://akademik.unsri.ac.i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ormAutofit fontScale="90000"/>
          </a:bodyPr>
          <a:lstStyle/>
          <a:p>
            <a:r>
              <a:rPr lang="en-US" dirty="0" smtClean="0"/>
              <a:t>BUILD WEB APPLICATION </a:t>
            </a:r>
            <a:r>
              <a:rPr lang="en-US" dirty="0"/>
              <a:t>FROM </a:t>
            </a:r>
            <a:r>
              <a:rPr lang="en-US" dirty="0" smtClean="0"/>
              <a:t>SCRATCH </a:t>
            </a:r>
            <a:r>
              <a:rPr lang="en-US" sz="1400" dirty="0" smtClean="0"/>
              <a:t>by</a:t>
            </a:r>
            <a:endParaRPr lang="en-US" sz="140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lstStyle/>
          <a:p>
            <a:r>
              <a:rPr lang="en-US" dirty="0" smtClean="0"/>
              <a:t>Aditya </a:t>
            </a:r>
            <a:r>
              <a:rPr lang="en-US" dirty="0" err="1" smtClean="0"/>
              <a:t>Dharmawan</a:t>
            </a:r>
            <a:r>
              <a:rPr lang="en-US" dirty="0" smtClean="0"/>
              <a:t> </a:t>
            </a:r>
            <a:r>
              <a:rPr lang="en-US" dirty="0" err="1" smtClean="0"/>
              <a:t>Saputra</a:t>
            </a:r>
            <a:endParaRPr lang="en-US" dirty="0" smtClean="0"/>
          </a:p>
          <a:p>
            <a:r>
              <a:rPr lang="en-US" dirty="0" smtClean="0"/>
              <a:t>WEB DEVELOPER</a:t>
            </a:r>
          </a:p>
          <a:p>
            <a:r>
              <a:rPr lang="en-US" sz="1100" dirty="0" smtClean="0"/>
              <a:t>@</a:t>
            </a:r>
            <a:r>
              <a:rPr lang="en-US" sz="1100" dirty="0" err="1" smtClean="0"/>
              <a:t>adityadees</a:t>
            </a: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011" y="355159"/>
            <a:ext cx="774615" cy="700558"/>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11" y="2006084"/>
            <a:ext cx="4643901" cy="304016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14" name="TextBox 13"/>
          <p:cNvSpPr txBox="1"/>
          <p:nvPr/>
        </p:nvSpPr>
        <p:spPr>
          <a:xfrm>
            <a:off x="1974691" y="409387"/>
            <a:ext cx="5062451" cy="646331"/>
          </a:xfrm>
          <a:prstGeom prst="rect">
            <a:avLst/>
          </a:prstGeom>
          <a:noFill/>
        </p:spPr>
        <p:txBody>
          <a:bodyPr wrap="square" rtlCol="0">
            <a:spAutoFit/>
          </a:bodyPr>
          <a:lstStyle/>
          <a:p>
            <a:r>
              <a:rPr lang="en-US" dirty="0" smtClean="0"/>
              <a:t>FAKULTAS ILMU KOMPUTER</a:t>
            </a:r>
          </a:p>
          <a:p>
            <a:r>
              <a:rPr lang="en-US" dirty="0" smtClean="0"/>
              <a:t>UNIVERSITAS SRIWIJAYA</a:t>
            </a:r>
            <a:endParaRPr lang="en-US" dirty="0"/>
          </a:p>
        </p:txBody>
      </p:sp>
      <p:sp>
        <p:nvSpPr>
          <p:cNvPr id="16" name="TextBox 15"/>
          <p:cNvSpPr txBox="1"/>
          <p:nvPr/>
        </p:nvSpPr>
        <p:spPr>
          <a:xfrm>
            <a:off x="8817865" y="547886"/>
            <a:ext cx="2411429" cy="369332"/>
          </a:xfrm>
          <a:prstGeom prst="rect">
            <a:avLst/>
          </a:prstGeom>
          <a:noFill/>
        </p:spPr>
        <p:txBody>
          <a:bodyPr wrap="none" rtlCol="0">
            <a:spAutoFit/>
          </a:bodyPr>
          <a:lstStyle/>
          <a:p>
            <a:r>
              <a:rPr lang="en-US" dirty="0" smtClean="0"/>
              <a:t>UNSRI MENGAJAR 2021</a:t>
            </a:r>
            <a:endParaRPr lang="en-US" dirty="0"/>
          </a:p>
        </p:txBody>
      </p:sp>
      <p:sp>
        <p:nvSpPr>
          <p:cNvPr id="22" name="TextBox 21"/>
          <p:cNvSpPr txBox="1"/>
          <p:nvPr/>
        </p:nvSpPr>
        <p:spPr>
          <a:xfrm>
            <a:off x="8103671" y="5990684"/>
            <a:ext cx="3196644" cy="369332"/>
          </a:xfrm>
          <a:prstGeom prst="rect">
            <a:avLst/>
          </a:prstGeom>
          <a:noFill/>
        </p:spPr>
        <p:txBody>
          <a:bodyPr wrap="none" rtlCol="0">
            <a:spAutoFit/>
          </a:bodyPr>
          <a:lstStyle/>
          <a:p>
            <a:r>
              <a:rPr lang="en-US" dirty="0" smtClean="0"/>
              <a:t>LARAVEL </a:t>
            </a:r>
            <a:r>
              <a:rPr lang="en-US" dirty="0"/>
              <a:t>– BOOTSTRAP </a:t>
            </a:r>
            <a:r>
              <a:rPr lang="en-US" dirty="0" smtClean="0"/>
              <a:t>- MYSQL</a:t>
            </a:r>
            <a:endParaRPr lang="en-US" dirty="0"/>
          </a:p>
        </p:txBody>
      </p:sp>
      <p:sp>
        <p:nvSpPr>
          <p:cNvPr id="9" name="TextBox 8"/>
          <p:cNvSpPr txBox="1"/>
          <p:nvPr/>
        </p:nvSpPr>
        <p:spPr>
          <a:xfrm>
            <a:off x="1092011" y="5990684"/>
            <a:ext cx="2324547" cy="369332"/>
          </a:xfrm>
          <a:prstGeom prst="rect">
            <a:avLst/>
          </a:prstGeom>
          <a:noFill/>
        </p:spPr>
        <p:txBody>
          <a:bodyPr wrap="none" rtlCol="0">
            <a:spAutoFit/>
          </a:bodyPr>
          <a:lstStyle/>
          <a:p>
            <a:r>
              <a:rPr lang="en-US" dirty="0" smtClean="0"/>
              <a:t>BAB I : INTRODUCTION</a:t>
            </a:r>
            <a:endParaRPr lang="en-US"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7" y="209028"/>
            <a:ext cx="8816515" cy="1147969"/>
          </a:xfrm>
        </p:spPr>
        <p:txBody>
          <a:bodyPr>
            <a:normAutofit/>
          </a:bodyPr>
          <a:lstStyle/>
          <a:p>
            <a:r>
              <a:rPr lang="en-US" dirty="0" err="1"/>
              <a:t>Fungsi</a:t>
            </a:r>
            <a:r>
              <a:rPr lang="en-US" dirty="0"/>
              <a:t> HTML</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18676" y="1616568"/>
            <a:ext cx="11217603" cy="4366981"/>
          </a:xfrm>
        </p:spPr>
        <p:txBody>
          <a:bodyPr>
            <a:normAutofit fontScale="85000" lnSpcReduction="20000"/>
          </a:bodyPr>
          <a:lstStyle/>
          <a:p>
            <a:r>
              <a:rPr lang="en-US" b="1" dirty="0" err="1" smtClean="0"/>
              <a:t>Membuat</a:t>
            </a:r>
            <a:r>
              <a:rPr lang="en-US" b="1" dirty="0" smtClean="0"/>
              <a:t> </a:t>
            </a:r>
            <a:r>
              <a:rPr lang="en-US" b="1" dirty="0" err="1"/>
              <a:t>Halaman</a:t>
            </a:r>
            <a:r>
              <a:rPr lang="en-US" b="1" dirty="0"/>
              <a:t> Website </a:t>
            </a:r>
          </a:p>
          <a:p>
            <a:pPr marL="457200" lvl="1" indent="0">
              <a:buNone/>
            </a:pPr>
            <a:r>
              <a:rPr lang="en-US" dirty="0"/>
              <a:t>	</a:t>
            </a:r>
            <a:r>
              <a:rPr lang="en-US" dirty="0" err="1"/>
              <a:t>Fungsi</a:t>
            </a:r>
            <a:r>
              <a:rPr lang="en-US" dirty="0"/>
              <a:t> </a:t>
            </a:r>
            <a:r>
              <a:rPr lang="en-US" dirty="0" err="1"/>
              <a:t>utama</a:t>
            </a:r>
            <a:r>
              <a:rPr lang="en-US" dirty="0"/>
              <a:t> </a:t>
            </a:r>
            <a:r>
              <a:rPr lang="en-US" dirty="0" err="1"/>
              <a:t>dari</a:t>
            </a:r>
            <a:r>
              <a:rPr lang="en-US" dirty="0"/>
              <a:t> HTML </a:t>
            </a:r>
            <a:r>
              <a:rPr lang="en-US" dirty="0" err="1"/>
              <a:t>adalah</a:t>
            </a:r>
            <a:r>
              <a:rPr lang="en-US" dirty="0"/>
              <a:t> </a:t>
            </a:r>
            <a:r>
              <a:rPr lang="en-US" dirty="0" err="1"/>
              <a:t>untuk</a:t>
            </a:r>
            <a:r>
              <a:rPr lang="en-US" dirty="0"/>
              <a:t> </a:t>
            </a:r>
            <a:r>
              <a:rPr lang="en-US" dirty="0" err="1"/>
              <a:t>membuat</a:t>
            </a:r>
            <a:r>
              <a:rPr lang="en-US" dirty="0"/>
              <a:t> </a:t>
            </a:r>
            <a:r>
              <a:rPr lang="en-US" dirty="0" err="1"/>
              <a:t>halaman</a:t>
            </a:r>
            <a:r>
              <a:rPr lang="en-US" dirty="0"/>
              <a:t> website. </a:t>
            </a:r>
            <a:r>
              <a:rPr lang="en-US" dirty="0" err="1"/>
              <a:t>Sehingga</a:t>
            </a:r>
            <a:r>
              <a:rPr lang="en-US" dirty="0"/>
              <a:t> </a:t>
            </a:r>
            <a:r>
              <a:rPr lang="en-US" dirty="0" err="1"/>
              <a:t>dapat</a:t>
            </a:r>
            <a:r>
              <a:rPr lang="en-US" dirty="0"/>
              <a:t> </a:t>
            </a:r>
            <a:r>
              <a:rPr lang="en-US" dirty="0" err="1"/>
              <a:t>berbagi</a:t>
            </a:r>
            <a:r>
              <a:rPr lang="en-US" dirty="0"/>
              <a:t> </a:t>
            </a:r>
            <a:r>
              <a:rPr lang="en-US" dirty="0" err="1"/>
              <a:t>informasi</a:t>
            </a:r>
            <a:r>
              <a:rPr lang="en-US" dirty="0"/>
              <a:t> </a:t>
            </a:r>
            <a:r>
              <a:rPr lang="en-US" dirty="0" err="1"/>
              <a:t>pada</a:t>
            </a:r>
            <a:r>
              <a:rPr lang="en-US" dirty="0"/>
              <a:t> </a:t>
            </a:r>
            <a:r>
              <a:rPr lang="en-US" dirty="0" err="1"/>
              <a:t>banyak</a:t>
            </a:r>
            <a:r>
              <a:rPr lang="en-US" dirty="0"/>
              <a:t> orang </a:t>
            </a:r>
            <a:r>
              <a:rPr lang="en-US" dirty="0" err="1"/>
              <a:t>melalui</a:t>
            </a:r>
            <a:r>
              <a:rPr lang="en-US" dirty="0"/>
              <a:t> browser di internet. HTML </a:t>
            </a:r>
            <a:r>
              <a:rPr lang="en-US" dirty="0" err="1"/>
              <a:t>juga</a:t>
            </a:r>
            <a:r>
              <a:rPr lang="en-US" dirty="0"/>
              <a:t> </a:t>
            </a:r>
            <a:r>
              <a:rPr lang="en-US" dirty="0" err="1"/>
              <a:t>mudah</a:t>
            </a:r>
            <a:r>
              <a:rPr lang="en-US" dirty="0"/>
              <a:t> </a:t>
            </a:r>
            <a:r>
              <a:rPr lang="en-US" dirty="0" err="1"/>
              <a:t>untuk</a:t>
            </a:r>
            <a:r>
              <a:rPr lang="en-US" dirty="0"/>
              <a:t> </a:t>
            </a:r>
            <a:r>
              <a:rPr lang="en-US" dirty="0" err="1"/>
              <a:t>diaplikasikan</a:t>
            </a:r>
            <a:r>
              <a:rPr lang="en-US" dirty="0"/>
              <a:t> </a:t>
            </a:r>
            <a:r>
              <a:rPr lang="en-US" dirty="0" err="1"/>
              <a:t>untuk</a:t>
            </a:r>
            <a:r>
              <a:rPr lang="en-US" dirty="0"/>
              <a:t> </a:t>
            </a:r>
            <a:r>
              <a:rPr lang="en-US" dirty="0" err="1"/>
              <a:t>seorang</a:t>
            </a:r>
            <a:r>
              <a:rPr lang="en-US" dirty="0"/>
              <a:t> </a:t>
            </a:r>
            <a:r>
              <a:rPr lang="en-US" dirty="0" err="1"/>
              <a:t>pemula</a:t>
            </a:r>
            <a:r>
              <a:rPr lang="en-US" dirty="0"/>
              <a:t>, </a:t>
            </a:r>
            <a:r>
              <a:rPr lang="en-US" dirty="0" err="1"/>
              <a:t>tak</a:t>
            </a:r>
            <a:r>
              <a:rPr lang="en-US" dirty="0"/>
              <a:t> </a:t>
            </a:r>
            <a:r>
              <a:rPr lang="en-US" dirty="0" err="1"/>
              <a:t>heran</a:t>
            </a:r>
            <a:r>
              <a:rPr lang="en-US" dirty="0"/>
              <a:t>, </a:t>
            </a:r>
            <a:r>
              <a:rPr lang="en-US" dirty="0" err="1"/>
              <a:t>hampir</a:t>
            </a:r>
            <a:r>
              <a:rPr lang="en-US" dirty="0"/>
              <a:t> </a:t>
            </a:r>
            <a:r>
              <a:rPr lang="en-US" dirty="0" err="1"/>
              <a:t>semua</a:t>
            </a:r>
            <a:r>
              <a:rPr lang="en-US" dirty="0"/>
              <a:t> website </a:t>
            </a:r>
            <a:r>
              <a:rPr lang="en-US" dirty="0" err="1"/>
              <a:t>pasti</a:t>
            </a:r>
            <a:r>
              <a:rPr lang="en-US" dirty="0"/>
              <a:t> </a:t>
            </a:r>
            <a:r>
              <a:rPr lang="en-US" dirty="0" err="1"/>
              <a:t>dibuat</a:t>
            </a:r>
            <a:r>
              <a:rPr lang="en-US" dirty="0"/>
              <a:t> </a:t>
            </a:r>
            <a:r>
              <a:rPr lang="en-US" dirty="0" err="1"/>
              <a:t>menggunakan</a:t>
            </a:r>
            <a:r>
              <a:rPr lang="en-US" dirty="0"/>
              <a:t> HTML. </a:t>
            </a:r>
          </a:p>
          <a:p>
            <a:r>
              <a:rPr lang="en-US" b="1" dirty="0" err="1" smtClean="0"/>
              <a:t>Menjadi</a:t>
            </a:r>
            <a:r>
              <a:rPr lang="en-US" b="1" dirty="0" smtClean="0"/>
              <a:t> </a:t>
            </a:r>
            <a:r>
              <a:rPr lang="en-US" b="1" dirty="0"/>
              <a:t>Pondasi Website </a:t>
            </a:r>
          </a:p>
          <a:p>
            <a:pPr marL="457200" lvl="1" indent="0">
              <a:buNone/>
            </a:pPr>
            <a:r>
              <a:rPr lang="en-US" dirty="0"/>
              <a:t>	HTML juga berfungsi sebagai pondasi utama pembuatan website. Beberapa bahasa pemrograman akan diaplikasikan pada HTML untuk dapat menampilkan website yang lebih menarik. </a:t>
            </a:r>
          </a:p>
          <a:p>
            <a:r>
              <a:rPr lang="en-US" b="1" dirty="0"/>
              <a:t>Menandai Teks dan Bagian pada Halaman Website </a:t>
            </a:r>
          </a:p>
          <a:p>
            <a:pPr marL="457200" lvl="1" indent="0">
              <a:buNone/>
            </a:pPr>
            <a:r>
              <a:rPr lang="en-US" b="1" dirty="0" smtClean="0"/>
              <a:t>	</a:t>
            </a:r>
            <a:r>
              <a:rPr lang="en-US" dirty="0" err="1" smtClean="0"/>
              <a:t>Fungsi</a:t>
            </a:r>
            <a:r>
              <a:rPr lang="en-US" dirty="0" smtClean="0"/>
              <a:t> </a:t>
            </a:r>
            <a:r>
              <a:rPr lang="en-US" dirty="0"/>
              <a:t>lainnya dari HTML ialah menjadi penanda teks dan bagian dari laman website. Semisal untuk menandai kalimat cetak tebal dan miring hanya perlu diberi kode &lt;bold&gt;, &lt;italic&gt;. </a:t>
            </a:r>
            <a:r>
              <a:rPr lang="en-US" dirty="0" smtClean="0"/>
              <a:t> </a:t>
            </a:r>
            <a:r>
              <a:rPr lang="en-US" dirty="0" err="1" smtClean="0"/>
              <a:t>Selain</a:t>
            </a:r>
            <a:r>
              <a:rPr lang="en-US" dirty="0" smtClean="0"/>
              <a:t> </a:t>
            </a:r>
            <a:r>
              <a:rPr lang="en-US" dirty="0"/>
              <a:t>itu, HTML juga berfungsi untuk menandai bagian pada website. Misalnya bagian header, main, footer, dan navigation. Sehingga lebih memudahkan pembuatan website. </a:t>
            </a:r>
          </a:p>
          <a:p>
            <a:r>
              <a:rPr lang="en-US" b="1" dirty="0" err="1"/>
              <a:t>Menampilkan</a:t>
            </a:r>
            <a:r>
              <a:rPr lang="en-US" b="1" dirty="0"/>
              <a:t> Multimedia di Website </a:t>
            </a:r>
          </a:p>
          <a:p>
            <a:pPr marL="457200" lvl="1" indent="0">
              <a:buNone/>
            </a:pPr>
            <a:r>
              <a:rPr lang="en-US" dirty="0"/>
              <a:t>	</a:t>
            </a:r>
            <a:r>
              <a:rPr lang="en-US" dirty="0" err="1"/>
              <a:t>Supaya</a:t>
            </a:r>
            <a:r>
              <a:rPr lang="en-US" dirty="0"/>
              <a:t> website </a:t>
            </a:r>
            <a:r>
              <a:rPr lang="en-US" dirty="0" err="1"/>
              <a:t>tidak</a:t>
            </a:r>
            <a:r>
              <a:rPr lang="en-US" dirty="0"/>
              <a:t> </a:t>
            </a:r>
            <a:r>
              <a:rPr lang="en-US" dirty="0" err="1"/>
              <a:t>membosankan</a:t>
            </a:r>
            <a:r>
              <a:rPr lang="en-US" dirty="0"/>
              <a:t>, </a:t>
            </a:r>
            <a:r>
              <a:rPr lang="en-US" dirty="0" err="1"/>
              <a:t>perlu</a:t>
            </a:r>
            <a:r>
              <a:rPr lang="en-US" dirty="0"/>
              <a:t> </a:t>
            </a:r>
            <a:r>
              <a:rPr lang="en-US" dirty="0" err="1"/>
              <a:t>ditambahkan</a:t>
            </a:r>
            <a:r>
              <a:rPr lang="en-US" dirty="0"/>
              <a:t> </a:t>
            </a:r>
            <a:r>
              <a:rPr lang="en-US" dirty="0" err="1"/>
              <a:t>gambar</a:t>
            </a:r>
            <a:r>
              <a:rPr lang="en-US" dirty="0"/>
              <a:t>, video, </a:t>
            </a:r>
            <a:r>
              <a:rPr lang="en-US" dirty="0" err="1"/>
              <a:t>tabel</a:t>
            </a:r>
            <a:r>
              <a:rPr lang="en-US" dirty="0"/>
              <a:t>, </a:t>
            </a:r>
            <a:r>
              <a:rPr lang="en-US" dirty="0" err="1"/>
              <a:t>dan</a:t>
            </a:r>
            <a:r>
              <a:rPr lang="en-US" dirty="0"/>
              <a:t> media </a:t>
            </a:r>
            <a:r>
              <a:rPr lang="en-US" dirty="0" err="1"/>
              <a:t>lainnya</a:t>
            </a:r>
            <a:r>
              <a:rPr lang="en-US" dirty="0"/>
              <a:t>. </a:t>
            </a:r>
            <a:r>
              <a:rPr lang="en-US" dirty="0" err="1"/>
              <a:t>Dengan</a:t>
            </a:r>
            <a:r>
              <a:rPr lang="en-US" dirty="0"/>
              <a:t> HTML, </a:t>
            </a:r>
            <a:r>
              <a:rPr lang="en-US" dirty="0" err="1"/>
              <a:t>dapat</a:t>
            </a:r>
            <a:r>
              <a:rPr lang="en-US" dirty="0"/>
              <a:t> </a:t>
            </a:r>
            <a:r>
              <a:rPr lang="en-US" dirty="0" err="1"/>
              <a:t>menampilkan</a:t>
            </a:r>
            <a:r>
              <a:rPr lang="en-US" dirty="0"/>
              <a:t> </a:t>
            </a:r>
            <a:r>
              <a:rPr lang="en-US" dirty="0" err="1"/>
              <a:t>berbagai</a:t>
            </a:r>
            <a:r>
              <a:rPr lang="en-US" dirty="0"/>
              <a:t> media </a:t>
            </a:r>
            <a:r>
              <a:rPr lang="en-US" dirty="0" err="1"/>
              <a:t>sesuai</a:t>
            </a:r>
            <a:r>
              <a:rPr lang="en-US" dirty="0"/>
              <a:t> </a:t>
            </a:r>
            <a:r>
              <a:rPr lang="en-US" dirty="0" err="1"/>
              <a:t>kebutuhan</a:t>
            </a:r>
            <a:r>
              <a:rPr lang="en-US" dirty="0"/>
              <a:t>.  </a:t>
            </a:r>
          </a:p>
          <a:p>
            <a:r>
              <a:rPr lang="en-US" b="1" dirty="0"/>
              <a:t> Mengarahkan Pengguna ke Halaman Website Lain</a:t>
            </a:r>
          </a:p>
          <a:p>
            <a:pPr marL="457200" lvl="1" indent="0">
              <a:buNone/>
            </a:pPr>
            <a:r>
              <a:rPr lang="en-US" dirty="0"/>
              <a:t>	HTML kini juga berfungsi untuk mengarahkan pengguna ke halaman atau website lain melalui teks tertentu. Fungsi tersebut juga bisa disebut </a:t>
            </a:r>
            <a:r>
              <a:rPr lang="en-US" b="1" dirty="0"/>
              <a:t>hyperlink</a:t>
            </a:r>
            <a:r>
              <a:rPr lang="en-US" dirty="0"/>
              <a:t>. </a:t>
            </a:r>
            <a:endParaRPr lang="en-US" dirty="0" smtClean="0"/>
          </a:p>
          <a:p>
            <a:pPr marL="457200" lvl="1" indent="0">
              <a:buNone/>
            </a:pPr>
            <a:endParaRPr lang="en-US" b="1" dirty="0"/>
          </a:p>
          <a:p>
            <a:pPr marL="457200" lvl="1" indent="0">
              <a:buNone/>
            </a:pPr>
            <a:endParaRPr lang="en-US" dirty="0"/>
          </a:p>
          <a:p>
            <a:pPr marL="457200" lvl="1" indent="0">
              <a:buNone/>
            </a:pPr>
            <a:endParaRPr lang="en-US" b="1"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HTML</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Tag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2"/>
            <a:ext cx="6229442" cy="4874239"/>
          </a:xfrm>
        </p:spPr>
        <p:txBody>
          <a:bodyPr/>
          <a:lstStyle/>
          <a:p>
            <a:r>
              <a:rPr lang="en-US" sz="1600" b="1" dirty="0" smtClean="0"/>
              <a:t>	Tag</a:t>
            </a:r>
            <a:r>
              <a:rPr lang="en-US" sz="1600" dirty="0"/>
              <a:t> </a:t>
            </a:r>
            <a:r>
              <a:rPr lang="en-US" sz="1600" dirty="0" err="1"/>
              <a:t>adalah</a:t>
            </a:r>
            <a:r>
              <a:rPr lang="en-US" sz="1600" dirty="0"/>
              <a:t> </a:t>
            </a:r>
            <a:r>
              <a:rPr lang="en-US" sz="1600" dirty="0" err="1"/>
              <a:t>tanda</a:t>
            </a:r>
            <a:r>
              <a:rPr lang="en-US" sz="1600" dirty="0"/>
              <a:t> </a:t>
            </a:r>
            <a:r>
              <a:rPr lang="en-US" sz="1600" dirty="0" err="1"/>
              <a:t>awalan</a:t>
            </a:r>
            <a:r>
              <a:rPr lang="en-US" sz="1600" dirty="0"/>
              <a:t> </a:t>
            </a:r>
            <a:r>
              <a:rPr lang="en-US" sz="1600" dirty="0" err="1"/>
              <a:t>dan</a:t>
            </a:r>
            <a:r>
              <a:rPr lang="en-US" sz="1600" dirty="0"/>
              <a:t> </a:t>
            </a:r>
            <a:r>
              <a:rPr lang="en-US" sz="1600" dirty="0" err="1"/>
              <a:t>akhiran</a:t>
            </a:r>
            <a:r>
              <a:rPr lang="en-US" sz="1600" dirty="0"/>
              <a:t> </a:t>
            </a:r>
            <a:r>
              <a:rPr lang="en-US" sz="1600" dirty="0" err="1"/>
              <a:t>dalam</a:t>
            </a:r>
            <a:r>
              <a:rPr lang="en-US" sz="1600" dirty="0"/>
              <a:t> </a:t>
            </a:r>
            <a:r>
              <a:rPr lang="en-US" sz="1600" dirty="0" err="1"/>
              <a:t>perintah</a:t>
            </a:r>
            <a:r>
              <a:rPr lang="en-US" sz="1600" dirty="0"/>
              <a:t> HTML yang </a:t>
            </a:r>
            <a:r>
              <a:rPr lang="en-US" sz="1600" dirty="0" err="1"/>
              <a:t>akan</a:t>
            </a:r>
            <a:r>
              <a:rPr lang="en-US" sz="1600" dirty="0"/>
              <a:t> </a:t>
            </a:r>
            <a:r>
              <a:rPr lang="en-US" sz="1600" dirty="0" err="1"/>
              <a:t>dibaca</a:t>
            </a:r>
            <a:r>
              <a:rPr lang="en-US" sz="1600" dirty="0"/>
              <a:t> </a:t>
            </a:r>
            <a:r>
              <a:rPr lang="en-US" sz="1600" dirty="0" err="1"/>
              <a:t>oleh</a:t>
            </a:r>
            <a:r>
              <a:rPr lang="en-US" sz="1600" dirty="0"/>
              <a:t> web browser</a:t>
            </a:r>
            <a:r>
              <a:rPr lang="en-US" sz="1600" dirty="0" smtClean="0"/>
              <a:t>. </a:t>
            </a:r>
            <a:r>
              <a:rPr lang="en-US" sz="1600" dirty="0"/>
              <a:t>Tag </a:t>
            </a:r>
            <a:r>
              <a:rPr lang="en-US" sz="1600" dirty="0" err="1"/>
              <a:t>dibuat</a:t>
            </a:r>
            <a:r>
              <a:rPr lang="en-US" sz="1600" dirty="0"/>
              <a:t> </a:t>
            </a:r>
            <a:r>
              <a:rPr lang="en-US" sz="1600" dirty="0" err="1"/>
              <a:t>dengan</a:t>
            </a:r>
            <a:r>
              <a:rPr lang="en-US" sz="1600" dirty="0"/>
              <a:t> </a:t>
            </a:r>
            <a:r>
              <a:rPr lang="en-US" sz="1600" dirty="0" err="1"/>
              <a:t>menggunakan</a:t>
            </a:r>
            <a:r>
              <a:rPr lang="en-US" sz="1600" dirty="0"/>
              <a:t> </a:t>
            </a:r>
            <a:r>
              <a:rPr lang="en-US" sz="1600" dirty="0" err="1"/>
              <a:t>kurung</a:t>
            </a:r>
            <a:r>
              <a:rPr lang="en-US" sz="1600" dirty="0"/>
              <a:t> </a:t>
            </a:r>
            <a:r>
              <a:rPr lang="en-US" sz="1600" dirty="0" err="1"/>
              <a:t>siku</a:t>
            </a:r>
            <a:r>
              <a:rPr lang="en-US" sz="1600" dirty="0"/>
              <a:t> &lt;…&gt;, di mana di </a:t>
            </a:r>
            <a:r>
              <a:rPr lang="en-US" sz="1600" dirty="0" err="1"/>
              <a:t>dalamnya</a:t>
            </a:r>
            <a:r>
              <a:rPr lang="en-US" sz="1600" dirty="0"/>
              <a:t> </a:t>
            </a:r>
            <a:r>
              <a:rPr lang="en-US" sz="1600" dirty="0" err="1"/>
              <a:t>berisi</a:t>
            </a:r>
            <a:r>
              <a:rPr lang="en-US" sz="1600" dirty="0"/>
              <a:t> </a:t>
            </a:r>
            <a:r>
              <a:rPr lang="en-US" sz="1600" dirty="0" err="1"/>
              <a:t>nama</a:t>
            </a:r>
            <a:r>
              <a:rPr lang="en-US" sz="1600" dirty="0"/>
              <a:t> tag. </a:t>
            </a:r>
            <a:endParaRPr lang="en-US" sz="1600" dirty="0" smtClean="0"/>
          </a:p>
          <a:p>
            <a:r>
              <a:rPr lang="en-US" sz="1600" dirty="0" smtClean="0"/>
              <a:t>	</a:t>
            </a:r>
            <a:r>
              <a:rPr lang="en-US" sz="1600" dirty="0" err="1" smtClean="0"/>
              <a:t>Setiap</a:t>
            </a:r>
            <a:r>
              <a:rPr lang="en-US" sz="1600" dirty="0" smtClean="0"/>
              <a:t> </a:t>
            </a:r>
            <a:r>
              <a:rPr lang="en-US" sz="1600" dirty="0"/>
              <a:t>tag </a:t>
            </a:r>
            <a:r>
              <a:rPr lang="en-US" sz="1600" dirty="0" err="1"/>
              <a:t>memiliki</a:t>
            </a:r>
            <a:r>
              <a:rPr lang="en-US" sz="1600" dirty="0"/>
              <a:t> </a:t>
            </a:r>
            <a:r>
              <a:rPr lang="en-US" sz="1600" dirty="0" err="1"/>
              <a:t>fungsi</a:t>
            </a:r>
            <a:r>
              <a:rPr lang="en-US" sz="1600" dirty="0"/>
              <a:t> </a:t>
            </a:r>
            <a:r>
              <a:rPr lang="en-US" sz="1600" dirty="0" err="1"/>
              <a:t>perintah</a:t>
            </a:r>
            <a:r>
              <a:rPr lang="en-US" sz="1600" dirty="0"/>
              <a:t> yang </a:t>
            </a:r>
            <a:r>
              <a:rPr lang="en-US" sz="1600" dirty="0" err="1"/>
              <a:t>berbeda-beda</a:t>
            </a:r>
            <a:r>
              <a:rPr lang="en-US" sz="1600" dirty="0"/>
              <a:t>. </a:t>
            </a:r>
            <a:r>
              <a:rPr lang="en-US" sz="1600" dirty="0" err="1"/>
              <a:t>Mulai</a:t>
            </a:r>
            <a:r>
              <a:rPr lang="en-US" sz="1600" dirty="0"/>
              <a:t> </a:t>
            </a:r>
            <a:r>
              <a:rPr lang="en-US" sz="1600" dirty="0" err="1"/>
              <a:t>dari</a:t>
            </a:r>
            <a:r>
              <a:rPr lang="en-US" sz="1600" dirty="0"/>
              <a:t> </a:t>
            </a:r>
            <a:r>
              <a:rPr lang="en-US" sz="1600" dirty="0" err="1"/>
              <a:t>membuat</a:t>
            </a:r>
            <a:r>
              <a:rPr lang="en-US" sz="1600" dirty="0"/>
              <a:t> </a:t>
            </a:r>
            <a:r>
              <a:rPr lang="en-US" sz="1600" dirty="0" err="1"/>
              <a:t>judul</a:t>
            </a:r>
            <a:r>
              <a:rPr lang="en-US" sz="1600" dirty="0"/>
              <a:t>, </a:t>
            </a:r>
            <a:r>
              <a:rPr lang="en-US" sz="1600" dirty="0" err="1"/>
              <a:t>paragraf</a:t>
            </a:r>
            <a:r>
              <a:rPr lang="en-US" sz="1600" dirty="0"/>
              <a:t>, heading, </a:t>
            </a:r>
            <a:r>
              <a:rPr lang="en-US" sz="1600" dirty="0" err="1"/>
              <a:t>cetak</a:t>
            </a:r>
            <a:r>
              <a:rPr lang="en-US" sz="1600" dirty="0"/>
              <a:t> </a:t>
            </a:r>
            <a:r>
              <a:rPr lang="en-US" sz="1600" dirty="0" err="1"/>
              <a:t>tebal</a:t>
            </a:r>
            <a:r>
              <a:rPr lang="en-US" sz="1600" dirty="0"/>
              <a:t>, miring, italic, </a:t>
            </a:r>
            <a:r>
              <a:rPr lang="en-US" sz="1600" dirty="0" err="1"/>
              <a:t>dan</a:t>
            </a:r>
            <a:r>
              <a:rPr lang="en-US" sz="1600" dirty="0"/>
              <a:t> </a:t>
            </a:r>
            <a:r>
              <a:rPr lang="en-US" sz="1600" dirty="0" err="1"/>
              <a:t>lainnya</a:t>
            </a:r>
            <a:r>
              <a:rPr lang="en-US" sz="1600" dirty="0"/>
              <a:t>.  </a:t>
            </a:r>
            <a:endParaRPr lang="en-US" sz="1600" dirty="0" smtClean="0"/>
          </a:p>
          <a:p>
            <a:r>
              <a:rPr lang="en-US" sz="1600" dirty="0" err="1" smtClean="0"/>
              <a:t>Misalnya</a:t>
            </a:r>
            <a:r>
              <a:rPr lang="en-US" sz="1600" dirty="0"/>
              <a:t>: </a:t>
            </a:r>
            <a:r>
              <a:rPr lang="en-US" sz="1600" b="1" dirty="0"/>
              <a:t>&lt;bold&gt;. </a:t>
            </a:r>
            <a:r>
              <a:rPr lang="en-US" sz="1600" dirty="0"/>
              <a:t>Tag </a:t>
            </a:r>
            <a:r>
              <a:rPr lang="en-US" sz="1600" dirty="0" err="1"/>
              <a:t>tersebut</a:t>
            </a:r>
            <a:r>
              <a:rPr lang="en-US" sz="1600" dirty="0"/>
              <a:t> </a:t>
            </a:r>
            <a:r>
              <a:rPr lang="en-US" sz="1600" dirty="0" err="1"/>
              <a:t>akan</a:t>
            </a:r>
            <a:r>
              <a:rPr lang="en-US" sz="1600" dirty="0"/>
              <a:t> </a:t>
            </a:r>
            <a:r>
              <a:rPr lang="en-US" sz="1600" dirty="0" err="1"/>
              <a:t>meminta</a:t>
            </a:r>
            <a:r>
              <a:rPr lang="en-US" sz="1600" dirty="0"/>
              <a:t> browser </a:t>
            </a:r>
            <a:r>
              <a:rPr lang="en-US" sz="1600" dirty="0" err="1"/>
              <a:t>untuk</a:t>
            </a:r>
            <a:r>
              <a:rPr lang="en-US" sz="1600" dirty="0"/>
              <a:t> </a:t>
            </a:r>
            <a:r>
              <a:rPr lang="en-US" sz="1600" dirty="0" err="1"/>
              <a:t>menampilkan</a:t>
            </a:r>
            <a:r>
              <a:rPr lang="en-US" sz="1600" dirty="0"/>
              <a:t> </a:t>
            </a:r>
            <a:r>
              <a:rPr lang="en-US" sz="1600" dirty="0" err="1"/>
              <a:t>teks</a:t>
            </a:r>
            <a:r>
              <a:rPr lang="en-US" sz="1600" dirty="0"/>
              <a:t> </a:t>
            </a:r>
            <a:r>
              <a:rPr lang="en-US" sz="1600" dirty="0" err="1"/>
              <a:t>dengan</a:t>
            </a:r>
            <a:r>
              <a:rPr lang="en-US" sz="1600" dirty="0"/>
              <a:t> format </a:t>
            </a:r>
            <a:r>
              <a:rPr lang="en-US" sz="1600" dirty="0" err="1"/>
              <a:t>tebal</a:t>
            </a:r>
            <a:r>
              <a:rPr lang="en-US" sz="1600" dirty="0"/>
              <a:t>. </a:t>
            </a:r>
            <a:endParaRPr lang="en-US" sz="1600" dirty="0" smtClean="0"/>
          </a:p>
          <a:p>
            <a:r>
              <a:rPr lang="en-US" sz="1600" dirty="0"/>
              <a:t>	</a:t>
            </a:r>
            <a:r>
              <a:rPr lang="en-US" sz="1600" dirty="0" err="1" smtClean="0"/>
              <a:t>Selain</a:t>
            </a:r>
            <a:r>
              <a:rPr lang="en-US" sz="1600" dirty="0" smtClean="0"/>
              <a:t> </a:t>
            </a:r>
            <a:r>
              <a:rPr lang="en-US" sz="1600" dirty="0" err="1"/>
              <a:t>itu</a:t>
            </a:r>
            <a:r>
              <a:rPr lang="en-US" sz="1600" dirty="0"/>
              <a:t>, tag </a:t>
            </a:r>
            <a:r>
              <a:rPr lang="en-US" sz="1600" dirty="0" err="1"/>
              <a:t>ditulis</a:t>
            </a:r>
            <a:r>
              <a:rPr lang="en-US" sz="1600" dirty="0"/>
              <a:t> </a:t>
            </a:r>
            <a:r>
              <a:rPr lang="en-US" sz="1600" dirty="0" err="1"/>
              <a:t>secara</a:t>
            </a:r>
            <a:r>
              <a:rPr lang="en-US" sz="1600" dirty="0"/>
              <a:t> </a:t>
            </a:r>
            <a:r>
              <a:rPr lang="en-US" sz="1600" dirty="0" err="1"/>
              <a:t>berpasangan</a:t>
            </a:r>
            <a:r>
              <a:rPr lang="en-US" sz="1600" dirty="0"/>
              <a:t>, </a:t>
            </a:r>
            <a:r>
              <a:rPr lang="en-US" sz="1600" dirty="0" err="1"/>
              <a:t>yaitu</a:t>
            </a:r>
            <a:r>
              <a:rPr lang="en-US" sz="1600" dirty="0"/>
              <a:t> </a:t>
            </a:r>
            <a:r>
              <a:rPr lang="en-US" sz="1600" b="1" dirty="0"/>
              <a:t>tag </a:t>
            </a:r>
            <a:r>
              <a:rPr lang="en-US" sz="1600" b="1" dirty="0" err="1"/>
              <a:t>pembuka</a:t>
            </a:r>
            <a:r>
              <a:rPr lang="en-US" sz="1600" dirty="0"/>
              <a:t> </a:t>
            </a:r>
            <a:r>
              <a:rPr lang="en-US" sz="1600" dirty="0" err="1"/>
              <a:t>dan</a:t>
            </a:r>
            <a:r>
              <a:rPr lang="en-US" sz="1600" b="1" dirty="0"/>
              <a:t> tag </a:t>
            </a:r>
            <a:r>
              <a:rPr lang="en-US" sz="1600" b="1" dirty="0" err="1"/>
              <a:t>penutup</a:t>
            </a:r>
            <a:r>
              <a:rPr lang="en-US" sz="1600" b="1" dirty="0"/>
              <a:t>.</a:t>
            </a:r>
            <a:r>
              <a:rPr lang="en-US" sz="1600" dirty="0"/>
              <a:t>  </a:t>
            </a:r>
            <a:r>
              <a:rPr lang="en-US" sz="1600" dirty="0" err="1"/>
              <a:t>Pada</a:t>
            </a:r>
            <a:r>
              <a:rPr lang="en-US" sz="1600" dirty="0"/>
              <a:t> tag </a:t>
            </a:r>
            <a:r>
              <a:rPr lang="en-US" sz="1600" dirty="0" err="1"/>
              <a:t>penutup</a:t>
            </a:r>
            <a:r>
              <a:rPr lang="en-US" sz="1600" dirty="0"/>
              <a:t> </a:t>
            </a:r>
            <a:r>
              <a:rPr lang="en-US" sz="1600" dirty="0" err="1"/>
              <a:t>ditambahkan</a:t>
            </a:r>
            <a:r>
              <a:rPr lang="en-US" sz="1600" dirty="0"/>
              <a:t> </a:t>
            </a:r>
            <a:r>
              <a:rPr lang="en-US" sz="1600" dirty="0" err="1"/>
              <a:t>garis</a:t>
            </a:r>
            <a:r>
              <a:rPr lang="en-US" sz="1600" dirty="0"/>
              <a:t> miring (/) di </a:t>
            </a:r>
            <a:r>
              <a:rPr lang="en-US" sz="1600" dirty="0" err="1"/>
              <a:t>depan</a:t>
            </a:r>
            <a:r>
              <a:rPr lang="en-US" sz="1600" dirty="0"/>
              <a:t> </a:t>
            </a:r>
            <a:r>
              <a:rPr lang="en-US" sz="1600" dirty="0" err="1"/>
              <a:t>nama</a:t>
            </a:r>
            <a:r>
              <a:rPr lang="en-US" sz="1600" dirty="0"/>
              <a:t> tag.  </a:t>
            </a:r>
            <a:endParaRPr lang="en-US" sz="1600" dirty="0" smtClean="0"/>
          </a:p>
          <a:p>
            <a:r>
              <a:rPr lang="en-US" sz="1600" dirty="0" smtClean="0"/>
              <a:t>	Tag </a:t>
            </a:r>
            <a:r>
              <a:rPr lang="en-US" sz="1600" dirty="0"/>
              <a:t>HTML </a:t>
            </a:r>
            <a:r>
              <a:rPr lang="en-US" sz="1600" dirty="0" err="1"/>
              <a:t>sendiri</a:t>
            </a:r>
            <a:r>
              <a:rPr lang="en-US" sz="1600" dirty="0"/>
              <a:t> </a:t>
            </a:r>
            <a:r>
              <a:rPr lang="en-US" sz="1600" dirty="0" err="1"/>
              <a:t>awalnya</a:t>
            </a:r>
            <a:r>
              <a:rPr lang="en-US" sz="1600" dirty="0"/>
              <a:t> </a:t>
            </a:r>
            <a:r>
              <a:rPr lang="en-US" sz="1600" dirty="0" err="1"/>
              <a:t>hanya</a:t>
            </a:r>
            <a:r>
              <a:rPr lang="en-US" sz="1600" dirty="0"/>
              <a:t> </a:t>
            </a:r>
            <a:r>
              <a:rPr lang="en-US" sz="1600" dirty="0" err="1"/>
              <a:t>berjumlah</a:t>
            </a:r>
            <a:r>
              <a:rPr lang="en-US" sz="1600" dirty="0"/>
              <a:t> 18. </a:t>
            </a:r>
            <a:r>
              <a:rPr lang="en-US" sz="1600" dirty="0" err="1"/>
              <a:t>Hingga</a:t>
            </a:r>
            <a:r>
              <a:rPr lang="en-US" sz="1600" dirty="0"/>
              <a:t> </a:t>
            </a:r>
            <a:r>
              <a:rPr lang="en-US" sz="1600" dirty="0" err="1"/>
              <a:t>saat</a:t>
            </a:r>
            <a:r>
              <a:rPr lang="en-US" sz="1600" dirty="0"/>
              <a:t> </a:t>
            </a:r>
            <a:r>
              <a:rPr lang="en-US" sz="1600" dirty="0" err="1"/>
              <a:t>ini</a:t>
            </a:r>
            <a:r>
              <a:rPr lang="en-US" sz="1600" dirty="0"/>
              <a:t> </a:t>
            </a:r>
            <a:r>
              <a:rPr lang="en-US" sz="1600" dirty="0" err="1"/>
              <a:t>sudah</a:t>
            </a:r>
            <a:r>
              <a:rPr lang="en-US" sz="1600" dirty="0"/>
              <a:t> </a:t>
            </a:r>
            <a:r>
              <a:rPr lang="en-US" sz="1600" dirty="0" err="1"/>
              <a:t>ada</a:t>
            </a:r>
            <a:r>
              <a:rPr lang="en-US" sz="1600" dirty="0"/>
              <a:t> </a:t>
            </a:r>
            <a:r>
              <a:rPr lang="en-US" sz="1600" dirty="0" err="1"/>
              <a:t>lebih</a:t>
            </a:r>
            <a:r>
              <a:rPr lang="en-US" sz="1600" dirty="0"/>
              <a:t> </a:t>
            </a:r>
            <a:r>
              <a:rPr lang="en-US" sz="1600" dirty="0" err="1"/>
              <a:t>dari</a:t>
            </a:r>
            <a:r>
              <a:rPr lang="en-US" sz="1600" dirty="0"/>
              <a:t> 250 tag. </a:t>
            </a:r>
            <a:r>
              <a:rPr lang="en-US" sz="1600" dirty="0" err="1"/>
              <a:t>Banyak</a:t>
            </a:r>
            <a:r>
              <a:rPr lang="en-US" sz="1600" dirty="0"/>
              <a:t> </a:t>
            </a:r>
            <a:r>
              <a:rPr lang="en-US" sz="1600" dirty="0" err="1"/>
              <a:t>juga</a:t>
            </a:r>
            <a:r>
              <a:rPr lang="en-US" sz="1600" dirty="0"/>
              <a:t>, </a:t>
            </a:r>
            <a:r>
              <a:rPr lang="en-US" sz="1600" dirty="0" err="1"/>
              <a:t>ya</a:t>
            </a:r>
            <a:r>
              <a:rPr lang="en-US" sz="1600" dirty="0" smtClean="0"/>
              <a:t>.</a:t>
            </a:r>
            <a:endParaRPr lang="en-US" sz="1600" dirty="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3810232877"/>
              </p:ext>
            </p:extLst>
          </p:nvPr>
        </p:nvGraphicFramePr>
        <p:xfrm>
          <a:off x="6885709" y="783012"/>
          <a:ext cx="4341878" cy="4764115"/>
        </p:xfrm>
        <a:graphic>
          <a:graphicData uri="http://schemas.openxmlformats.org/drawingml/2006/table">
            <a:tbl>
              <a:tblPr firstRow="1" bandRow="1">
                <a:tableStyleId>{5C22544A-7EE6-4342-B048-85BDC9FD1C3A}</a:tableStyleId>
              </a:tblPr>
              <a:tblGrid>
                <a:gridCol w="895004">
                  <a:extLst>
                    <a:ext uri="{9D8B030D-6E8A-4147-A177-3AD203B41FA5}">
                      <a16:colId xmlns:a16="http://schemas.microsoft.com/office/drawing/2014/main" val="4235906612"/>
                    </a:ext>
                  </a:extLst>
                </a:gridCol>
                <a:gridCol w="3446874">
                  <a:extLst>
                    <a:ext uri="{9D8B030D-6E8A-4147-A177-3AD203B41FA5}">
                      <a16:colId xmlns:a16="http://schemas.microsoft.com/office/drawing/2014/main" val="284311610"/>
                    </a:ext>
                  </a:extLst>
                </a:gridCol>
              </a:tblGrid>
              <a:tr h="0">
                <a:tc>
                  <a:txBody>
                    <a:bodyPr/>
                    <a:lstStyle/>
                    <a:p>
                      <a:pPr algn="ctr"/>
                      <a:r>
                        <a:rPr lang="en-US" sz="1800" b="1" i="0" kern="1200" dirty="0" smtClean="0">
                          <a:solidFill>
                            <a:schemeClr val="lt1"/>
                          </a:solidFill>
                          <a:effectLst/>
                          <a:latin typeface="+mn-lt"/>
                          <a:ea typeface="+mn-ea"/>
                          <a:cs typeface="+mn-cs"/>
                        </a:rPr>
                        <a:t>Tag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dirty="0" err="1" smtClean="0">
                          <a:solidFill>
                            <a:schemeClr val="lt1"/>
                          </a:solidFill>
                          <a:effectLst/>
                          <a:latin typeface="+mn-lt"/>
                          <a:ea typeface="+mn-ea"/>
                          <a:cs typeface="+mn-cs"/>
                        </a:rPr>
                        <a:t>Fungsi</a:t>
                      </a:r>
                      <a:r>
                        <a:rPr lang="en-US" sz="1800" b="1" i="0" kern="1200" dirty="0" smtClean="0">
                          <a:solidFill>
                            <a:schemeClr val="lt1"/>
                          </a:solidFill>
                          <a:effectLst/>
                          <a:latin typeface="+mn-lt"/>
                          <a:ea typeface="+mn-ea"/>
                          <a:cs typeface="+mn-cs"/>
                        </a:rPr>
                        <a:t>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587063">
                <a:tc>
                  <a:txBody>
                    <a:bodyPr/>
                    <a:lstStyle/>
                    <a:p>
                      <a:r>
                        <a:rPr lang="en-US" sz="1200" b="1" i="0" kern="1200" dirty="0" smtClean="0">
                          <a:solidFill>
                            <a:schemeClr val="dk1"/>
                          </a:solidFill>
                          <a:effectLst/>
                          <a:latin typeface="+mn-lt"/>
                          <a:ea typeface="+mn-ea"/>
                          <a:cs typeface="+mn-cs"/>
                        </a:rPr>
                        <a:t>&lt;html&gt;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memulai</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semua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elemen</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587063">
                <a:tc>
                  <a:txBody>
                    <a:bodyPr/>
                    <a:lstStyle/>
                    <a:p>
                      <a:r>
                        <a:rPr lang="en-US" sz="1200" b="1" i="0" kern="1200" dirty="0" smtClean="0">
                          <a:solidFill>
                            <a:schemeClr val="dk1"/>
                          </a:solidFill>
                          <a:effectLst/>
                          <a:latin typeface="+mn-lt"/>
                          <a:ea typeface="+mn-ea"/>
                          <a:cs typeface="+mn-cs"/>
                        </a:rPr>
                        <a:t>&lt;head&gt;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halaman</a:t>
                      </a:r>
                      <a:r>
                        <a:rPr lang="en-US" sz="1200" b="1" i="0" kern="1200" dirty="0" smtClean="0">
                          <a:solidFill>
                            <a:schemeClr val="dk1"/>
                          </a:solidFill>
                          <a:effectLst/>
                          <a:latin typeface="+mn-lt"/>
                          <a:ea typeface="+mn-ea"/>
                          <a:cs typeface="+mn-cs"/>
                        </a:rPr>
                        <a:t> HTML yang </a:t>
                      </a:r>
                      <a:r>
                        <a:rPr lang="en-US" sz="1200" b="1" i="0" kern="1200" dirty="0" err="1" smtClean="0">
                          <a:solidFill>
                            <a:schemeClr val="dk1"/>
                          </a:solidFill>
                          <a:effectLst/>
                          <a:latin typeface="+mn-lt"/>
                          <a:ea typeface="+mn-ea"/>
                          <a:cs typeface="+mn-cs"/>
                        </a:rPr>
                        <a:t>mencakup</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tampilan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deskripsi</a:t>
                      </a:r>
                      <a:r>
                        <a:rPr lang="en-US" sz="1200" b="1" i="0" kern="1200" dirty="0" smtClean="0">
                          <a:solidFill>
                            <a:schemeClr val="dk1"/>
                          </a:solidFill>
                          <a:effectLst/>
                          <a:latin typeface="+mn-lt"/>
                          <a:ea typeface="+mn-ea"/>
                          <a:cs typeface="+mn-cs"/>
                        </a:rPr>
                        <a:t> di </a:t>
                      </a:r>
                      <a:r>
                        <a:rPr lang="en-US" sz="1200" b="1" i="0" kern="1200" dirty="0" err="1" smtClean="0">
                          <a:solidFill>
                            <a:schemeClr val="dk1"/>
                          </a:solidFill>
                          <a:effectLst/>
                          <a:latin typeface="+mn-lt"/>
                          <a:ea typeface="+mn-ea"/>
                          <a:cs typeface="+mn-cs"/>
                        </a:rPr>
                        <a:t>hasil</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pencarian</a:t>
                      </a:r>
                      <a:r>
                        <a:rPr lang="en-US" sz="1200" b="1" i="0" kern="1200" dirty="0" smtClean="0">
                          <a:solidFill>
                            <a:schemeClr val="dk1"/>
                          </a:solidFill>
                          <a:effectLst/>
                          <a:latin typeface="+mn-lt"/>
                          <a:ea typeface="+mn-ea"/>
                          <a:cs typeface="+mn-cs"/>
                        </a:rPr>
                        <a:t> Google, style </a:t>
                      </a:r>
                      <a:r>
                        <a:rPr lang="en-US" sz="1200" b="1" i="0" kern="1200" dirty="0" err="1" smtClean="0">
                          <a:solidFill>
                            <a:schemeClr val="dk1"/>
                          </a:solidFill>
                          <a:effectLst/>
                          <a:latin typeface="+mn-lt"/>
                          <a:ea typeface="+mn-ea"/>
                          <a:cs typeface="+mn-cs"/>
                        </a:rPr>
                        <a:t>konten</a:t>
                      </a:r>
                      <a:r>
                        <a:rPr lang="en-US" sz="1200" b="1" i="0" kern="1200" dirty="0" smtClean="0">
                          <a:solidFill>
                            <a:schemeClr val="dk1"/>
                          </a:solidFill>
                          <a:effectLst/>
                          <a:latin typeface="+mn-lt"/>
                          <a:ea typeface="+mn-ea"/>
                          <a:cs typeface="+mn-cs"/>
                        </a:rPr>
                        <a:t> (CSS), </a:t>
                      </a:r>
                      <a:r>
                        <a:rPr lang="en-US" sz="1200" b="1" i="0" kern="1200" dirty="0" err="1" smtClean="0">
                          <a:solidFill>
                            <a:schemeClr val="dk1"/>
                          </a:solidFill>
                          <a:effectLst/>
                          <a:latin typeface="+mn-lt"/>
                          <a:ea typeface="+mn-ea"/>
                          <a:cs typeface="+mn-cs"/>
                        </a:rPr>
                        <a:t>dan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lainnya</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587063">
                <a:tc>
                  <a:txBody>
                    <a:bodyPr/>
                    <a:lstStyle/>
                    <a:p>
                      <a:r>
                        <a:rPr lang="en-US" sz="1200" b="1" i="0" kern="1200" dirty="0" smtClean="0">
                          <a:solidFill>
                            <a:schemeClr val="dk1"/>
                          </a:solidFill>
                          <a:effectLst/>
                          <a:latin typeface="+mn-lt"/>
                          <a:ea typeface="+mn-ea"/>
                          <a:cs typeface="+mn-cs"/>
                        </a:rPr>
                        <a:t>&lt;title&gt;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judul</a:t>
                      </a:r>
                      <a:r>
                        <a:rPr lang="en-US" sz="1200" b="1" i="0" kern="1200" dirty="0" smtClean="0">
                          <a:solidFill>
                            <a:schemeClr val="dk1"/>
                          </a:solidFill>
                          <a:effectLst/>
                          <a:latin typeface="+mn-lt"/>
                          <a:ea typeface="+mn-ea"/>
                          <a:cs typeface="+mn-cs"/>
                        </a:rPr>
                        <a:t> website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587063">
                <a:tc>
                  <a:txBody>
                    <a:bodyPr/>
                    <a:lstStyle/>
                    <a:p>
                      <a:r>
                        <a:rPr lang="en-US" sz="1200" b="1" i="0" kern="1200" dirty="0" smtClean="0">
                          <a:solidFill>
                            <a:schemeClr val="dk1"/>
                          </a:solidFill>
                          <a:effectLst/>
                          <a:latin typeface="+mn-lt"/>
                          <a:ea typeface="+mn-ea"/>
                          <a:cs typeface="+mn-cs"/>
                        </a:rPr>
                        <a:t>&lt;body&gt;</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isi</a:t>
                      </a:r>
                      <a:r>
                        <a:rPr lang="en-US" sz="1200" b="1" i="0" kern="1200" dirty="0" smtClean="0">
                          <a:solidFill>
                            <a:schemeClr val="dk1"/>
                          </a:solidFill>
                          <a:effectLst/>
                          <a:latin typeface="+mn-lt"/>
                          <a:ea typeface="+mn-ea"/>
                          <a:cs typeface="+mn-cs"/>
                        </a:rPr>
                        <a:t> website</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r h="587063">
                <a:tc>
                  <a:txBody>
                    <a:bodyPr/>
                    <a:lstStyle/>
                    <a:p>
                      <a:r>
                        <a:rPr lang="en-US" sz="1200" b="1" i="0" kern="1200" dirty="0" smtClean="0">
                          <a:solidFill>
                            <a:schemeClr val="dk1"/>
                          </a:solidFill>
                          <a:effectLst/>
                          <a:latin typeface="+mn-lt"/>
                          <a:ea typeface="+mn-ea"/>
                          <a:cs typeface="+mn-cs"/>
                        </a:rPr>
                        <a:t>&lt;h1&gt; &lt;h2&gt; </a:t>
                      </a:r>
                      <a:r>
                        <a:rPr lang="en-US" sz="1200" b="1" i="0" kern="1200" dirty="0" err="1" smtClean="0">
                          <a:solidFill>
                            <a:schemeClr val="dk1"/>
                          </a:solidFill>
                          <a:effectLst/>
                          <a:latin typeface="+mn-lt"/>
                          <a:ea typeface="+mn-ea"/>
                          <a:cs typeface="+mn-cs"/>
                        </a:rPr>
                        <a:t>sampai</a:t>
                      </a:r>
                      <a:r>
                        <a:rPr lang="en-US" sz="1200" b="1" i="0" kern="1200" dirty="0" smtClean="0">
                          <a:solidFill>
                            <a:schemeClr val="dk1"/>
                          </a:solidFill>
                          <a:effectLst/>
                          <a:latin typeface="+mn-lt"/>
                          <a:ea typeface="+mn-ea"/>
                          <a:cs typeface="+mn-cs"/>
                        </a:rPr>
                        <a:t> &lt;h6&gt;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bagian</a:t>
                      </a:r>
                      <a:r>
                        <a:rPr lang="en-US" sz="1200" b="1" i="0" kern="1200" dirty="0" smtClean="0">
                          <a:solidFill>
                            <a:schemeClr val="dk1"/>
                          </a:solidFill>
                          <a:effectLst/>
                          <a:latin typeface="+mn-lt"/>
                          <a:ea typeface="+mn-ea"/>
                          <a:cs typeface="+mn-cs"/>
                        </a:rPr>
                        <a:t> heading </a:t>
                      </a:r>
                      <a:r>
                        <a:rPr lang="en-US" sz="1200" b="1" i="0" kern="1200" dirty="0" err="1" smtClean="0">
                          <a:solidFill>
                            <a:schemeClr val="dk1"/>
                          </a:solidFill>
                          <a:effectLst/>
                          <a:latin typeface="+mn-lt"/>
                          <a:ea typeface="+mn-ea"/>
                          <a:cs typeface="+mn-cs"/>
                        </a:rPr>
                        <a:t>pada</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artikel</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36762165"/>
                  </a:ext>
                </a:extLst>
              </a:tr>
              <a:tr h="587063">
                <a:tc>
                  <a:txBody>
                    <a:bodyPr/>
                    <a:lstStyle/>
                    <a:p>
                      <a:r>
                        <a:rPr lang="en-US" sz="1200" b="1" i="0" kern="1200" dirty="0" smtClean="0">
                          <a:solidFill>
                            <a:schemeClr val="dk1"/>
                          </a:solidFill>
                          <a:effectLst/>
                          <a:latin typeface="+mn-lt"/>
                          <a:ea typeface="+mn-ea"/>
                          <a:cs typeface="+mn-cs"/>
                        </a:rPr>
                        <a:t>&lt;p&gt;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paragraf</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4064688649"/>
                  </a:ext>
                </a:extLst>
              </a:tr>
              <a:tr h="587063">
                <a:tc>
                  <a:txBody>
                    <a:bodyPr/>
                    <a:lstStyle/>
                    <a:p>
                      <a:r>
                        <a:rPr lang="en-US" sz="1200" b="1" i="0" kern="1200" dirty="0" smtClean="0">
                          <a:solidFill>
                            <a:schemeClr val="dk1"/>
                          </a:solidFill>
                          <a:effectLst/>
                          <a:latin typeface="+mn-lt"/>
                          <a:ea typeface="+mn-ea"/>
                          <a:cs typeface="+mn-cs"/>
                        </a:rPr>
                        <a:t>&lt;!– –&gt; </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err="1" smtClean="0">
                          <a:solidFill>
                            <a:schemeClr val="dk1"/>
                          </a:solidFill>
                          <a:effectLst/>
                          <a:latin typeface="+mn-lt"/>
                          <a:ea typeface="+mn-ea"/>
                          <a:cs typeface="+mn-cs"/>
                        </a:rPr>
                        <a:t>Untuk</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membuat</a:t>
                      </a:r>
                      <a:r>
                        <a:rPr lang="en-US" sz="1200" b="1" i="0" kern="1200" dirty="0" smtClean="0">
                          <a:solidFill>
                            <a:schemeClr val="dk1"/>
                          </a:solidFill>
                          <a:effectLst/>
                          <a:latin typeface="+mn-lt"/>
                          <a:ea typeface="+mn-ea"/>
                          <a:cs typeface="+mn-cs"/>
                        </a:rPr>
                        <a:t> </a:t>
                      </a:r>
                      <a:r>
                        <a:rPr lang="en-US" sz="1200" b="1" i="0" kern="1200" dirty="0" err="1" smtClean="0">
                          <a:solidFill>
                            <a:schemeClr val="dk1"/>
                          </a:solidFill>
                          <a:effectLst/>
                          <a:latin typeface="+mn-lt"/>
                          <a:ea typeface="+mn-ea"/>
                          <a:cs typeface="+mn-cs"/>
                        </a:rPr>
                        <a:t>komentar</a:t>
                      </a:r>
                      <a:r>
                        <a:rPr lang="en-US" sz="1200" b="1" i="0" kern="1200" dirty="0" smtClean="0">
                          <a:solidFill>
                            <a:schemeClr val="dk1"/>
                          </a:solidFill>
                          <a:effectLst/>
                          <a:latin typeface="+mn-lt"/>
                          <a:ea typeface="+mn-ea"/>
                          <a:cs typeface="+mn-cs"/>
                        </a:rPr>
                        <a: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34731108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229460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2407417"/>
          </a:xfrm>
        </p:spPr>
        <p:txBody>
          <a:bodyPr/>
          <a:lstStyle/>
          <a:p>
            <a:r>
              <a:rPr lang="en-US" b="1" dirty="0" smtClean="0"/>
              <a:t>	</a:t>
            </a:r>
            <a:r>
              <a:rPr lang="en-US" b="1"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r>
              <a:rPr lang="en-US" dirty="0"/>
              <a:t>	</a:t>
            </a:r>
            <a:r>
              <a:rPr lang="en-US" dirty="0" err="1"/>
              <a:t>Elemen</a:t>
            </a:r>
            <a:r>
              <a:rPr lang="en-US" dirty="0"/>
              <a:t> </a:t>
            </a:r>
            <a:r>
              <a:rPr lang="en-US" dirty="0" err="1"/>
              <a:t>merupakan</a:t>
            </a:r>
            <a:r>
              <a:rPr lang="en-US" dirty="0"/>
              <a:t> </a:t>
            </a:r>
            <a:r>
              <a:rPr lang="en-US" dirty="0" err="1"/>
              <a:t>komponen</a:t>
            </a:r>
            <a:r>
              <a:rPr lang="en-US" dirty="0"/>
              <a:t> HTML yang </a:t>
            </a:r>
            <a:r>
              <a:rPr lang="en-US" dirty="0" err="1"/>
              <a:t>berupa</a:t>
            </a:r>
            <a:r>
              <a:rPr lang="en-US" dirty="0"/>
              <a:t> </a:t>
            </a:r>
            <a:r>
              <a:rPr lang="en-US" dirty="0" err="1"/>
              <a:t>keseluruhan</a:t>
            </a:r>
            <a:r>
              <a:rPr lang="en-US" dirty="0"/>
              <a:t> </a:t>
            </a:r>
            <a:r>
              <a:rPr lang="en-US" dirty="0" err="1"/>
              <a:t>kode</a:t>
            </a:r>
            <a:r>
              <a:rPr lang="en-US" dirty="0"/>
              <a:t> </a:t>
            </a:r>
            <a:r>
              <a:rPr lang="en-US" dirty="0" err="1"/>
              <a:t>dari</a:t>
            </a:r>
            <a:r>
              <a:rPr lang="en-US" dirty="0"/>
              <a:t> tag </a:t>
            </a:r>
            <a:r>
              <a:rPr lang="en-US" dirty="0" err="1"/>
              <a:t>pembuka</a:t>
            </a:r>
            <a:r>
              <a:rPr lang="en-US" dirty="0"/>
              <a:t> </a:t>
            </a:r>
            <a:r>
              <a:rPr lang="en-US" dirty="0" err="1"/>
              <a:t>hingga</a:t>
            </a:r>
            <a:r>
              <a:rPr lang="en-US" dirty="0"/>
              <a:t> tag </a:t>
            </a:r>
            <a:r>
              <a:rPr lang="en-US" dirty="0" err="1"/>
              <a:t>penutup</a:t>
            </a:r>
            <a:r>
              <a:rPr lang="en-US" dirty="0"/>
              <a:t>. </a:t>
            </a:r>
            <a:r>
              <a:rPr lang="en-US" dirty="0" err="1"/>
              <a:t>Elemen</a:t>
            </a:r>
            <a:r>
              <a:rPr lang="en-US" dirty="0"/>
              <a:t> </a:t>
            </a:r>
            <a:r>
              <a:rPr lang="en-US" dirty="0" err="1"/>
              <a:t>terdiri</a:t>
            </a:r>
            <a:r>
              <a:rPr lang="en-US" dirty="0"/>
              <a:t> </a:t>
            </a:r>
            <a:r>
              <a:rPr lang="en-US" dirty="0" err="1"/>
              <a:t>dari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berupa</a:t>
            </a:r>
            <a:r>
              <a:rPr lang="en-US" dirty="0"/>
              <a:t> tag </a:t>
            </a:r>
            <a:r>
              <a:rPr lang="en-US" dirty="0" err="1"/>
              <a:t>pembuka</a:t>
            </a:r>
            <a:r>
              <a:rPr lang="en-US" dirty="0"/>
              <a:t>, </a:t>
            </a:r>
            <a:r>
              <a:rPr lang="en-US" dirty="0" err="1"/>
              <a:t>isi</a:t>
            </a:r>
            <a:r>
              <a:rPr lang="en-US" dirty="0"/>
              <a:t> tag </a:t>
            </a:r>
            <a:r>
              <a:rPr lang="en-US" dirty="0" err="1"/>
              <a:t>atau</a:t>
            </a:r>
            <a:r>
              <a:rPr lang="en-US" dirty="0"/>
              <a:t> </a:t>
            </a:r>
            <a:r>
              <a:rPr lang="en-US" dirty="0" err="1"/>
              <a:t>konten</a:t>
            </a:r>
            <a:r>
              <a:rPr lang="en-US" dirty="0"/>
              <a:t>, </a:t>
            </a:r>
            <a:r>
              <a:rPr lang="en-US" dirty="0" err="1"/>
              <a:t>dan</a:t>
            </a:r>
            <a:r>
              <a:rPr lang="en-US" dirty="0"/>
              <a:t> tag </a:t>
            </a:r>
            <a:r>
              <a:rPr lang="en-US" dirty="0" err="1"/>
              <a:t>penutup</a:t>
            </a:r>
            <a:r>
              <a:rPr lang="en-US" dirty="0"/>
              <a:t>. </a:t>
            </a:r>
            <a:endParaRPr lang="en-US" dirty="0" smtClean="0"/>
          </a:p>
          <a:p>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5" y="4073035"/>
            <a:ext cx="3597004"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&lt;b&gt;</a:t>
            </a:r>
            <a:r>
              <a:rPr lang="en-US" sz="1600" dirty="0" err="1"/>
              <a:t>Belajar</a:t>
            </a:r>
            <a:r>
              <a:rPr lang="en-US" sz="1600" dirty="0"/>
              <a:t> HTML&lt;/b&gt;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518678" y="4673834"/>
            <a:ext cx="9333721" cy="62489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kode</a:t>
            </a:r>
            <a:r>
              <a:rPr lang="en-US" dirty="0" smtClean="0"/>
              <a:t> di </a:t>
            </a:r>
            <a:r>
              <a:rPr lang="en-US" dirty="0" err="1" smtClean="0"/>
              <a:t>atas</a:t>
            </a:r>
            <a:r>
              <a:rPr lang="en-US" dirty="0" smtClean="0"/>
              <a:t> </a:t>
            </a:r>
            <a:r>
              <a:rPr lang="en-US" dirty="0" err="1" smtClean="0"/>
              <a:t>akan</a:t>
            </a:r>
            <a:r>
              <a:rPr lang="en-US" dirty="0" smtClean="0"/>
              <a:t> </a:t>
            </a:r>
            <a:r>
              <a:rPr lang="en-US" dirty="0" err="1" smtClean="0"/>
              <a:t>membuat</a:t>
            </a:r>
            <a:r>
              <a:rPr lang="en-US" dirty="0" smtClean="0"/>
              <a:t> </a:t>
            </a:r>
            <a:r>
              <a:rPr lang="en-US" dirty="0" err="1" smtClean="0"/>
              <a:t>tulisan</a:t>
            </a:r>
            <a:r>
              <a:rPr lang="en-US" dirty="0" smtClean="0"/>
              <a:t> </a:t>
            </a:r>
            <a:r>
              <a:rPr lang="en-US" dirty="0" err="1" smtClean="0"/>
              <a:t>berubah</a:t>
            </a:r>
            <a:r>
              <a:rPr lang="en-US" dirty="0" smtClean="0"/>
              <a:t> </a:t>
            </a:r>
            <a:r>
              <a:rPr lang="en-US" dirty="0" err="1" smtClean="0"/>
              <a:t>menjadi</a:t>
            </a:r>
            <a:r>
              <a:rPr lang="en-US" dirty="0" smtClean="0"/>
              <a:t> bold (text </a:t>
            </a:r>
            <a:r>
              <a:rPr lang="en-US" dirty="0" err="1" smtClean="0"/>
              <a:t>dengan</a:t>
            </a:r>
            <a:r>
              <a:rPr lang="en-US" dirty="0" smtClean="0"/>
              <a:t> </a:t>
            </a:r>
            <a:r>
              <a:rPr lang="en-US" dirty="0" err="1" smtClean="0"/>
              <a:t>huruf</a:t>
            </a:r>
            <a:r>
              <a:rPr lang="en-US" dirty="0" smtClean="0"/>
              <a:t> </a:t>
            </a:r>
            <a:r>
              <a:rPr lang="en-US" dirty="0" err="1" smtClean="0"/>
              <a:t>tebal</a:t>
            </a:r>
            <a:r>
              <a:rPr lang="en-US" dirty="0" smtClean="0"/>
              <a:t>)</a:t>
            </a:r>
          </a:p>
          <a:p>
            <a:endParaRPr lang="en-US" dirty="0"/>
          </a:p>
        </p:txBody>
      </p:sp>
    </p:spTree>
    <p:extLst>
      <p:ext uri="{BB962C8B-B14F-4D97-AF65-F5344CB8AC3E}">
        <p14:creationId xmlns:p14="http://schemas.microsoft.com/office/powerpoint/2010/main" val="124964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err="1" smtClean="0"/>
              <a:t>Elemen</a:t>
            </a:r>
            <a:r>
              <a:rPr lang="en-US" dirty="0" smtClean="0"/>
              <a:t>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2" y="1376932"/>
            <a:ext cx="9333721" cy="1375321"/>
          </a:xfrm>
        </p:spPr>
        <p:txBody>
          <a:bodyPr/>
          <a:lstStyle/>
          <a:p>
            <a:endParaRPr lang="en-US" dirty="0"/>
          </a:p>
          <a:p>
            <a:r>
              <a:rPr lang="en-US" dirty="0" smtClean="0"/>
              <a:t>	</a:t>
            </a:r>
            <a:r>
              <a:rPr lang="en-US" dirty="0" err="1" smtClean="0"/>
              <a:t>Pada</a:t>
            </a:r>
            <a:r>
              <a:rPr lang="en-US" dirty="0" smtClean="0"/>
              <a:t> </a:t>
            </a:r>
            <a:r>
              <a:rPr lang="en-US" dirty="0" err="1"/>
              <a:t>sebuah</a:t>
            </a:r>
            <a:r>
              <a:rPr lang="en-US" dirty="0"/>
              <a:t> </a:t>
            </a:r>
            <a:r>
              <a:rPr lang="en-US" dirty="0" err="1"/>
              <a:t>elemen</a:t>
            </a:r>
            <a:r>
              <a:rPr lang="en-US" dirty="0"/>
              <a:t> </a:t>
            </a:r>
            <a:r>
              <a:rPr lang="en-US" dirty="0" err="1"/>
              <a:t>juga</a:t>
            </a:r>
            <a:r>
              <a:rPr lang="en-US" dirty="0"/>
              <a:t> </a:t>
            </a:r>
            <a:r>
              <a:rPr lang="en-US" dirty="0" err="1"/>
              <a:t>bisa</a:t>
            </a:r>
            <a:r>
              <a:rPr lang="en-US" dirty="0"/>
              <a:t> </a:t>
            </a:r>
            <a:r>
              <a:rPr lang="en-US" dirty="0" err="1"/>
              <a:t>berisi</a:t>
            </a:r>
            <a:r>
              <a:rPr lang="en-US" dirty="0"/>
              <a:t> </a:t>
            </a:r>
            <a:r>
              <a:rPr lang="en-US" dirty="0" err="1"/>
              <a:t>elemen</a:t>
            </a:r>
            <a:r>
              <a:rPr lang="en-US" dirty="0"/>
              <a:t> </a:t>
            </a:r>
            <a:r>
              <a:rPr lang="en-US" dirty="0" err="1"/>
              <a:t>lainnya</a:t>
            </a:r>
            <a:r>
              <a:rPr lang="en-US" dirty="0"/>
              <a:t>. </a:t>
            </a:r>
            <a:r>
              <a:rPr lang="en-US" dirty="0" err="1"/>
              <a:t>Jadi</a:t>
            </a:r>
            <a:r>
              <a:rPr lang="en-US" dirty="0"/>
              <a:t> </a:t>
            </a:r>
            <a:r>
              <a:rPr lang="en-US" dirty="0" err="1"/>
              <a:t>elemen</a:t>
            </a:r>
            <a:r>
              <a:rPr lang="en-US" dirty="0"/>
              <a:t> </a:t>
            </a:r>
            <a:r>
              <a:rPr lang="en-US" dirty="0" err="1"/>
              <a:t>tersebut</a:t>
            </a:r>
            <a:r>
              <a:rPr lang="en-US" dirty="0"/>
              <a:t> </a:t>
            </a:r>
            <a:r>
              <a:rPr lang="en-US" dirty="0" err="1"/>
              <a:t>tak</a:t>
            </a:r>
            <a:r>
              <a:rPr lang="en-US" dirty="0"/>
              <a:t> </a:t>
            </a:r>
            <a:r>
              <a:rPr lang="en-US" dirty="0" err="1"/>
              <a:t>hanya</a:t>
            </a:r>
            <a:r>
              <a:rPr lang="en-US" dirty="0"/>
              <a:t> </a:t>
            </a:r>
            <a:r>
              <a:rPr lang="en-US" dirty="0" err="1"/>
              <a:t>berisi</a:t>
            </a:r>
            <a:r>
              <a:rPr lang="en-US" dirty="0"/>
              <a:t> </a:t>
            </a:r>
            <a:r>
              <a:rPr lang="en-US" dirty="0" err="1"/>
              <a:t>satu</a:t>
            </a:r>
            <a:r>
              <a:rPr lang="en-US" dirty="0"/>
              <a:t> tag </a:t>
            </a:r>
            <a:r>
              <a:rPr lang="en-US" dirty="0" err="1"/>
              <a:t>saja</a:t>
            </a:r>
            <a:r>
              <a:rPr lang="en-US" dirty="0"/>
              <a:t>, </a:t>
            </a:r>
            <a:r>
              <a:rPr lang="en-US" dirty="0" err="1"/>
              <a:t>tetapi</a:t>
            </a:r>
            <a:r>
              <a:rPr lang="en-US" dirty="0"/>
              <a:t> </a:t>
            </a:r>
            <a:r>
              <a:rPr lang="en-US" dirty="0" err="1"/>
              <a:t>banyak</a:t>
            </a:r>
            <a:r>
              <a:rPr lang="en-US" dirty="0"/>
              <a:t> tag. </a:t>
            </a:r>
            <a:r>
              <a:rPr lang="en-US" dirty="0" err="1"/>
              <a:t>Elemen</a:t>
            </a:r>
            <a:r>
              <a:rPr lang="en-US" dirty="0"/>
              <a:t> </a:t>
            </a:r>
            <a:r>
              <a:rPr lang="en-US" dirty="0" err="1"/>
              <a:t>itu</a:t>
            </a:r>
            <a:r>
              <a:rPr lang="en-US" dirty="0"/>
              <a:t> </a:t>
            </a:r>
            <a:r>
              <a:rPr lang="en-US" dirty="0" err="1"/>
              <a:t>disebut</a:t>
            </a:r>
            <a:r>
              <a:rPr lang="en-US" dirty="0"/>
              <a:t> nested elements. </a:t>
            </a:r>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
        <p:nvSpPr>
          <p:cNvPr id="6" name="Text Placeholder 8">
            <a:extLst>
              <a:ext uri="{FF2B5EF4-FFF2-40B4-BE49-F238E27FC236}">
                <a16:creationId xmlns:a16="http://schemas.microsoft.com/office/drawing/2014/main" id="{EA7C22CB-613A-4C0B-90B3-4A405F793D3C}"/>
              </a:ext>
            </a:extLst>
          </p:cNvPr>
          <p:cNvSpPr txBox="1">
            <a:spLocks/>
          </p:cNvSpPr>
          <p:nvPr/>
        </p:nvSpPr>
        <p:spPr>
          <a:xfrm>
            <a:off x="603804" y="3061939"/>
            <a:ext cx="8320523" cy="1589469"/>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1600" dirty="0"/>
              <a:t>&lt;html&gt;</a:t>
            </a:r>
          </a:p>
          <a:p>
            <a:pPr>
              <a:lnSpc>
                <a:spcPct val="100000"/>
              </a:lnSpc>
              <a:spcBef>
                <a:spcPts val="0"/>
              </a:spcBef>
            </a:pPr>
            <a:r>
              <a:rPr lang="en-US" sz="1600" dirty="0"/>
              <a:t>&lt;body&gt; </a:t>
            </a:r>
          </a:p>
          <a:p>
            <a:pPr>
              <a:lnSpc>
                <a:spcPct val="100000"/>
              </a:lnSpc>
              <a:spcBef>
                <a:spcPts val="0"/>
              </a:spcBef>
            </a:pPr>
            <a:r>
              <a:rPr lang="en-US" sz="1600" dirty="0"/>
              <a:t>	&lt;h2&gt;</a:t>
            </a:r>
            <a:r>
              <a:rPr lang="en-US" sz="1600" dirty="0" err="1"/>
              <a:t>Judul</a:t>
            </a:r>
            <a:r>
              <a:rPr lang="en-US" sz="1600" dirty="0"/>
              <a:t> Heading&lt;/h2&gt;</a:t>
            </a:r>
          </a:p>
          <a:p>
            <a:pPr>
              <a:lnSpc>
                <a:spcPct val="100000"/>
              </a:lnSpc>
              <a:spcBef>
                <a:spcPts val="0"/>
              </a:spcBef>
            </a:pPr>
            <a:r>
              <a:rPr lang="en-US" sz="1600" dirty="0"/>
              <a:t>	&lt;p&gt;</a:t>
            </a:r>
            <a:r>
              <a:rPr lang="en-US" sz="1600" dirty="0" err="1"/>
              <a:t>Paragraf</a:t>
            </a:r>
            <a:r>
              <a:rPr lang="en-US" sz="1600" dirty="0"/>
              <a:t> </a:t>
            </a:r>
            <a:r>
              <a:rPr lang="en-US" sz="1600" dirty="0" err="1"/>
              <a:t>pertama</a:t>
            </a:r>
            <a:r>
              <a:rPr lang="en-US" sz="1600" dirty="0"/>
              <a:t> </a:t>
            </a:r>
            <a:r>
              <a:rPr lang="en-US" sz="1600" dirty="0" err="1"/>
              <a:t>artikel</a:t>
            </a:r>
            <a:r>
              <a:rPr lang="en-US" sz="1600" dirty="0"/>
              <a:t>.&lt;/p&gt; </a:t>
            </a:r>
          </a:p>
          <a:p>
            <a:pPr>
              <a:lnSpc>
                <a:spcPct val="100000"/>
              </a:lnSpc>
              <a:spcBef>
                <a:spcPts val="0"/>
              </a:spcBef>
            </a:pPr>
            <a:r>
              <a:rPr lang="en-US" sz="1600" dirty="0"/>
              <a:t>&lt;/body&gt; </a:t>
            </a:r>
          </a:p>
          <a:p>
            <a:pPr>
              <a:lnSpc>
                <a:spcPct val="100000"/>
              </a:lnSpc>
              <a:spcBef>
                <a:spcPts val="0"/>
              </a:spcBef>
            </a:pPr>
            <a:r>
              <a:rPr lang="en-US" sz="1600" dirty="0"/>
              <a:t>&lt;/html&gt;</a:t>
            </a:r>
          </a:p>
        </p:txBody>
      </p:sp>
      <p:sp>
        <p:nvSpPr>
          <p:cNvPr id="7" name="Text Placeholder 18">
            <a:extLst>
              <a:ext uri="{FF2B5EF4-FFF2-40B4-BE49-F238E27FC236}">
                <a16:creationId xmlns:a16="http://schemas.microsoft.com/office/drawing/2014/main" id="{FAA9D8EA-A7CA-4ED0-94D3-29382CDEBB32}"/>
              </a:ext>
            </a:extLst>
          </p:cNvPr>
          <p:cNvSpPr txBox="1">
            <a:spLocks/>
          </p:cNvSpPr>
          <p:nvPr/>
        </p:nvSpPr>
        <p:spPr>
          <a:xfrm>
            <a:off x="603804" y="4852659"/>
            <a:ext cx="9333721" cy="94156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Jika</a:t>
            </a:r>
            <a:r>
              <a:rPr lang="en-US" dirty="0" smtClean="0"/>
              <a:t> </a:t>
            </a:r>
            <a:r>
              <a:rPr lang="en-US" dirty="0" err="1" smtClean="0"/>
              <a:t>diperhatikan</a:t>
            </a:r>
            <a:r>
              <a:rPr lang="en-US" dirty="0" smtClean="0"/>
              <a:t> </a:t>
            </a:r>
            <a:r>
              <a:rPr lang="en-US" dirty="0" err="1" smtClean="0"/>
              <a:t>elemen</a:t>
            </a:r>
            <a:r>
              <a:rPr lang="en-US" dirty="0" smtClean="0"/>
              <a:t> HTML </a:t>
            </a:r>
            <a:r>
              <a:rPr lang="en-US" dirty="0" err="1" smtClean="0"/>
              <a:t>tersebut</a:t>
            </a:r>
            <a:r>
              <a:rPr lang="en-US" dirty="0" smtClean="0"/>
              <a:t>, </a:t>
            </a:r>
            <a:r>
              <a:rPr lang="en-US" dirty="0" err="1" smtClean="0"/>
              <a:t>dari</a:t>
            </a:r>
            <a:r>
              <a:rPr lang="en-US" dirty="0" smtClean="0"/>
              <a:t> tag </a:t>
            </a:r>
            <a:r>
              <a:rPr lang="en-US" dirty="0" err="1" smtClean="0"/>
              <a:t>pembuka</a:t>
            </a:r>
            <a:r>
              <a:rPr lang="en-US" dirty="0" smtClean="0"/>
              <a:t> &lt;html&gt; </a:t>
            </a:r>
            <a:r>
              <a:rPr lang="en-US" dirty="0" err="1" smtClean="0"/>
              <a:t>lalu</a:t>
            </a:r>
            <a:r>
              <a:rPr lang="en-US" dirty="0" smtClean="0"/>
              <a:t> tag &lt;body&gt; yang </a:t>
            </a:r>
            <a:r>
              <a:rPr lang="en-US" dirty="0" err="1" smtClean="0"/>
              <a:t>berisi</a:t>
            </a:r>
            <a:r>
              <a:rPr lang="en-US" dirty="0" smtClean="0"/>
              <a:t> </a:t>
            </a:r>
            <a:r>
              <a:rPr lang="en-US" dirty="0" err="1" smtClean="0"/>
              <a:t>elemen</a:t>
            </a:r>
            <a:r>
              <a:rPr lang="en-US" dirty="0" smtClean="0"/>
              <a:t> tag heading </a:t>
            </a:r>
            <a:r>
              <a:rPr lang="en-US" dirty="0" err="1" smtClean="0"/>
              <a:t>dan</a:t>
            </a:r>
            <a:r>
              <a:rPr lang="en-US" dirty="0" smtClean="0"/>
              <a:t> </a:t>
            </a:r>
            <a:r>
              <a:rPr lang="en-US" dirty="0" err="1" smtClean="0"/>
              <a:t>elemen</a:t>
            </a:r>
            <a:r>
              <a:rPr lang="en-US" dirty="0" smtClean="0"/>
              <a:t> tag </a:t>
            </a:r>
            <a:r>
              <a:rPr lang="en-US" dirty="0" err="1" smtClean="0"/>
              <a:t>paragraf</a:t>
            </a:r>
            <a:r>
              <a:rPr lang="en-US" dirty="0" smtClean="0"/>
              <a:t>. </a:t>
            </a:r>
            <a:endParaRPr lang="en-US" dirty="0"/>
          </a:p>
        </p:txBody>
      </p:sp>
    </p:spTree>
    <p:extLst>
      <p:ext uri="{BB962C8B-B14F-4D97-AF65-F5344CB8AC3E}">
        <p14:creationId xmlns:p14="http://schemas.microsoft.com/office/powerpoint/2010/main" val="357755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smtClean="0"/>
              <a:t>Attribute </a:t>
            </a:r>
            <a:r>
              <a:rPr lang="en-US" b="0" dirty="0" err="1" smtClean="0"/>
              <a:t>pada</a:t>
            </a:r>
            <a:r>
              <a:rPr lang="en-US" b="0" dirty="0" smtClean="0"/>
              <a:t> HTML</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20493" y="1376933"/>
            <a:ext cx="11242420" cy="595404"/>
          </a:xfrm>
        </p:spPr>
        <p:txBody>
          <a:bodyPr/>
          <a:lstStyle/>
          <a:p>
            <a:r>
              <a:rPr lang="en-US" sz="1600" b="1" dirty="0" smtClean="0"/>
              <a:t>	</a:t>
            </a:r>
            <a:r>
              <a:rPr lang="en-US" sz="1600" b="1" dirty="0" err="1"/>
              <a:t>Atribut</a:t>
            </a:r>
            <a:r>
              <a:rPr lang="en-US" sz="1600" dirty="0"/>
              <a:t> </a:t>
            </a:r>
            <a:r>
              <a:rPr lang="en-US" sz="1600" dirty="0" err="1"/>
              <a:t>adalah</a:t>
            </a:r>
            <a:r>
              <a:rPr lang="en-US" sz="1600" dirty="0"/>
              <a:t> </a:t>
            </a:r>
            <a:r>
              <a:rPr lang="en-US" sz="1600" dirty="0" err="1"/>
              <a:t>informasi</a:t>
            </a:r>
            <a:r>
              <a:rPr lang="en-US" sz="1600" dirty="0"/>
              <a:t> </a:t>
            </a:r>
            <a:r>
              <a:rPr lang="en-US" sz="1600" dirty="0" err="1"/>
              <a:t>atau</a:t>
            </a:r>
            <a:r>
              <a:rPr lang="en-US" sz="1600" dirty="0"/>
              <a:t> </a:t>
            </a:r>
            <a:r>
              <a:rPr lang="en-US" sz="1600" dirty="0" err="1"/>
              <a:t>perintah</a:t>
            </a:r>
            <a:r>
              <a:rPr lang="en-US" sz="1600" dirty="0"/>
              <a:t> </a:t>
            </a:r>
            <a:r>
              <a:rPr lang="en-US" sz="1600" dirty="0" err="1"/>
              <a:t>tambahan</a:t>
            </a:r>
            <a:r>
              <a:rPr lang="en-US" sz="1600" dirty="0"/>
              <a:t> yang </a:t>
            </a:r>
            <a:r>
              <a:rPr lang="en-US" sz="1600" dirty="0" err="1"/>
              <a:t>berada</a:t>
            </a:r>
            <a:r>
              <a:rPr lang="en-US" sz="1600" dirty="0"/>
              <a:t> </a:t>
            </a:r>
            <a:r>
              <a:rPr lang="en-US" sz="1600" dirty="0" err="1"/>
              <a:t>dalam</a:t>
            </a:r>
            <a:r>
              <a:rPr lang="en-US" sz="1600" dirty="0"/>
              <a:t> </a:t>
            </a:r>
            <a:r>
              <a:rPr lang="en-US" sz="1600" dirty="0" err="1"/>
              <a:t>elemen</a:t>
            </a:r>
            <a:r>
              <a:rPr lang="en-US" sz="1600" dirty="0"/>
              <a:t>. </a:t>
            </a:r>
            <a:r>
              <a:rPr lang="en-US" sz="1600" dirty="0" err="1"/>
              <a:t>Atribut</a:t>
            </a:r>
            <a:r>
              <a:rPr lang="en-US" sz="1600" dirty="0"/>
              <a:t> </a:t>
            </a:r>
            <a:r>
              <a:rPr lang="en-US" sz="1600" dirty="0" err="1"/>
              <a:t>ini</a:t>
            </a:r>
            <a:r>
              <a:rPr lang="en-US" sz="1600" dirty="0"/>
              <a:t> </a:t>
            </a:r>
            <a:r>
              <a:rPr lang="en-US" sz="1600" dirty="0" err="1"/>
              <a:t>berfungsi</a:t>
            </a:r>
            <a:r>
              <a:rPr lang="en-US" sz="1600" dirty="0"/>
              <a:t> </a:t>
            </a:r>
            <a:r>
              <a:rPr lang="en-US" sz="1600" dirty="0" err="1"/>
              <a:t>sebagai</a:t>
            </a:r>
            <a:r>
              <a:rPr lang="en-US" sz="1600" dirty="0"/>
              <a:t> </a:t>
            </a:r>
            <a:r>
              <a:rPr lang="en-US" sz="1600" dirty="0" err="1"/>
              <a:t>penjelas</a:t>
            </a:r>
            <a:r>
              <a:rPr lang="en-US" sz="1600" dirty="0"/>
              <a:t> </a:t>
            </a:r>
            <a:r>
              <a:rPr lang="en-US" sz="1600" dirty="0" err="1"/>
              <a:t>perintah</a:t>
            </a:r>
            <a:r>
              <a:rPr lang="en-US" sz="1600" dirty="0"/>
              <a:t> tag </a:t>
            </a:r>
            <a:r>
              <a:rPr lang="en-US" sz="1600" dirty="0" err="1"/>
              <a:t>pada</a:t>
            </a:r>
            <a:r>
              <a:rPr lang="en-US" sz="1600" dirty="0"/>
              <a:t> </a:t>
            </a:r>
            <a:r>
              <a:rPr lang="en-US" sz="1600" dirty="0" err="1"/>
              <a:t>elemen</a:t>
            </a:r>
            <a:r>
              <a:rPr lang="en-US" sz="1600" dirty="0"/>
              <a:t>.  </a:t>
            </a:r>
            <a:endParaRPr lang="en-US" sz="1600" dirty="0" smtClean="0"/>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4112240475"/>
              </p:ext>
            </p:extLst>
          </p:nvPr>
        </p:nvGraphicFramePr>
        <p:xfrm>
          <a:off x="3524435" y="4529793"/>
          <a:ext cx="5838124" cy="1542792"/>
        </p:xfrm>
        <a:graphic>
          <a:graphicData uri="http://schemas.openxmlformats.org/drawingml/2006/table">
            <a:tbl>
              <a:tblPr firstRow="1" bandRow="1">
                <a:tableStyleId>{5C22544A-7EE6-4342-B048-85BDC9FD1C3A}</a:tableStyleId>
              </a:tblPr>
              <a:tblGrid>
                <a:gridCol w="1532456">
                  <a:extLst>
                    <a:ext uri="{9D8B030D-6E8A-4147-A177-3AD203B41FA5}">
                      <a16:colId xmlns:a16="http://schemas.microsoft.com/office/drawing/2014/main" val="4235906612"/>
                    </a:ext>
                  </a:extLst>
                </a:gridCol>
                <a:gridCol w="4305668">
                  <a:extLst>
                    <a:ext uri="{9D8B030D-6E8A-4147-A177-3AD203B41FA5}">
                      <a16:colId xmlns:a16="http://schemas.microsoft.com/office/drawing/2014/main" val="284311610"/>
                    </a:ext>
                  </a:extLst>
                </a:gridCol>
              </a:tblGrid>
              <a:tr h="321115">
                <a:tc>
                  <a:txBody>
                    <a:bodyPr/>
                    <a:lstStyle/>
                    <a:p>
                      <a:pPr algn="ctr"/>
                      <a:r>
                        <a:rPr lang="en-US" sz="1800" b="1" i="0" kern="1200" smtClean="0">
                          <a:solidFill>
                            <a:schemeClr val="lt1"/>
                          </a:solidFill>
                          <a:effectLst/>
                          <a:latin typeface="+mn-lt"/>
                          <a:ea typeface="+mn-ea"/>
                          <a:cs typeface="+mn-cs"/>
                        </a:rPr>
                        <a:t>Atribut  </a:t>
                      </a:r>
                      <a:endParaRPr lang="en-IN" sz="1600" dirty="0">
                        <a:solidFill>
                          <a:srgbClr val="3F3F3F"/>
                        </a:solidFill>
                      </a:endParaRPr>
                    </a:p>
                  </a:txBody>
                  <a:tcPr marL="94257" marR="94257" anchor="ctr">
                    <a:solidFill>
                      <a:schemeClr val="accent2"/>
                    </a:solidFill>
                  </a:tcPr>
                </a:tc>
                <a:tc>
                  <a:txBody>
                    <a:bodyPr/>
                    <a:lstStyle/>
                    <a:p>
                      <a:pPr algn="ctr"/>
                      <a:r>
                        <a:rPr lang="en-US" sz="1800" b="1" i="0" kern="1200" smtClean="0">
                          <a:solidFill>
                            <a:schemeClr val="lt1"/>
                          </a:solidFill>
                          <a:effectLst/>
                          <a:latin typeface="+mn-lt"/>
                          <a:ea typeface="+mn-ea"/>
                          <a:cs typeface="+mn-cs"/>
                        </a:rPr>
                        <a:t>Fungsi Tag</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294258">
                <a:tc>
                  <a:txBody>
                    <a:bodyPr/>
                    <a:lstStyle/>
                    <a:p>
                      <a:r>
                        <a:rPr lang="en-US" sz="1200" b="1" i="0" kern="1200" dirty="0" err="1" smtClean="0">
                          <a:solidFill>
                            <a:schemeClr val="dk1"/>
                          </a:solidFill>
                          <a:effectLst/>
                          <a:latin typeface="+mn-lt"/>
                          <a:ea typeface="+mn-ea"/>
                          <a:cs typeface="+mn-cs"/>
                        </a:rPr>
                        <a:t>src</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t>
                      </a:r>
                      <a:r>
                        <a:rPr lang="en-US" sz="1200" b="1" i="0" kern="1200" dirty="0" err="1" smtClean="0">
                          <a:solidFill>
                            <a:schemeClr val="dk1"/>
                          </a:solidFill>
                          <a:effectLst/>
                          <a:latin typeface="+mn-lt"/>
                          <a:ea typeface="+mn-ea"/>
                          <a:cs typeface="+mn-cs"/>
                        </a:rPr>
                        <a:t>img</a:t>
                      </a:r>
                      <a:r>
                        <a:rPr lang="en-US" sz="1200" b="1" i="0" kern="1200" dirty="0" smtClean="0">
                          <a:solidFill>
                            <a:schemeClr val="dk1"/>
                          </a:solidFill>
                          <a:effectLst/>
                          <a:latin typeface="+mn-lt"/>
                          <a:ea typeface="+mn-ea"/>
                          <a:cs typeface="+mn-cs"/>
                        </a:rPr>
                        <a:t>&gt;, &lt;embed&gt;, &lt;audio&gt;, &lt;iframe&gt;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294258">
                <a:tc>
                  <a:txBody>
                    <a:bodyPr/>
                    <a:lstStyle/>
                    <a:p>
                      <a:r>
                        <a:rPr lang="en-US" sz="1200" b="1" i="0" kern="1200" dirty="0" err="1" smtClean="0">
                          <a:solidFill>
                            <a:schemeClr val="dk1"/>
                          </a:solidFill>
                          <a:effectLst/>
                          <a:latin typeface="+mn-lt"/>
                          <a:ea typeface="+mn-ea"/>
                          <a:cs typeface="+mn-cs"/>
                        </a:rPr>
                        <a:t>href</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&lt;a&gt;, &lt;link&gt; </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294258">
                <a:tc>
                  <a:txBody>
                    <a:bodyPr/>
                    <a:lstStyle/>
                    <a:p>
                      <a:r>
                        <a:rPr lang="en-US" sz="1200" b="1" i="0" kern="1200" dirty="0" smtClean="0">
                          <a:solidFill>
                            <a:schemeClr val="dk1"/>
                          </a:solidFill>
                          <a:effectLst/>
                          <a:latin typeface="+mn-lt"/>
                          <a:ea typeface="+mn-ea"/>
                          <a:cs typeface="+mn-cs"/>
                        </a:rPr>
                        <a:t>action</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&lt;form&gt;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294258">
                <a:tc>
                  <a:txBody>
                    <a:bodyPr/>
                    <a:lstStyle/>
                    <a:p>
                      <a:r>
                        <a:rPr lang="en-US" sz="1200" b="1" i="0" kern="1200" dirty="0" err="1" smtClean="0">
                          <a:solidFill>
                            <a:schemeClr val="dk1"/>
                          </a:solidFill>
                          <a:effectLst/>
                          <a:latin typeface="+mn-lt"/>
                          <a:ea typeface="+mn-ea"/>
                          <a:cs typeface="+mn-cs"/>
                        </a:rPr>
                        <a:t>autoplay</a:t>
                      </a:r>
                      <a:endParaRPr lang="en-IN" sz="1200" dirty="0">
                        <a:solidFill>
                          <a:schemeClr val="tx1"/>
                        </a:solidFill>
                      </a:endParaRPr>
                    </a:p>
                  </a:txBody>
                  <a:tcPr marL="182880" marR="94257" anchor="ctr">
                    <a:solidFill>
                      <a:schemeClr val="accent3">
                        <a:lumMod val="90000"/>
                      </a:schemeClr>
                    </a:solidFill>
                  </a:tcPr>
                </a:tc>
                <a:tc>
                  <a:txBody>
                    <a:bodyPr/>
                    <a:lstStyle/>
                    <a:p>
                      <a:pPr algn="ctr"/>
                      <a:r>
                        <a:rPr lang="en-US" sz="1200" b="1" i="0" kern="1200" dirty="0" smtClean="0">
                          <a:solidFill>
                            <a:schemeClr val="dk1"/>
                          </a:solidFill>
                          <a:effectLst/>
                          <a:latin typeface="+mn-lt"/>
                          <a:ea typeface="+mn-ea"/>
                          <a:cs typeface="+mn-cs"/>
                        </a:rPr>
                        <a:t>&lt;audio&gt;, &lt;video&gt;</a:t>
                      </a:r>
                      <a:endParaRPr lang="en-IN" sz="12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err="1" smtClean="0"/>
              <a:t>Pengenalan</a:t>
            </a:r>
            <a:r>
              <a:rPr lang="en-US" dirty="0" smtClean="0"/>
              <a:t> </a:t>
            </a:r>
            <a:r>
              <a:rPr lang="en-US" dirty="0" err="1"/>
              <a:t>Dasar</a:t>
            </a:r>
            <a:r>
              <a:rPr lang="en-US" dirty="0"/>
              <a:t> – HTML</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
        <p:nvSpPr>
          <p:cNvPr id="7" name="Text Placeholder 8">
            <a:extLst>
              <a:ext uri="{FF2B5EF4-FFF2-40B4-BE49-F238E27FC236}">
                <a16:creationId xmlns:a16="http://schemas.microsoft.com/office/drawing/2014/main" id="{EA7C22CB-613A-4C0B-90B3-4A405F793D3C}"/>
              </a:ext>
            </a:extLst>
          </p:cNvPr>
          <p:cNvSpPr txBox="1">
            <a:spLocks/>
          </p:cNvSpPr>
          <p:nvPr/>
        </p:nvSpPr>
        <p:spPr>
          <a:xfrm>
            <a:off x="597427" y="2100046"/>
            <a:ext cx="8981579" cy="312112"/>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&lt;</a:t>
            </a:r>
            <a:r>
              <a:rPr lang="en-US" sz="1600" dirty="0" err="1"/>
              <a:t>img</a:t>
            </a:r>
            <a:r>
              <a:rPr lang="en-US" sz="1600" dirty="0"/>
              <a:t> </a:t>
            </a:r>
            <a:r>
              <a:rPr lang="en-US" sz="1600" dirty="0" err="1"/>
              <a:t>src</a:t>
            </a:r>
            <a:r>
              <a:rPr lang="en-US" sz="1600" dirty="0"/>
              <a:t>="mypicture.jpg" alt="</a:t>
            </a:r>
            <a:r>
              <a:rPr lang="en-US" sz="1600" dirty="0" err="1"/>
              <a:t>Foto</a:t>
            </a:r>
            <a:r>
              <a:rPr lang="en-US" sz="1600" dirty="0"/>
              <a:t> </a:t>
            </a:r>
            <a:r>
              <a:rPr lang="en-US" sz="1600" dirty="0" err="1"/>
              <a:t>Kamar</a:t>
            </a:r>
            <a:r>
              <a:rPr lang="en-US" sz="1600" dirty="0"/>
              <a:t>" title="</a:t>
            </a:r>
            <a:r>
              <a:rPr lang="en-US" sz="1600" dirty="0" err="1"/>
              <a:t>Bermain</a:t>
            </a:r>
            <a:r>
              <a:rPr lang="en-US" sz="1600" dirty="0"/>
              <a:t> di </a:t>
            </a:r>
            <a:r>
              <a:rPr lang="en-US" sz="1600" dirty="0" err="1"/>
              <a:t>Kamar</a:t>
            </a:r>
            <a:r>
              <a:rPr lang="en-US" sz="1600" dirty="0"/>
              <a:t>"&gt;</a:t>
            </a:r>
          </a:p>
        </p:txBody>
      </p:sp>
      <p:sp>
        <p:nvSpPr>
          <p:cNvPr id="8" name="Text Placeholder 18">
            <a:extLst>
              <a:ext uri="{FF2B5EF4-FFF2-40B4-BE49-F238E27FC236}">
                <a16:creationId xmlns:a16="http://schemas.microsoft.com/office/drawing/2014/main" id="{FAA9D8EA-A7CA-4ED0-94D3-29382CDEBB32}"/>
              </a:ext>
            </a:extLst>
          </p:cNvPr>
          <p:cNvSpPr txBox="1">
            <a:spLocks/>
          </p:cNvSpPr>
          <p:nvPr/>
        </p:nvSpPr>
        <p:spPr>
          <a:xfrm>
            <a:off x="597427" y="2608086"/>
            <a:ext cx="11242420" cy="184850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smtClean="0"/>
              <a:t>Tag &lt;</a:t>
            </a:r>
            <a:r>
              <a:rPr lang="en-US" sz="1600" dirty="0" err="1" smtClean="0"/>
              <a:t>img</a:t>
            </a:r>
            <a:r>
              <a:rPr lang="en-US" sz="1600" dirty="0" smtClean="0"/>
              <a:t>&gt; </a:t>
            </a:r>
            <a:r>
              <a:rPr lang="en-US" sz="1600" dirty="0" err="1" smtClean="0"/>
              <a:t>memiliki</a:t>
            </a:r>
            <a:r>
              <a:rPr lang="en-US" sz="1600" dirty="0" smtClean="0"/>
              <a:t> </a:t>
            </a:r>
            <a:r>
              <a:rPr lang="en-US" sz="1600" dirty="0" err="1" smtClean="0"/>
              <a:t>atribut</a:t>
            </a:r>
            <a:r>
              <a:rPr lang="en-US" sz="1600" dirty="0" smtClean="0"/>
              <a:t> </a:t>
            </a:r>
            <a:r>
              <a:rPr lang="en-US" sz="1600" dirty="0" err="1" smtClean="0"/>
              <a:t>khusus</a:t>
            </a:r>
            <a:r>
              <a:rPr lang="en-US" sz="1600" dirty="0" smtClean="0"/>
              <a:t> </a:t>
            </a:r>
            <a:r>
              <a:rPr lang="en-US" sz="1600" dirty="0" err="1" smtClean="0"/>
              <a:t>yaitu</a:t>
            </a:r>
            <a:r>
              <a:rPr lang="en-US" sz="1600" dirty="0" smtClean="0"/>
              <a:t> (</a:t>
            </a:r>
            <a:r>
              <a:rPr lang="en-US" sz="1600" dirty="0" err="1" smtClean="0"/>
              <a:t>src</a:t>
            </a:r>
            <a:r>
              <a:rPr lang="en-US" sz="1600" dirty="0" smtClean="0"/>
              <a:t>), (alt), </a:t>
            </a:r>
            <a:r>
              <a:rPr lang="en-US" sz="1600" dirty="0" err="1" smtClean="0"/>
              <a:t>dan</a:t>
            </a:r>
            <a:r>
              <a:rPr lang="en-US" sz="1600" dirty="0" smtClean="0"/>
              <a:t> (title) </a:t>
            </a:r>
            <a:r>
              <a:rPr lang="en-US" sz="1600" dirty="0" err="1" smtClean="0"/>
              <a:t>dimana</a:t>
            </a:r>
            <a:r>
              <a:rPr lang="en-US" sz="1600" dirty="0" smtClean="0"/>
              <a:t> </a:t>
            </a:r>
            <a:r>
              <a:rPr lang="en-US" sz="1600" dirty="0" err="1" smtClean="0"/>
              <a:t>baris</a:t>
            </a:r>
            <a:r>
              <a:rPr lang="en-US" sz="1600" dirty="0" smtClean="0"/>
              <a:t> </a:t>
            </a:r>
            <a:r>
              <a:rPr lang="en-US" sz="1600" dirty="0" err="1" smtClean="0"/>
              <a:t>tersebut</a:t>
            </a:r>
            <a:r>
              <a:rPr lang="en-US" sz="1600" dirty="0" smtClean="0"/>
              <a:t> </a:t>
            </a:r>
            <a:r>
              <a:rPr lang="en-US" sz="1600" dirty="0" err="1" smtClean="0"/>
              <a:t>memerintahkan</a:t>
            </a:r>
            <a:r>
              <a:rPr lang="en-US" sz="1600" dirty="0" smtClean="0"/>
              <a:t> browser </a:t>
            </a:r>
            <a:r>
              <a:rPr lang="en-US" sz="1600" dirty="0" err="1" smtClean="0"/>
              <a:t>untuk</a:t>
            </a:r>
            <a:r>
              <a:rPr lang="en-US" sz="1600" dirty="0" smtClean="0"/>
              <a:t> </a:t>
            </a:r>
            <a:r>
              <a:rPr lang="en-US" sz="1600" dirty="0" err="1" smtClean="0"/>
              <a:t>menampilkan</a:t>
            </a:r>
            <a:r>
              <a:rPr lang="en-US" sz="1600" dirty="0" smtClean="0"/>
              <a:t> mypicture.jpg </a:t>
            </a:r>
            <a:r>
              <a:rPr lang="en-US" sz="1600" dirty="0" err="1" smtClean="0"/>
              <a:t>dengan</a:t>
            </a:r>
            <a:r>
              <a:rPr lang="en-US" sz="1600" dirty="0" smtClean="0"/>
              <a:t> </a:t>
            </a:r>
            <a:r>
              <a:rPr lang="en-US" sz="1600" dirty="0" err="1" smtClean="0"/>
              <a:t>alternatif</a:t>
            </a:r>
            <a:r>
              <a:rPr lang="en-US" sz="1600" dirty="0" smtClean="0"/>
              <a:t> “</a:t>
            </a:r>
            <a:r>
              <a:rPr lang="en-US" sz="1600" dirty="0" err="1" smtClean="0"/>
              <a:t>foto</a:t>
            </a:r>
            <a:r>
              <a:rPr lang="en-US" sz="1600" dirty="0" smtClean="0"/>
              <a:t> </a:t>
            </a:r>
            <a:r>
              <a:rPr lang="en-US" sz="1600" dirty="0" err="1" smtClean="0"/>
              <a:t>Kamar</a:t>
            </a:r>
            <a:r>
              <a:rPr lang="en-US" sz="1600" dirty="0" smtClean="0"/>
              <a:t>” </a:t>
            </a:r>
            <a:r>
              <a:rPr lang="en-US" sz="1600" dirty="0" err="1" smtClean="0"/>
              <a:t>dan</a:t>
            </a:r>
            <a:r>
              <a:rPr lang="en-US" sz="1600" dirty="0" smtClean="0"/>
              <a:t> </a:t>
            </a:r>
            <a:r>
              <a:rPr lang="en-US" sz="1600" dirty="0" err="1" smtClean="0"/>
              <a:t>judul</a:t>
            </a:r>
            <a:r>
              <a:rPr lang="en-US" sz="1600" dirty="0" smtClean="0"/>
              <a:t> “</a:t>
            </a:r>
            <a:r>
              <a:rPr lang="en-US" sz="1600" dirty="0" err="1" smtClean="0"/>
              <a:t>Bermain</a:t>
            </a:r>
            <a:r>
              <a:rPr lang="en-US" sz="1600" dirty="0" smtClean="0"/>
              <a:t> di </a:t>
            </a:r>
            <a:r>
              <a:rPr lang="en-US" sz="1600" dirty="0" err="1" smtClean="0"/>
              <a:t>Kamar</a:t>
            </a:r>
            <a:r>
              <a:rPr lang="en-US" sz="1600" dirty="0" smtClean="0"/>
              <a:t>”</a:t>
            </a:r>
          </a:p>
          <a:p>
            <a:r>
              <a:rPr lang="en-US" sz="1600" dirty="0" smtClean="0"/>
              <a:t>Dari </a:t>
            </a:r>
            <a:r>
              <a:rPr lang="en-US" sz="1600" dirty="0" err="1" smtClean="0"/>
              <a:t>contoh</a:t>
            </a:r>
            <a:r>
              <a:rPr lang="en-US" sz="1600" dirty="0" smtClean="0"/>
              <a:t> di </a:t>
            </a:r>
            <a:r>
              <a:rPr lang="en-US" sz="1600" dirty="0" err="1" smtClean="0"/>
              <a:t>atas</a:t>
            </a:r>
            <a:r>
              <a:rPr lang="en-US" sz="1600" dirty="0" smtClean="0"/>
              <a:t>, </a:t>
            </a:r>
            <a:r>
              <a:rPr lang="en-US" sz="1600" dirty="0" err="1" smtClean="0"/>
              <a:t>dapat</a:t>
            </a:r>
            <a:r>
              <a:rPr lang="en-US" sz="1600" dirty="0" smtClean="0"/>
              <a:t> </a:t>
            </a:r>
            <a:r>
              <a:rPr lang="en-US" sz="1600" dirty="0" err="1" smtClean="0"/>
              <a:t>diketahui</a:t>
            </a:r>
            <a:r>
              <a:rPr lang="en-US" sz="1600" dirty="0" smtClean="0"/>
              <a:t> </a:t>
            </a:r>
            <a:r>
              <a:rPr lang="en-US" sz="1600" dirty="0" err="1" smtClean="0"/>
              <a:t>juga</a:t>
            </a:r>
            <a:r>
              <a:rPr lang="en-US" sz="1600" dirty="0" smtClean="0"/>
              <a:t> </a:t>
            </a:r>
            <a:r>
              <a:rPr lang="en-US" sz="1600" dirty="0" err="1" smtClean="0"/>
              <a:t>kalau</a:t>
            </a:r>
            <a:r>
              <a:rPr lang="en-US" sz="1600" dirty="0" smtClean="0"/>
              <a:t> </a:t>
            </a:r>
            <a:r>
              <a:rPr lang="en-US" sz="1600" dirty="0" err="1" smtClean="0"/>
              <a:t>jumlah</a:t>
            </a:r>
            <a:r>
              <a:rPr lang="en-US" sz="1600" dirty="0" smtClean="0"/>
              <a:t> </a:t>
            </a:r>
            <a:r>
              <a:rPr lang="en-US" sz="1600" dirty="0" err="1" smtClean="0"/>
              <a:t>atribut</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bisa</a:t>
            </a:r>
            <a:r>
              <a:rPr lang="en-US" sz="1600" dirty="0" smtClean="0"/>
              <a:t> </a:t>
            </a:r>
            <a:r>
              <a:rPr lang="en-US" sz="1600" dirty="0" err="1" smtClean="0"/>
              <a:t>lebih</a:t>
            </a:r>
            <a:r>
              <a:rPr lang="en-US" sz="1600" dirty="0" smtClean="0"/>
              <a:t> </a:t>
            </a:r>
            <a:r>
              <a:rPr lang="en-US" sz="1600" dirty="0" err="1" smtClean="0"/>
              <a:t>dari</a:t>
            </a:r>
            <a:r>
              <a:rPr lang="en-US" sz="1600" dirty="0" smtClean="0"/>
              <a:t> </a:t>
            </a:r>
            <a:r>
              <a:rPr lang="en-US" sz="1600" dirty="0" err="1" smtClean="0"/>
              <a:t>satu</a:t>
            </a:r>
            <a:r>
              <a:rPr lang="en-US" sz="1600" dirty="0" smtClean="0"/>
              <a:t>. </a:t>
            </a:r>
            <a:r>
              <a:rPr lang="en-US" sz="1600" dirty="0" err="1" smtClean="0"/>
              <a:t>Meski</a:t>
            </a:r>
            <a:r>
              <a:rPr lang="en-US" sz="1600" dirty="0" smtClean="0"/>
              <a:t> </a:t>
            </a:r>
            <a:r>
              <a:rPr lang="en-US" sz="1600" dirty="0" err="1" smtClean="0"/>
              <a:t>demikian</a:t>
            </a:r>
            <a:r>
              <a:rPr lang="en-US" sz="1600" dirty="0" smtClean="0"/>
              <a:t>, </a:t>
            </a:r>
            <a:r>
              <a:rPr lang="en-US" sz="1600" dirty="0" err="1" smtClean="0"/>
              <a:t>tidak</a:t>
            </a:r>
            <a:r>
              <a:rPr lang="en-US" sz="1600" dirty="0" smtClean="0"/>
              <a:t> </a:t>
            </a:r>
            <a:r>
              <a:rPr lang="en-US" sz="1600" dirty="0" err="1" smtClean="0"/>
              <a:t>semua</a:t>
            </a:r>
            <a:r>
              <a:rPr lang="en-US" sz="1600" dirty="0" smtClean="0"/>
              <a:t> </a:t>
            </a:r>
            <a:r>
              <a:rPr lang="en-US" sz="1600" dirty="0" err="1" smtClean="0"/>
              <a:t>atribut</a:t>
            </a:r>
            <a:r>
              <a:rPr lang="en-US" sz="1600" dirty="0" smtClean="0"/>
              <a:t> </a:t>
            </a:r>
            <a:r>
              <a:rPr lang="en-US" sz="1600" dirty="0" err="1" smtClean="0"/>
              <a:t>bisa</a:t>
            </a:r>
            <a:r>
              <a:rPr lang="en-US" sz="1600" dirty="0" smtClean="0"/>
              <a:t> </a:t>
            </a:r>
            <a:r>
              <a:rPr lang="en-US" sz="1600" dirty="0" err="1" smtClean="0"/>
              <a:t>digunakan</a:t>
            </a:r>
            <a:r>
              <a:rPr lang="en-US" sz="1600" dirty="0" smtClean="0"/>
              <a:t> </a:t>
            </a:r>
            <a:r>
              <a:rPr lang="en-US" sz="1600" dirty="0" err="1" smtClean="0"/>
              <a:t>dalam</a:t>
            </a:r>
            <a:r>
              <a:rPr lang="en-US" sz="1600" dirty="0" smtClean="0"/>
              <a:t> </a:t>
            </a:r>
            <a:r>
              <a:rPr lang="en-US" sz="1600" dirty="0" err="1" smtClean="0"/>
              <a:t>sebuah</a:t>
            </a:r>
            <a:r>
              <a:rPr lang="en-US" sz="1600" dirty="0" smtClean="0"/>
              <a:t> tag. </a:t>
            </a:r>
            <a:r>
              <a:rPr lang="en-US" sz="1600" dirty="0" err="1" smtClean="0"/>
              <a:t>Berikut</a:t>
            </a:r>
            <a:r>
              <a:rPr lang="en-US" sz="1600" dirty="0" smtClean="0"/>
              <a:t> </a:t>
            </a:r>
            <a:r>
              <a:rPr lang="en-US" sz="1600" dirty="0" err="1" smtClean="0"/>
              <a:t>ini</a:t>
            </a:r>
            <a:r>
              <a:rPr lang="en-US" sz="1600" dirty="0" smtClean="0"/>
              <a:t> </a:t>
            </a:r>
            <a:r>
              <a:rPr lang="en-US" sz="1600" dirty="0" err="1" smtClean="0"/>
              <a:t>jenis</a:t>
            </a:r>
            <a:r>
              <a:rPr lang="en-US" sz="1600" dirty="0" smtClean="0"/>
              <a:t> </a:t>
            </a:r>
            <a:r>
              <a:rPr lang="en-US" sz="1600" b="1" dirty="0" err="1" smtClean="0"/>
              <a:t>atribut</a:t>
            </a:r>
            <a:r>
              <a:rPr lang="en-US" sz="1600" b="1" dirty="0" smtClean="0"/>
              <a:t> </a:t>
            </a:r>
            <a:r>
              <a:rPr lang="en-US" sz="1600" b="1" dirty="0" err="1" smtClean="0"/>
              <a:t>khusus</a:t>
            </a:r>
            <a:r>
              <a:rPr lang="en-US" sz="1600" dirty="0" smtClean="0"/>
              <a:t> </a:t>
            </a:r>
            <a:r>
              <a:rPr lang="en-US" sz="1600" dirty="0" err="1" smtClean="0"/>
              <a:t>beberapa</a:t>
            </a:r>
            <a:r>
              <a:rPr lang="en-US" sz="1600" dirty="0" smtClean="0"/>
              <a:t> tag: </a:t>
            </a:r>
            <a:endParaRPr lang="en-US" sz="1600" dirty="0"/>
          </a:p>
        </p:txBody>
      </p:sp>
    </p:spTree>
    <p:extLst>
      <p:ext uri="{BB962C8B-B14F-4D97-AF65-F5344CB8AC3E}">
        <p14:creationId xmlns:p14="http://schemas.microsoft.com/office/powerpoint/2010/main" val="1331168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CSS </a:t>
            </a:r>
            <a:br>
              <a:rPr lang="en-US" dirty="0"/>
            </a:br>
            <a:r>
              <a:rPr lang="en-US" b="0" dirty="0"/>
              <a:t>(</a:t>
            </a:r>
            <a:r>
              <a:rPr lang="en-US" b="0" i="1" dirty="0"/>
              <a:t>Cascading Style Sheet)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3058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CSS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a:t>
            </a:r>
            <a:r>
              <a:rPr lang="en-US" b="1" dirty="0"/>
              <a:t>CSS</a:t>
            </a:r>
            <a:r>
              <a:rPr lang="en-US" dirty="0"/>
              <a:t> </a:t>
            </a:r>
            <a:r>
              <a:rPr lang="en-US" dirty="0" err="1"/>
              <a:t>adalah</a:t>
            </a:r>
            <a:r>
              <a:rPr lang="en-US" dirty="0"/>
              <a:t> </a:t>
            </a:r>
            <a:r>
              <a:rPr lang="en-US" dirty="0" err="1"/>
              <a:t>bahasa</a:t>
            </a:r>
            <a:r>
              <a:rPr lang="en-US" dirty="0"/>
              <a:t> </a:t>
            </a:r>
            <a:r>
              <a:rPr lang="en-US" i="1" dirty="0"/>
              <a:t>Cascading Style Sheet</a:t>
            </a:r>
            <a:r>
              <a:rPr lang="en-US" dirty="0"/>
              <a:t> </a:t>
            </a:r>
            <a:r>
              <a:rPr lang="en-US" dirty="0" err="1"/>
              <a:t>dan</a:t>
            </a:r>
            <a:r>
              <a:rPr lang="en-US" dirty="0"/>
              <a:t> </a:t>
            </a:r>
            <a:r>
              <a:rPr lang="en-US" dirty="0" err="1"/>
              <a:t>biasanya</a:t>
            </a:r>
            <a:r>
              <a:rPr lang="en-US" dirty="0"/>
              <a:t> </a:t>
            </a:r>
            <a:r>
              <a:rPr lang="en-US" dirty="0" err="1"/>
              <a:t>digunakan</a:t>
            </a:r>
            <a:r>
              <a:rPr lang="en-US" dirty="0"/>
              <a:t> </a:t>
            </a:r>
            <a:r>
              <a:rPr lang="en-US" dirty="0" err="1"/>
              <a:t>untuk</a:t>
            </a:r>
            <a:r>
              <a:rPr lang="en-US" dirty="0"/>
              <a:t> </a:t>
            </a:r>
            <a:r>
              <a:rPr lang="en-US" dirty="0" err="1"/>
              <a:t>mengatur</a:t>
            </a:r>
            <a:r>
              <a:rPr lang="en-US" dirty="0"/>
              <a:t> </a:t>
            </a:r>
            <a:r>
              <a:rPr lang="en-US" dirty="0" err="1"/>
              <a:t>tampilan</a:t>
            </a:r>
            <a:r>
              <a:rPr lang="en-US" dirty="0"/>
              <a:t> </a:t>
            </a:r>
            <a:r>
              <a:rPr lang="en-US" dirty="0" err="1"/>
              <a:t>elemen</a:t>
            </a:r>
            <a:r>
              <a:rPr lang="en-US" dirty="0"/>
              <a:t> yang </a:t>
            </a:r>
            <a:r>
              <a:rPr lang="en-US" dirty="0" err="1"/>
              <a:t>tertulis</a:t>
            </a:r>
            <a:r>
              <a:rPr lang="en-US" dirty="0"/>
              <a:t> </a:t>
            </a:r>
            <a:r>
              <a:rPr lang="en-US" dirty="0" err="1"/>
              <a:t>dalam</a:t>
            </a:r>
            <a:r>
              <a:rPr lang="en-US" dirty="0"/>
              <a:t> </a:t>
            </a:r>
            <a:r>
              <a:rPr lang="en-US" dirty="0" err="1"/>
              <a:t>bahasa</a:t>
            </a:r>
            <a:r>
              <a:rPr lang="en-US" dirty="0"/>
              <a:t> markup, </a:t>
            </a:r>
            <a:r>
              <a:rPr lang="en-US" dirty="0" err="1"/>
              <a:t>seperti</a:t>
            </a:r>
            <a:r>
              <a:rPr lang="en-US" dirty="0"/>
              <a:t> </a:t>
            </a:r>
            <a:r>
              <a:rPr lang="en-US" dirty="0">
                <a:hlinkClick r:id="rId2"/>
              </a:rPr>
              <a:t>HTML</a:t>
            </a:r>
            <a:r>
              <a:rPr lang="en-US" dirty="0"/>
              <a:t>. </a:t>
            </a:r>
            <a:r>
              <a:rPr lang="en-US" dirty="0" smtClean="0"/>
              <a:t>	</a:t>
            </a:r>
          </a:p>
          <a:p>
            <a:r>
              <a:rPr lang="en-US" dirty="0" smtClean="0"/>
              <a:t>	</a:t>
            </a:r>
          </a:p>
          <a:p>
            <a:r>
              <a:rPr lang="en-US" dirty="0" smtClean="0"/>
              <a:t>	CSS </a:t>
            </a:r>
            <a:r>
              <a:rPr lang="en-US" dirty="0" err="1" smtClean="0"/>
              <a:t>bisa</a:t>
            </a:r>
            <a:r>
              <a:rPr lang="en-US" dirty="0" smtClean="0"/>
              <a:t> </a:t>
            </a:r>
            <a:r>
              <a:rPr lang="en-US" dirty="0" err="1"/>
              <a:t>membantu</a:t>
            </a:r>
            <a:r>
              <a:rPr lang="en-US" dirty="0"/>
              <a:t> para </a:t>
            </a:r>
            <a:r>
              <a:rPr lang="en-US" i="1" dirty="0"/>
              <a:t>web designer </a:t>
            </a:r>
            <a:r>
              <a:rPr lang="en-US" dirty="0" err="1"/>
              <a:t>untuk</a:t>
            </a:r>
            <a:r>
              <a:rPr lang="en-US" dirty="0"/>
              <a:t> </a:t>
            </a:r>
            <a:r>
              <a:rPr lang="en-US" dirty="0" err="1"/>
              <a:t>mengubah</a:t>
            </a:r>
            <a:r>
              <a:rPr lang="en-US" dirty="0"/>
              <a:t> </a:t>
            </a:r>
            <a:r>
              <a:rPr lang="en-US" dirty="0" err="1"/>
              <a:t>tampilan</a:t>
            </a:r>
            <a:r>
              <a:rPr lang="en-US" dirty="0"/>
              <a:t> </a:t>
            </a:r>
            <a:r>
              <a:rPr lang="en-US" dirty="0" err="1"/>
              <a:t>teks</a:t>
            </a:r>
            <a:r>
              <a:rPr lang="en-US" dirty="0"/>
              <a:t> (</a:t>
            </a:r>
            <a:r>
              <a:rPr lang="en-US" dirty="0" err="1"/>
              <a:t>baik</a:t>
            </a:r>
            <a:r>
              <a:rPr lang="en-US" dirty="0"/>
              <a:t> </a:t>
            </a:r>
            <a:r>
              <a:rPr lang="en-US" dirty="0" err="1"/>
              <a:t>dari</a:t>
            </a:r>
            <a:r>
              <a:rPr lang="en-US" dirty="0"/>
              <a:t> </a:t>
            </a:r>
            <a:r>
              <a:rPr lang="en-US" dirty="0" err="1"/>
              <a:t>bentuk</a:t>
            </a:r>
            <a:r>
              <a:rPr lang="en-US" dirty="0"/>
              <a:t> </a:t>
            </a:r>
            <a:r>
              <a:rPr lang="en-US" dirty="0" err="1"/>
              <a:t>dan</a:t>
            </a:r>
            <a:r>
              <a:rPr lang="en-US" dirty="0"/>
              <a:t> </a:t>
            </a:r>
            <a:r>
              <a:rPr lang="en-US" dirty="0" err="1"/>
              <a:t>ukuran</a:t>
            </a:r>
            <a:r>
              <a:rPr lang="en-US" dirty="0"/>
              <a:t> </a:t>
            </a:r>
            <a:r>
              <a:rPr lang="en-US" i="1" dirty="0"/>
              <a:t>font </a:t>
            </a:r>
            <a:r>
              <a:rPr lang="en-US" dirty="0" err="1"/>
              <a:t>maupun</a:t>
            </a:r>
            <a:r>
              <a:rPr lang="en-US" dirty="0"/>
              <a:t> </a:t>
            </a:r>
            <a:r>
              <a:rPr lang="en-US" dirty="0" err="1"/>
              <a:t>warnanya</a:t>
            </a:r>
            <a:r>
              <a:rPr lang="en-US" dirty="0"/>
              <a:t>), </a:t>
            </a:r>
            <a:r>
              <a:rPr lang="en-US" dirty="0" err="1"/>
              <a:t>menambahkan</a:t>
            </a:r>
            <a:r>
              <a:rPr lang="en-US" dirty="0"/>
              <a:t> </a:t>
            </a:r>
            <a:r>
              <a:rPr lang="en-US" dirty="0" err="1"/>
              <a:t>gambar</a:t>
            </a:r>
            <a:r>
              <a:rPr lang="en-US" dirty="0"/>
              <a:t>, </a:t>
            </a:r>
            <a:r>
              <a:rPr lang="en-US" dirty="0" err="1"/>
              <a:t>hingga</a:t>
            </a:r>
            <a:r>
              <a:rPr lang="en-US" dirty="0"/>
              <a:t> </a:t>
            </a:r>
            <a:r>
              <a:rPr lang="en-US" dirty="0" err="1"/>
              <a:t>mengubah</a:t>
            </a:r>
            <a:r>
              <a:rPr lang="en-US" dirty="0"/>
              <a:t> </a:t>
            </a:r>
            <a:r>
              <a:rPr lang="en-US" dirty="0" err="1"/>
              <a:t>latar</a:t>
            </a:r>
            <a:r>
              <a:rPr lang="en-US" dirty="0"/>
              <a:t> </a:t>
            </a:r>
            <a:r>
              <a:rPr lang="en-US" dirty="0" err="1" smtClean="0"/>
              <a:t>belakang</a:t>
            </a:r>
            <a:r>
              <a:rPr lang="en-US" dirty="0" smtClean="0"/>
              <a:t> </a:t>
            </a:r>
            <a:r>
              <a:rPr lang="en-US" dirty="0" err="1"/>
              <a:t>sebuah</a:t>
            </a:r>
            <a:r>
              <a:rPr lang="en-US" dirty="0"/>
              <a:t> </a:t>
            </a:r>
            <a:r>
              <a:rPr lang="en-US" dirty="0" err="1"/>
              <a:t>halaman</a:t>
            </a:r>
            <a:r>
              <a:rPr lang="en-US" dirty="0"/>
              <a:t> HTML.</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16</a:t>
            </a:fld>
            <a:endParaRPr lang="en-US" dirty="0"/>
          </a:p>
        </p:txBody>
      </p:sp>
    </p:spTree>
    <p:extLst>
      <p:ext uri="{BB962C8B-B14F-4D97-AF65-F5344CB8AC3E}">
        <p14:creationId xmlns:p14="http://schemas.microsoft.com/office/powerpoint/2010/main" val="408188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Penempatan</a:t>
            </a:r>
            <a:r>
              <a:rPr lang="en-US" dirty="0" smtClean="0"/>
              <a:t> </a:t>
            </a:r>
            <a:r>
              <a:rPr lang="en-US" b="0" dirty="0" smtClean="0"/>
              <a:t>CSS</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CSS</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17</a:t>
            </a:fld>
            <a:endParaRPr lang="en-US" dirty="0"/>
          </a:p>
        </p:txBody>
      </p:sp>
      <p:graphicFrame>
        <p:nvGraphicFramePr>
          <p:cNvPr id="12" name="Diagram 11"/>
          <p:cNvGraphicFramePr/>
          <p:nvPr>
            <p:extLst>
              <p:ext uri="{D42A27DB-BD31-4B8C-83A1-F6EECF244321}">
                <p14:modId xmlns:p14="http://schemas.microsoft.com/office/powerpoint/2010/main" val="3692083316"/>
              </p:ext>
            </p:extLst>
          </p:nvPr>
        </p:nvGraphicFramePr>
        <p:xfrm>
          <a:off x="531378" y="2068497"/>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7349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INLINE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18</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31378" y="2131614"/>
            <a:ext cx="9748963" cy="1090980"/>
          </a:xfrm>
          <a:prstGeom prst="rect">
            <a:avLst/>
          </a:prstGeom>
        </p:spPr>
        <p:txBody>
          <a:bodyPr/>
          <a:lstStyle/>
          <a:p>
            <a:pPr marL="0" indent="0">
              <a:buNone/>
            </a:pPr>
            <a:r>
              <a:rPr lang="en-US" dirty="0" smtClean="0"/>
              <a:t>Inline </a:t>
            </a:r>
            <a:r>
              <a:rPr lang="en-US" dirty="0"/>
              <a:t>CSS </a:t>
            </a:r>
            <a:r>
              <a:rPr lang="en-US" dirty="0" err="1"/>
              <a:t>adalah</a:t>
            </a:r>
            <a:r>
              <a:rPr lang="en-US" dirty="0"/>
              <a:t> </a:t>
            </a:r>
            <a:r>
              <a:rPr lang="en-US" dirty="0" err="1"/>
              <a:t>penempatan</a:t>
            </a:r>
            <a:r>
              <a:rPr lang="en-US" dirty="0"/>
              <a:t> CSS yang </a:t>
            </a:r>
            <a:r>
              <a:rPr lang="en-US" dirty="0" err="1"/>
              <a:t>langsung</a:t>
            </a:r>
            <a:r>
              <a:rPr lang="en-US" dirty="0"/>
              <a:t> </a:t>
            </a:r>
            <a:r>
              <a:rPr lang="en-US" dirty="0" err="1"/>
              <a:t>dilakukan</a:t>
            </a:r>
            <a:r>
              <a:rPr lang="en-US" dirty="0"/>
              <a:t> di </a:t>
            </a:r>
            <a:r>
              <a:rPr lang="en-US" dirty="0" err="1"/>
              <a:t>dalam</a:t>
            </a:r>
            <a:r>
              <a:rPr lang="en-US" dirty="0"/>
              <a:t> </a:t>
            </a:r>
            <a:r>
              <a:rPr lang="en-US" dirty="0" err="1"/>
              <a:t>konten</a:t>
            </a:r>
            <a:r>
              <a:rPr lang="en-US" dirty="0"/>
              <a:t> HTML. </a:t>
            </a:r>
            <a:r>
              <a:rPr lang="en-US" dirty="0" err="1"/>
              <a:t>Penempatan</a:t>
            </a:r>
            <a:r>
              <a:rPr lang="en-US" dirty="0"/>
              <a:t> CSS </a:t>
            </a:r>
            <a:r>
              <a:rPr lang="en-US" dirty="0" err="1"/>
              <a:t>secara</a:t>
            </a:r>
            <a:r>
              <a:rPr lang="en-US" dirty="0"/>
              <a:t> inline </a:t>
            </a:r>
            <a:r>
              <a:rPr lang="en-US" dirty="0" err="1"/>
              <a:t>hanya</a:t>
            </a:r>
            <a:r>
              <a:rPr lang="en-US" dirty="0"/>
              <a:t> </a:t>
            </a:r>
            <a:r>
              <a:rPr lang="en-US" dirty="0" err="1"/>
              <a:t>akan</a:t>
            </a:r>
            <a:r>
              <a:rPr lang="en-US" dirty="0"/>
              <a:t> </a:t>
            </a:r>
            <a:r>
              <a:rPr lang="en-US" dirty="0" err="1"/>
              <a:t>mempengaruhi</a:t>
            </a:r>
            <a:r>
              <a:rPr lang="en-US" dirty="0"/>
              <a:t> </a:t>
            </a:r>
            <a:r>
              <a:rPr lang="en-US" dirty="0" err="1"/>
              <a:t>satu</a:t>
            </a:r>
            <a:r>
              <a:rPr lang="en-US" dirty="0"/>
              <a:t> </a:t>
            </a:r>
            <a:r>
              <a:rPr lang="en-US" dirty="0" err="1"/>
              <a:t>bagian</a:t>
            </a:r>
            <a:r>
              <a:rPr lang="en-US" dirty="0"/>
              <a:t> </a:t>
            </a:r>
            <a:r>
              <a:rPr lang="en-US" dirty="0" err="1"/>
              <a:t>baris</a:t>
            </a:r>
            <a:r>
              <a:rPr lang="en-US" dirty="0"/>
              <a:t> </a:t>
            </a:r>
            <a:r>
              <a:rPr lang="en-US" dirty="0" err="1" smtClean="0"/>
              <a:t>kode</a:t>
            </a:r>
            <a:r>
              <a:rPr lang="en-US" dirty="0" smtClean="0"/>
              <a:t>.</a:t>
            </a: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531377" y="3650983"/>
            <a:ext cx="8320523" cy="346228"/>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&lt;h1 style="font-size:30px;color:blue;"&gt;Hello </a:t>
            </a:r>
            <a:r>
              <a:rPr lang="en-US" b="1" dirty="0" err="1"/>
              <a:t>Wold</a:t>
            </a:r>
            <a:r>
              <a:rPr lang="en-US" b="1" dirty="0"/>
              <a:t>&lt;/h1&gt;</a:t>
            </a:r>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531377" y="4518966"/>
            <a:ext cx="9225181" cy="92082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CSS di </a:t>
            </a:r>
            <a:r>
              <a:rPr lang="en-US" dirty="0" err="1" smtClean="0"/>
              <a:t>atas</a:t>
            </a:r>
            <a:r>
              <a:rPr lang="en-US" dirty="0" smtClean="0"/>
              <a:t> </a:t>
            </a:r>
            <a:r>
              <a:rPr lang="en-US" dirty="0" err="1" smtClean="0"/>
              <a:t>berarti</a:t>
            </a:r>
            <a:r>
              <a:rPr lang="en-US" dirty="0" smtClean="0"/>
              <a:t> </a:t>
            </a:r>
            <a:r>
              <a:rPr lang="en-US" dirty="0" err="1" smtClean="0"/>
              <a:t>hanya</a:t>
            </a:r>
            <a:r>
              <a:rPr lang="en-US" dirty="0" smtClean="0"/>
              <a:t> </a:t>
            </a:r>
            <a:r>
              <a:rPr lang="en-US" dirty="0" err="1" smtClean="0"/>
              <a:t>akan</a:t>
            </a:r>
            <a:r>
              <a:rPr lang="en-US" dirty="0" smtClean="0"/>
              <a:t> </a:t>
            </a:r>
            <a:r>
              <a:rPr lang="en-US" dirty="0" err="1" smtClean="0"/>
              <a:t>mempengaruhi</a:t>
            </a:r>
            <a:r>
              <a:rPr lang="en-US" dirty="0" smtClean="0"/>
              <a:t> </a:t>
            </a:r>
            <a:r>
              <a:rPr lang="en-US" dirty="0" err="1" smtClean="0"/>
              <a:t>paragraf</a:t>
            </a:r>
            <a:r>
              <a:rPr lang="en-US" dirty="0" smtClean="0"/>
              <a:t> yang </a:t>
            </a:r>
            <a:r>
              <a:rPr lang="en-US" dirty="0" err="1" smtClean="0"/>
              <a:t>spesifik</a:t>
            </a:r>
            <a:r>
              <a:rPr lang="en-US" dirty="0" smtClean="0"/>
              <a:t> di </a:t>
            </a:r>
            <a:r>
              <a:rPr lang="en-US" dirty="0" err="1" smtClean="0"/>
              <a:t>dalam</a:t>
            </a:r>
            <a:r>
              <a:rPr lang="en-US" dirty="0" smtClean="0"/>
              <a:t> </a:t>
            </a:r>
            <a:r>
              <a:rPr lang="en-US" dirty="0" err="1" smtClean="0"/>
              <a:t>satu</a:t>
            </a:r>
            <a:r>
              <a:rPr lang="en-US" dirty="0" smtClean="0"/>
              <a:t> file .html </a:t>
            </a:r>
            <a:r>
              <a:rPr lang="en-US" dirty="0" err="1" smtClean="0"/>
              <a:t>dan</a:t>
            </a:r>
            <a:r>
              <a:rPr lang="en-US" dirty="0" smtClean="0"/>
              <a:t> </a:t>
            </a:r>
            <a:r>
              <a:rPr lang="en-US" dirty="0" err="1" smtClean="0"/>
              <a:t>muncul</a:t>
            </a:r>
            <a:r>
              <a:rPr lang="en-US" dirty="0" smtClean="0"/>
              <a:t> </a:t>
            </a:r>
            <a:r>
              <a:rPr lang="en-US" dirty="0" err="1" smtClean="0"/>
              <a:t>dengan</a:t>
            </a:r>
            <a:r>
              <a:rPr lang="en-US" dirty="0" smtClean="0"/>
              <a:t> </a:t>
            </a:r>
            <a:r>
              <a:rPr lang="en-US" dirty="0" err="1" smtClean="0"/>
              <a:t>warna</a:t>
            </a:r>
            <a:r>
              <a:rPr lang="en-US" dirty="0" smtClean="0"/>
              <a:t> </a:t>
            </a:r>
            <a:r>
              <a:rPr lang="en-US" dirty="0" err="1" smtClean="0"/>
              <a:t>biru</a:t>
            </a:r>
            <a:r>
              <a:rPr lang="en-US" dirty="0" smtClean="0"/>
              <a:t> (</a:t>
            </a:r>
            <a:r>
              <a:rPr lang="en-US" i="1" dirty="0" smtClean="0"/>
              <a:t>blue</a:t>
            </a:r>
            <a:r>
              <a:rPr lang="en-US" dirty="0" smtClean="0"/>
              <a:t>) </a:t>
            </a:r>
            <a:r>
              <a:rPr lang="en-US" dirty="0" err="1" smtClean="0"/>
              <a:t>ukuran</a:t>
            </a:r>
            <a:r>
              <a:rPr lang="en-US" dirty="0" smtClean="0"/>
              <a:t> font 30px.</a:t>
            </a:r>
            <a:endParaRPr lang="en-US" dirty="0"/>
          </a:p>
        </p:txBody>
      </p:sp>
    </p:spTree>
    <p:extLst>
      <p:ext uri="{BB962C8B-B14F-4D97-AF65-F5344CB8AC3E}">
        <p14:creationId xmlns:p14="http://schemas.microsoft.com/office/powerpoint/2010/main" val="342052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External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623281"/>
          </a:xfrm>
          <a:prstGeom prst="rect">
            <a:avLst/>
          </a:prstGeom>
        </p:spPr>
        <p:txBody>
          <a:bodyPr/>
          <a:lstStyle/>
          <a:p>
            <a:pPr marL="0" indent="0">
              <a:buNone/>
            </a:pPr>
            <a:r>
              <a:rPr lang="en-US" sz="2000" dirty="0" smtClean="0"/>
              <a:t>External CSS </a:t>
            </a:r>
            <a:r>
              <a:rPr lang="en-US" sz="2000" dirty="0" err="1" smtClean="0"/>
              <a:t>adalah</a:t>
            </a:r>
            <a:r>
              <a:rPr lang="en-US" sz="2000" dirty="0" smtClean="0"/>
              <a:t> </a:t>
            </a:r>
            <a:r>
              <a:rPr lang="en-US" sz="2000" dirty="0" err="1" smtClean="0"/>
              <a:t>penempatan</a:t>
            </a:r>
            <a:r>
              <a:rPr lang="en-US" sz="2000" dirty="0" smtClean="0"/>
              <a:t> </a:t>
            </a:r>
            <a:r>
              <a:rPr lang="en-US" sz="2000" dirty="0" err="1" smtClean="0"/>
              <a:t>baris</a:t>
            </a:r>
            <a:r>
              <a:rPr lang="en-US" sz="2000" dirty="0" smtClean="0"/>
              <a:t> </a:t>
            </a:r>
            <a:r>
              <a:rPr lang="en-US" sz="2000" dirty="0" err="1" smtClean="0"/>
              <a:t>kode</a:t>
            </a:r>
            <a:r>
              <a:rPr lang="en-US" sz="2000" dirty="0" smtClean="0"/>
              <a:t> CSS </a:t>
            </a:r>
            <a:r>
              <a:rPr lang="en-US" sz="2000" dirty="0" err="1" smtClean="0"/>
              <a:t>menggunakan</a:t>
            </a:r>
            <a:r>
              <a:rPr lang="en-US" sz="2000" dirty="0" smtClean="0"/>
              <a:t> file .</a:t>
            </a:r>
            <a:r>
              <a:rPr lang="en-US" sz="2000" dirty="0" err="1" smtClean="0"/>
              <a:t>css</a:t>
            </a:r>
            <a:r>
              <a:rPr lang="en-US" sz="2000" dirty="0" smtClean="0"/>
              <a:t>. </a:t>
            </a:r>
            <a:r>
              <a:rPr lang="en-US" sz="2000" dirty="0" err="1" smtClean="0"/>
              <a:t>Cata</a:t>
            </a:r>
            <a:r>
              <a:rPr lang="en-US" sz="2000" dirty="0" smtClean="0"/>
              <a:t> </a:t>
            </a:r>
            <a:r>
              <a:rPr lang="en-US" sz="2000" dirty="0" err="1" smtClean="0"/>
              <a:t>ini</a:t>
            </a:r>
            <a:r>
              <a:rPr lang="en-US" sz="2000" dirty="0" smtClean="0"/>
              <a:t> </a:t>
            </a:r>
            <a:r>
              <a:rPr lang="en-US" sz="2000" dirty="0" err="1" smtClean="0"/>
              <a:t>dapat</a:t>
            </a:r>
            <a:r>
              <a:rPr lang="en-US" sz="2000" dirty="0" smtClean="0"/>
              <a:t> </a:t>
            </a:r>
            <a:r>
              <a:rPr lang="en-US" sz="2000" dirty="0" err="1" smtClean="0"/>
              <a:t>digunakan</a:t>
            </a:r>
            <a:r>
              <a:rPr lang="en-US" sz="2000" dirty="0" smtClean="0"/>
              <a:t> </a:t>
            </a:r>
            <a:r>
              <a:rPr lang="en-US" sz="2000" dirty="0" err="1" smtClean="0"/>
              <a:t>untuk</a:t>
            </a:r>
            <a:r>
              <a:rPr lang="en-US" sz="2000" dirty="0" smtClean="0"/>
              <a:t> </a:t>
            </a:r>
            <a:r>
              <a:rPr lang="en-US" sz="2000" dirty="0" err="1" smtClean="0"/>
              <a:t>mendeklarasikan</a:t>
            </a:r>
            <a:r>
              <a:rPr lang="en-US" sz="2000" dirty="0" smtClean="0"/>
              <a:t> </a:t>
            </a:r>
            <a:r>
              <a:rPr lang="en-US" sz="2000" dirty="0" err="1" smtClean="0"/>
              <a:t>sebagian</a:t>
            </a:r>
            <a:r>
              <a:rPr lang="en-US" sz="2000" dirty="0" smtClean="0"/>
              <a:t> </a:t>
            </a:r>
            <a:r>
              <a:rPr lang="en-US" sz="2000" dirty="0" err="1" smtClean="0"/>
              <a:t>besar</a:t>
            </a:r>
            <a:r>
              <a:rPr lang="en-US" sz="2000" dirty="0" smtClean="0"/>
              <a:t> </a:t>
            </a:r>
            <a:r>
              <a:rPr lang="en-US" sz="2000" dirty="0" err="1" smtClean="0"/>
              <a:t>pengaturan</a:t>
            </a:r>
            <a:r>
              <a:rPr lang="en-US" sz="2000" dirty="0" smtClean="0"/>
              <a:t> </a:t>
            </a:r>
            <a:r>
              <a:rPr lang="en-US" sz="2000" dirty="0" err="1" smtClean="0"/>
              <a:t>tampilan</a:t>
            </a:r>
            <a:r>
              <a:rPr lang="en-US" sz="2000" dirty="0" smtClean="0"/>
              <a:t> website </a:t>
            </a:r>
            <a:r>
              <a:rPr lang="en-US" sz="2000" dirty="0" err="1" smtClean="0"/>
              <a:t>secara</a:t>
            </a:r>
            <a:r>
              <a:rPr lang="en-US" sz="2000" dirty="0" smtClean="0"/>
              <a:t> </a:t>
            </a:r>
            <a:r>
              <a:rPr lang="en-US" sz="2000" dirty="0" err="1" smtClean="0"/>
              <a:t>keseluruhan</a:t>
            </a:r>
            <a:r>
              <a:rPr lang="en-US" sz="2000" dirty="0" smtClean="0"/>
              <a:t>. Cara </a:t>
            </a:r>
            <a:r>
              <a:rPr lang="en-US" sz="2000" dirty="0" err="1" smtClean="0"/>
              <a:t>ini</a:t>
            </a:r>
            <a:r>
              <a:rPr lang="en-US" sz="2000" dirty="0" smtClean="0"/>
              <a:t> </a:t>
            </a:r>
            <a:r>
              <a:rPr lang="en-US" sz="2000" dirty="0" err="1" smtClean="0"/>
              <a:t>lebih</a:t>
            </a:r>
            <a:r>
              <a:rPr lang="en-US" sz="2000" dirty="0" smtClean="0"/>
              <a:t> </a:t>
            </a:r>
            <a:r>
              <a:rPr lang="en-US" sz="2000" dirty="0" err="1" smtClean="0"/>
              <a:t>sederhana</a:t>
            </a:r>
            <a:r>
              <a:rPr lang="en-US" sz="2000" dirty="0" smtClean="0"/>
              <a:t> </a:t>
            </a:r>
            <a:r>
              <a:rPr lang="en-US" sz="2000" dirty="0" err="1" smtClean="0"/>
              <a:t>dan</a:t>
            </a:r>
            <a:r>
              <a:rPr lang="en-US" sz="2000" dirty="0" smtClean="0"/>
              <a:t> </a:t>
            </a:r>
            <a:r>
              <a:rPr lang="en-US" sz="2000" dirty="0" err="1" smtClean="0"/>
              <a:t>simpel</a:t>
            </a:r>
            <a:r>
              <a:rPr lang="en-US" sz="2000" dirty="0" smtClean="0"/>
              <a:t> </a:t>
            </a:r>
            <a:r>
              <a:rPr lang="en-US" sz="2000" dirty="0" err="1" smtClean="0"/>
              <a:t>daripada</a:t>
            </a:r>
            <a:r>
              <a:rPr lang="en-US" sz="2000" dirty="0" smtClean="0"/>
              <a:t> </a:t>
            </a:r>
            <a:r>
              <a:rPr lang="en-US" sz="2000" dirty="0" err="1" smtClean="0"/>
              <a:t>menambahkan</a:t>
            </a:r>
            <a:r>
              <a:rPr lang="en-US" sz="2000" dirty="0" smtClean="0"/>
              <a:t> </a:t>
            </a:r>
            <a:r>
              <a:rPr lang="en-US" sz="2000" dirty="0" err="1" smtClean="0"/>
              <a:t>baris</a:t>
            </a:r>
            <a:r>
              <a:rPr lang="en-US" sz="2000" dirty="0" smtClean="0"/>
              <a:t> </a:t>
            </a:r>
            <a:r>
              <a:rPr lang="en-US" sz="2000" dirty="0" err="1" smtClean="0"/>
              <a:t>kode</a:t>
            </a:r>
            <a:r>
              <a:rPr lang="en-US" sz="2000" dirty="0" smtClean="0"/>
              <a:t> di </a:t>
            </a:r>
            <a:r>
              <a:rPr lang="en-US" sz="2000" dirty="0" err="1" smtClean="0"/>
              <a:t>setiap</a:t>
            </a:r>
            <a:r>
              <a:rPr lang="en-US" sz="2000" dirty="0" smtClean="0"/>
              <a:t> </a:t>
            </a:r>
            <a:r>
              <a:rPr lang="en-US" sz="2000" dirty="0" err="1" smtClean="0"/>
              <a:t>elemen</a:t>
            </a:r>
            <a:r>
              <a:rPr lang="en-US" sz="2000" dirty="0" smtClean="0"/>
              <a:t> HTML yang </a:t>
            </a:r>
            <a:r>
              <a:rPr lang="en-US" sz="2000" dirty="0" err="1" smtClean="0"/>
              <a:t>ingin</a:t>
            </a:r>
            <a:r>
              <a:rPr lang="en-US" sz="2000" dirty="0" smtClean="0"/>
              <a:t> </a:t>
            </a:r>
            <a:r>
              <a:rPr lang="en-US" sz="2000" dirty="0" err="1" smtClean="0"/>
              <a:t>Anda</a:t>
            </a:r>
            <a:r>
              <a:rPr lang="en-US" sz="2000" dirty="0" smtClean="0"/>
              <a:t> </a:t>
            </a:r>
            <a:r>
              <a:rPr lang="en-US" sz="2000" dirty="0" err="1" smtClean="0"/>
              <a:t>atur</a:t>
            </a:r>
            <a:r>
              <a:rPr lang="en-US" sz="2000" dirty="0" smtClean="0"/>
              <a:t> </a:t>
            </a:r>
            <a:r>
              <a:rPr lang="en-US" sz="2000" dirty="0" err="1" smtClean="0"/>
              <a:t>tampilannya</a:t>
            </a:r>
            <a:r>
              <a:rPr lang="en-US" sz="2000" dirty="0" smtClean="0"/>
              <a:t>. </a:t>
            </a:r>
            <a:r>
              <a:rPr lang="en-US" sz="2000" dirty="0" err="1" smtClean="0"/>
              <a:t>Jika</a:t>
            </a:r>
            <a:r>
              <a:rPr lang="en-US" sz="2000" dirty="0" smtClean="0"/>
              <a:t> </a:t>
            </a:r>
            <a:r>
              <a:rPr lang="en-US" sz="2000" dirty="0" err="1" smtClean="0"/>
              <a:t>menggunakan</a:t>
            </a:r>
            <a:r>
              <a:rPr lang="en-US" sz="2000" dirty="0" smtClean="0"/>
              <a:t> </a:t>
            </a:r>
            <a:r>
              <a:rPr lang="en-US" sz="2000" dirty="0" err="1" smtClean="0"/>
              <a:t>penempatan</a:t>
            </a:r>
            <a:r>
              <a:rPr lang="en-US" sz="2000" dirty="0" smtClean="0"/>
              <a:t> </a:t>
            </a:r>
            <a:r>
              <a:rPr lang="en-US" sz="2000" dirty="0" err="1" smtClean="0"/>
              <a:t>secara</a:t>
            </a:r>
            <a:r>
              <a:rPr lang="en-US" sz="2000" dirty="0" smtClean="0"/>
              <a:t> </a:t>
            </a:r>
            <a:r>
              <a:rPr lang="en-US" sz="2000" dirty="0" err="1" smtClean="0"/>
              <a:t>eksternal</a:t>
            </a:r>
            <a:r>
              <a:rPr lang="en-US" sz="2000" dirty="0" smtClean="0"/>
              <a:t>, </a:t>
            </a:r>
            <a:r>
              <a:rPr lang="en-US" sz="2000" dirty="0" err="1" smtClean="0"/>
              <a:t>Anda</a:t>
            </a:r>
            <a:r>
              <a:rPr lang="en-US" sz="2000" dirty="0" smtClean="0"/>
              <a:t> </a:t>
            </a:r>
            <a:r>
              <a:rPr lang="en-US" sz="2000" dirty="0" err="1" smtClean="0"/>
              <a:t>harus</a:t>
            </a:r>
            <a:r>
              <a:rPr lang="en-US" sz="2000" dirty="0" smtClean="0"/>
              <a:t> </a:t>
            </a:r>
            <a:r>
              <a:rPr lang="en-US" sz="2000" dirty="0" err="1" smtClean="0"/>
              <a:t>menambahkan</a:t>
            </a:r>
            <a:r>
              <a:rPr lang="en-US" sz="2000" dirty="0" smtClean="0"/>
              <a:t> header </a:t>
            </a:r>
            <a:r>
              <a:rPr lang="en-US" sz="2000" dirty="0" err="1" smtClean="0"/>
              <a:t>untuk</a:t>
            </a:r>
            <a:r>
              <a:rPr lang="en-US" sz="2000" dirty="0" smtClean="0"/>
              <a:t> </a:t>
            </a:r>
            <a:r>
              <a:rPr lang="en-US" sz="2000" dirty="0" err="1" smtClean="0"/>
              <a:t>memanggil</a:t>
            </a:r>
            <a:r>
              <a:rPr lang="en-US" sz="2000" dirty="0" smtClean="0"/>
              <a:t> file .</a:t>
            </a:r>
            <a:r>
              <a:rPr lang="en-US" sz="2000" dirty="0" err="1" smtClean="0"/>
              <a:t>css</a:t>
            </a:r>
            <a:r>
              <a:rPr lang="en-US" sz="2000" dirty="0" smtClean="0"/>
              <a:t> di </a:t>
            </a:r>
            <a:r>
              <a:rPr lang="en-US" sz="2000" dirty="0" err="1" smtClean="0"/>
              <a:t>dalam</a:t>
            </a:r>
            <a:r>
              <a:rPr lang="en-US" sz="2000" dirty="0" smtClean="0"/>
              <a:t> file HTML </a:t>
            </a:r>
            <a:r>
              <a:rPr lang="en-US" sz="2000" dirty="0" err="1" smtClean="0"/>
              <a:t>seperti</a:t>
            </a:r>
            <a:r>
              <a:rPr lang="en-US" sz="2000" dirty="0" smtClean="0"/>
              <a:t> </a:t>
            </a:r>
            <a:r>
              <a:rPr lang="en-US" sz="2000" dirty="0" err="1" smtClean="0"/>
              <a:t>contoh</a:t>
            </a:r>
            <a:r>
              <a:rPr lang="en-US" sz="2000" dirty="0" smtClean="0"/>
              <a:t> di </a:t>
            </a:r>
            <a:r>
              <a:rPr lang="en-US" sz="2000" dirty="0" err="1" smtClean="0"/>
              <a:t>bawah</a:t>
            </a:r>
            <a:r>
              <a:rPr lang="en-US" sz="2000" dirty="0" smtClean="0"/>
              <a:t> </a:t>
            </a:r>
            <a:r>
              <a:rPr lang="en-US" sz="2000" dirty="0" err="1" smtClean="0"/>
              <a:t>ini</a:t>
            </a:r>
            <a:r>
              <a:rPr lang="en-US" sz="2000" dirty="0" smtClean="0"/>
              <a:t>. </a:t>
            </a:r>
          </a:p>
          <a:p>
            <a:pPr marL="0" indent="0">
              <a:buNone/>
            </a:pPr>
            <a:endParaRPr lang="en-US"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80"/>
            <a:ext cx="10645609" cy="88023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spc="0" dirty="0"/>
              <a:t>&lt;head&gt;</a:t>
            </a:r>
          </a:p>
          <a:p>
            <a:r>
              <a:rPr lang="en-US" sz="1400" b="1" spc="0" dirty="0"/>
              <a:t>	&lt;link </a:t>
            </a:r>
            <a:r>
              <a:rPr lang="en-US" sz="1400" b="1" spc="0" dirty="0" err="1"/>
              <a:t>rel</a:t>
            </a:r>
            <a:r>
              <a:rPr lang="en-US" sz="1400" b="1" spc="0" dirty="0"/>
              <a:t>="stylesheet" type="text/</a:t>
            </a:r>
            <a:r>
              <a:rPr lang="en-US" sz="1400" b="1" spc="0" dirty="0" err="1"/>
              <a:t>css</a:t>
            </a:r>
            <a:r>
              <a:rPr lang="en-US" sz="1400" b="1" spc="0" dirty="0"/>
              <a:t>" </a:t>
            </a:r>
            <a:r>
              <a:rPr lang="en-US" sz="1400" b="1" spc="0" dirty="0" err="1"/>
              <a:t>href</a:t>
            </a:r>
            <a:r>
              <a:rPr lang="en-US" sz="1400" b="1" spc="0" dirty="0"/>
              <a:t>="mycssfile.css"&gt;</a:t>
            </a:r>
          </a:p>
          <a:p>
            <a:r>
              <a:rPr lang="en-US" sz="14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4257363"/>
            <a:ext cx="11000716" cy="1752819"/>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menghubungkan</a:t>
            </a:r>
            <a:r>
              <a:rPr lang="en-US" dirty="0"/>
              <a:t> file .html </a:t>
            </a:r>
            <a:r>
              <a:rPr lang="en-US" dirty="0" err="1"/>
              <a:t>dengan</a:t>
            </a:r>
            <a:r>
              <a:rPr lang="en-US" dirty="0"/>
              <a:t> </a:t>
            </a:r>
            <a:r>
              <a:rPr lang="en-US" dirty="0" err="1"/>
              <a:t>eksternal</a:t>
            </a:r>
            <a:r>
              <a:rPr lang="en-US" dirty="0"/>
              <a:t> style sheet (CSS). </a:t>
            </a:r>
            <a:r>
              <a:rPr lang="en-US" dirty="0" err="1"/>
              <a:t>Pada</a:t>
            </a:r>
            <a:r>
              <a:rPr lang="en-US" dirty="0"/>
              <a:t> </a:t>
            </a:r>
            <a:r>
              <a:rPr lang="en-US" dirty="0" err="1"/>
              <a:t>contoh</a:t>
            </a:r>
            <a:r>
              <a:rPr lang="en-US" dirty="0"/>
              <a:t> di </a:t>
            </a:r>
            <a:r>
              <a:rPr lang="en-US" dirty="0" err="1"/>
              <a:t>atas</a:t>
            </a:r>
            <a:r>
              <a:rPr lang="en-US" dirty="0"/>
              <a:t> file CSS </a:t>
            </a:r>
            <a:r>
              <a:rPr lang="en-US" dirty="0" err="1"/>
              <a:t>menggunakan</a:t>
            </a:r>
            <a:r>
              <a:rPr lang="en-US" dirty="0"/>
              <a:t> </a:t>
            </a:r>
            <a:r>
              <a:rPr lang="en-US" dirty="0" err="1"/>
              <a:t>nama</a:t>
            </a:r>
            <a:r>
              <a:rPr lang="en-US" dirty="0"/>
              <a:t> </a:t>
            </a:r>
            <a:r>
              <a:rPr lang="en-US" dirty="0" smtClean="0"/>
              <a:t>‘</a:t>
            </a:r>
            <a:r>
              <a:rPr lang="en-US" b="1" dirty="0" smtClean="0"/>
              <a:t>mycssfile.css</a:t>
            </a:r>
            <a:r>
              <a:rPr lang="en-US" dirty="0" smtClean="0"/>
              <a:t>’ </a:t>
            </a:r>
            <a:r>
              <a:rPr lang="en-US" dirty="0"/>
              <a:t>yang </a:t>
            </a:r>
            <a:r>
              <a:rPr lang="en-US" dirty="0" err="1"/>
              <a:t>dapat</a:t>
            </a:r>
            <a:r>
              <a:rPr lang="en-US" dirty="0"/>
              <a:t> </a:t>
            </a:r>
            <a:r>
              <a:rPr lang="en-US" dirty="0" err="1"/>
              <a:t>Anda</a:t>
            </a:r>
            <a:r>
              <a:rPr lang="en-US" dirty="0"/>
              <a:t> </a:t>
            </a:r>
            <a:r>
              <a:rPr lang="en-US" dirty="0" err="1"/>
              <a:t>sesuaikan</a:t>
            </a:r>
            <a:r>
              <a:rPr lang="en-US" dirty="0"/>
              <a:t> </a:t>
            </a:r>
            <a:r>
              <a:rPr lang="en-US" dirty="0" err="1"/>
              <a:t>dengan</a:t>
            </a:r>
            <a:r>
              <a:rPr lang="en-US" dirty="0"/>
              <a:t> </a:t>
            </a:r>
            <a:r>
              <a:rPr lang="en-US" dirty="0" err="1"/>
              <a:t>letak</a:t>
            </a:r>
            <a:r>
              <a:rPr lang="en-US" dirty="0"/>
              <a:t> file CSS di </a:t>
            </a:r>
            <a:r>
              <a:rPr lang="en-US" dirty="0" err="1"/>
              <a:t>dalam</a:t>
            </a:r>
            <a:r>
              <a:rPr lang="en-US" dirty="0"/>
              <a:t> </a:t>
            </a:r>
            <a:r>
              <a:rPr lang="en-US" dirty="0" err="1"/>
              <a:t>direktori</a:t>
            </a:r>
            <a:r>
              <a:rPr lang="en-US" dirty="0"/>
              <a:t> website. </a:t>
            </a:r>
            <a:r>
              <a:rPr lang="en-US" dirty="0" err="1"/>
              <a:t>Ketika</a:t>
            </a:r>
            <a:r>
              <a:rPr lang="en-US" dirty="0"/>
              <a:t> file HTML </a:t>
            </a:r>
            <a:r>
              <a:rPr lang="en-US" dirty="0" err="1"/>
              <a:t>sudah</a:t>
            </a:r>
            <a:r>
              <a:rPr lang="en-US" dirty="0"/>
              <a:t> </a:t>
            </a:r>
            <a:r>
              <a:rPr lang="en-US" dirty="0" err="1"/>
              <a:t>terhubung</a:t>
            </a:r>
            <a:r>
              <a:rPr lang="en-US" dirty="0"/>
              <a:t> </a:t>
            </a:r>
            <a:r>
              <a:rPr lang="en-US" dirty="0" err="1"/>
              <a:t>dengan</a:t>
            </a:r>
            <a:r>
              <a:rPr lang="en-US" dirty="0"/>
              <a:t> file CSS </a:t>
            </a:r>
            <a:r>
              <a:rPr lang="en-US" dirty="0" err="1"/>
              <a:t>maka</a:t>
            </a:r>
            <a:r>
              <a:rPr lang="en-US" dirty="0"/>
              <a:t> </a:t>
            </a:r>
            <a:r>
              <a:rPr lang="en-US" dirty="0" err="1"/>
              <a:t>seluruh</a:t>
            </a:r>
            <a:r>
              <a:rPr lang="en-US" dirty="0"/>
              <a:t> </a:t>
            </a:r>
            <a:r>
              <a:rPr lang="en-US" dirty="0" err="1"/>
              <a:t>pengaturan</a:t>
            </a:r>
            <a:r>
              <a:rPr lang="en-US" dirty="0"/>
              <a:t> CSS </a:t>
            </a:r>
            <a:r>
              <a:rPr lang="en-US" dirty="0" err="1"/>
              <a:t>akan</a:t>
            </a:r>
            <a:r>
              <a:rPr lang="en-US" dirty="0"/>
              <a:t> </a:t>
            </a:r>
            <a:r>
              <a:rPr lang="en-US" dirty="0" err="1"/>
              <a:t>diterapkan</a:t>
            </a:r>
            <a:r>
              <a:rPr lang="en-US" dirty="0"/>
              <a:t> di </a:t>
            </a:r>
            <a:r>
              <a:rPr lang="en-US" dirty="0" err="1"/>
              <a:t>dalam</a:t>
            </a:r>
            <a:r>
              <a:rPr lang="en-US" dirty="0"/>
              <a:t> </a:t>
            </a:r>
            <a:r>
              <a:rPr lang="en-US" dirty="0" err="1"/>
              <a:t>kode</a:t>
            </a:r>
            <a:r>
              <a:rPr lang="en-US" dirty="0"/>
              <a:t> HTML.</a:t>
            </a:r>
          </a:p>
        </p:txBody>
      </p:sp>
    </p:spTree>
    <p:extLst>
      <p:ext uri="{BB962C8B-B14F-4D97-AF65-F5344CB8AC3E}">
        <p14:creationId xmlns:p14="http://schemas.microsoft.com/office/powerpoint/2010/main" val="6526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Fokus</a:t>
            </a:r>
            <a:r>
              <a:rPr lang="en-US" dirty="0" smtClean="0"/>
              <a:t> </a:t>
            </a:r>
            <a:r>
              <a:rPr lang="en-US" b="0" dirty="0" err="1" smtClean="0"/>
              <a:t>Pembelajaran</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err="1" smtClean="0"/>
              <a:t>Tujuan</a:t>
            </a:r>
            <a:r>
              <a:rPr lang="en-US" dirty="0" smtClean="0"/>
              <a:t> </a:t>
            </a:r>
            <a:r>
              <a:rPr lang="en-US" dirty="0" err="1" smtClean="0"/>
              <a:t>dan</a:t>
            </a:r>
            <a:r>
              <a:rPr lang="en-US" dirty="0" smtClean="0"/>
              <a:t> </a:t>
            </a:r>
            <a:r>
              <a:rPr lang="en-US" dirty="0" err="1" smtClean="0"/>
              <a:t>pencapaian</a:t>
            </a:r>
            <a:r>
              <a:rPr lang="en-US" dirty="0" smtClean="0"/>
              <a:t> </a:t>
            </a:r>
            <a:r>
              <a:rPr lang="en-US" dirty="0" err="1" smtClean="0"/>
              <a:t>akhir</a:t>
            </a:r>
            <a:r>
              <a:rPr lang="en-US" dirty="0" smtClean="0"/>
              <a:t> </a:t>
            </a:r>
            <a:r>
              <a:rPr lang="en-US" dirty="0" err="1" smtClean="0"/>
              <a:t>dalam</a:t>
            </a:r>
            <a:r>
              <a:rPr lang="en-US" dirty="0" smtClean="0"/>
              <a:t> </a:t>
            </a:r>
            <a:r>
              <a:rPr lang="en-US" dirty="0" err="1" smtClean="0"/>
              <a:t>pembelajaran</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smtClean="0"/>
              <a:t>LARAVEL (PHP FRAMEWORK)</a:t>
            </a:r>
          </a:p>
          <a:p>
            <a:pPr>
              <a:buClr>
                <a:schemeClr val="accent2"/>
              </a:buClr>
            </a:pPr>
            <a:r>
              <a:rPr lang="en-US" dirty="0"/>
              <a:t>BOOTSTRAP</a:t>
            </a:r>
            <a:r>
              <a:rPr lang="en-US" dirty="0" smtClean="0"/>
              <a:t> (CSS FRAMEWORK)</a:t>
            </a:r>
          </a:p>
          <a:p>
            <a:pPr>
              <a:buClr>
                <a:schemeClr val="accent2"/>
              </a:buClr>
            </a:pPr>
            <a:r>
              <a:rPr lang="en-US" dirty="0" smtClean="0"/>
              <a:t>MYSQL (DATABASE)</a:t>
            </a: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2</a:t>
            </a:fld>
            <a:endParaRPr lang="en-US" dirty="0"/>
          </a:p>
        </p:txBody>
      </p:sp>
    </p:spTree>
    <p:extLst>
      <p:ext uri="{BB962C8B-B14F-4D97-AF65-F5344CB8AC3E}">
        <p14:creationId xmlns:p14="http://schemas.microsoft.com/office/powerpoint/2010/main" val="251393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smtClean="0"/>
              <a:t>Internal - </a:t>
            </a:r>
            <a:r>
              <a:rPr lang="en-US" b="0" dirty="0" err="1" smtClean="0"/>
              <a:t>Penempatan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20</a:t>
            </a:fld>
            <a:endParaRPr lang="en-US" dirty="0"/>
          </a:p>
        </p:txBody>
      </p:sp>
      <p:sp>
        <p:nvSpPr>
          <p:cNvPr id="12" name="Text Placeholder 8">
            <a:extLst>
              <a:ext uri="{FF2B5EF4-FFF2-40B4-BE49-F238E27FC236}">
                <a16:creationId xmlns:a16="http://schemas.microsoft.com/office/drawing/2014/main" id="{EA7C22CB-613A-4C0B-90B3-4A405F793D3C}"/>
              </a:ext>
            </a:extLst>
          </p:cNvPr>
          <p:cNvSpPr>
            <a:spLocks noGrp="1"/>
          </p:cNvSpPr>
          <p:nvPr>
            <p:ph type="body" sz="quarter" idx="4294967295"/>
          </p:nvPr>
        </p:nvSpPr>
        <p:spPr>
          <a:xfrm>
            <a:off x="518678" y="1544699"/>
            <a:ext cx="11368519" cy="1277113"/>
          </a:xfrm>
          <a:prstGeom prst="rect">
            <a:avLst/>
          </a:prstGeom>
        </p:spPr>
        <p:txBody>
          <a:bodyPr/>
          <a:lstStyle/>
          <a:p>
            <a:pPr marL="0" indent="0">
              <a:buNone/>
            </a:pPr>
            <a:r>
              <a:rPr lang="en-US" sz="2000" dirty="0"/>
              <a:t>Internal CSS sekilas mirip dengan inline CSS, yaitu tipe penulisan tanpa file CSS </a:t>
            </a:r>
            <a:r>
              <a:rPr lang="en-US" sz="2000" dirty="0" err="1"/>
              <a:t>terpisah</a:t>
            </a:r>
            <a:r>
              <a:rPr lang="en-US" sz="2000" dirty="0" smtClean="0"/>
              <a:t>. </a:t>
            </a:r>
            <a:r>
              <a:rPr lang="en-US" sz="2000" dirty="0"/>
              <a:t>Namun di dalam penggunaan CSS secara internal, baris kode HTML dituliskan di bagian atas (header) file HTML. Cara ini akan sangat cocok dipakai untuk menciptakan halaman web dengan tampilan yang berbeda. Dengan kata lain, CSS ini bisa dipakai untuk menciptakan tampilan yang unik.</a:t>
            </a:r>
            <a:endParaRPr lang="en-US" sz="2000" b="1" i="1" dirty="0" smtClean="0"/>
          </a:p>
        </p:txBody>
      </p:sp>
      <p:sp>
        <p:nvSpPr>
          <p:cNvPr id="13" name="Text Placeholder 8">
            <a:extLst>
              <a:ext uri="{FF2B5EF4-FFF2-40B4-BE49-F238E27FC236}">
                <a16:creationId xmlns:a16="http://schemas.microsoft.com/office/drawing/2014/main" id="{EA7C22CB-613A-4C0B-90B3-4A405F793D3C}"/>
              </a:ext>
            </a:extLst>
          </p:cNvPr>
          <p:cNvSpPr txBox="1">
            <a:spLocks/>
          </p:cNvSpPr>
          <p:nvPr/>
        </p:nvSpPr>
        <p:spPr>
          <a:xfrm>
            <a:off x="637909" y="3167979"/>
            <a:ext cx="10645609" cy="1723556"/>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spc="0" dirty="0"/>
              <a:t>&lt;head&gt;</a:t>
            </a:r>
          </a:p>
          <a:p>
            <a:r>
              <a:rPr lang="en-US" sz="1200" b="1" spc="0" dirty="0"/>
              <a:t>	&lt;style&gt;</a:t>
            </a:r>
          </a:p>
          <a:p>
            <a:r>
              <a:rPr lang="en-US" sz="1200" b="1" spc="0" dirty="0"/>
              <a:t>		body { </a:t>
            </a:r>
            <a:r>
              <a:rPr lang="en-US" sz="1200" b="1" spc="0" dirty="0" err="1"/>
              <a:t>background-color:blue</a:t>
            </a:r>
            <a:r>
              <a:rPr lang="en-US" sz="1200" b="1" spc="0" dirty="0"/>
              <a:t>;}</a:t>
            </a:r>
          </a:p>
          <a:p>
            <a:r>
              <a:rPr lang="en-US" sz="1200" b="1" spc="0" dirty="0"/>
              <a:t>		p { font-size:20px;color:red;}</a:t>
            </a:r>
          </a:p>
          <a:p>
            <a:r>
              <a:rPr lang="en-US" sz="1200" b="1" spc="0" dirty="0"/>
              <a:t>	&lt;/style&gt;</a:t>
            </a:r>
          </a:p>
          <a:p>
            <a:r>
              <a:rPr lang="en-US" sz="1200" b="1" spc="0" dirty="0"/>
              <a:t>&lt;/head&gt;</a:t>
            </a:r>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5225030"/>
            <a:ext cx="11000716" cy="63417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Baris</a:t>
            </a:r>
            <a:r>
              <a:rPr lang="en-US" dirty="0"/>
              <a:t> </a:t>
            </a:r>
            <a:r>
              <a:rPr lang="en-US" dirty="0" err="1"/>
              <a:t>kode</a:t>
            </a:r>
            <a:r>
              <a:rPr lang="en-US" dirty="0"/>
              <a:t> di </a:t>
            </a:r>
            <a:r>
              <a:rPr lang="en-US" dirty="0" err="1"/>
              <a:t>atas</a:t>
            </a:r>
            <a:r>
              <a:rPr lang="en-US" dirty="0"/>
              <a:t> </a:t>
            </a:r>
            <a:r>
              <a:rPr lang="en-US" dirty="0" err="1"/>
              <a:t>akan</a:t>
            </a:r>
            <a:r>
              <a:rPr lang="en-US" dirty="0"/>
              <a:t> </a:t>
            </a:r>
            <a:r>
              <a:rPr lang="en-US" dirty="0" err="1"/>
              <a:t>menerapkan</a:t>
            </a:r>
            <a:r>
              <a:rPr lang="en-US" dirty="0"/>
              <a:t> background </a:t>
            </a:r>
            <a:r>
              <a:rPr lang="en-US" dirty="0" err="1"/>
              <a:t>dengan</a:t>
            </a:r>
            <a:r>
              <a:rPr lang="en-US" dirty="0"/>
              <a:t> </a:t>
            </a:r>
            <a:r>
              <a:rPr lang="en-US" dirty="0" err="1"/>
              <a:t>warna</a:t>
            </a:r>
            <a:r>
              <a:rPr lang="en-US" dirty="0"/>
              <a:t> </a:t>
            </a:r>
            <a:r>
              <a:rPr lang="en-US" dirty="0" err="1"/>
              <a:t>biru</a:t>
            </a:r>
            <a:r>
              <a:rPr lang="en-US" dirty="0"/>
              <a:t>, </a:t>
            </a:r>
            <a:r>
              <a:rPr lang="en-US" dirty="0" err="1"/>
              <a:t>paragraf</a:t>
            </a:r>
            <a:r>
              <a:rPr lang="en-US" dirty="0"/>
              <a:t> </a:t>
            </a:r>
            <a:r>
              <a:rPr lang="en-US" dirty="0" err="1"/>
              <a:t>berukuran</a:t>
            </a:r>
            <a:r>
              <a:rPr lang="en-US" dirty="0"/>
              <a:t> 20px, </a:t>
            </a:r>
            <a:r>
              <a:rPr lang="en-US" dirty="0" err="1" smtClean="0"/>
              <a:t>dan</a:t>
            </a:r>
            <a:r>
              <a:rPr lang="en-US" dirty="0" smtClean="0"/>
              <a:t> </a:t>
            </a:r>
            <a:r>
              <a:rPr lang="en-US" dirty="0" err="1" smtClean="0"/>
              <a:t>warna</a:t>
            </a:r>
            <a:r>
              <a:rPr lang="en-US" dirty="0" smtClean="0"/>
              <a:t> text </a:t>
            </a:r>
            <a:r>
              <a:rPr lang="en-US" dirty="0" err="1" smtClean="0"/>
              <a:t>pada</a:t>
            </a:r>
            <a:r>
              <a:rPr lang="en-US" dirty="0" smtClean="0"/>
              <a:t> tag paragraph </a:t>
            </a:r>
            <a:r>
              <a:rPr lang="en-US" dirty="0" err="1" smtClean="0"/>
              <a:t>mejadi</a:t>
            </a:r>
            <a:r>
              <a:rPr lang="en-US" dirty="0" smtClean="0"/>
              <a:t> </a:t>
            </a:r>
            <a:r>
              <a:rPr lang="en-US" dirty="0" err="1" smtClean="0"/>
              <a:t>merah</a:t>
            </a:r>
            <a:r>
              <a:rPr lang="en-US" dirty="0" smtClean="0"/>
              <a:t>.</a:t>
            </a:r>
            <a:endParaRPr lang="en-US" dirty="0"/>
          </a:p>
        </p:txBody>
      </p:sp>
    </p:spTree>
    <p:extLst>
      <p:ext uri="{BB962C8B-B14F-4D97-AF65-F5344CB8AC3E}">
        <p14:creationId xmlns:p14="http://schemas.microsoft.com/office/powerpoint/2010/main" val="113871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err="1" smtClean="0"/>
              <a:t>Hasil</a:t>
            </a:r>
            <a:r>
              <a:rPr lang="en-US" b="0" dirty="0" smtClean="0"/>
              <a:t> </a:t>
            </a:r>
            <a:r>
              <a:rPr lang="en-US" b="0" dirty="0" err="1" smtClean="0"/>
              <a:t>Penerapan</a:t>
            </a:r>
            <a:r>
              <a:rPr lang="en-US" dirty="0" smtClean="0"/>
              <a:t> </a:t>
            </a:r>
            <a:r>
              <a:rPr lang="en-US" b="0" dirty="0" smtClean="0"/>
              <a:t>CSS</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CSS</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21</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50172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CSS </a:t>
            </a:r>
            <a:r>
              <a:rPr lang="en-US" dirty="0" err="1"/>
              <a:t>memiliki</a:t>
            </a:r>
            <a:r>
              <a:rPr lang="en-US" dirty="0"/>
              <a:t> </a:t>
            </a:r>
            <a:r>
              <a:rPr lang="en-US" dirty="0" err="1" smtClean="0"/>
              <a:t>peranan</a:t>
            </a:r>
            <a:r>
              <a:rPr lang="en-US" dirty="0" smtClean="0"/>
              <a:t> </a:t>
            </a:r>
            <a:r>
              <a:rPr lang="en-US" dirty="0"/>
              <a:t>yang </a:t>
            </a:r>
            <a:r>
              <a:rPr lang="en-US" dirty="0" err="1"/>
              <a:t>besar</a:t>
            </a:r>
            <a:r>
              <a:rPr lang="en-US" dirty="0"/>
              <a:t> </a:t>
            </a:r>
            <a:r>
              <a:rPr lang="en-US" dirty="0" err="1"/>
              <a:t>dalam</a:t>
            </a:r>
            <a:r>
              <a:rPr lang="en-US" dirty="0"/>
              <a:t> </a:t>
            </a:r>
            <a:r>
              <a:rPr lang="en-US" dirty="0" err="1"/>
              <a:t>pembuatan</a:t>
            </a:r>
            <a:r>
              <a:rPr lang="en-US" dirty="0"/>
              <a:t> </a:t>
            </a:r>
            <a:r>
              <a:rPr lang="en-US" i="1" dirty="0"/>
              <a:t>website</a:t>
            </a:r>
            <a:r>
              <a:rPr lang="en-US" dirty="0"/>
              <a:t>. </a:t>
            </a:r>
            <a:r>
              <a:rPr lang="en-US" dirty="0" err="1"/>
              <a:t>Tanpa</a:t>
            </a:r>
            <a:r>
              <a:rPr lang="en-US" dirty="0"/>
              <a:t> </a:t>
            </a:r>
            <a:r>
              <a:rPr lang="en-US" dirty="0" err="1"/>
              <a:t>adanya</a:t>
            </a:r>
            <a:r>
              <a:rPr lang="en-US" dirty="0"/>
              <a:t> CSS </a:t>
            </a:r>
            <a:r>
              <a:rPr lang="en-US" dirty="0" err="1"/>
              <a:t>tanpilan</a:t>
            </a:r>
            <a:r>
              <a:rPr lang="en-US" dirty="0"/>
              <a:t> </a:t>
            </a:r>
            <a:r>
              <a:rPr lang="en-US" dirty="0" err="1"/>
              <a:t>halaman</a:t>
            </a:r>
            <a:r>
              <a:rPr lang="en-US" dirty="0"/>
              <a:t> </a:t>
            </a:r>
            <a:r>
              <a:rPr lang="en-US" i="1" dirty="0"/>
              <a:t>web</a:t>
            </a:r>
            <a:r>
              <a:rPr lang="en-US" dirty="0"/>
              <a:t> </a:t>
            </a:r>
            <a:r>
              <a:rPr lang="en-US" dirty="0" err="1"/>
              <a:t>akan</a:t>
            </a:r>
            <a:r>
              <a:rPr lang="en-US" dirty="0"/>
              <a:t> </a:t>
            </a:r>
            <a:r>
              <a:rPr lang="en-US" dirty="0" err="1"/>
              <a:t>terlihat</a:t>
            </a:r>
            <a:r>
              <a:rPr lang="en-US" dirty="0"/>
              <a:t> </a:t>
            </a:r>
            <a:r>
              <a:rPr lang="en-US" dirty="0" err="1"/>
              <a:t>membosankan</a:t>
            </a:r>
            <a:r>
              <a:rPr lang="en-US" dirty="0"/>
              <a:t>. Dari </a:t>
            </a:r>
            <a:r>
              <a:rPr lang="en-US" dirty="0" err="1"/>
              <a:t>sisi</a:t>
            </a:r>
            <a:r>
              <a:rPr lang="en-US" dirty="0"/>
              <a:t> </a:t>
            </a:r>
            <a:r>
              <a:rPr lang="en-US" i="1" dirty="0"/>
              <a:t>web designer </a:t>
            </a:r>
            <a:r>
              <a:rPr lang="en-US" dirty="0" err="1"/>
              <a:t>sendiri</a:t>
            </a:r>
            <a:r>
              <a:rPr lang="en-US" dirty="0"/>
              <a:t>, CSS </a:t>
            </a:r>
            <a:r>
              <a:rPr lang="en-US" dirty="0" err="1"/>
              <a:t>akan</a:t>
            </a:r>
            <a:r>
              <a:rPr lang="en-US" dirty="0"/>
              <a:t> </a:t>
            </a:r>
            <a:r>
              <a:rPr lang="en-US" dirty="0" err="1"/>
              <a:t>membantu</a:t>
            </a:r>
            <a:r>
              <a:rPr lang="en-US" dirty="0"/>
              <a:t> </a:t>
            </a:r>
            <a:r>
              <a:rPr lang="en-US" dirty="0" err="1"/>
              <a:t>mereka</a:t>
            </a:r>
            <a:r>
              <a:rPr lang="en-US" dirty="0"/>
              <a:t> </a:t>
            </a:r>
            <a:r>
              <a:rPr lang="en-US" dirty="0" err="1"/>
              <a:t>untuk</a:t>
            </a:r>
            <a:r>
              <a:rPr lang="en-US" dirty="0"/>
              <a:t> </a:t>
            </a:r>
            <a:r>
              <a:rPr lang="en-US" dirty="0" err="1"/>
              <a:t>menghemat</a:t>
            </a:r>
            <a:r>
              <a:rPr lang="en-US" dirty="0"/>
              <a:t> </a:t>
            </a:r>
            <a:r>
              <a:rPr lang="en-US" dirty="0" err="1"/>
              <a:t>waktu</a:t>
            </a:r>
            <a:r>
              <a:rPr lang="en-US" dirty="0"/>
              <a:t> </a:t>
            </a:r>
            <a:r>
              <a:rPr lang="en-US" dirty="0" err="1"/>
              <a:t>karena</a:t>
            </a:r>
            <a:r>
              <a:rPr lang="en-US" dirty="0"/>
              <a:t> </a:t>
            </a:r>
            <a:r>
              <a:rPr lang="en-US" dirty="0" err="1"/>
              <a:t>tidak</a:t>
            </a:r>
            <a:r>
              <a:rPr lang="en-US" dirty="0"/>
              <a:t> </a:t>
            </a:r>
            <a:r>
              <a:rPr lang="en-US" dirty="0" err="1"/>
              <a:t>harus</a:t>
            </a:r>
            <a:r>
              <a:rPr lang="en-US" dirty="0"/>
              <a:t> </a:t>
            </a:r>
            <a:r>
              <a:rPr lang="en-US" dirty="0" err="1"/>
              <a:t>lagi</a:t>
            </a:r>
            <a:r>
              <a:rPr lang="en-US" dirty="0"/>
              <a:t> </a:t>
            </a:r>
            <a:r>
              <a:rPr lang="en-US" dirty="0" err="1"/>
              <a:t>mengetikkan</a:t>
            </a:r>
            <a:r>
              <a:rPr lang="en-US" dirty="0"/>
              <a:t> </a:t>
            </a:r>
            <a:r>
              <a:rPr lang="en-US" dirty="0" err="1"/>
              <a:t>perintah</a:t>
            </a:r>
            <a:r>
              <a:rPr lang="en-US" dirty="0"/>
              <a:t> yang </a:t>
            </a:r>
            <a:r>
              <a:rPr lang="en-US" dirty="0" err="1"/>
              <a:t>sama</a:t>
            </a:r>
            <a:r>
              <a:rPr lang="en-US" dirty="0" smtClean="0"/>
              <a:t>.</a:t>
            </a:r>
          </a:p>
          <a:p>
            <a:r>
              <a:rPr lang="en-US" dirty="0" smtClean="0"/>
              <a:t>	</a:t>
            </a:r>
            <a:r>
              <a:rPr lang="en-US" dirty="0" err="1" smtClean="0"/>
              <a:t>Penerapan</a:t>
            </a:r>
            <a:r>
              <a:rPr lang="en-US" dirty="0" smtClean="0"/>
              <a:t> CSS </a:t>
            </a:r>
            <a:r>
              <a:rPr lang="en-US" dirty="0" err="1" smtClean="0"/>
              <a:t>akan</a:t>
            </a:r>
            <a:r>
              <a:rPr lang="en-US" dirty="0" smtClean="0"/>
              <a:t> </a:t>
            </a:r>
            <a:r>
              <a:rPr lang="en-US" dirty="0" err="1" smtClean="0"/>
              <a:t>membuat</a:t>
            </a:r>
            <a:r>
              <a:rPr lang="en-US" dirty="0" smtClean="0"/>
              <a:t> </a:t>
            </a:r>
            <a:r>
              <a:rPr lang="en-US" dirty="0" err="1" smtClean="0"/>
              <a:t>warna</a:t>
            </a:r>
            <a:r>
              <a:rPr lang="en-US" dirty="0" smtClean="0"/>
              <a:t>, </a:t>
            </a:r>
            <a:r>
              <a:rPr lang="en-US" dirty="0" err="1"/>
              <a:t>ukuran</a:t>
            </a:r>
            <a:r>
              <a:rPr lang="en-US" dirty="0"/>
              <a:t> font, </a:t>
            </a:r>
            <a:r>
              <a:rPr lang="en-US" dirty="0" err="1"/>
              <a:t>jenis</a:t>
            </a:r>
            <a:r>
              <a:rPr lang="en-US" dirty="0"/>
              <a:t> layout,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smtClean="0"/>
              <a:t>tampilan</a:t>
            </a:r>
            <a:r>
              <a:rPr lang="en-US" dirty="0" smtClean="0"/>
              <a:t> </a:t>
            </a:r>
            <a:r>
              <a:rPr lang="en-US" dirty="0" err="1" smtClean="0"/>
              <a:t>bisa</a:t>
            </a:r>
            <a:r>
              <a:rPr lang="en-US" dirty="0" smtClean="0"/>
              <a:t> di </a:t>
            </a:r>
            <a:r>
              <a:rPr lang="en-US" dirty="0" err="1" smtClean="0"/>
              <a:t>atur</a:t>
            </a:r>
            <a:r>
              <a:rPr lang="en-US" dirty="0" smtClean="0"/>
              <a:t> </a:t>
            </a:r>
            <a:r>
              <a:rPr lang="en-US" dirty="0" err="1" smtClean="0"/>
              <a:t>sesuai</a:t>
            </a:r>
            <a:r>
              <a:rPr lang="en-US" dirty="0" smtClean="0"/>
              <a:t> </a:t>
            </a:r>
            <a:r>
              <a:rPr lang="en-US" dirty="0" err="1"/>
              <a:t>dengan</a:t>
            </a:r>
            <a:r>
              <a:rPr lang="en-US" dirty="0"/>
              <a:t> </a:t>
            </a:r>
            <a:r>
              <a:rPr lang="en-US" dirty="0" err="1"/>
              <a:t>kebutuhan</a:t>
            </a:r>
            <a:r>
              <a:rPr lang="en-US" dirty="0"/>
              <a:t> yang </a:t>
            </a:r>
            <a:r>
              <a:rPr lang="en-US" dirty="0" err="1" smtClean="0"/>
              <a:t>diinginkan</a:t>
            </a:r>
            <a:r>
              <a:rPr lang="en-US" dirty="0" smtClean="0"/>
              <a:t>. </a:t>
            </a:r>
          </a:p>
          <a:p>
            <a:r>
              <a:rPr lang="en-US" dirty="0" smtClean="0"/>
              <a:t>	</a:t>
            </a:r>
            <a:r>
              <a:rPr lang="en-US" dirty="0" err="1" smtClean="0"/>
              <a:t>Apabila</a:t>
            </a:r>
            <a:r>
              <a:rPr lang="en-US" dirty="0" smtClean="0"/>
              <a:t> HTML </a:t>
            </a:r>
            <a:r>
              <a:rPr lang="en-US" dirty="0" err="1"/>
              <a:t>merupakan</a:t>
            </a:r>
            <a:r>
              <a:rPr lang="en-US" dirty="0"/>
              <a:t> </a:t>
            </a:r>
            <a:r>
              <a:rPr lang="en-US" dirty="0" err="1"/>
              <a:t>pondasi</a:t>
            </a:r>
            <a:r>
              <a:rPr lang="en-US" dirty="0"/>
              <a:t>, </a:t>
            </a:r>
            <a:r>
              <a:rPr lang="en-US" dirty="0" err="1"/>
              <a:t>kerangka</a:t>
            </a:r>
            <a:r>
              <a:rPr lang="en-US" dirty="0"/>
              <a:t>, </a:t>
            </a:r>
            <a:r>
              <a:rPr lang="en-US" dirty="0" err="1"/>
              <a:t>tembok</a:t>
            </a:r>
            <a:r>
              <a:rPr lang="en-US" dirty="0"/>
              <a:t>, </a:t>
            </a:r>
            <a:r>
              <a:rPr lang="en-US" dirty="0" err="1"/>
              <a:t>atau</a:t>
            </a:r>
            <a:r>
              <a:rPr lang="en-US" dirty="0"/>
              <a:t> </a:t>
            </a:r>
            <a:r>
              <a:rPr lang="en-US" dirty="0" err="1"/>
              <a:t>bahan</a:t>
            </a:r>
            <a:r>
              <a:rPr lang="en-US" dirty="0"/>
              <a:t> </a:t>
            </a:r>
            <a:r>
              <a:rPr lang="en-US" dirty="0" err="1"/>
              <a:t>baku</a:t>
            </a:r>
            <a:r>
              <a:rPr lang="en-US" dirty="0"/>
              <a:t> semen </a:t>
            </a:r>
            <a:r>
              <a:rPr lang="en-US" dirty="0" err="1"/>
              <a:t>untuk</a:t>
            </a:r>
            <a:r>
              <a:rPr lang="en-US" dirty="0"/>
              <a:t> </a:t>
            </a:r>
            <a:r>
              <a:rPr lang="en-US" dirty="0" err="1" smtClean="0"/>
              <a:t>mendukung</a:t>
            </a:r>
            <a:r>
              <a:rPr lang="en-US" dirty="0"/>
              <a:t> </a:t>
            </a:r>
            <a:r>
              <a:rPr lang="en-US" dirty="0" err="1" smtClean="0"/>
              <a:t>pembuatan</a:t>
            </a:r>
            <a:r>
              <a:rPr lang="en-US" dirty="0" smtClean="0"/>
              <a:t> website, </a:t>
            </a:r>
            <a:r>
              <a:rPr lang="en-US" dirty="0"/>
              <a:t>CSS </a:t>
            </a:r>
            <a:r>
              <a:rPr lang="en-US" dirty="0" err="1"/>
              <a:t>merupakan</a:t>
            </a:r>
            <a:r>
              <a:rPr lang="en-US" dirty="0"/>
              <a:t> cat, </a:t>
            </a:r>
            <a:r>
              <a:rPr lang="en-US" dirty="0" err="1"/>
              <a:t>desain</a:t>
            </a:r>
            <a:r>
              <a:rPr lang="en-US" dirty="0"/>
              <a:t> </a:t>
            </a:r>
            <a:r>
              <a:rPr lang="en-US" dirty="0" err="1"/>
              <a:t>jendela</a:t>
            </a:r>
            <a:r>
              <a:rPr lang="en-US" dirty="0"/>
              <a:t>, </a:t>
            </a:r>
            <a:r>
              <a:rPr lang="en-US" dirty="0" err="1"/>
              <a:t>dan</a:t>
            </a:r>
            <a:r>
              <a:rPr lang="en-US" dirty="0"/>
              <a:t> </a:t>
            </a:r>
            <a:r>
              <a:rPr lang="en-US" dirty="0" err="1"/>
              <a:t>berbagai</a:t>
            </a:r>
            <a:r>
              <a:rPr lang="en-US" dirty="0"/>
              <a:t> </a:t>
            </a:r>
            <a:r>
              <a:rPr lang="en-US" dirty="0" err="1"/>
              <a:t>macam</a:t>
            </a:r>
            <a:r>
              <a:rPr lang="en-US" dirty="0"/>
              <a:t> </a:t>
            </a:r>
            <a:r>
              <a:rPr lang="en-US" dirty="0" err="1"/>
              <a:t>pengaturan</a:t>
            </a:r>
            <a:r>
              <a:rPr lang="en-US" dirty="0"/>
              <a:t> </a:t>
            </a:r>
            <a:r>
              <a:rPr lang="en-US" dirty="0" err="1"/>
              <a:t>setelahnya</a:t>
            </a:r>
            <a:r>
              <a:rPr lang="en-US" dirty="0"/>
              <a:t>. CSS </a:t>
            </a:r>
            <a:r>
              <a:rPr lang="en-US" dirty="0" err="1"/>
              <a:t>adalah</a:t>
            </a:r>
            <a:r>
              <a:rPr lang="en-US" dirty="0"/>
              <a:t> </a:t>
            </a:r>
            <a:r>
              <a:rPr lang="en-US" dirty="0" err="1"/>
              <a:t>solusi</a:t>
            </a:r>
            <a:r>
              <a:rPr lang="en-US" dirty="0"/>
              <a:t> </a:t>
            </a:r>
            <a:r>
              <a:rPr lang="en-US" dirty="0" err="1"/>
              <a:t>dari</a:t>
            </a:r>
            <a:r>
              <a:rPr lang="en-US" dirty="0"/>
              <a:t> </a:t>
            </a:r>
            <a:r>
              <a:rPr lang="en-US" dirty="0" err="1"/>
              <a:t>pengambangan</a:t>
            </a:r>
            <a:r>
              <a:rPr lang="en-US" dirty="0"/>
              <a:t> </a:t>
            </a:r>
            <a:r>
              <a:rPr lang="en-US" dirty="0" err="1"/>
              <a:t>tampilan</a:t>
            </a:r>
            <a:r>
              <a:rPr lang="en-US" dirty="0"/>
              <a:t> </a:t>
            </a:r>
            <a:r>
              <a:rPr lang="en-US" dirty="0" err="1"/>
              <a:t>bangunan</a:t>
            </a:r>
            <a:r>
              <a:rPr lang="en-US" dirty="0"/>
              <a:t> website </a:t>
            </a:r>
            <a:r>
              <a:rPr lang="en-US" dirty="0" err="1"/>
              <a:t>Anda</a:t>
            </a:r>
            <a:r>
              <a:rPr lang="en-US" dirty="0"/>
              <a:t>.</a:t>
            </a:r>
          </a:p>
        </p:txBody>
      </p:sp>
    </p:spTree>
    <p:extLst>
      <p:ext uri="{BB962C8B-B14F-4D97-AF65-F5344CB8AC3E}">
        <p14:creationId xmlns:p14="http://schemas.microsoft.com/office/powerpoint/2010/main" val="255815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639193"/>
          </a:xfrm>
        </p:spPr>
        <p:txBody>
          <a:bodyPr>
            <a:normAutofit/>
          </a:bodyPr>
          <a:lstStyle/>
          <a:p>
            <a:r>
              <a:rPr lang="en-US" dirty="0" err="1"/>
              <a:t>Javascript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96109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a:t>
            </a:r>
            <a:r>
              <a:rPr lang="en-US" b="0" dirty="0" err="1" smtClean="0"/>
              <a:t>Javascript</a:t>
            </a:r>
            <a:r>
              <a:rPr lang="en-US" b="0" dirty="0" smtClean="0"/>
              <a:t> </a:t>
            </a:r>
            <a:r>
              <a:rPr lang="en-US" b="0" dirty="0"/>
              <a: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JavaScript </a:t>
            </a:r>
            <a:r>
              <a:rPr lang="en-US" dirty="0" err="1"/>
              <a:t>adalah</a:t>
            </a:r>
            <a:r>
              <a:rPr lang="en-US" dirty="0"/>
              <a:t> </a:t>
            </a:r>
            <a:r>
              <a:rPr lang="en-US" dirty="0" err="1"/>
              <a:t>bahasa</a:t>
            </a:r>
            <a:r>
              <a:rPr lang="en-US" dirty="0"/>
              <a:t> </a:t>
            </a:r>
            <a:r>
              <a:rPr lang="en-US" dirty="0" err="1"/>
              <a:t>pemrograman</a:t>
            </a:r>
            <a:r>
              <a:rPr lang="en-US" dirty="0"/>
              <a:t> yang </a:t>
            </a:r>
            <a:r>
              <a:rPr lang="en-US" dirty="0" err="1"/>
              <a:t>digunakan</a:t>
            </a:r>
            <a:r>
              <a:rPr lang="en-US" dirty="0"/>
              <a:t> </a:t>
            </a:r>
            <a:r>
              <a:rPr lang="en-US" dirty="0" err="1"/>
              <a:t>dalam</a:t>
            </a:r>
            <a:r>
              <a:rPr lang="en-US" dirty="0"/>
              <a:t> </a:t>
            </a:r>
            <a:r>
              <a:rPr lang="en-US" dirty="0" err="1"/>
              <a:t>pengembangan</a:t>
            </a:r>
            <a:r>
              <a:rPr lang="en-US" dirty="0"/>
              <a:t> website agar </a:t>
            </a:r>
            <a:r>
              <a:rPr lang="en-US" dirty="0" err="1"/>
              <a:t>lebih</a:t>
            </a:r>
            <a:r>
              <a:rPr lang="en-US" dirty="0"/>
              <a:t> </a:t>
            </a:r>
            <a:r>
              <a:rPr lang="en-US" dirty="0" err="1"/>
              <a:t>dinamis</a:t>
            </a:r>
            <a:r>
              <a:rPr lang="en-US" dirty="0"/>
              <a:t> </a:t>
            </a:r>
            <a:r>
              <a:rPr lang="en-US" dirty="0" err="1"/>
              <a:t>dan</a:t>
            </a:r>
            <a:r>
              <a:rPr lang="en-US" dirty="0"/>
              <a:t> </a:t>
            </a:r>
            <a:r>
              <a:rPr lang="en-US" dirty="0" err="1"/>
              <a:t>interaktif</a:t>
            </a:r>
            <a:r>
              <a:rPr lang="en-US" dirty="0"/>
              <a:t>. JavaScript </a:t>
            </a:r>
            <a:r>
              <a:rPr lang="en-US" dirty="0" err="1"/>
              <a:t>dapat</a:t>
            </a:r>
            <a:r>
              <a:rPr lang="en-US" dirty="0"/>
              <a:t> </a:t>
            </a:r>
            <a:r>
              <a:rPr lang="en-US" dirty="0" err="1"/>
              <a:t>meningkatkan</a:t>
            </a:r>
            <a:r>
              <a:rPr lang="en-US" dirty="0"/>
              <a:t> </a:t>
            </a:r>
            <a:r>
              <a:rPr lang="en-US" dirty="0" err="1"/>
              <a:t>fungsionalitas</a:t>
            </a:r>
            <a:r>
              <a:rPr lang="en-US" dirty="0"/>
              <a:t> </a:t>
            </a:r>
            <a:r>
              <a:rPr lang="en-US" dirty="0" err="1"/>
              <a:t>pada</a:t>
            </a:r>
            <a:r>
              <a:rPr lang="en-US" dirty="0"/>
              <a:t> </a:t>
            </a:r>
            <a:r>
              <a:rPr lang="en-US" dirty="0" err="1"/>
              <a:t>halaman</a:t>
            </a:r>
            <a:r>
              <a:rPr lang="en-US" dirty="0"/>
              <a:t> web. </a:t>
            </a:r>
            <a:r>
              <a:rPr lang="en-US" dirty="0" err="1"/>
              <a:t>Bahkan</a:t>
            </a:r>
            <a:r>
              <a:rPr lang="en-US" dirty="0"/>
              <a:t> </a:t>
            </a:r>
            <a:r>
              <a:rPr lang="en-US" dirty="0" err="1"/>
              <a:t>dengan</a:t>
            </a:r>
            <a:r>
              <a:rPr lang="en-US" dirty="0"/>
              <a:t> JavaScript </a:t>
            </a:r>
            <a:r>
              <a:rPr lang="en-US" dirty="0" err="1"/>
              <a:t>ini</a:t>
            </a:r>
            <a:r>
              <a:rPr lang="en-US" dirty="0"/>
              <a:t> </a:t>
            </a:r>
            <a:r>
              <a:rPr lang="en-US" dirty="0" err="1"/>
              <a:t>kamu</a:t>
            </a:r>
            <a:r>
              <a:rPr lang="en-US" dirty="0"/>
              <a:t> </a:t>
            </a:r>
            <a:r>
              <a:rPr lang="en-US" dirty="0" err="1"/>
              <a:t>bisa</a:t>
            </a:r>
            <a:r>
              <a:rPr lang="en-US" dirty="0"/>
              <a:t> </a:t>
            </a:r>
            <a:r>
              <a:rPr lang="en-US" dirty="0" err="1"/>
              <a:t>membuat</a:t>
            </a:r>
            <a:r>
              <a:rPr lang="en-US" dirty="0"/>
              <a:t> </a:t>
            </a:r>
            <a:r>
              <a:rPr lang="en-US" dirty="0" err="1"/>
              <a:t>aplikasi</a:t>
            </a:r>
            <a:r>
              <a:rPr lang="en-US" dirty="0"/>
              <a:t>, tools, </a:t>
            </a:r>
            <a:r>
              <a:rPr lang="en-US" dirty="0" err="1"/>
              <a:t>atau</a:t>
            </a:r>
            <a:r>
              <a:rPr lang="en-US" dirty="0"/>
              <a:t> </a:t>
            </a:r>
            <a:r>
              <a:rPr lang="en-US" dirty="0" err="1"/>
              <a:t>bahkan</a:t>
            </a:r>
            <a:r>
              <a:rPr lang="en-US" dirty="0"/>
              <a:t> game </a:t>
            </a:r>
            <a:r>
              <a:rPr lang="en-US" dirty="0" err="1"/>
              <a:t>pada</a:t>
            </a:r>
            <a:r>
              <a:rPr lang="en-US" dirty="0"/>
              <a:t> web.</a:t>
            </a:r>
          </a:p>
          <a:p>
            <a:r>
              <a:rPr lang="en-US" dirty="0" smtClean="0"/>
              <a:t>	</a:t>
            </a:r>
            <a:r>
              <a:rPr lang="en-US" dirty="0" err="1" smtClean="0"/>
              <a:t>Secara</a:t>
            </a:r>
            <a:r>
              <a:rPr lang="en-US" dirty="0" smtClean="0"/>
              <a:t> </a:t>
            </a:r>
            <a:r>
              <a:rPr lang="en-US" dirty="0" err="1"/>
              <a:t>teknis</a:t>
            </a:r>
            <a:r>
              <a:rPr lang="en-US" dirty="0"/>
              <a:t>, JavaScript </a:t>
            </a:r>
            <a:r>
              <a:rPr lang="en-US" dirty="0" err="1"/>
              <a:t>atau</a:t>
            </a:r>
            <a:r>
              <a:rPr lang="en-US" dirty="0"/>
              <a:t> </a:t>
            </a:r>
            <a:r>
              <a:rPr lang="en-US" dirty="0" err="1"/>
              <a:t>disingkat</a:t>
            </a:r>
            <a:r>
              <a:rPr lang="en-US" dirty="0"/>
              <a:t> </a:t>
            </a:r>
            <a:r>
              <a:rPr lang="en-US" dirty="0" err="1"/>
              <a:t>menjadi</a:t>
            </a:r>
            <a:r>
              <a:rPr lang="en-US" dirty="0"/>
              <a:t> JS </a:t>
            </a:r>
            <a:r>
              <a:rPr lang="en-US" dirty="0" err="1"/>
              <a:t>merupakan</a:t>
            </a:r>
            <a:r>
              <a:rPr lang="en-US" dirty="0"/>
              <a:t> </a:t>
            </a:r>
            <a:r>
              <a:rPr lang="en-US" dirty="0" err="1"/>
              <a:t>bahasa</a:t>
            </a:r>
            <a:r>
              <a:rPr lang="en-US" dirty="0"/>
              <a:t> </a:t>
            </a:r>
            <a:r>
              <a:rPr lang="en-US" dirty="0" err="1"/>
              <a:t>pemrograman</a:t>
            </a:r>
            <a:r>
              <a:rPr lang="en-US" dirty="0"/>
              <a:t> </a:t>
            </a:r>
            <a:r>
              <a:rPr lang="en-US" dirty="0" err="1"/>
              <a:t>jenis</a:t>
            </a:r>
            <a:r>
              <a:rPr lang="en-US" dirty="0"/>
              <a:t> interpreter, </a:t>
            </a:r>
            <a:r>
              <a:rPr lang="en-US" dirty="0" err="1"/>
              <a:t>sehingga</a:t>
            </a:r>
            <a:r>
              <a:rPr lang="en-US" dirty="0"/>
              <a:t> </a:t>
            </a:r>
            <a:r>
              <a:rPr lang="en-US" dirty="0" err="1"/>
              <a:t>tidak</a:t>
            </a:r>
            <a:r>
              <a:rPr lang="en-US" dirty="0"/>
              <a:t> </a:t>
            </a:r>
            <a:r>
              <a:rPr lang="en-US" dirty="0" err="1"/>
              <a:t>memerlukan</a:t>
            </a:r>
            <a:r>
              <a:rPr lang="en-US" dirty="0"/>
              <a:t> compiler </a:t>
            </a:r>
            <a:r>
              <a:rPr lang="en-US" dirty="0" err="1"/>
              <a:t>untuk</a:t>
            </a:r>
            <a:r>
              <a:rPr lang="en-US" dirty="0"/>
              <a:t> </a:t>
            </a:r>
            <a:r>
              <a:rPr lang="en-US" dirty="0" err="1"/>
              <a:t>menjalankannya</a:t>
            </a:r>
            <a:r>
              <a:rPr lang="en-US" dirty="0"/>
              <a:t>. JavaScript </a:t>
            </a:r>
            <a:r>
              <a:rPr lang="en-US" dirty="0" err="1"/>
              <a:t>memiliki</a:t>
            </a:r>
            <a:r>
              <a:rPr lang="en-US" dirty="0"/>
              <a:t> </a:t>
            </a:r>
            <a:r>
              <a:rPr lang="en-US" dirty="0" err="1"/>
              <a:t>fitur-fitur</a:t>
            </a:r>
            <a:r>
              <a:rPr lang="en-US" dirty="0"/>
              <a:t> </a:t>
            </a:r>
            <a:r>
              <a:rPr lang="en-US" dirty="0" err="1"/>
              <a:t>seperti</a:t>
            </a:r>
            <a:r>
              <a:rPr lang="en-US" dirty="0"/>
              <a:t> </a:t>
            </a:r>
            <a:r>
              <a:rPr lang="en-US" i="1" dirty="0" smtClean="0"/>
              <a:t>OOP, </a:t>
            </a:r>
            <a:r>
              <a:rPr lang="en-US" i="1" dirty="0"/>
              <a:t>client-side, high-level programming, </a:t>
            </a:r>
            <a:r>
              <a:rPr lang="en-US" i="1" dirty="0" err="1"/>
              <a:t>dan</a:t>
            </a:r>
            <a:r>
              <a:rPr lang="en-US" i="1" dirty="0"/>
              <a:t> loosely typed.</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err="1" smtClean="0"/>
              <a:t>Javascript</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23</a:t>
            </a:fld>
            <a:endParaRPr lang="en-US" dirty="0"/>
          </a:p>
        </p:txBody>
      </p:sp>
    </p:spTree>
    <p:extLst>
      <p:ext uri="{BB962C8B-B14F-4D97-AF65-F5344CB8AC3E}">
        <p14:creationId xmlns:p14="http://schemas.microsoft.com/office/powerpoint/2010/main" val="169111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24</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65619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a:t>PHP</a:t>
            </a:r>
            <a:br>
              <a:rPr lang="en-US" dirty="0"/>
            </a:br>
            <a:r>
              <a:rPr lang="en-US" b="0" dirty="0"/>
              <a:t>(</a:t>
            </a:r>
            <a:r>
              <a:rPr lang="en-US" b="0" i="1" dirty="0"/>
              <a:t>Hypertext Preprocessor)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241100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626848"/>
          </a:xfrm>
        </p:spPr>
        <p:txBody>
          <a:bodyPr>
            <a:normAutofit fontScale="90000"/>
          </a:bodyPr>
          <a:lstStyle/>
          <a:p>
            <a:r>
              <a:rPr lang="en-US" dirty="0" err="1"/>
              <a:t>Apa</a:t>
            </a:r>
            <a:r>
              <a:rPr lang="en-US" dirty="0"/>
              <a:t> </a:t>
            </a:r>
            <a:r>
              <a:rPr lang="en-US" dirty="0" err="1"/>
              <a:t>itu</a:t>
            </a:r>
            <a:r>
              <a:rPr lang="en-US" b="0" dirty="0"/>
              <a:t> PHP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80" y="1998449"/>
            <a:ext cx="7342620" cy="4161282"/>
          </a:xfrm>
        </p:spPr>
        <p:txBody>
          <a:bodyPr/>
          <a:lstStyle/>
          <a:p>
            <a:r>
              <a:rPr lang="en-US" dirty="0"/>
              <a:t>	</a:t>
            </a:r>
            <a:r>
              <a:rPr lang="en-US" b="1" dirty="0"/>
              <a:t>PHP</a:t>
            </a:r>
            <a:r>
              <a:rPr lang="en-US" dirty="0"/>
              <a:t> </a:t>
            </a:r>
            <a:r>
              <a:rPr lang="en-US" dirty="0" err="1"/>
              <a:t>atau</a:t>
            </a:r>
            <a:r>
              <a:rPr lang="en-US" dirty="0"/>
              <a:t> </a:t>
            </a:r>
            <a:r>
              <a:rPr lang="en-US" i="1" dirty="0"/>
              <a:t>Hypertext Preprocessor </a:t>
            </a:r>
            <a:r>
              <a:rPr lang="en-US" dirty="0" err="1"/>
              <a:t>adalah</a:t>
            </a:r>
            <a:r>
              <a:rPr lang="en-US" dirty="0"/>
              <a:t> </a:t>
            </a:r>
            <a:r>
              <a:rPr lang="en-US" dirty="0" err="1"/>
              <a:t>bahasa</a:t>
            </a:r>
            <a:r>
              <a:rPr lang="en-US" dirty="0"/>
              <a:t> </a:t>
            </a:r>
            <a:r>
              <a:rPr lang="en-US" dirty="0" err="1"/>
              <a:t>pemrograman</a:t>
            </a:r>
            <a:r>
              <a:rPr lang="en-US" dirty="0"/>
              <a:t> yang </a:t>
            </a:r>
            <a:r>
              <a:rPr lang="en-US" dirty="0" err="1"/>
              <a:t>berjalan</a:t>
            </a:r>
            <a:r>
              <a:rPr lang="en-US" dirty="0"/>
              <a:t> </a:t>
            </a:r>
            <a:r>
              <a:rPr lang="en-US" dirty="0" err="1"/>
              <a:t>pada</a:t>
            </a:r>
            <a:r>
              <a:rPr lang="en-US" dirty="0"/>
              <a:t> </a:t>
            </a:r>
            <a:r>
              <a:rPr lang="en-US" i="1" dirty="0"/>
              <a:t>server side scripting</a:t>
            </a:r>
            <a:r>
              <a:rPr lang="en-US" dirty="0"/>
              <a:t> </a:t>
            </a:r>
            <a:r>
              <a:rPr lang="en-US" dirty="0" err="1"/>
              <a:t>dan</a:t>
            </a:r>
            <a:r>
              <a:rPr lang="en-US" dirty="0"/>
              <a:t> </a:t>
            </a:r>
            <a:r>
              <a:rPr lang="en-US" dirty="0" err="1"/>
              <a:t>bersifat</a:t>
            </a:r>
            <a:r>
              <a:rPr lang="en-US" dirty="0"/>
              <a:t> </a:t>
            </a:r>
            <a:r>
              <a:rPr lang="en-US" i="1" dirty="0"/>
              <a:t>open source</a:t>
            </a:r>
            <a:r>
              <a:rPr lang="en-US" dirty="0"/>
              <a:t> (</a:t>
            </a:r>
            <a:r>
              <a:rPr lang="en-US" dirty="0" err="1"/>
              <a:t>sumber</a:t>
            </a:r>
            <a:r>
              <a:rPr lang="en-US" dirty="0"/>
              <a:t> </a:t>
            </a:r>
            <a:r>
              <a:rPr lang="en-US" dirty="0" err="1"/>
              <a:t>terbuka</a:t>
            </a:r>
            <a:r>
              <a:rPr lang="en-US" dirty="0"/>
              <a:t>). </a:t>
            </a:r>
            <a:r>
              <a:rPr lang="en-US" dirty="0" err="1"/>
              <a:t>Untuk</a:t>
            </a:r>
            <a:r>
              <a:rPr lang="en-US" dirty="0"/>
              <a:t> </a:t>
            </a:r>
            <a:r>
              <a:rPr lang="en-US" dirty="0" err="1"/>
              <a:t>penggunaan</a:t>
            </a:r>
            <a:r>
              <a:rPr lang="en-US" dirty="0"/>
              <a:t> </a:t>
            </a:r>
            <a:r>
              <a:rPr lang="en-US" dirty="0" err="1"/>
              <a:t>dari</a:t>
            </a:r>
            <a:r>
              <a:rPr lang="en-US" dirty="0"/>
              <a:t> </a:t>
            </a:r>
            <a:r>
              <a:rPr lang="en-US" dirty="0" err="1"/>
              <a:t>bahasa</a:t>
            </a:r>
            <a:r>
              <a:rPr lang="en-US" dirty="0"/>
              <a:t> </a:t>
            </a:r>
            <a:r>
              <a:rPr lang="en-US" dirty="0" err="1"/>
              <a:t>ini</a:t>
            </a:r>
            <a:r>
              <a:rPr lang="en-US" dirty="0"/>
              <a:t> </a:t>
            </a:r>
            <a:r>
              <a:rPr lang="en-US" dirty="0" err="1"/>
              <a:t>sering</a:t>
            </a:r>
            <a:r>
              <a:rPr lang="en-US" dirty="0"/>
              <a:t> </a:t>
            </a:r>
            <a:r>
              <a:rPr lang="en-US" dirty="0" err="1"/>
              <a:t>digunakan</a:t>
            </a:r>
            <a:r>
              <a:rPr lang="en-US" dirty="0"/>
              <a:t> </a:t>
            </a:r>
            <a:r>
              <a:rPr lang="en-US" dirty="0" err="1"/>
              <a:t>untuk</a:t>
            </a:r>
            <a:r>
              <a:rPr lang="en-US" dirty="0"/>
              <a:t> </a:t>
            </a:r>
            <a:r>
              <a:rPr lang="en-US" dirty="0" err="1"/>
              <a:t>pembuatan</a:t>
            </a:r>
            <a:r>
              <a:rPr lang="en-US" dirty="0"/>
              <a:t> </a:t>
            </a:r>
            <a:r>
              <a:rPr lang="en-US" dirty="0" err="1"/>
              <a:t>aplikasi</a:t>
            </a:r>
            <a:r>
              <a:rPr lang="en-US" dirty="0"/>
              <a:t> </a:t>
            </a:r>
            <a:r>
              <a:rPr lang="en-US" dirty="0" err="1"/>
              <a:t>berbasis</a:t>
            </a:r>
            <a:r>
              <a:rPr lang="en-US" dirty="0"/>
              <a:t> website yang </a:t>
            </a:r>
            <a:r>
              <a:rPr lang="en-US" dirty="0" err="1"/>
              <a:t>berjalan</a:t>
            </a:r>
            <a:r>
              <a:rPr lang="en-US" dirty="0"/>
              <a:t> </a:t>
            </a:r>
            <a:r>
              <a:rPr lang="en-US" dirty="0" err="1"/>
              <a:t>secara</a:t>
            </a:r>
            <a:r>
              <a:rPr lang="en-US" dirty="0"/>
              <a:t> </a:t>
            </a:r>
            <a:r>
              <a:rPr lang="en-US" dirty="0" err="1"/>
              <a:t>dinamis</a:t>
            </a:r>
            <a:r>
              <a:rPr lang="en-US" dirty="0"/>
              <a:t>, </a:t>
            </a:r>
            <a:r>
              <a:rPr lang="en-US" dirty="0" err="1"/>
              <a:t>sehingga</a:t>
            </a:r>
            <a:r>
              <a:rPr lang="en-US" dirty="0"/>
              <a:t> </a:t>
            </a:r>
            <a:r>
              <a:rPr lang="en-US" dirty="0" err="1"/>
              <a:t>dapat</a:t>
            </a:r>
            <a:r>
              <a:rPr lang="en-US" dirty="0"/>
              <a:t> </a:t>
            </a:r>
            <a:r>
              <a:rPr lang="en-US" dirty="0" err="1"/>
              <a:t>terintegrasi</a:t>
            </a:r>
            <a:r>
              <a:rPr lang="en-US" dirty="0"/>
              <a:t> </a:t>
            </a:r>
            <a:r>
              <a:rPr lang="en-US" dirty="0" err="1"/>
              <a:t>dengan</a:t>
            </a:r>
            <a:r>
              <a:rPr lang="en-US" dirty="0"/>
              <a:t> basis data (</a:t>
            </a:r>
            <a:r>
              <a:rPr lang="en-US" i="1" dirty="0"/>
              <a:t>database</a:t>
            </a:r>
            <a:r>
              <a:rPr lang="en-US" dirty="0"/>
              <a:t>).</a:t>
            </a:r>
          </a:p>
          <a:p>
            <a:r>
              <a:rPr lang="en-US" dirty="0"/>
              <a:t>	PHP </a:t>
            </a:r>
            <a:r>
              <a:rPr lang="en-US" dirty="0" err="1"/>
              <a:t>banyak</a:t>
            </a:r>
            <a:r>
              <a:rPr lang="en-US" dirty="0"/>
              <a:t> </a:t>
            </a:r>
            <a:r>
              <a:rPr lang="en-US" dirty="0" err="1"/>
              <a:t>digunakan</a:t>
            </a:r>
            <a:r>
              <a:rPr lang="en-US" dirty="0"/>
              <a:t> </a:t>
            </a:r>
            <a:r>
              <a:rPr lang="en-US" dirty="0" err="1"/>
              <a:t>untuk</a:t>
            </a:r>
            <a:r>
              <a:rPr lang="en-US" dirty="0"/>
              <a:t> </a:t>
            </a:r>
            <a:r>
              <a:rPr lang="en-US" dirty="0" err="1"/>
              <a:t>pembuatan</a:t>
            </a:r>
            <a:r>
              <a:rPr lang="en-US" dirty="0"/>
              <a:t> website </a:t>
            </a:r>
            <a:r>
              <a:rPr lang="en-US" dirty="0" err="1"/>
              <a:t>untuk</a:t>
            </a:r>
            <a:r>
              <a:rPr lang="en-US" dirty="0"/>
              <a:t> </a:t>
            </a:r>
            <a:r>
              <a:rPr lang="en-US" dirty="0" err="1"/>
              <a:t>kebutuhan</a:t>
            </a:r>
            <a:r>
              <a:rPr lang="en-US" dirty="0"/>
              <a:t> </a:t>
            </a:r>
            <a:r>
              <a:rPr lang="en-US" i="1" dirty="0"/>
              <a:t>ecommerce, </a:t>
            </a:r>
            <a:r>
              <a:rPr lang="en-US" dirty="0" err="1"/>
              <a:t>sistem</a:t>
            </a:r>
            <a:r>
              <a:rPr lang="en-US" dirty="0"/>
              <a:t> </a:t>
            </a:r>
            <a:r>
              <a:rPr lang="en-US" dirty="0" err="1"/>
              <a:t>informasi</a:t>
            </a:r>
            <a:r>
              <a:rPr lang="en-US" dirty="0"/>
              <a:t>, </a:t>
            </a:r>
            <a:r>
              <a:rPr lang="en-US" dirty="0" err="1"/>
              <a:t>maupun</a:t>
            </a:r>
            <a:r>
              <a:rPr lang="en-US" dirty="0"/>
              <a:t> landing page. </a:t>
            </a:r>
            <a:r>
              <a:rPr lang="en-US" dirty="0" err="1"/>
              <a:t>Karena</a:t>
            </a:r>
            <a:r>
              <a:rPr lang="en-US" dirty="0"/>
              <a:t> PHP </a:t>
            </a:r>
            <a:r>
              <a:rPr lang="en-US" dirty="0" err="1"/>
              <a:t>tergolong</a:t>
            </a:r>
            <a:r>
              <a:rPr lang="en-US" dirty="0"/>
              <a:t> </a:t>
            </a:r>
            <a:r>
              <a:rPr lang="en-US" dirty="0" err="1"/>
              <a:t>dalam</a:t>
            </a:r>
            <a:r>
              <a:rPr lang="en-US" dirty="0"/>
              <a:t> </a:t>
            </a:r>
            <a:r>
              <a:rPr lang="en-US" dirty="0" err="1"/>
              <a:t>bahasa</a:t>
            </a:r>
            <a:r>
              <a:rPr lang="en-US" dirty="0"/>
              <a:t> </a:t>
            </a:r>
            <a:r>
              <a:rPr lang="en-US" dirty="0" err="1"/>
              <a:t>pemrograman</a:t>
            </a:r>
            <a:r>
              <a:rPr lang="en-US" dirty="0"/>
              <a:t> </a:t>
            </a:r>
            <a:r>
              <a:rPr lang="en-US" dirty="0" err="1"/>
              <a:t>berbasis</a:t>
            </a:r>
            <a:r>
              <a:rPr lang="en-US" dirty="0"/>
              <a:t> </a:t>
            </a:r>
            <a:r>
              <a:rPr lang="en-US" i="1" dirty="0"/>
              <a:t>server-side,</a:t>
            </a:r>
            <a:r>
              <a:rPr lang="en-US" dirty="0"/>
              <a:t> </a:t>
            </a:r>
            <a:r>
              <a:rPr lang="en-US" dirty="0" err="1"/>
              <a:t>maka</a:t>
            </a:r>
            <a:r>
              <a:rPr lang="en-US" dirty="0"/>
              <a:t> script yang </a:t>
            </a:r>
            <a:r>
              <a:rPr lang="en-US" dirty="0" err="1"/>
              <a:t>digunakan</a:t>
            </a:r>
            <a:r>
              <a:rPr lang="en-US" dirty="0"/>
              <a:t> </a:t>
            </a:r>
            <a:r>
              <a:rPr lang="en-US" dirty="0" err="1"/>
              <a:t>akan</a:t>
            </a:r>
            <a:r>
              <a:rPr lang="en-US" dirty="0"/>
              <a:t> </a:t>
            </a:r>
            <a:r>
              <a:rPr lang="en-US" dirty="0" err="1"/>
              <a:t>diproses</a:t>
            </a:r>
            <a:r>
              <a:rPr lang="en-US" dirty="0"/>
              <a:t> </a:t>
            </a:r>
            <a:r>
              <a:rPr lang="en-US" dirty="0" err="1"/>
              <a:t>oleh</a:t>
            </a:r>
            <a:r>
              <a:rPr lang="en-US" dirty="0"/>
              <a:t> server.</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PHP</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26</a:t>
            </a:fld>
            <a:endParaRPr lang="en-US" dirty="0"/>
          </a:p>
        </p:txBody>
      </p:sp>
    </p:spTree>
    <p:extLst>
      <p:ext uri="{BB962C8B-B14F-4D97-AF65-F5344CB8AC3E}">
        <p14:creationId xmlns:p14="http://schemas.microsoft.com/office/powerpoint/2010/main" val="160015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Fungsi</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27</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440724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US" dirty="0" err="1"/>
              <a:t>Dalam</a:t>
            </a:r>
            <a:r>
              <a:rPr lang="en-US" dirty="0"/>
              <a:t> </a:t>
            </a:r>
            <a:r>
              <a:rPr lang="en-US" dirty="0" err="1"/>
              <a:t>membuat</a:t>
            </a:r>
            <a:r>
              <a:rPr lang="en-US" dirty="0"/>
              <a:t> </a:t>
            </a:r>
            <a:r>
              <a:rPr lang="en-US" dirty="0" err="1"/>
              <a:t>halaman</a:t>
            </a:r>
            <a:r>
              <a:rPr lang="en-US" dirty="0"/>
              <a:t> website, </a:t>
            </a:r>
            <a:r>
              <a:rPr lang="en-US" dirty="0" err="1"/>
              <a:t>sebenarnya</a:t>
            </a:r>
            <a:r>
              <a:rPr lang="en-US" dirty="0"/>
              <a:t> </a:t>
            </a:r>
            <a:r>
              <a:rPr lang="en-US" dirty="0" err="1"/>
              <a:t>tidak</a:t>
            </a:r>
            <a:r>
              <a:rPr lang="en-US" dirty="0"/>
              <a:t> </a:t>
            </a:r>
            <a:r>
              <a:rPr lang="en-US" dirty="0" err="1"/>
              <a:t>terlalu</a:t>
            </a:r>
            <a:r>
              <a:rPr lang="en-US" dirty="0"/>
              <a:t> </a:t>
            </a:r>
            <a:r>
              <a:rPr lang="en-US" dirty="0" err="1"/>
              <a:t>membutuhkan</a:t>
            </a:r>
            <a:r>
              <a:rPr lang="en-US" dirty="0"/>
              <a:t> </a:t>
            </a:r>
            <a:r>
              <a:rPr lang="en-US" dirty="0" err="1"/>
              <a:t>bahasa</a:t>
            </a:r>
            <a:r>
              <a:rPr lang="en-US" dirty="0"/>
              <a:t> </a:t>
            </a:r>
            <a:r>
              <a:rPr lang="en-US" dirty="0" err="1"/>
              <a:t>pemrograman</a:t>
            </a:r>
            <a:r>
              <a:rPr lang="en-US" dirty="0"/>
              <a:t> PHP. </a:t>
            </a:r>
            <a:r>
              <a:rPr lang="en-US" dirty="0" err="1"/>
              <a:t>Cukup</a:t>
            </a:r>
            <a:r>
              <a:rPr lang="en-US" dirty="0"/>
              <a:t> </a:t>
            </a:r>
            <a:r>
              <a:rPr lang="en-US" dirty="0" err="1"/>
              <a:t>dengan</a:t>
            </a:r>
            <a:r>
              <a:rPr lang="en-US" dirty="0"/>
              <a:t> </a:t>
            </a:r>
            <a:r>
              <a:rPr lang="en-US" dirty="0" err="1"/>
              <a:t>menggunakan</a:t>
            </a:r>
            <a:r>
              <a:rPr lang="en-US" dirty="0"/>
              <a:t> HTML </a:t>
            </a:r>
            <a:r>
              <a:rPr lang="en-US" dirty="0" err="1"/>
              <a:t>dan</a:t>
            </a:r>
            <a:r>
              <a:rPr lang="en-US" dirty="0"/>
              <a:t> CSS </a:t>
            </a:r>
            <a:r>
              <a:rPr lang="en-US" dirty="0" err="1"/>
              <a:t>saja</a:t>
            </a:r>
            <a:r>
              <a:rPr lang="en-US" dirty="0"/>
              <a:t> </a:t>
            </a:r>
            <a:r>
              <a:rPr lang="en-US" dirty="0" err="1"/>
              <a:t>sudah</a:t>
            </a:r>
            <a:r>
              <a:rPr lang="en-US" dirty="0"/>
              <a:t> </a:t>
            </a:r>
            <a:r>
              <a:rPr lang="en-US" dirty="0" err="1"/>
              <a:t>bisa</a:t>
            </a:r>
            <a:r>
              <a:rPr lang="en-US" dirty="0"/>
              <a:t> </a:t>
            </a:r>
            <a:r>
              <a:rPr lang="en-US" dirty="0" err="1"/>
              <a:t>membuat</a:t>
            </a:r>
            <a:r>
              <a:rPr lang="en-US" dirty="0"/>
              <a:t> </a:t>
            </a:r>
            <a:r>
              <a:rPr lang="en-US" dirty="0" err="1"/>
              <a:t>tampilan</a:t>
            </a:r>
            <a:r>
              <a:rPr lang="en-US" dirty="0"/>
              <a:t> web </a:t>
            </a:r>
            <a:r>
              <a:rPr lang="en-US" dirty="0" err="1"/>
              <a:t>secara</a:t>
            </a:r>
            <a:r>
              <a:rPr lang="en-US" dirty="0"/>
              <a:t> </a:t>
            </a:r>
            <a:r>
              <a:rPr lang="en-US" dirty="0" err="1"/>
              <a:t>statis</a:t>
            </a:r>
            <a:r>
              <a:rPr lang="en-US" dirty="0"/>
              <a:t> </a:t>
            </a:r>
            <a:r>
              <a:rPr lang="en-US" dirty="0" err="1"/>
              <a:t>dan</a:t>
            </a:r>
            <a:r>
              <a:rPr lang="en-US" dirty="0"/>
              <a:t> </a:t>
            </a:r>
            <a:r>
              <a:rPr lang="en-US" dirty="0" err="1"/>
              <a:t>hanya</a:t>
            </a:r>
            <a:r>
              <a:rPr lang="en-US" dirty="0"/>
              <a:t> </a:t>
            </a:r>
            <a:r>
              <a:rPr lang="en-US" dirty="0" err="1"/>
              <a:t>tersusun</a:t>
            </a:r>
            <a:r>
              <a:rPr lang="en-US" dirty="0"/>
              <a:t> </a:t>
            </a:r>
            <a:r>
              <a:rPr lang="en-US" dirty="0" err="1"/>
              <a:t>konten</a:t>
            </a:r>
            <a:r>
              <a:rPr lang="en-US" dirty="0"/>
              <a:t> </a:t>
            </a:r>
            <a:r>
              <a:rPr lang="en-US" dirty="0" err="1"/>
              <a:t>saja</a:t>
            </a:r>
            <a:r>
              <a:rPr lang="en-US" dirty="0"/>
              <a:t>. </a:t>
            </a:r>
            <a:r>
              <a:rPr lang="en-US" dirty="0" err="1"/>
              <a:t>Namun</a:t>
            </a:r>
            <a:r>
              <a:rPr lang="en-US" dirty="0"/>
              <a:t>, </a:t>
            </a:r>
            <a:r>
              <a:rPr lang="en-US" dirty="0" err="1"/>
              <a:t>untuk</a:t>
            </a:r>
            <a:r>
              <a:rPr lang="en-US" dirty="0"/>
              <a:t> </a:t>
            </a:r>
            <a:r>
              <a:rPr lang="en-US" dirty="0" err="1"/>
              <a:t>pengembangan</a:t>
            </a:r>
            <a:r>
              <a:rPr lang="en-US" dirty="0"/>
              <a:t> website yang </a:t>
            </a:r>
            <a:r>
              <a:rPr lang="en-US" dirty="0" err="1"/>
              <a:t>membutuhkan</a:t>
            </a:r>
            <a:r>
              <a:rPr lang="en-US" dirty="0"/>
              <a:t> </a:t>
            </a:r>
            <a:r>
              <a:rPr lang="en-US" dirty="0" err="1"/>
              <a:t>integrasi</a:t>
            </a:r>
            <a:r>
              <a:rPr lang="en-US" dirty="0"/>
              <a:t> </a:t>
            </a:r>
            <a:r>
              <a:rPr lang="en-US" dirty="0" err="1"/>
              <a:t>dengan</a:t>
            </a:r>
            <a:r>
              <a:rPr lang="en-US" dirty="0"/>
              <a:t> server </a:t>
            </a:r>
            <a:r>
              <a:rPr lang="en-US" dirty="0" err="1"/>
              <a:t>serta</a:t>
            </a:r>
            <a:r>
              <a:rPr lang="en-US" dirty="0"/>
              <a:t> </a:t>
            </a:r>
            <a:r>
              <a:rPr lang="en-US" dirty="0" err="1"/>
              <a:t>kebutuhan</a:t>
            </a:r>
            <a:r>
              <a:rPr lang="en-US" dirty="0"/>
              <a:t> database, </a:t>
            </a:r>
            <a:r>
              <a:rPr lang="en-US" dirty="0" err="1"/>
              <a:t>maka</a:t>
            </a:r>
            <a:r>
              <a:rPr lang="en-US" dirty="0"/>
              <a:t> PHP </a:t>
            </a:r>
            <a:r>
              <a:rPr lang="en-US" dirty="0" err="1"/>
              <a:t>sangat</a:t>
            </a:r>
            <a:r>
              <a:rPr lang="en-US" dirty="0"/>
              <a:t> </a:t>
            </a:r>
            <a:r>
              <a:rPr lang="en-US" dirty="0" err="1"/>
              <a:t>dibutuhkan</a:t>
            </a:r>
            <a:r>
              <a:rPr lang="en-US" dirty="0"/>
              <a:t> </a:t>
            </a:r>
            <a:r>
              <a:rPr lang="en-US" dirty="0" err="1"/>
              <a:t>sebagai</a:t>
            </a:r>
            <a:r>
              <a:rPr lang="en-US" dirty="0"/>
              <a:t> </a:t>
            </a:r>
            <a:r>
              <a:rPr lang="en-US" dirty="0" err="1"/>
              <a:t>penghubung</a:t>
            </a:r>
            <a:r>
              <a:rPr lang="en-US" dirty="0"/>
              <a:t> </a:t>
            </a:r>
            <a:r>
              <a:rPr lang="en-US" dirty="0" err="1"/>
              <a:t>antara</a:t>
            </a:r>
            <a:r>
              <a:rPr lang="en-US" dirty="0"/>
              <a:t> web </a:t>
            </a:r>
            <a:r>
              <a:rPr lang="en-US" dirty="0" err="1"/>
              <a:t>statis</a:t>
            </a:r>
            <a:r>
              <a:rPr lang="en-US" dirty="0"/>
              <a:t> </a:t>
            </a:r>
            <a:r>
              <a:rPr lang="en-US" dirty="0" err="1"/>
              <a:t>dengan</a:t>
            </a:r>
            <a:r>
              <a:rPr lang="en-US" dirty="0"/>
              <a:t> server </a:t>
            </a:r>
            <a:r>
              <a:rPr lang="en-US" dirty="0" err="1"/>
              <a:t>dan</a:t>
            </a:r>
            <a:r>
              <a:rPr lang="en-US" dirty="0"/>
              <a:t> database.</a:t>
            </a:r>
          </a:p>
          <a:p>
            <a:r>
              <a:rPr lang="en-US" dirty="0"/>
              <a:t>	Website </a:t>
            </a:r>
            <a:r>
              <a:rPr lang="en-US" dirty="0" err="1"/>
              <a:t>dinamis</a:t>
            </a:r>
            <a:r>
              <a:rPr lang="en-US" dirty="0"/>
              <a:t> </a:t>
            </a:r>
            <a:r>
              <a:rPr lang="en-US" dirty="0" err="1"/>
              <a:t>juga</a:t>
            </a:r>
            <a:r>
              <a:rPr lang="en-US" dirty="0"/>
              <a:t> </a:t>
            </a:r>
            <a:r>
              <a:rPr lang="en-US" dirty="0" err="1"/>
              <a:t>dapat</a:t>
            </a:r>
            <a:r>
              <a:rPr lang="en-US" dirty="0"/>
              <a:t> </a:t>
            </a:r>
            <a:r>
              <a:rPr lang="en-US" dirty="0" err="1"/>
              <a:t>digunakan</a:t>
            </a:r>
            <a:r>
              <a:rPr lang="en-US" dirty="0"/>
              <a:t> </a:t>
            </a:r>
            <a:r>
              <a:rPr lang="en-US" dirty="0" err="1"/>
              <a:t>untuk</a:t>
            </a:r>
            <a:r>
              <a:rPr lang="en-US" dirty="0"/>
              <a:t> </a:t>
            </a:r>
            <a:r>
              <a:rPr lang="en-US" dirty="0" err="1"/>
              <a:t>menyimpan</a:t>
            </a:r>
            <a:r>
              <a:rPr lang="en-US" dirty="0"/>
              <a:t> data </a:t>
            </a:r>
            <a:r>
              <a:rPr lang="en-US" dirty="0" err="1"/>
              <a:t>ke</a:t>
            </a:r>
            <a:r>
              <a:rPr lang="en-US" dirty="0"/>
              <a:t> </a:t>
            </a:r>
            <a:r>
              <a:rPr lang="en-US" dirty="0" err="1"/>
              <a:t>dalam</a:t>
            </a:r>
            <a:r>
              <a:rPr lang="en-US" dirty="0"/>
              <a:t> database, </a:t>
            </a:r>
            <a:r>
              <a:rPr lang="en-US" dirty="0" err="1"/>
              <a:t>selain</a:t>
            </a:r>
            <a:r>
              <a:rPr lang="en-US" dirty="0"/>
              <a:t> </a:t>
            </a:r>
            <a:r>
              <a:rPr lang="en-US" dirty="0" err="1"/>
              <a:t>itu</a:t>
            </a:r>
            <a:r>
              <a:rPr lang="en-US" dirty="0"/>
              <a:t> </a:t>
            </a:r>
            <a:r>
              <a:rPr lang="en-US" dirty="0" err="1"/>
              <a:t>juga</a:t>
            </a:r>
            <a:r>
              <a:rPr lang="en-US" dirty="0"/>
              <a:t> </a:t>
            </a:r>
            <a:r>
              <a:rPr lang="en-US" dirty="0" err="1"/>
              <a:t>dapat</a:t>
            </a:r>
            <a:r>
              <a:rPr lang="en-US" dirty="0"/>
              <a:t> </a:t>
            </a:r>
            <a:r>
              <a:rPr lang="en-US" dirty="0" err="1"/>
              <a:t>membuat</a:t>
            </a:r>
            <a:r>
              <a:rPr lang="en-US" dirty="0"/>
              <a:t> </a:t>
            </a:r>
            <a:r>
              <a:rPr lang="en-US" dirty="0" err="1"/>
              <a:t>halaman</a:t>
            </a:r>
            <a:r>
              <a:rPr lang="en-US" dirty="0"/>
              <a:t> situs </a:t>
            </a:r>
            <a:r>
              <a:rPr lang="en-US" dirty="0" err="1"/>
              <a:t>berubah</a:t>
            </a:r>
            <a:r>
              <a:rPr lang="en-US" dirty="0"/>
              <a:t> </a:t>
            </a:r>
            <a:r>
              <a:rPr lang="en-US" dirty="0" err="1"/>
              <a:t>sesuai</a:t>
            </a:r>
            <a:r>
              <a:rPr lang="en-US" dirty="0"/>
              <a:t> </a:t>
            </a:r>
            <a:r>
              <a:rPr lang="en-US" dirty="0" err="1"/>
              <a:t>dengan</a:t>
            </a:r>
            <a:r>
              <a:rPr lang="en-US" dirty="0"/>
              <a:t> </a:t>
            </a:r>
            <a:r>
              <a:rPr lang="en-US" dirty="0" err="1"/>
              <a:t>hasil</a:t>
            </a:r>
            <a:r>
              <a:rPr lang="en-US" dirty="0"/>
              <a:t> input </a:t>
            </a:r>
            <a:r>
              <a:rPr lang="en-US" dirty="0" err="1"/>
              <a:t>dari</a:t>
            </a:r>
            <a:r>
              <a:rPr lang="en-US" dirty="0"/>
              <a:t> user. </a:t>
            </a:r>
            <a:r>
              <a:rPr lang="en-US" dirty="0" err="1"/>
              <a:t>Jika</a:t>
            </a:r>
            <a:r>
              <a:rPr lang="en-US" dirty="0"/>
              <a:t> </a:t>
            </a:r>
            <a:r>
              <a:rPr lang="en-US" dirty="0" err="1"/>
              <a:t>anda</a:t>
            </a:r>
            <a:r>
              <a:rPr lang="en-US" dirty="0"/>
              <a:t> </a:t>
            </a:r>
            <a:r>
              <a:rPr lang="en-US" dirty="0" err="1"/>
              <a:t>sering</a:t>
            </a:r>
            <a:r>
              <a:rPr lang="en-US" dirty="0"/>
              <a:t> </a:t>
            </a:r>
            <a:r>
              <a:rPr lang="en-US" dirty="0" err="1"/>
              <a:t>menuliskan</a:t>
            </a:r>
            <a:r>
              <a:rPr lang="en-US" dirty="0"/>
              <a:t> form </a:t>
            </a:r>
            <a:r>
              <a:rPr lang="en-US" dirty="0" err="1"/>
              <a:t>pada</a:t>
            </a:r>
            <a:r>
              <a:rPr lang="en-US" dirty="0"/>
              <a:t> </a:t>
            </a:r>
            <a:r>
              <a:rPr lang="en-US" dirty="0" err="1"/>
              <a:t>halaman</a:t>
            </a:r>
            <a:r>
              <a:rPr lang="en-US" dirty="0"/>
              <a:t> situs, </a:t>
            </a:r>
            <a:r>
              <a:rPr lang="en-US" dirty="0" err="1"/>
              <a:t>maka</a:t>
            </a:r>
            <a:r>
              <a:rPr lang="en-US" dirty="0"/>
              <a:t> </a:t>
            </a:r>
            <a:r>
              <a:rPr lang="en-US" dirty="0" err="1"/>
              <a:t>hasil</a:t>
            </a:r>
            <a:r>
              <a:rPr lang="en-US" dirty="0"/>
              <a:t> data yang </a:t>
            </a:r>
            <a:r>
              <a:rPr lang="en-US" dirty="0" err="1"/>
              <a:t>telah</a:t>
            </a:r>
            <a:r>
              <a:rPr lang="en-US" dirty="0"/>
              <a:t> </a:t>
            </a:r>
            <a:r>
              <a:rPr lang="en-US" dirty="0" err="1"/>
              <a:t>dikirim</a:t>
            </a:r>
            <a:r>
              <a:rPr lang="en-US" dirty="0"/>
              <a:t> </a:t>
            </a:r>
            <a:r>
              <a:rPr lang="en-US" dirty="0" err="1"/>
              <a:t>akan</a:t>
            </a:r>
            <a:r>
              <a:rPr lang="en-US" dirty="0"/>
              <a:t> </a:t>
            </a:r>
            <a:r>
              <a:rPr lang="en-US" dirty="0" err="1"/>
              <a:t>diproses</a:t>
            </a:r>
            <a:r>
              <a:rPr lang="en-US" dirty="0"/>
              <a:t> </a:t>
            </a:r>
            <a:r>
              <a:rPr lang="en-US" dirty="0" err="1"/>
              <a:t>melalui</a:t>
            </a:r>
            <a:r>
              <a:rPr lang="en-US" dirty="0"/>
              <a:t> PHP. </a:t>
            </a:r>
            <a:r>
              <a:rPr lang="en-US" dirty="0" err="1"/>
              <a:t>Selain</a:t>
            </a:r>
            <a:r>
              <a:rPr lang="en-US" dirty="0"/>
              <a:t> </a:t>
            </a:r>
            <a:r>
              <a:rPr lang="en-US" dirty="0" err="1"/>
              <a:t>itu</a:t>
            </a:r>
            <a:r>
              <a:rPr lang="en-US" dirty="0"/>
              <a:t>, </a:t>
            </a:r>
            <a:r>
              <a:rPr lang="en-US" dirty="0" err="1"/>
              <a:t>bahasa</a:t>
            </a:r>
            <a:r>
              <a:rPr lang="en-US" dirty="0"/>
              <a:t> </a:t>
            </a:r>
            <a:r>
              <a:rPr lang="en-US" dirty="0" err="1"/>
              <a:t>pemrograman</a:t>
            </a:r>
            <a:r>
              <a:rPr lang="en-US" dirty="0"/>
              <a:t> PHP </a:t>
            </a:r>
            <a:r>
              <a:rPr lang="en-US" dirty="0" err="1"/>
              <a:t>biasanya</a:t>
            </a:r>
            <a:r>
              <a:rPr lang="en-US" dirty="0"/>
              <a:t> </a:t>
            </a:r>
            <a:r>
              <a:rPr lang="en-US" dirty="0" err="1"/>
              <a:t>juga</a:t>
            </a:r>
            <a:r>
              <a:rPr lang="en-US" dirty="0"/>
              <a:t> </a:t>
            </a:r>
            <a:r>
              <a:rPr lang="en-US" dirty="0" err="1"/>
              <a:t>dapat</a:t>
            </a:r>
            <a:r>
              <a:rPr lang="en-US" dirty="0"/>
              <a:t> </a:t>
            </a:r>
            <a:r>
              <a:rPr lang="en-US" dirty="0" err="1"/>
              <a:t>disisipkan</a:t>
            </a:r>
            <a:r>
              <a:rPr lang="en-US" dirty="0"/>
              <a:t> </a:t>
            </a:r>
            <a:r>
              <a:rPr lang="en-US" dirty="0" err="1"/>
              <a:t>ke</a:t>
            </a:r>
            <a:r>
              <a:rPr lang="en-US" dirty="0"/>
              <a:t> </a:t>
            </a:r>
            <a:r>
              <a:rPr lang="en-US" dirty="0" err="1"/>
              <a:t>dalam</a:t>
            </a:r>
            <a:r>
              <a:rPr lang="en-US" dirty="0"/>
              <a:t> file </a:t>
            </a:r>
            <a:r>
              <a:rPr lang="en-US" dirty="0" err="1"/>
              <a:t>atau</a:t>
            </a:r>
            <a:r>
              <a:rPr lang="en-US" dirty="0"/>
              <a:t> </a:t>
            </a:r>
            <a:r>
              <a:rPr lang="en-US" dirty="0" err="1"/>
              <a:t>dokumen</a:t>
            </a:r>
            <a:r>
              <a:rPr lang="en-US" dirty="0"/>
              <a:t> HTML. </a:t>
            </a:r>
          </a:p>
        </p:txBody>
      </p:sp>
    </p:spTree>
    <p:extLst>
      <p:ext uri="{BB962C8B-B14F-4D97-AF65-F5344CB8AC3E}">
        <p14:creationId xmlns:p14="http://schemas.microsoft.com/office/powerpoint/2010/main" val="3771333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Sintaks</a:t>
            </a:r>
            <a:r>
              <a:rPr lang="en-US" dirty="0"/>
              <a:t> </a:t>
            </a:r>
            <a:r>
              <a:rPr lang="en-US" dirty="0" err="1" smtClean="0"/>
              <a:t>Dasar</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28</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104260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Setiap</a:t>
            </a:r>
            <a:r>
              <a:rPr lang="en-US" dirty="0" smtClean="0"/>
              <a:t> </a:t>
            </a:r>
            <a:r>
              <a:rPr lang="en-US" dirty="0" err="1"/>
              <a:t>bahasa</a:t>
            </a:r>
            <a:r>
              <a:rPr lang="en-US" dirty="0"/>
              <a:t> </a:t>
            </a:r>
            <a:r>
              <a:rPr lang="en-US" dirty="0" err="1"/>
              <a:t>pemrograman</a:t>
            </a:r>
            <a:r>
              <a:rPr lang="en-US" dirty="0"/>
              <a:t> </a:t>
            </a:r>
            <a:r>
              <a:rPr lang="en-US" dirty="0" err="1"/>
              <a:t>memiliki</a:t>
            </a:r>
            <a:r>
              <a:rPr lang="en-US" dirty="0"/>
              <a:t> </a:t>
            </a:r>
            <a:r>
              <a:rPr lang="en-US" dirty="0" err="1"/>
              <a:t>aturan</a:t>
            </a:r>
            <a:r>
              <a:rPr lang="en-US" dirty="0"/>
              <a:t> coding </a:t>
            </a:r>
            <a:r>
              <a:rPr lang="en-US" dirty="0" err="1"/>
              <a:t>sendiri</a:t>
            </a:r>
            <a:r>
              <a:rPr lang="en-US" dirty="0"/>
              <a:t>. </a:t>
            </a:r>
            <a:r>
              <a:rPr lang="en-US" dirty="0" err="1"/>
              <a:t>Begitu</a:t>
            </a:r>
            <a:r>
              <a:rPr lang="en-US" dirty="0"/>
              <a:t> pula </a:t>
            </a:r>
            <a:r>
              <a:rPr lang="en-US" dirty="0" err="1"/>
              <a:t>dengan</a:t>
            </a:r>
            <a:r>
              <a:rPr lang="en-US" dirty="0"/>
              <a:t> PHP. </a:t>
            </a:r>
            <a:r>
              <a:rPr lang="en-US" dirty="0" err="1"/>
              <a:t>Sintaks</a:t>
            </a:r>
            <a:r>
              <a:rPr lang="en-US" dirty="0"/>
              <a:t> </a:t>
            </a:r>
            <a:r>
              <a:rPr lang="en-US" dirty="0" err="1"/>
              <a:t>dasarnya</a:t>
            </a:r>
            <a:r>
              <a:rPr lang="en-US" dirty="0"/>
              <a:t> </a:t>
            </a:r>
            <a:r>
              <a:rPr lang="en-US" dirty="0" err="1"/>
              <a:t>dibuka</a:t>
            </a:r>
            <a:r>
              <a:rPr lang="en-US" dirty="0"/>
              <a:t> </a:t>
            </a:r>
            <a:r>
              <a:rPr lang="en-US" dirty="0" err="1"/>
              <a:t>dengan</a:t>
            </a:r>
            <a:r>
              <a:rPr lang="en-US" dirty="0"/>
              <a:t> </a:t>
            </a:r>
            <a:r>
              <a:rPr lang="en-US" dirty="0">
                <a:solidFill>
                  <a:srgbClr val="FF0000"/>
                </a:solidFill>
              </a:rPr>
              <a:t>&lt;?</a:t>
            </a:r>
            <a:r>
              <a:rPr lang="en-US" dirty="0" err="1"/>
              <a:t>php</a:t>
            </a:r>
            <a:r>
              <a:rPr lang="en-US" dirty="0"/>
              <a:t> </a:t>
            </a:r>
            <a:r>
              <a:rPr lang="en-US" dirty="0" err="1"/>
              <a:t>dan</a:t>
            </a:r>
            <a:r>
              <a:rPr lang="en-US" dirty="0"/>
              <a:t> </a:t>
            </a:r>
            <a:r>
              <a:rPr lang="en-US" dirty="0" err="1"/>
              <a:t>ditutup</a:t>
            </a:r>
            <a:r>
              <a:rPr lang="en-US" dirty="0"/>
              <a:t> </a:t>
            </a:r>
            <a:r>
              <a:rPr lang="en-US" dirty="0" err="1"/>
              <a:t>dengan</a:t>
            </a:r>
            <a:r>
              <a:rPr lang="en-US" dirty="0"/>
              <a:t> </a:t>
            </a:r>
            <a:r>
              <a:rPr lang="en-US" dirty="0">
                <a:solidFill>
                  <a:srgbClr val="FF0000"/>
                </a:solidFill>
              </a:rPr>
              <a:t>?&gt;</a:t>
            </a:r>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10" y="2659994"/>
            <a:ext cx="4457874" cy="39196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&lt;?</a:t>
            </a:r>
            <a:r>
              <a:rPr lang="en-US" dirty="0" err="1"/>
              <a:t>php</a:t>
            </a:r>
            <a:r>
              <a:rPr lang="en-US" dirty="0"/>
              <a:t> echo "Hello World"; ?&gt;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518678" y="3335371"/>
            <a:ext cx="9020996" cy="2488380"/>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b="1" dirty="0">
                <a:solidFill>
                  <a:srgbClr val="FF0000"/>
                </a:solidFill>
              </a:rPr>
              <a:t>&lt;?</a:t>
            </a:r>
            <a:r>
              <a:rPr lang="en-US" b="1" dirty="0" err="1">
                <a:solidFill>
                  <a:srgbClr val="FF0000"/>
                </a:solidFill>
              </a:rPr>
              <a:t>php</a:t>
            </a:r>
            <a:r>
              <a:rPr lang="en-US" b="1" dirty="0">
                <a:solidFill>
                  <a:srgbClr val="FF0000"/>
                </a:solidFill>
              </a:rPr>
              <a:t> </a:t>
            </a:r>
            <a:r>
              <a:rPr lang="en-US" dirty="0" err="1">
                <a:solidFill>
                  <a:srgbClr val="014067"/>
                </a:solidFill>
              </a:rPr>
              <a:t>ini</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membuka</a:t>
            </a:r>
            <a:r>
              <a:rPr lang="en-US" dirty="0">
                <a:solidFill>
                  <a:srgbClr val="014067"/>
                </a:solidFill>
              </a:rPr>
              <a:t> program PHP.</a:t>
            </a:r>
          </a:p>
          <a:p>
            <a:pPr marL="342900" indent="-342900">
              <a:buFont typeface="Arial" panose="020B0604020202020204" pitchFamily="34" charset="0"/>
              <a:buChar char="•"/>
            </a:pPr>
            <a:r>
              <a:rPr lang="en-US" b="1" dirty="0">
                <a:solidFill>
                  <a:srgbClr val="FF0000"/>
                </a:solidFill>
              </a:rPr>
              <a:t>echo</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sebuah</a:t>
            </a:r>
            <a:r>
              <a:rPr lang="en-US" dirty="0">
                <a:solidFill>
                  <a:srgbClr val="014067"/>
                </a:solidFill>
              </a:rPr>
              <a:t> </a:t>
            </a:r>
            <a:r>
              <a:rPr lang="en-US" dirty="0" err="1">
                <a:solidFill>
                  <a:srgbClr val="014067"/>
                </a:solidFill>
              </a:rPr>
              <a:t>perintah</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menampilkan</a:t>
            </a:r>
            <a:r>
              <a:rPr lang="en-US" dirty="0">
                <a:solidFill>
                  <a:srgbClr val="014067"/>
                </a:solidFill>
              </a:rPr>
              <a:t> </a:t>
            </a:r>
            <a:r>
              <a:rPr lang="en-US" dirty="0" err="1">
                <a:solidFill>
                  <a:srgbClr val="014067"/>
                </a:solidFill>
              </a:rPr>
              <a:t>teks</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"Hello World"; </a:t>
            </a:r>
            <a:r>
              <a:rPr lang="en-US" dirty="0" err="1">
                <a:solidFill>
                  <a:srgbClr val="014067"/>
                </a:solidFill>
              </a:rPr>
              <a:t>teks</a:t>
            </a:r>
            <a:r>
              <a:rPr lang="en-US" dirty="0">
                <a:solidFill>
                  <a:srgbClr val="014067"/>
                </a:solidFill>
              </a:rPr>
              <a:t> yang </a:t>
            </a:r>
            <a:r>
              <a:rPr lang="en-US" dirty="0" err="1">
                <a:solidFill>
                  <a:srgbClr val="014067"/>
                </a:solidFill>
              </a:rPr>
              <a:t>hendak</a:t>
            </a:r>
            <a:r>
              <a:rPr lang="en-US" dirty="0">
                <a:solidFill>
                  <a:srgbClr val="014067"/>
                </a:solidFill>
              </a:rPr>
              <a:t> </a:t>
            </a:r>
            <a:r>
              <a:rPr lang="en-US" dirty="0" err="1">
                <a:solidFill>
                  <a:srgbClr val="014067"/>
                </a:solidFill>
              </a:rPr>
              <a:t>ditampilkan</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ditulis</a:t>
            </a:r>
            <a:r>
              <a:rPr lang="en-US" dirty="0">
                <a:solidFill>
                  <a:srgbClr val="014067"/>
                </a:solidFill>
              </a:rPr>
              <a:t> </a:t>
            </a:r>
            <a:r>
              <a:rPr lang="en-US" dirty="0" err="1">
                <a:solidFill>
                  <a:srgbClr val="014067"/>
                </a:solidFill>
              </a:rPr>
              <a:t>diantara</a:t>
            </a:r>
            <a:r>
              <a:rPr lang="en-US" dirty="0">
                <a:solidFill>
                  <a:srgbClr val="014067"/>
                </a:solidFill>
              </a:rPr>
              <a:t> </a:t>
            </a:r>
            <a:r>
              <a:rPr lang="en-US" dirty="0" err="1">
                <a:solidFill>
                  <a:srgbClr val="014067"/>
                </a:solidFill>
              </a:rPr>
              <a:t>tanda</a:t>
            </a:r>
            <a:r>
              <a:rPr lang="en-US" dirty="0">
                <a:solidFill>
                  <a:srgbClr val="014067"/>
                </a:solidFill>
              </a:rPr>
              <a:t> </a:t>
            </a:r>
            <a:r>
              <a:rPr lang="en-US" dirty="0" err="1">
                <a:solidFill>
                  <a:srgbClr val="014067"/>
                </a:solidFill>
              </a:rPr>
              <a:t>petik</a:t>
            </a:r>
            <a:r>
              <a:rPr lang="en-US" dirty="0">
                <a:solidFill>
                  <a:srgbClr val="014067"/>
                </a:solidFill>
              </a:rPr>
              <a:t> </a:t>
            </a:r>
            <a:r>
              <a:rPr lang="en-US" dirty="0" err="1">
                <a:solidFill>
                  <a:srgbClr val="014067"/>
                </a:solidFill>
              </a:rPr>
              <a:t>dan</a:t>
            </a:r>
            <a:r>
              <a:rPr lang="en-US" dirty="0">
                <a:solidFill>
                  <a:srgbClr val="014067"/>
                </a:solidFill>
              </a:rPr>
              <a:t> </a:t>
            </a:r>
            <a:r>
              <a:rPr lang="en-US" dirty="0" err="1">
                <a:solidFill>
                  <a:srgbClr val="014067"/>
                </a:solidFill>
              </a:rPr>
              <a:t>titik</a:t>
            </a:r>
            <a:r>
              <a:rPr lang="en-US" dirty="0">
                <a:solidFill>
                  <a:srgbClr val="014067"/>
                </a:solidFill>
              </a:rPr>
              <a:t> </a:t>
            </a:r>
            <a:r>
              <a:rPr lang="en-US" dirty="0" err="1">
                <a:solidFill>
                  <a:srgbClr val="014067"/>
                </a:solidFill>
              </a:rPr>
              <a:t>koma</a:t>
            </a:r>
            <a:r>
              <a:rPr lang="en-US" dirty="0">
                <a:solidFill>
                  <a:srgbClr val="014067"/>
                </a:solidFill>
              </a:rPr>
              <a:t>.</a:t>
            </a:r>
          </a:p>
          <a:p>
            <a:pPr marL="342900" indent="-342900">
              <a:buFont typeface="Arial" panose="020B0604020202020204" pitchFamily="34" charset="0"/>
              <a:buChar char="•"/>
            </a:pPr>
            <a:r>
              <a:rPr lang="en-US" b="1" dirty="0">
                <a:solidFill>
                  <a:srgbClr val="FF0000"/>
                </a:solidFill>
              </a:rPr>
              <a:t>?&gt;</a:t>
            </a:r>
            <a:r>
              <a:rPr lang="en-US" dirty="0">
                <a:solidFill>
                  <a:srgbClr val="014067"/>
                </a:solidFill>
              </a:rPr>
              <a:t> </a:t>
            </a:r>
            <a:r>
              <a:rPr lang="en-US" dirty="0" err="1">
                <a:solidFill>
                  <a:srgbClr val="014067"/>
                </a:solidFill>
              </a:rPr>
              <a:t>adalah</a:t>
            </a:r>
            <a:r>
              <a:rPr lang="en-US" dirty="0">
                <a:solidFill>
                  <a:srgbClr val="014067"/>
                </a:solidFill>
              </a:rPr>
              <a:t> </a:t>
            </a:r>
            <a:r>
              <a:rPr lang="en-US" dirty="0" err="1">
                <a:solidFill>
                  <a:srgbClr val="014067"/>
                </a:solidFill>
              </a:rPr>
              <a:t>kode</a:t>
            </a:r>
            <a:r>
              <a:rPr lang="en-US" dirty="0">
                <a:solidFill>
                  <a:srgbClr val="014067"/>
                </a:solidFill>
              </a:rPr>
              <a:t> </a:t>
            </a:r>
            <a:r>
              <a:rPr lang="en-US" dirty="0" err="1">
                <a:solidFill>
                  <a:srgbClr val="014067"/>
                </a:solidFill>
              </a:rPr>
              <a:t>untuk</a:t>
            </a:r>
            <a:r>
              <a:rPr lang="en-US" dirty="0">
                <a:solidFill>
                  <a:srgbClr val="014067"/>
                </a:solidFill>
              </a:rPr>
              <a:t> </a:t>
            </a:r>
            <a:r>
              <a:rPr lang="en-US" dirty="0" err="1">
                <a:solidFill>
                  <a:srgbClr val="014067"/>
                </a:solidFill>
              </a:rPr>
              <a:t>mengakhiri</a:t>
            </a:r>
            <a:r>
              <a:rPr lang="en-US" dirty="0">
                <a:solidFill>
                  <a:srgbClr val="014067"/>
                </a:solidFill>
              </a:rPr>
              <a:t> PHP </a:t>
            </a:r>
            <a:r>
              <a:rPr lang="en-US" dirty="0" err="1">
                <a:solidFill>
                  <a:srgbClr val="014067"/>
                </a:solidFill>
              </a:rPr>
              <a:t>dan</a:t>
            </a:r>
            <a:r>
              <a:rPr lang="en-US" dirty="0">
                <a:solidFill>
                  <a:srgbClr val="014067"/>
                </a:solidFill>
              </a:rPr>
              <a:t> </a:t>
            </a:r>
            <a:r>
              <a:rPr lang="en-US" dirty="0" err="1">
                <a:solidFill>
                  <a:srgbClr val="014067"/>
                </a:solidFill>
              </a:rPr>
              <a:t>wajib</a:t>
            </a:r>
            <a:r>
              <a:rPr lang="en-US" dirty="0">
                <a:solidFill>
                  <a:srgbClr val="014067"/>
                </a:solidFill>
              </a:rPr>
              <a:t> </a:t>
            </a:r>
            <a:r>
              <a:rPr lang="en-US" dirty="0" err="1">
                <a:solidFill>
                  <a:srgbClr val="014067"/>
                </a:solidFill>
              </a:rPr>
              <a:t>digunakan</a:t>
            </a:r>
            <a:r>
              <a:rPr lang="en-US" dirty="0">
                <a:solidFill>
                  <a:srgbClr val="014067"/>
                </a:solidFill>
              </a:rPr>
              <a:t> </a:t>
            </a:r>
            <a:r>
              <a:rPr lang="en-US" dirty="0" err="1">
                <a:solidFill>
                  <a:srgbClr val="014067"/>
                </a:solidFill>
              </a:rPr>
              <a:t>saat</a:t>
            </a:r>
            <a:r>
              <a:rPr lang="en-US" dirty="0">
                <a:solidFill>
                  <a:srgbClr val="014067"/>
                </a:solidFill>
              </a:rPr>
              <a:t> </a:t>
            </a:r>
            <a:r>
              <a:rPr lang="en-US" dirty="0" err="1">
                <a:solidFill>
                  <a:srgbClr val="014067"/>
                </a:solidFill>
              </a:rPr>
              <a:t>digabung</a:t>
            </a:r>
            <a:r>
              <a:rPr lang="en-US" dirty="0">
                <a:solidFill>
                  <a:srgbClr val="014067"/>
                </a:solidFill>
              </a:rPr>
              <a:t> </a:t>
            </a:r>
            <a:r>
              <a:rPr lang="en-US" dirty="0" err="1">
                <a:solidFill>
                  <a:srgbClr val="014067"/>
                </a:solidFill>
              </a:rPr>
              <a:t>dengan</a:t>
            </a:r>
            <a:r>
              <a:rPr lang="en-US" dirty="0">
                <a:solidFill>
                  <a:srgbClr val="014067"/>
                </a:solidFill>
              </a:rPr>
              <a:t> </a:t>
            </a:r>
            <a:r>
              <a:rPr lang="en-US" dirty="0" err="1">
                <a:solidFill>
                  <a:srgbClr val="014067"/>
                </a:solidFill>
              </a:rPr>
              <a:t>bahasa</a:t>
            </a:r>
            <a:r>
              <a:rPr lang="en-US" dirty="0">
                <a:solidFill>
                  <a:srgbClr val="014067"/>
                </a:solidFill>
              </a:rPr>
              <a:t> </a:t>
            </a:r>
            <a:r>
              <a:rPr lang="en-US" dirty="0" err="1">
                <a:solidFill>
                  <a:srgbClr val="014067"/>
                </a:solidFill>
              </a:rPr>
              <a:t>pemrograman</a:t>
            </a:r>
            <a:r>
              <a:rPr lang="en-US" dirty="0">
                <a:solidFill>
                  <a:srgbClr val="014067"/>
                </a:solidFill>
              </a:rPr>
              <a:t> lain </a:t>
            </a:r>
            <a:r>
              <a:rPr lang="en-US" dirty="0" err="1">
                <a:solidFill>
                  <a:srgbClr val="014067"/>
                </a:solidFill>
              </a:rPr>
              <a:t>seperti</a:t>
            </a:r>
            <a:r>
              <a:rPr lang="en-US" dirty="0">
                <a:solidFill>
                  <a:srgbClr val="014067"/>
                </a:solidFill>
              </a:rPr>
              <a:t> HTML.</a:t>
            </a:r>
          </a:p>
        </p:txBody>
      </p:sp>
    </p:spTree>
    <p:extLst>
      <p:ext uri="{BB962C8B-B14F-4D97-AF65-F5344CB8AC3E}">
        <p14:creationId xmlns:p14="http://schemas.microsoft.com/office/powerpoint/2010/main" val="390730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Penggunaan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29</a:t>
            </a:fld>
            <a:endParaRPr lang="en-US" dirty="0"/>
          </a:p>
        </p:txBody>
      </p:sp>
      <p:graphicFrame>
        <p:nvGraphicFramePr>
          <p:cNvPr id="12" name="Diagram 11"/>
          <p:cNvGraphicFramePr/>
          <p:nvPr>
            <p:extLst>
              <p:ext uri="{D42A27DB-BD31-4B8C-83A1-F6EECF244321}">
                <p14:modId xmlns:p14="http://schemas.microsoft.com/office/powerpoint/2010/main" val="3270957676"/>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926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err="1" smtClean="0"/>
              <a:t>Pengenalan</a:t>
            </a:r>
            <a:r>
              <a:rPr lang="en-US" dirty="0" smtClean="0"/>
              <a:t> </a:t>
            </a:r>
            <a:r>
              <a:rPr lang="en-US" dirty="0" err="1" smtClean="0"/>
              <a:t>Dasar</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fontScale="85000" lnSpcReduction="20000"/>
          </a:bodyPr>
          <a:lstStyle/>
          <a:p>
            <a:endParaRPr lang="en-US" dirty="0" smtClean="0"/>
          </a:p>
          <a:p>
            <a:pPr marL="342900" indent="-342900">
              <a:buFontTx/>
              <a:buChar char="-"/>
            </a:pPr>
            <a:r>
              <a:rPr lang="en-US" dirty="0" smtClean="0"/>
              <a:t>Website </a:t>
            </a:r>
            <a:r>
              <a:rPr lang="en-US" dirty="0" err="1" smtClean="0"/>
              <a:t>dan</a:t>
            </a:r>
            <a:r>
              <a:rPr lang="en-US" dirty="0" smtClean="0"/>
              <a:t> Web App</a:t>
            </a:r>
          </a:p>
          <a:p>
            <a:pPr marL="342900" indent="-342900">
              <a:buFontTx/>
              <a:buChar char="-"/>
            </a:pPr>
            <a:r>
              <a:rPr lang="en-US" dirty="0" smtClean="0"/>
              <a:t>HTML</a:t>
            </a:r>
          </a:p>
          <a:p>
            <a:pPr marL="342900" indent="-342900">
              <a:buFontTx/>
              <a:buChar char="-"/>
            </a:pPr>
            <a:r>
              <a:rPr lang="en-US" dirty="0" smtClean="0"/>
              <a:t>CSS</a:t>
            </a:r>
          </a:p>
          <a:p>
            <a:pPr marL="342900" indent="-342900">
              <a:buFontTx/>
              <a:buChar char="-"/>
            </a:pPr>
            <a:r>
              <a:rPr lang="en-US" dirty="0" err="1" smtClean="0"/>
              <a:t>Javascript</a:t>
            </a:r>
            <a:endParaRPr lang="en-US" dirty="0" smtClean="0"/>
          </a:p>
          <a:p>
            <a:pPr marL="342900" indent="-342900">
              <a:buFontTx/>
              <a:buChar char="-"/>
            </a:pPr>
            <a:r>
              <a:rPr lang="en-US" dirty="0" smtClean="0"/>
              <a:t>PHP</a:t>
            </a:r>
            <a:endParaRPr lang="en-US" dirty="0"/>
          </a:p>
        </p:txBody>
      </p:sp>
    </p:spTree>
    <p:extLst>
      <p:ext uri="{BB962C8B-B14F-4D97-AF65-F5344CB8AC3E}">
        <p14:creationId xmlns:p14="http://schemas.microsoft.com/office/powerpoint/2010/main" val="4292661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a:t>HTML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30</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33027"/>
            <a:ext cx="6405687" cy="205185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600" dirty="0"/>
              <a:t>&lt;!DOCTYPE html&gt; </a:t>
            </a:r>
          </a:p>
          <a:p>
            <a:pPr>
              <a:spcBef>
                <a:spcPts val="0"/>
              </a:spcBef>
            </a:pPr>
            <a:r>
              <a:rPr lang="en-US" sz="1600" dirty="0"/>
              <a:t>&lt;html&gt; </a:t>
            </a:r>
          </a:p>
          <a:p>
            <a:pPr>
              <a:spcBef>
                <a:spcPts val="0"/>
              </a:spcBef>
            </a:pPr>
            <a:r>
              <a:rPr lang="en-US" sz="1600" dirty="0"/>
              <a:t>&lt;head&gt;</a:t>
            </a:r>
          </a:p>
          <a:p>
            <a:pPr>
              <a:spcBef>
                <a:spcPts val="0"/>
              </a:spcBef>
            </a:pPr>
            <a:r>
              <a:rPr lang="en-US" sz="1600" dirty="0"/>
              <a:t>	&lt;title&gt;</a:t>
            </a:r>
            <a:r>
              <a:rPr lang="en-US" sz="1600" dirty="0" err="1"/>
              <a:t>Contoh</a:t>
            </a:r>
            <a:r>
              <a:rPr lang="en-US" sz="1600" dirty="0"/>
              <a:t>&lt;/title&gt; </a:t>
            </a:r>
          </a:p>
          <a:p>
            <a:pPr>
              <a:spcBef>
                <a:spcPts val="0"/>
              </a:spcBef>
            </a:pPr>
            <a:r>
              <a:rPr lang="en-US" sz="1600" dirty="0"/>
              <a:t>&lt;/head&gt; </a:t>
            </a:r>
          </a:p>
          <a:p>
            <a:pPr>
              <a:spcBef>
                <a:spcPts val="0"/>
              </a:spcBef>
            </a:pPr>
            <a:r>
              <a:rPr lang="en-US" sz="1600" dirty="0"/>
              <a:t>&lt;body&gt; </a:t>
            </a:r>
          </a:p>
          <a:p>
            <a:pPr>
              <a:spcBef>
                <a:spcPts val="0"/>
              </a:spcBef>
            </a:pPr>
            <a:r>
              <a:rPr lang="en-US" sz="1600" dirty="0"/>
              <a:t>	&lt;?</a:t>
            </a:r>
            <a:r>
              <a:rPr lang="en-US" sz="1600" dirty="0" err="1"/>
              <a:t>php</a:t>
            </a:r>
            <a:r>
              <a:rPr lang="en-US" sz="1600" dirty="0"/>
              <a:t> echo “Hello World"; ?&gt; </a:t>
            </a:r>
          </a:p>
          <a:p>
            <a:pPr>
              <a:spcBef>
                <a:spcPts val="0"/>
              </a:spcBef>
            </a:pPr>
            <a:r>
              <a:rPr lang="en-US" sz="1600" dirty="0"/>
              <a:t>&lt;/body&gt; </a:t>
            </a:r>
          </a:p>
          <a:p>
            <a:pPr>
              <a:spcBef>
                <a:spcPts val="0"/>
              </a:spcBef>
            </a:pPr>
            <a:r>
              <a:rPr lang="en-US" sz="1600" dirty="0"/>
              <a:t>&lt;/html&gt;</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360086"/>
            <a:ext cx="9020996" cy="104756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dirty="0"/>
              <a:t>Seperti yang dilihat, kode PHP disisipkan di dalam body HTML. Dengan perintah echo, browser memunculkan hasil teks yang diinstruksikan.</a:t>
            </a:r>
            <a:endParaRPr lang="en-US" dirty="0"/>
          </a:p>
        </p:txBody>
      </p:sp>
    </p:spTree>
    <p:extLst>
      <p:ext uri="{BB962C8B-B14F-4D97-AF65-F5344CB8AC3E}">
        <p14:creationId xmlns:p14="http://schemas.microsoft.com/office/powerpoint/2010/main" val="2447372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CSS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31</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113797"/>
            <a:ext cx="9118650" cy="2618001"/>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dirty="0"/>
              <a:t>&lt;!DOCTYPE html&gt; </a:t>
            </a:r>
          </a:p>
          <a:p>
            <a:pPr>
              <a:spcBef>
                <a:spcPts val="0"/>
              </a:spcBef>
            </a:pPr>
            <a:r>
              <a:rPr lang="en-US" sz="1200" dirty="0"/>
              <a:t>&lt;html&gt; </a:t>
            </a:r>
          </a:p>
          <a:p>
            <a:pPr>
              <a:spcBef>
                <a:spcPts val="0"/>
              </a:spcBef>
            </a:pPr>
            <a:r>
              <a:rPr lang="en-US" sz="1200" dirty="0"/>
              <a:t>&lt;head&gt;	</a:t>
            </a:r>
          </a:p>
          <a:p>
            <a:pPr>
              <a:spcBef>
                <a:spcPts val="0"/>
              </a:spcBef>
            </a:pPr>
            <a:r>
              <a:rPr lang="en-US" sz="1200" dirty="0"/>
              <a:t>	&lt;style&gt; </a:t>
            </a:r>
          </a:p>
          <a:p>
            <a:pPr>
              <a:spcBef>
                <a:spcPts val="0"/>
              </a:spcBef>
            </a:pPr>
            <a:r>
              <a:rPr lang="en-US" sz="1200" dirty="0"/>
              <a:t>	h2{</a:t>
            </a:r>
            <a:r>
              <a:rPr lang="en-US" sz="1200" dirty="0" err="1"/>
              <a:t>color:white</a:t>
            </a:r>
            <a:r>
              <a:rPr lang="en-US" sz="1200" dirty="0"/>
              <a:t>; </a:t>
            </a:r>
            <a:r>
              <a:rPr lang="en-US" sz="1200" dirty="0" err="1"/>
              <a:t>background-color:red</a:t>
            </a:r>
            <a:r>
              <a:rPr lang="en-US" sz="1200" dirty="0"/>
              <a:t>; padding:5px; } 				</a:t>
            </a:r>
          </a:p>
          <a:p>
            <a:pPr>
              <a:spcBef>
                <a:spcPts val="0"/>
              </a:spcBef>
            </a:pPr>
            <a:r>
              <a:rPr lang="en-US" sz="1200" dirty="0"/>
              <a:t>	p{ </a:t>
            </a:r>
            <a:r>
              <a:rPr lang="en-US" sz="1200" dirty="0" err="1"/>
              <a:t>color:blue</a:t>
            </a:r>
            <a:r>
              <a:rPr lang="en-US" sz="1200" dirty="0"/>
              <a:t>; } </a:t>
            </a:r>
          </a:p>
          <a:p>
            <a:pPr>
              <a:spcBef>
                <a:spcPts val="0"/>
              </a:spcBef>
            </a:pPr>
            <a:r>
              <a:rPr lang="en-US" sz="1200" dirty="0"/>
              <a:t>&lt;/style&gt; </a:t>
            </a:r>
          </a:p>
          <a:p>
            <a:pPr>
              <a:spcBef>
                <a:spcPts val="0"/>
              </a:spcBef>
            </a:pPr>
            <a:r>
              <a:rPr lang="en-US" sz="1200" dirty="0"/>
              <a:t>&lt;/head&gt;</a:t>
            </a:r>
          </a:p>
          <a:p>
            <a:pPr>
              <a:spcBef>
                <a:spcPts val="0"/>
              </a:spcBef>
            </a:pPr>
            <a:r>
              <a:rPr lang="en-US" sz="1200" dirty="0"/>
              <a:t>&lt;body&gt;</a:t>
            </a:r>
          </a:p>
          <a:p>
            <a:pPr>
              <a:spcBef>
                <a:spcPts val="0"/>
              </a:spcBef>
            </a:pPr>
            <a:r>
              <a:rPr lang="en-US" sz="1200" dirty="0"/>
              <a:t>	&lt;?</a:t>
            </a:r>
            <a:r>
              <a:rPr lang="en-US" sz="1200" dirty="0" err="1"/>
              <a:t>php</a:t>
            </a:r>
            <a:r>
              <a:rPr lang="en-US" sz="1200" dirty="0"/>
              <a:t> </a:t>
            </a:r>
          </a:p>
          <a:p>
            <a:pPr>
              <a:spcBef>
                <a:spcPts val="0"/>
              </a:spcBef>
            </a:pPr>
            <a:r>
              <a:rPr lang="en-US" sz="1200" dirty="0"/>
              <a:t>		echo "&lt;h1&gt;</a:t>
            </a:r>
            <a:r>
              <a:rPr lang="en-US" sz="1200" dirty="0" err="1"/>
              <a:t>Selamat</a:t>
            </a:r>
            <a:r>
              <a:rPr lang="en-US" sz="1200" dirty="0"/>
              <a:t> </a:t>
            </a:r>
            <a:r>
              <a:rPr lang="en-US" sz="1200" dirty="0" err="1"/>
              <a:t>Datang</a:t>
            </a:r>
            <a:r>
              <a:rPr lang="en-US" sz="1200" dirty="0"/>
              <a:t>&lt;/h1&gt;";</a:t>
            </a:r>
          </a:p>
          <a:p>
            <a:pPr>
              <a:spcBef>
                <a:spcPts val="0"/>
              </a:spcBef>
            </a:pPr>
            <a:r>
              <a:rPr lang="en-US" sz="1200" dirty="0"/>
              <a:t>		echo "&lt;p&gt;</a:t>
            </a:r>
            <a:r>
              <a:rPr lang="en-US" sz="1200" dirty="0" err="1"/>
              <a:t>Semoga</a:t>
            </a:r>
            <a:r>
              <a:rPr lang="en-US" sz="1200" dirty="0"/>
              <a:t> </a:t>
            </a:r>
            <a:r>
              <a:rPr lang="en-US" sz="1200" dirty="0" err="1"/>
              <a:t>Harimu</a:t>
            </a:r>
            <a:r>
              <a:rPr lang="en-US" sz="1200" dirty="0"/>
              <a:t> </a:t>
            </a:r>
            <a:r>
              <a:rPr lang="en-US" sz="1200" dirty="0" err="1"/>
              <a:t>Menyenangkan</a:t>
            </a:r>
            <a:r>
              <a:rPr lang="en-US" sz="1200" dirty="0"/>
              <a:t>&lt;/p&gt;"; </a:t>
            </a:r>
          </a:p>
          <a:p>
            <a:pPr>
              <a:spcBef>
                <a:spcPts val="0"/>
              </a:spcBef>
            </a:pPr>
            <a:r>
              <a:rPr lang="en-US" sz="1200" dirty="0"/>
              <a:t>	?&gt; </a:t>
            </a:r>
          </a:p>
          <a:p>
            <a:pPr>
              <a:spcBef>
                <a:spcPts val="0"/>
              </a:spcBef>
            </a:pPr>
            <a:r>
              <a:rPr lang="en-US" sz="1200" dirty="0"/>
              <a:t>&lt;/body&gt; </a:t>
            </a:r>
          </a:p>
          <a:p>
            <a:pPr>
              <a:spcBef>
                <a:spcPts val="0"/>
              </a:spcBef>
            </a:pPr>
            <a:r>
              <a:rPr lang="en-US" sz="1200" dirty="0"/>
              <a:t>&lt;/html&gt; </a:t>
            </a:r>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4865876"/>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Ketika</a:t>
            </a:r>
            <a:r>
              <a:rPr lang="en-US" dirty="0"/>
              <a:t> </a:t>
            </a:r>
            <a:r>
              <a:rPr lang="en-US" dirty="0" err="1"/>
              <a:t>digunakan</a:t>
            </a:r>
            <a:r>
              <a:rPr lang="en-US" dirty="0"/>
              <a:t> </a:t>
            </a:r>
            <a:r>
              <a:rPr lang="en-US" dirty="0" err="1"/>
              <a:t>bersama</a:t>
            </a:r>
            <a:r>
              <a:rPr lang="en-US" dirty="0"/>
              <a:t> </a:t>
            </a:r>
            <a:r>
              <a:rPr lang="en-US" dirty="0" err="1"/>
              <a:t>dengan</a:t>
            </a:r>
            <a:r>
              <a:rPr lang="en-US" dirty="0"/>
              <a:t> CSS, output yang </a:t>
            </a:r>
            <a:r>
              <a:rPr lang="en-US" dirty="0" err="1"/>
              <a:t>diberikan</a:t>
            </a:r>
            <a:r>
              <a:rPr lang="en-US" dirty="0"/>
              <a:t> </a:t>
            </a:r>
            <a:r>
              <a:rPr lang="en-US" dirty="0" err="1"/>
              <a:t>tentu</a:t>
            </a:r>
            <a:r>
              <a:rPr lang="en-US" dirty="0"/>
              <a:t> </a:t>
            </a:r>
            <a:r>
              <a:rPr lang="en-US" dirty="0" err="1"/>
              <a:t>memiliki</a:t>
            </a:r>
            <a:r>
              <a:rPr lang="en-US" dirty="0"/>
              <a:t> </a:t>
            </a:r>
            <a:r>
              <a:rPr lang="en-US" dirty="0" err="1"/>
              <a:t>atribut</a:t>
            </a:r>
            <a:r>
              <a:rPr lang="en-US" dirty="0"/>
              <a:t> CSS </a:t>
            </a:r>
            <a:r>
              <a:rPr lang="en-US" dirty="0" err="1"/>
              <a:t>seperti</a:t>
            </a:r>
            <a:r>
              <a:rPr lang="en-US" dirty="0"/>
              <a:t> </a:t>
            </a:r>
            <a:r>
              <a:rPr lang="en-US" dirty="0" err="1"/>
              <a:t>warna</a:t>
            </a:r>
            <a:r>
              <a:rPr lang="en-US" dirty="0"/>
              <a:t> </a:t>
            </a:r>
            <a:r>
              <a:rPr lang="en-US" dirty="0" err="1"/>
              <a:t>dan</a:t>
            </a:r>
            <a:r>
              <a:rPr lang="en-US" dirty="0"/>
              <a:t> </a:t>
            </a:r>
            <a:r>
              <a:rPr lang="en-US" dirty="0" err="1"/>
              <a:t>ukuran</a:t>
            </a:r>
            <a:r>
              <a:rPr lang="en-US" dirty="0"/>
              <a:t> font yang </a:t>
            </a:r>
            <a:r>
              <a:rPr lang="en-US" dirty="0" err="1" smtClean="0"/>
              <a:t>berbed</a:t>
            </a:r>
            <a:r>
              <a:rPr lang="en-US" dirty="0" smtClean="0"/>
              <a:t> </a:t>
            </a:r>
            <a:r>
              <a:rPr lang="en-US" dirty="0" err="1" smtClean="0"/>
              <a:t>sesuai</a:t>
            </a:r>
            <a:r>
              <a:rPr lang="en-US" dirty="0" smtClean="0"/>
              <a:t> </a:t>
            </a:r>
            <a:r>
              <a:rPr lang="en-US" dirty="0" err="1" smtClean="0"/>
              <a:t>dengan</a:t>
            </a:r>
            <a:r>
              <a:rPr lang="en-US" dirty="0" smtClean="0"/>
              <a:t> style </a:t>
            </a:r>
            <a:r>
              <a:rPr lang="en-US" dirty="0" err="1" smtClean="0"/>
              <a:t>pada</a:t>
            </a:r>
            <a:r>
              <a:rPr lang="en-US" dirty="0" smtClean="0"/>
              <a:t> </a:t>
            </a:r>
            <a:r>
              <a:rPr lang="en-US" dirty="0" err="1" smtClean="0"/>
              <a:t>css</a:t>
            </a:r>
            <a:endParaRPr lang="en-US" dirty="0"/>
          </a:p>
        </p:txBody>
      </p:sp>
    </p:spTree>
    <p:extLst>
      <p:ext uri="{BB962C8B-B14F-4D97-AF65-F5344CB8AC3E}">
        <p14:creationId xmlns:p14="http://schemas.microsoft.com/office/powerpoint/2010/main" val="1211223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smtClean="0"/>
              <a:t>Javascript</a:t>
            </a:r>
            <a:r>
              <a:rPr lang="en-US" dirty="0" smtClean="0"/>
              <a:t> -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32</a:t>
            </a:fld>
            <a:endParaRPr lang="en-US" dirty="0"/>
          </a:p>
        </p:txBody>
      </p:sp>
      <p:sp>
        <p:nvSpPr>
          <p:cNvPr id="14" name="Text Placeholder 8">
            <a:extLst>
              <a:ext uri="{FF2B5EF4-FFF2-40B4-BE49-F238E27FC236}">
                <a16:creationId xmlns:a16="http://schemas.microsoft.com/office/drawing/2014/main" id="{EA7C22CB-613A-4C0B-90B3-4A405F793D3C}"/>
              </a:ext>
            </a:extLst>
          </p:cNvPr>
          <p:cNvSpPr txBox="1">
            <a:spLocks/>
          </p:cNvSpPr>
          <p:nvPr/>
        </p:nvSpPr>
        <p:spPr>
          <a:xfrm>
            <a:off x="637909" y="1585185"/>
            <a:ext cx="9020996" cy="39453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JavaScript</a:t>
            </a:r>
          </a:p>
          <a:p>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8" y="2078286"/>
            <a:ext cx="10601221" cy="3026374"/>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200" spc="0" dirty="0"/>
              <a:t>&lt;!DOCTYPE html&gt; </a:t>
            </a:r>
          </a:p>
          <a:p>
            <a:pPr>
              <a:spcBef>
                <a:spcPts val="0"/>
              </a:spcBef>
            </a:pPr>
            <a:r>
              <a:rPr lang="en-US" sz="1200" spc="0" dirty="0"/>
              <a:t>&lt;html&gt; </a:t>
            </a:r>
          </a:p>
          <a:p>
            <a:pPr>
              <a:spcBef>
                <a:spcPts val="0"/>
              </a:spcBef>
            </a:pPr>
            <a:r>
              <a:rPr lang="en-US" sz="1200" spc="0" dirty="0"/>
              <a:t>&lt;body&gt; </a:t>
            </a:r>
          </a:p>
          <a:p>
            <a:pPr>
              <a:spcBef>
                <a:spcPts val="0"/>
              </a:spcBef>
            </a:pPr>
            <a:r>
              <a:rPr lang="en-US" sz="1200" spc="0" dirty="0"/>
              <a:t>	&lt;h2&gt;Hello World&lt;/h2&gt; </a:t>
            </a:r>
          </a:p>
          <a:p>
            <a:pPr>
              <a:spcBef>
                <a:spcPts val="0"/>
              </a:spcBef>
            </a:pPr>
            <a:r>
              <a:rPr lang="en-US" sz="1200" spc="0" dirty="0"/>
              <a:t>	&lt;b&gt;</a:t>
            </a:r>
            <a:r>
              <a:rPr lang="en-US" sz="1200" spc="0" dirty="0" err="1"/>
              <a:t>Dengan</a:t>
            </a:r>
            <a:r>
              <a:rPr lang="en-US" sz="1200" spc="0" dirty="0"/>
              <a:t> </a:t>
            </a:r>
            <a:r>
              <a:rPr lang="en-US" sz="1200" spc="0" dirty="0" err="1"/>
              <a:t>siapa</a:t>
            </a:r>
            <a:r>
              <a:rPr lang="en-US" sz="1200" spc="0" dirty="0"/>
              <a:t> </a:t>
            </a:r>
            <a:r>
              <a:rPr lang="en-US" sz="1200" spc="0" dirty="0" err="1"/>
              <a:t>dimana</a:t>
            </a:r>
            <a:r>
              <a:rPr lang="en-US" sz="1200" spc="0" dirty="0"/>
              <a:t>? &lt;/b&gt; </a:t>
            </a:r>
          </a:p>
          <a:p>
            <a:pPr>
              <a:spcBef>
                <a:spcPts val="0"/>
              </a:spcBef>
            </a:pPr>
            <a:r>
              <a:rPr lang="en-US" sz="1200" spc="0" dirty="0"/>
              <a:t>	&lt;</a:t>
            </a:r>
            <a:r>
              <a:rPr lang="en-US" sz="1200" spc="0" dirty="0" err="1"/>
              <a:t>br</a:t>
            </a:r>
            <a:r>
              <a:rPr lang="en-US" sz="1200" spc="0" dirty="0"/>
              <a:t>&gt; </a:t>
            </a:r>
          </a:p>
          <a:p>
            <a:pPr>
              <a:spcBef>
                <a:spcPts val="0"/>
              </a:spcBef>
            </a:pPr>
            <a:r>
              <a:rPr lang="en-US" sz="1200" spc="0" dirty="0"/>
              <a:t>	&lt;p id="demo"&gt;Loading… &lt;/p&gt; </a:t>
            </a:r>
          </a:p>
          <a:p>
            <a:pPr>
              <a:spcBef>
                <a:spcPts val="0"/>
              </a:spcBef>
            </a:pPr>
            <a:r>
              <a:rPr lang="en-US" sz="1200" spc="0" dirty="0"/>
              <a:t>	&lt;button type="button" </a:t>
            </a:r>
            <a:r>
              <a:rPr lang="en-US" sz="1200" spc="0" dirty="0" err="1"/>
              <a:t>onclick</a:t>
            </a:r>
            <a:r>
              <a:rPr lang="en-US" sz="1200" spc="0" dirty="0"/>
              <a:t>="</a:t>
            </a:r>
            <a:r>
              <a:rPr lang="en-US" sz="1200" spc="0" dirty="0" err="1"/>
              <a:t>myFunction</a:t>
            </a:r>
            <a:r>
              <a:rPr lang="en-US" sz="1200" spc="0" dirty="0"/>
              <a:t>()"&gt;</a:t>
            </a:r>
            <a:r>
              <a:rPr lang="en-US" sz="1200" spc="0" dirty="0" err="1"/>
              <a:t>Klik</a:t>
            </a:r>
            <a:r>
              <a:rPr lang="en-US" sz="1200" spc="0" dirty="0"/>
              <a:t>&lt;/button&gt; </a:t>
            </a:r>
          </a:p>
          <a:p>
            <a:pPr>
              <a:spcBef>
                <a:spcPts val="0"/>
              </a:spcBef>
            </a:pPr>
            <a:r>
              <a:rPr lang="en-US" sz="1200" spc="0" dirty="0"/>
              <a:t>	&lt;script </a:t>
            </a:r>
            <a:r>
              <a:rPr lang="en-US" sz="1200" spc="0" dirty="0" err="1"/>
              <a:t>tipe</a:t>
            </a:r>
            <a:r>
              <a:rPr lang="en-US" sz="1200" spc="0" dirty="0"/>
              <a:t>="text/</a:t>
            </a:r>
            <a:r>
              <a:rPr lang="en-US" sz="1200" spc="0" dirty="0" err="1"/>
              <a:t>Javascript</a:t>
            </a:r>
            <a:r>
              <a:rPr lang="en-US" sz="1200" spc="0" dirty="0"/>
              <a:t>"&gt; </a:t>
            </a:r>
          </a:p>
          <a:p>
            <a:pPr>
              <a:spcBef>
                <a:spcPts val="0"/>
              </a:spcBef>
            </a:pPr>
            <a:r>
              <a:rPr lang="en-US" sz="1200" spc="0" dirty="0"/>
              <a:t>		function </a:t>
            </a:r>
            <a:r>
              <a:rPr lang="en-US" sz="1200" spc="0" dirty="0" err="1"/>
              <a:t>myFunction</a:t>
            </a:r>
            <a:r>
              <a:rPr lang="en-US" sz="1200" spc="0" dirty="0"/>
              <a:t>() { </a:t>
            </a:r>
          </a:p>
          <a:p>
            <a:pPr>
              <a:spcBef>
                <a:spcPts val="0"/>
              </a:spcBef>
            </a:pPr>
            <a:r>
              <a:rPr lang="en-US" sz="1200" spc="0" dirty="0"/>
              <a:t>			&lt;?</a:t>
            </a:r>
            <a:r>
              <a:rPr lang="en-US" sz="1200" spc="0" dirty="0" err="1"/>
              <a:t>php</a:t>
            </a:r>
            <a:r>
              <a:rPr lang="en-US" sz="1200" spc="0" dirty="0"/>
              <a:t> </a:t>
            </a:r>
          </a:p>
          <a:p>
            <a:pPr>
              <a:spcBef>
                <a:spcPts val="0"/>
              </a:spcBef>
            </a:pPr>
            <a:r>
              <a:rPr lang="en-US" sz="1200" spc="0" dirty="0"/>
              <a:t>			$</a:t>
            </a:r>
            <a:r>
              <a:rPr lang="en-US" sz="1200" spc="0" dirty="0" err="1"/>
              <a:t>str</a:t>
            </a:r>
            <a:r>
              <a:rPr lang="en-US" sz="1200" spc="0" dirty="0"/>
              <a:t>= "</a:t>
            </a:r>
            <a:r>
              <a:rPr lang="en-US" sz="1200" spc="0" dirty="0" err="1"/>
              <a:t>AdityaDS</a:t>
            </a:r>
            <a:r>
              <a:rPr lang="en-US" sz="1200" spc="0" dirty="0"/>
              <a:t>"; </a:t>
            </a:r>
          </a:p>
          <a:p>
            <a:pPr>
              <a:spcBef>
                <a:spcPts val="0"/>
              </a:spcBef>
            </a:pPr>
            <a:r>
              <a:rPr lang="en-US" sz="1200" spc="0" dirty="0"/>
              <a:t>			echo "</a:t>
            </a:r>
            <a:r>
              <a:rPr lang="en-US" sz="1200" spc="0" dirty="0" err="1"/>
              <a:t>document.getElementById</a:t>
            </a:r>
            <a:r>
              <a:rPr lang="en-US" sz="1200" spc="0" dirty="0"/>
              <a:t>('demo').</a:t>
            </a:r>
            <a:r>
              <a:rPr lang="en-US" sz="1200" spc="0" dirty="0" err="1"/>
              <a:t>innerHTML</a:t>
            </a:r>
            <a:r>
              <a:rPr lang="en-US" sz="1200" spc="0" dirty="0"/>
              <a:t> = '$</a:t>
            </a:r>
            <a:r>
              <a:rPr lang="en-US" sz="1200" spc="0" dirty="0" err="1"/>
              <a:t>str</a:t>
            </a:r>
            <a:r>
              <a:rPr lang="en-US" sz="1200" spc="0" dirty="0"/>
              <a:t>';"; </a:t>
            </a:r>
          </a:p>
          <a:p>
            <a:pPr>
              <a:spcBef>
                <a:spcPts val="0"/>
              </a:spcBef>
            </a:pPr>
            <a:r>
              <a:rPr lang="en-US" sz="1200" spc="0" dirty="0"/>
              <a:t>			?&gt; </a:t>
            </a:r>
          </a:p>
          <a:p>
            <a:pPr>
              <a:spcBef>
                <a:spcPts val="0"/>
              </a:spcBef>
            </a:pPr>
            <a:r>
              <a:rPr lang="en-US" sz="1200" spc="0" dirty="0"/>
              <a:t>		} </a:t>
            </a:r>
          </a:p>
          <a:p>
            <a:pPr>
              <a:spcBef>
                <a:spcPts val="0"/>
              </a:spcBef>
            </a:pPr>
            <a:r>
              <a:rPr lang="en-US" sz="1200" spc="0" dirty="0"/>
              <a:t>	&lt;/script&gt; </a:t>
            </a:r>
          </a:p>
          <a:p>
            <a:pPr>
              <a:spcBef>
                <a:spcPts val="0"/>
              </a:spcBef>
            </a:pPr>
            <a:r>
              <a:rPr lang="en-US" sz="1200" spc="0" dirty="0"/>
              <a:t>&lt;/body&gt; </a:t>
            </a:r>
          </a:p>
          <a:p>
            <a:pPr>
              <a:spcBef>
                <a:spcPts val="0"/>
              </a:spcBef>
            </a:pPr>
            <a:r>
              <a:rPr lang="en-US" sz="1200" spc="0" dirty="0"/>
              <a:t>&lt;/html&gt; </a:t>
            </a:r>
          </a:p>
          <a:p>
            <a:pPr>
              <a:spcBef>
                <a:spcPts val="0"/>
              </a:spcBef>
            </a:pPr>
            <a:endParaRPr lang="en-US" sz="1200" spc="0"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5104660"/>
            <a:ext cx="9020996" cy="957876"/>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Penulisan</a:t>
            </a:r>
            <a:r>
              <a:rPr lang="en-US" dirty="0" smtClean="0"/>
              <a:t> </a:t>
            </a:r>
            <a:r>
              <a:rPr lang="en-US" dirty="0" err="1" smtClean="0"/>
              <a:t>kode</a:t>
            </a:r>
            <a:r>
              <a:rPr lang="en-US" dirty="0" smtClean="0"/>
              <a:t> PHP </a:t>
            </a:r>
            <a:r>
              <a:rPr lang="en-US" dirty="0" err="1" smtClean="0"/>
              <a:t>dapat</a:t>
            </a:r>
            <a:r>
              <a:rPr lang="en-US" dirty="0" smtClean="0"/>
              <a:t> </a:t>
            </a:r>
            <a:r>
              <a:rPr lang="en-US" dirty="0" err="1" smtClean="0"/>
              <a:t>digabungkan</a:t>
            </a:r>
            <a:r>
              <a:rPr lang="en-US" dirty="0" smtClean="0"/>
              <a:t> </a:t>
            </a:r>
            <a:r>
              <a:rPr lang="en-US" dirty="0" err="1" smtClean="0"/>
              <a:t>dengan</a:t>
            </a:r>
            <a:r>
              <a:rPr lang="en-US" dirty="0" smtClean="0"/>
              <a:t> </a:t>
            </a:r>
            <a:r>
              <a:rPr lang="en-US" dirty="0" err="1" smtClean="0"/>
              <a:t>javacript</a:t>
            </a:r>
            <a:r>
              <a:rPr lang="en-US" dirty="0" smtClean="0"/>
              <a:t> </a:t>
            </a:r>
            <a:r>
              <a:rPr lang="en-US" dirty="0" err="1" smtClean="0"/>
              <a:t>seperti</a:t>
            </a:r>
            <a:r>
              <a:rPr lang="en-US" dirty="0" smtClean="0"/>
              <a:t> </a:t>
            </a:r>
            <a:r>
              <a:rPr lang="en-US" dirty="0" err="1" smtClean="0"/>
              <a:t>pada</a:t>
            </a:r>
            <a:r>
              <a:rPr lang="en-US" dirty="0" smtClean="0"/>
              <a:t> </a:t>
            </a:r>
            <a:r>
              <a:rPr lang="en-US" dirty="0" err="1" smtClean="0"/>
              <a:t>contoh</a:t>
            </a:r>
            <a:r>
              <a:rPr lang="en-US" dirty="0" smtClean="0"/>
              <a:t> </a:t>
            </a:r>
            <a:r>
              <a:rPr lang="en-US" dirty="0" err="1" smtClean="0"/>
              <a:t>diatas</a:t>
            </a:r>
            <a:r>
              <a:rPr lang="en-US" dirty="0" smtClean="0"/>
              <a:t>. </a:t>
            </a:r>
            <a:r>
              <a:rPr lang="en-US" dirty="0" err="1" smtClean="0"/>
              <a:t>Ketika</a:t>
            </a:r>
            <a:r>
              <a:rPr lang="en-US" dirty="0" smtClean="0"/>
              <a:t> </a:t>
            </a:r>
            <a:r>
              <a:rPr lang="en-US" dirty="0" err="1" smtClean="0"/>
              <a:t>tombol</a:t>
            </a:r>
            <a:r>
              <a:rPr lang="en-US" dirty="0" smtClean="0"/>
              <a:t> “</a:t>
            </a:r>
            <a:r>
              <a:rPr lang="en-US" dirty="0" err="1" smtClean="0"/>
              <a:t>Klik</a:t>
            </a:r>
            <a:r>
              <a:rPr lang="en-US" dirty="0" smtClean="0"/>
              <a:t>” </a:t>
            </a:r>
            <a:r>
              <a:rPr lang="en-US" dirty="0" err="1" smtClean="0"/>
              <a:t>ditekan</a:t>
            </a:r>
            <a:r>
              <a:rPr lang="en-US" dirty="0" smtClean="0"/>
              <a:t> </a:t>
            </a:r>
            <a:r>
              <a:rPr lang="en-US" dirty="0" err="1" smtClean="0"/>
              <a:t>maka</a:t>
            </a:r>
            <a:r>
              <a:rPr lang="en-US" dirty="0" smtClean="0"/>
              <a:t> </a:t>
            </a:r>
            <a:r>
              <a:rPr lang="en-US" dirty="0" err="1" smtClean="0"/>
              <a:t>tulisan</a:t>
            </a:r>
            <a:r>
              <a:rPr lang="en-US" dirty="0" smtClean="0"/>
              <a:t> “Loading…” </a:t>
            </a:r>
            <a:r>
              <a:rPr lang="en-US" dirty="0" err="1" smtClean="0"/>
              <a:t>akan</a:t>
            </a:r>
            <a:r>
              <a:rPr lang="en-US" dirty="0" smtClean="0"/>
              <a:t> </a:t>
            </a:r>
            <a:r>
              <a:rPr lang="en-US" dirty="0" err="1" smtClean="0"/>
              <a:t>otomatis</a:t>
            </a:r>
            <a:r>
              <a:rPr lang="en-US" dirty="0" smtClean="0"/>
              <a:t> </a:t>
            </a:r>
            <a:r>
              <a:rPr lang="en-US" dirty="0" err="1" smtClean="0"/>
              <a:t>berubah</a:t>
            </a:r>
            <a:r>
              <a:rPr lang="en-US" dirty="0" smtClean="0"/>
              <a:t> </a:t>
            </a:r>
            <a:r>
              <a:rPr lang="en-US" dirty="0" err="1" smtClean="0"/>
              <a:t>menjadi</a:t>
            </a:r>
            <a:r>
              <a:rPr lang="en-US" dirty="0" smtClean="0"/>
              <a:t> </a:t>
            </a:r>
            <a:r>
              <a:rPr lang="en-US" dirty="0" err="1" smtClean="0"/>
              <a:t>AdityaDS</a:t>
            </a:r>
            <a:endParaRPr lang="en-US" dirty="0"/>
          </a:p>
        </p:txBody>
      </p:sp>
    </p:spTree>
    <p:extLst>
      <p:ext uri="{BB962C8B-B14F-4D97-AF65-F5344CB8AC3E}">
        <p14:creationId xmlns:p14="http://schemas.microsoft.com/office/powerpoint/2010/main" val="95337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err="1"/>
              <a:t>Gabungan</a:t>
            </a:r>
            <a:r>
              <a:rPr lang="en-US" dirty="0"/>
              <a:t> </a:t>
            </a:r>
            <a:r>
              <a:rPr lang="en-US" dirty="0" smtClean="0"/>
              <a:t>- </a:t>
            </a:r>
            <a:r>
              <a:rPr lang="en-US" b="0" dirty="0" err="1" smtClean="0"/>
              <a:t>Penggunaan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33</a:t>
            </a:fld>
            <a:endParaRPr lang="en-US" dirty="0"/>
          </a:p>
        </p:txBody>
      </p:sp>
      <p:sp>
        <p:nvSpPr>
          <p:cNvPr id="10" name="Text Placeholder 8">
            <a:extLst>
              <a:ext uri="{FF2B5EF4-FFF2-40B4-BE49-F238E27FC236}">
                <a16:creationId xmlns:a16="http://schemas.microsoft.com/office/drawing/2014/main" id="{EA7C22CB-613A-4C0B-90B3-4A405F793D3C}"/>
              </a:ext>
            </a:extLst>
          </p:cNvPr>
          <p:cNvSpPr txBox="1">
            <a:spLocks/>
          </p:cNvSpPr>
          <p:nvPr/>
        </p:nvSpPr>
        <p:spPr>
          <a:xfrm>
            <a:off x="637909" y="2078286"/>
            <a:ext cx="6419840" cy="4082817"/>
          </a:xfrm>
          <a:prstGeom prst="rect">
            <a:avLst/>
          </a:prstGeom>
          <a:solidFill>
            <a:schemeClr val="accent2">
              <a:lumMod val="40000"/>
              <a:lumOff val="60000"/>
            </a:schemeClr>
          </a:solidFill>
          <a:ln>
            <a:solidFill>
              <a:schemeClr val="accent1">
                <a:lumMod val="90000"/>
                <a:lumOff val="10000"/>
              </a:schemeClr>
            </a:solidFill>
          </a:ln>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050" spc="0" dirty="0"/>
              <a:t>&lt;!DOCTYPE html&gt;</a:t>
            </a:r>
          </a:p>
          <a:p>
            <a:pPr>
              <a:spcBef>
                <a:spcPts val="0"/>
              </a:spcBef>
            </a:pPr>
            <a:r>
              <a:rPr lang="en-US" sz="1050" spc="0" dirty="0"/>
              <a:t>&lt;html&gt;</a:t>
            </a:r>
          </a:p>
          <a:p>
            <a:pPr>
              <a:spcBef>
                <a:spcPts val="0"/>
              </a:spcBef>
            </a:pPr>
            <a:r>
              <a:rPr lang="en-US" sz="1050" spc="0" dirty="0"/>
              <a:t>&lt;head&gt;</a:t>
            </a:r>
          </a:p>
          <a:p>
            <a:pPr>
              <a:spcBef>
                <a:spcPts val="0"/>
              </a:spcBef>
            </a:pPr>
            <a:r>
              <a:rPr lang="en-US" sz="1050" spc="0" dirty="0"/>
              <a:t>	&lt;style&gt;</a:t>
            </a:r>
          </a:p>
          <a:p>
            <a:pPr>
              <a:spcBef>
                <a:spcPts val="0"/>
              </a:spcBef>
            </a:pPr>
            <a:r>
              <a:rPr lang="en-US" sz="1050" spc="0" dirty="0"/>
              <a:t>	h2{ </a:t>
            </a:r>
            <a:r>
              <a:rPr lang="en-US" sz="1050" spc="0" dirty="0" err="1"/>
              <a:t>color:white</a:t>
            </a:r>
            <a:r>
              <a:rPr lang="en-US" sz="1050" spc="0" dirty="0"/>
              <a:t>; </a:t>
            </a:r>
            <a:r>
              <a:rPr lang="en-US" sz="1050" spc="0" dirty="0" err="1"/>
              <a:t>background-color:red</a:t>
            </a:r>
            <a:r>
              <a:rPr lang="en-US" sz="1050" spc="0" dirty="0"/>
              <a:t>; padding:5px; } </a:t>
            </a:r>
          </a:p>
          <a:p>
            <a:pPr>
              <a:spcBef>
                <a:spcPts val="0"/>
              </a:spcBef>
            </a:pPr>
            <a:r>
              <a:rPr lang="en-US" sz="1050" spc="0" dirty="0"/>
              <a:t>	p{ </a:t>
            </a:r>
            <a:r>
              <a:rPr lang="en-US" sz="1050" spc="0" dirty="0" err="1"/>
              <a:t>color:blue</a:t>
            </a:r>
            <a:r>
              <a:rPr lang="en-US" sz="1050" spc="0" dirty="0"/>
              <a:t>; } </a:t>
            </a:r>
          </a:p>
          <a:p>
            <a:pPr>
              <a:spcBef>
                <a:spcPts val="0"/>
              </a:spcBef>
            </a:pPr>
            <a:r>
              <a:rPr lang="en-US" sz="1050" spc="0" dirty="0"/>
              <a:t>&lt;/style&gt; </a:t>
            </a:r>
          </a:p>
          <a:p>
            <a:pPr>
              <a:spcBef>
                <a:spcPts val="0"/>
              </a:spcBef>
            </a:pPr>
            <a:r>
              <a:rPr lang="en-US" sz="1050" spc="0" dirty="0"/>
              <a:t>&lt;/head&gt; </a:t>
            </a:r>
          </a:p>
          <a:p>
            <a:pPr>
              <a:spcBef>
                <a:spcPts val="0"/>
              </a:spcBef>
            </a:pPr>
            <a:r>
              <a:rPr lang="en-US" sz="1050" spc="0" dirty="0"/>
              <a:t>&lt;body&gt; </a:t>
            </a:r>
          </a:p>
          <a:p>
            <a:pPr>
              <a:spcBef>
                <a:spcPts val="0"/>
              </a:spcBef>
            </a:pPr>
            <a:r>
              <a:rPr lang="en-US" sz="1050" spc="0" dirty="0"/>
              <a:t>	&lt;h2&gt;Hello World.</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Nama </a:t>
            </a:r>
            <a:r>
              <a:rPr lang="en-US" sz="1050" spc="0" dirty="0" err="1"/>
              <a:t>Saya</a:t>
            </a:r>
            <a:endParaRPr lang="en-US" sz="1050" spc="0" dirty="0"/>
          </a:p>
          <a:p>
            <a:pPr>
              <a:spcBef>
                <a:spcPts val="0"/>
              </a:spcBef>
            </a:pPr>
            <a:r>
              <a:rPr lang="en-US" sz="1050" spc="0" dirty="0"/>
              <a:t>	&lt;/h2&gt; </a:t>
            </a:r>
          </a:p>
          <a:p>
            <a:pPr>
              <a:spcBef>
                <a:spcPts val="0"/>
              </a:spcBef>
            </a:pPr>
            <a:r>
              <a:rPr lang="en-US" sz="1050" spc="0" dirty="0"/>
              <a:t>	&lt;b&gt;</a:t>
            </a:r>
            <a:r>
              <a:rPr lang="en-US" sz="1050" spc="0" dirty="0" err="1"/>
              <a:t>Adalah</a:t>
            </a:r>
            <a:r>
              <a:rPr lang="en-US" sz="1050" spc="0" dirty="0"/>
              <a:t> &lt;/b&gt; </a:t>
            </a:r>
          </a:p>
          <a:p>
            <a:pPr>
              <a:spcBef>
                <a:spcPts val="0"/>
              </a:spcBef>
            </a:pPr>
            <a:r>
              <a:rPr lang="en-US" sz="1050" spc="0" dirty="0"/>
              <a:t>	&lt;</a:t>
            </a:r>
            <a:r>
              <a:rPr lang="en-US" sz="1050" spc="0" dirty="0" err="1"/>
              <a:t>br</a:t>
            </a:r>
            <a:r>
              <a:rPr lang="en-US" sz="1050" spc="0" dirty="0"/>
              <a:t>&gt; </a:t>
            </a:r>
          </a:p>
          <a:p>
            <a:pPr>
              <a:spcBef>
                <a:spcPts val="0"/>
              </a:spcBef>
            </a:pPr>
            <a:r>
              <a:rPr lang="en-US" sz="1050" spc="0" dirty="0"/>
              <a:t>	&lt;p id="demo"&gt;Loading...&lt;/p&gt; </a:t>
            </a:r>
          </a:p>
          <a:p>
            <a:pPr>
              <a:spcBef>
                <a:spcPts val="0"/>
              </a:spcBef>
            </a:pPr>
            <a:r>
              <a:rPr lang="en-US" sz="1050" spc="0" dirty="0"/>
              <a:t>	&lt;button type="button" </a:t>
            </a:r>
            <a:r>
              <a:rPr lang="en-US" sz="1050" spc="0" dirty="0" err="1"/>
              <a:t>onclick</a:t>
            </a:r>
            <a:r>
              <a:rPr lang="en-US" sz="1050" spc="0" dirty="0"/>
              <a:t>="</a:t>
            </a:r>
            <a:r>
              <a:rPr lang="en-US" sz="1050" spc="0" dirty="0" err="1"/>
              <a:t>myFunction</a:t>
            </a:r>
            <a:r>
              <a:rPr lang="en-US" sz="1050" spc="0" dirty="0"/>
              <a:t>()"&gt;</a:t>
            </a:r>
            <a:r>
              <a:rPr lang="en-US" sz="1050" spc="0" dirty="0" err="1"/>
              <a:t>Klik</a:t>
            </a:r>
            <a:r>
              <a:rPr lang="en-US" sz="1050" spc="0" dirty="0"/>
              <a:t>&lt;/button&gt; </a:t>
            </a:r>
          </a:p>
          <a:p>
            <a:pPr>
              <a:spcBef>
                <a:spcPts val="0"/>
              </a:spcBef>
            </a:pPr>
            <a:r>
              <a:rPr lang="en-US" sz="1050" spc="0" dirty="0"/>
              <a:t>	&lt;script </a:t>
            </a:r>
            <a:r>
              <a:rPr lang="en-US" sz="1050" spc="0" dirty="0" err="1"/>
              <a:t>tipe</a:t>
            </a:r>
            <a:r>
              <a:rPr lang="en-US" sz="1050" spc="0" dirty="0"/>
              <a:t>="text/</a:t>
            </a:r>
            <a:r>
              <a:rPr lang="en-US" sz="1050" spc="0" dirty="0" err="1"/>
              <a:t>Javascript</a:t>
            </a:r>
            <a:r>
              <a:rPr lang="en-US" sz="1050" spc="0" dirty="0"/>
              <a:t>"&gt; </a:t>
            </a:r>
          </a:p>
          <a:p>
            <a:pPr>
              <a:spcBef>
                <a:spcPts val="0"/>
              </a:spcBef>
            </a:pPr>
            <a:r>
              <a:rPr lang="en-US" sz="1050" spc="0" dirty="0"/>
              <a:t>		function </a:t>
            </a:r>
            <a:r>
              <a:rPr lang="en-US" sz="1050" spc="0" dirty="0" err="1"/>
              <a:t>myFunction</a:t>
            </a:r>
            <a:r>
              <a:rPr lang="en-US" sz="1050" spc="0" dirty="0"/>
              <a:t>() { </a:t>
            </a:r>
          </a:p>
          <a:p>
            <a:pPr>
              <a:spcBef>
                <a:spcPts val="0"/>
              </a:spcBef>
            </a:pPr>
            <a:r>
              <a:rPr lang="en-US" sz="1050" spc="0" dirty="0"/>
              <a:t>			&lt;?</a:t>
            </a:r>
            <a:r>
              <a:rPr lang="en-US" sz="1050" spc="0" dirty="0" err="1"/>
              <a:t>php</a:t>
            </a:r>
            <a:r>
              <a:rPr lang="en-US" sz="1050" spc="0" dirty="0"/>
              <a:t> </a:t>
            </a:r>
          </a:p>
          <a:p>
            <a:pPr>
              <a:spcBef>
                <a:spcPts val="0"/>
              </a:spcBef>
            </a:pPr>
            <a:r>
              <a:rPr lang="en-US" sz="1050" spc="0" dirty="0"/>
              <a:t>			$</a:t>
            </a:r>
            <a:r>
              <a:rPr lang="en-US" sz="1050" spc="0" dirty="0" err="1"/>
              <a:t>str</a:t>
            </a:r>
            <a:r>
              <a:rPr lang="en-US" sz="1050" spc="0" dirty="0"/>
              <a:t>= "</a:t>
            </a:r>
            <a:r>
              <a:rPr lang="en-US" sz="1050" spc="0" dirty="0" err="1"/>
              <a:t>AdityaDS</a:t>
            </a:r>
            <a:r>
              <a:rPr lang="en-US" sz="1050" spc="0" dirty="0"/>
              <a:t>"; </a:t>
            </a:r>
          </a:p>
          <a:p>
            <a:pPr>
              <a:spcBef>
                <a:spcPts val="0"/>
              </a:spcBef>
            </a:pPr>
            <a:r>
              <a:rPr lang="en-US" sz="1050" spc="0" dirty="0"/>
              <a:t>			echo "</a:t>
            </a:r>
            <a:r>
              <a:rPr lang="en-US" sz="1050" spc="0" dirty="0" err="1"/>
              <a:t>document.getElementById</a:t>
            </a:r>
            <a:r>
              <a:rPr lang="en-US" sz="1050" spc="0" dirty="0"/>
              <a:t>('demo').</a:t>
            </a:r>
            <a:r>
              <a:rPr lang="en-US" sz="1050" spc="0" dirty="0" err="1"/>
              <a:t>innerHTML</a:t>
            </a:r>
            <a:r>
              <a:rPr lang="en-US" sz="1050" spc="0" dirty="0"/>
              <a:t> = '$</a:t>
            </a:r>
            <a:r>
              <a:rPr lang="en-US" sz="1050" spc="0" dirty="0" err="1"/>
              <a:t>str</a:t>
            </a:r>
            <a:r>
              <a:rPr lang="en-US" sz="1050" spc="0" dirty="0"/>
              <a:t>';"; </a:t>
            </a:r>
          </a:p>
          <a:p>
            <a:pPr>
              <a:spcBef>
                <a:spcPts val="0"/>
              </a:spcBef>
            </a:pPr>
            <a:r>
              <a:rPr lang="en-US" sz="1050" spc="0" dirty="0"/>
              <a:t>			?&gt; </a:t>
            </a:r>
          </a:p>
          <a:p>
            <a:pPr>
              <a:spcBef>
                <a:spcPts val="0"/>
              </a:spcBef>
            </a:pPr>
            <a:r>
              <a:rPr lang="en-US" sz="1050" spc="0" dirty="0"/>
              <a:t>		} </a:t>
            </a:r>
          </a:p>
          <a:p>
            <a:pPr>
              <a:spcBef>
                <a:spcPts val="0"/>
              </a:spcBef>
            </a:pPr>
            <a:r>
              <a:rPr lang="en-US" sz="1050" spc="0" dirty="0"/>
              <a:t>	&lt;/script&gt; </a:t>
            </a:r>
          </a:p>
          <a:p>
            <a:pPr>
              <a:spcBef>
                <a:spcPts val="0"/>
              </a:spcBef>
            </a:pPr>
            <a:r>
              <a:rPr lang="en-US" sz="1050" spc="0" dirty="0"/>
              <a:t>&lt;/body&gt; </a:t>
            </a:r>
          </a:p>
          <a:p>
            <a:pPr>
              <a:spcBef>
                <a:spcPts val="0"/>
              </a:spcBef>
            </a:pPr>
            <a:r>
              <a:rPr lang="en-US" sz="1050" spc="0" dirty="0"/>
              <a:t>&lt;/html&gt;</a:t>
            </a:r>
          </a:p>
        </p:txBody>
      </p:sp>
      <p:sp>
        <p:nvSpPr>
          <p:cNvPr id="8" name="Text Placeholder 8">
            <a:extLst>
              <a:ext uri="{FF2B5EF4-FFF2-40B4-BE49-F238E27FC236}">
                <a16:creationId xmlns:a16="http://schemas.microsoft.com/office/drawing/2014/main" id="{EA7C22CB-613A-4C0B-90B3-4A405F793D3C}"/>
              </a:ext>
            </a:extLst>
          </p:cNvPr>
          <p:cNvSpPr txBox="1">
            <a:spLocks/>
          </p:cNvSpPr>
          <p:nvPr/>
        </p:nvSpPr>
        <p:spPr>
          <a:xfrm>
            <a:off x="7665638" y="3377735"/>
            <a:ext cx="3851446" cy="1815702"/>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Sintaks</a:t>
            </a:r>
            <a:r>
              <a:rPr lang="en-US" dirty="0" smtClean="0"/>
              <a:t> </a:t>
            </a:r>
            <a:r>
              <a:rPr lang="en-US" dirty="0" err="1" smtClean="0"/>
              <a:t>disamping</a:t>
            </a:r>
            <a:r>
              <a:rPr lang="en-US" dirty="0" smtClean="0"/>
              <a:t> </a:t>
            </a:r>
            <a:r>
              <a:rPr lang="en-US" dirty="0" err="1" smtClean="0"/>
              <a:t>merupakan</a:t>
            </a:r>
            <a:r>
              <a:rPr lang="en-US" dirty="0" smtClean="0"/>
              <a:t> </a:t>
            </a:r>
            <a:r>
              <a:rPr lang="en-US" dirty="0" err="1" smtClean="0"/>
              <a:t>sintaks</a:t>
            </a:r>
            <a:r>
              <a:rPr lang="en-US" dirty="0" smtClean="0"/>
              <a:t> </a:t>
            </a:r>
            <a:r>
              <a:rPr lang="en-US" dirty="0" err="1" smtClean="0"/>
              <a:t>gabungan</a:t>
            </a:r>
            <a:r>
              <a:rPr lang="en-US" dirty="0" smtClean="0"/>
              <a:t> </a:t>
            </a:r>
            <a:r>
              <a:rPr lang="en-US" dirty="0" err="1" smtClean="0"/>
              <a:t>antara</a:t>
            </a:r>
            <a:r>
              <a:rPr lang="en-US" dirty="0" smtClean="0"/>
              <a:t> html, </a:t>
            </a:r>
            <a:r>
              <a:rPr lang="en-US" dirty="0" err="1" smtClean="0"/>
              <a:t>css</a:t>
            </a:r>
            <a:r>
              <a:rPr lang="en-US" dirty="0" smtClean="0"/>
              <a:t>, </a:t>
            </a:r>
            <a:r>
              <a:rPr lang="en-US" dirty="0" err="1" smtClean="0"/>
              <a:t>javascript</a:t>
            </a:r>
            <a:r>
              <a:rPr lang="en-US" dirty="0" smtClean="0"/>
              <a:t>, </a:t>
            </a:r>
            <a:r>
              <a:rPr lang="en-US" dirty="0" err="1" smtClean="0"/>
              <a:t>dan</a:t>
            </a:r>
            <a:r>
              <a:rPr lang="en-US" dirty="0" smtClean="0"/>
              <a:t> </a:t>
            </a:r>
            <a:r>
              <a:rPr lang="en-US" dirty="0" err="1" smtClean="0"/>
              <a:t>php</a:t>
            </a:r>
            <a:endParaRPr lang="en-US" dirty="0"/>
          </a:p>
        </p:txBody>
      </p:sp>
    </p:spTree>
    <p:extLst>
      <p:ext uri="{BB962C8B-B14F-4D97-AF65-F5344CB8AC3E}">
        <p14:creationId xmlns:p14="http://schemas.microsoft.com/office/powerpoint/2010/main" val="879323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0"/>
            <a:ext cx="6021821" cy="5486400"/>
          </a:xfrm>
        </p:spPr>
      </p:pic>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531378" y="1308484"/>
            <a:ext cx="7342622" cy="760013"/>
          </a:xfrm>
        </p:spPr>
        <p:txBody>
          <a:bodyPr/>
          <a:lstStyle/>
          <a:p>
            <a:r>
              <a:rPr lang="en-US" dirty="0" err="1" smtClean="0"/>
              <a:t>Penulisan</a:t>
            </a:r>
            <a:r>
              <a:rPr lang="en-US" dirty="0" smtClean="0"/>
              <a:t> </a:t>
            </a:r>
            <a:r>
              <a:rPr lang="en-US" b="0" dirty="0" smtClean="0"/>
              <a:t>PHP</a:t>
            </a:r>
            <a:endParaRPr lang="en-US" b="0"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34</a:t>
            </a:fld>
            <a:endParaRPr lang="en-US" dirty="0"/>
          </a:p>
        </p:txBody>
      </p:sp>
      <p:graphicFrame>
        <p:nvGraphicFramePr>
          <p:cNvPr id="12" name="Diagram 11"/>
          <p:cNvGraphicFramePr/>
          <p:nvPr>
            <p:extLst>
              <p:ext uri="{D42A27DB-BD31-4B8C-83A1-F6EECF244321}">
                <p14:modId xmlns:p14="http://schemas.microsoft.com/office/powerpoint/2010/main" val="2647958769"/>
              </p:ext>
            </p:extLst>
          </p:nvPr>
        </p:nvGraphicFramePr>
        <p:xfrm>
          <a:off x="531378" y="2246051"/>
          <a:ext cx="6839095" cy="3559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034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Native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35</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581376"/>
            <a:ext cx="9020996" cy="4171354"/>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smtClean="0"/>
              <a:t>	PHP </a:t>
            </a:r>
            <a:r>
              <a:rPr lang="en-US" dirty="0"/>
              <a:t>Native </a:t>
            </a:r>
            <a:r>
              <a:rPr lang="en-US" dirty="0" err="1"/>
              <a:t>adalah</a:t>
            </a:r>
            <a:r>
              <a:rPr lang="en-US" dirty="0"/>
              <a:t> </a:t>
            </a:r>
            <a:r>
              <a:rPr lang="en-US" dirty="0" err="1"/>
              <a:t>sebuah</a:t>
            </a:r>
            <a:r>
              <a:rPr lang="en-US" dirty="0"/>
              <a:t> </a:t>
            </a:r>
            <a:r>
              <a:rPr lang="en-US" dirty="0" err="1"/>
              <a:t>barisan</a:t>
            </a:r>
            <a:r>
              <a:rPr lang="en-US" dirty="0"/>
              <a:t> </a:t>
            </a:r>
            <a:r>
              <a:rPr lang="en-US" dirty="0" err="1"/>
              <a:t>kode</a:t>
            </a:r>
            <a:r>
              <a:rPr lang="en-US" dirty="0"/>
              <a:t> </a:t>
            </a:r>
            <a:r>
              <a:rPr lang="en-US" dirty="0" err="1"/>
              <a:t>asli</a:t>
            </a:r>
            <a:r>
              <a:rPr lang="en-US" dirty="0"/>
              <a:t> yang </a:t>
            </a:r>
            <a:r>
              <a:rPr lang="en-US" dirty="0" err="1"/>
              <a:t>dibuat</a:t>
            </a:r>
            <a:r>
              <a:rPr lang="en-US" dirty="0"/>
              <a:t> </a:t>
            </a:r>
            <a:r>
              <a:rPr lang="en-US" dirty="0" err="1"/>
              <a:t>sendiri</a:t>
            </a:r>
            <a:r>
              <a:rPr lang="en-US" dirty="0"/>
              <a:t> </a:t>
            </a:r>
            <a:r>
              <a:rPr lang="en-US" dirty="0" err="1"/>
              <a:t>oleh</a:t>
            </a:r>
            <a:r>
              <a:rPr lang="en-US" dirty="0"/>
              <a:t> programmer </a:t>
            </a:r>
            <a:r>
              <a:rPr lang="en-US" dirty="0" err="1" smtClean="0"/>
              <a:t>tersebut</a:t>
            </a:r>
            <a:r>
              <a:rPr lang="en-US" dirty="0" smtClean="0"/>
              <a:t> </a:t>
            </a:r>
            <a:r>
              <a:rPr lang="en-US" dirty="0" err="1" smtClean="0"/>
              <a:t>mulai</a:t>
            </a:r>
            <a:r>
              <a:rPr lang="en-US" dirty="0" smtClean="0"/>
              <a:t> </a:t>
            </a:r>
            <a:r>
              <a:rPr lang="en-US" dirty="0" err="1" smtClean="0"/>
              <a:t>dari</a:t>
            </a:r>
            <a:r>
              <a:rPr lang="en-US" dirty="0" smtClean="0"/>
              <a:t> nol. </a:t>
            </a:r>
            <a:r>
              <a:rPr lang="en-US" dirty="0" err="1" smtClean="0"/>
              <a:t>Ketika</a:t>
            </a:r>
            <a:r>
              <a:rPr lang="en-US" dirty="0" smtClean="0"/>
              <a:t> </a:t>
            </a:r>
            <a:r>
              <a:rPr lang="en-US" dirty="0"/>
              <a:t>programmer junior </a:t>
            </a:r>
            <a:r>
              <a:rPr lang="en-US" dirty="0" err="1"/>
              <a:t>menggunakan</a:t>
            </a:r>
            <a:r>
              <a:rPr lang="en-US" dirty="0"/>
              <a:t> PHP Native </a:t>
            </a:r>
            <a:r>
              <a:rPr lang="en-US" dirty="0" err="1"/>
              <a:t>maka</a:t>
            </a:r>
            <a:r>
              <a:rPr lang="en-US" dirty="0"/>
              <a:t> </a:t>
            </a:r>
            <a:r>
              <a:rPr lang="en-US" dirty="0" err="1"/>
              <a:t>manfaatnya</a:t>
            </a:r>
            <a:r>
              <a:rPr lang="en-US" dirty="0"/>
              <a:t> </a:t>
            </a:r>
            <a:r>
              <a:rPr lang="en-US" dirty="0" err="1"/>
              <a:t>jauh</a:t>
            </a:r>
            <a:r>
              <a:rPr lang="en-US" dirty="0"/>
              <a:t> </a:t>
            </a:r>
            <a:r>
              <a:rPr lang="en-US" dirty="0" err="1"/>
              <a:t>lebih</a:t>
            </a:r>
            <a:r>
              <a:rPr lang="en-US" dirty="0"/>
              <a:t> </a:t>
            </a:r>
            <a:r>
              <a:rPr lang="en-US" dirty="0" err="1"/>
              <a:t>efektif</a:t>
            </a:r>
            <a:r>
              <a:rPr lang="en-US" dirty="0"/>
              <a:t> </a:t>
            </a:r>
            <a:r>
              <a:rPr lang="en-US" dirty="0" err="1"/>
              <a:t>sebelum</a:t>
            </a:r>
            <a:r>
              <a:rPr lang="en-US" dirty="0"/>
              <a:t> </a:t>
            </a:r>
            <a:r>
              <a:rPr lang="en-US" dirty="0" err="1"/>
              <a:t>menggunakan</a:t>
            </a:r>
            <a:r>
              <a:rPr lang="en-US" dirty="0"/>
              <a:t> framework </a:t>
            </a:r>
            <a:r>
              <a:rPr lang="en-US" dirty="0" err="1" smtClean="0"/>
              <a:t>karena</a:t>
            </a:r>
            <a:r>
              <a:rPr lang="en-US" dirty="0" smtClean="0"/>
              <a:t> PHP </a:t>
            </a:r>
            <a:r>
              <a:rPr lang="en-US" dirty="0"/>
              <a:t>Native </a:t>
            </a:r>
            <a:r>
              <a:rPr lang="en-US" dirty="0" err="1"/>
              <a:t>adalah</a:t>
            </a:r>
            <a:r>
              <a:rPr lang="en-US" dirty="0"/>
              <a:t> </a:t>
            </a:r>
            <a:r>
              <a:rPr lang="en-US" dirty="0" err="1"/>
              <a:t>basicnya</a:t>
            </a:r>
            <a:r>
              <a:rPr lang="en-US" dirty="0"/>
              <a:t> </a:t>
            </a:r>
            <a:r>
              <a:rPr lang="en-US" dirty="0" err="1"/>
              <a:t>belajar</a:t>
            </a:r>
            <a:r>
              <a:rPr lang="en-US" dirty="0"/>
              <a:t> framework</a:t>
            </a:r>
            <a:r>
              <a:rPr lang="en-US" dirty="0" smtClean="0"/>
              <a:t>.</a:t>
            </a:r>
          </a:p>
          <a:p>
            <a:pPr fontAlgn="base"/>
            <a:endParaRPr lang="en-US" dirty="0"/>
          </a:p>
          <a:p>
            <a:pPr fontAlgn="base"/>
            <a:r>
              <a:rPr lang="en-US" dirty="0"/>
              <a:t>	</a:t>
            </a:r>
            <a:r>
              <a:rPr lang="en-US" dirty="0" err="1" smtClean="0"/>
              <a:t>Penggunaan</a:t>
            </a:r>
            <a:r>
              <a:rPr lang="en-US" dirty="0" smtClean="0"/>
              <a:t> </a:t>
            </a:r>
            <a:r>
              <a:rPr lang="en-US" dirty="0"/>
              <a:t>PHP Native </a:t>
            </a:r>
            <a:r>
              <a:rPr lang="en-US" dirty="0" err="1"/>
              <a:t>tidak</a:t>
            </a:r>
            <a:r>
              <a:rPr lang="en-US" dirty="0"/>
              <a:t> </a:t>
            </a:r>
            <a:r>
              <a:rPr lang="en-US" dirty="0" err="1"/>
              <a:t>cocok</a:t>
            </a:r>
            <a:r>
              <a:rPr lang="en-US" dirty="0"/>
              <a:t> </a:t>
            </a:r>
            <a:r>
              <a:rPr lang="en-US" dirty="0" err="1"/>
              <a:t>untuk</a:t>
            </a:r>
            <a:r>
              <a:rPr lang="en-US" dirty="0"/>
              <a:t> </a:t>
            </a:r>
            <a:r>
              <a:rPr lang="en-US" dirty="0" err="1"/>
              <a:t>membuat</a:t>
            </a:r>
            <a:r>
              <a:rPr lang="en-US" dirty="0"/>
              <a:t> website </a:t>
            </a:r>
            <a:r>
              <a:rPr lang="en-US" dirty="0" err="1"/>
              <a:t>besar</a:t>
            </a:r>
            <a:r>
              <a:rPr lang="en-US" dirty="0"/>
              <a:t> </a:t>
            </a:r>
            <a:r>
              <a:rPr lang="en-US" dirty="0" err="1"/>
              <a:t>seperti</a:t>
            </a:r>
            <a:r>
              <a:rPr lang="en-US" dirty="0"/>
              <a:t> </a:t>
            </a:r>
            <a:r>
              <a:rPr lang="en-US" dirty="0" err="1"/>
              <a:t>pemerintahan</a:t>
            </a:r>
            <a:r>
              <a:rPr lang="en-US" dirty="0"/>
              <a:t>, online shop </a:t>
            </a:r>
            <a:r>
              <a:rPr lang="en-US" dirty="0" err="1"/>
              <a:t>dan</a:t>
            </a:r>
            <a:r>
              <a:rPr lang="en-US" dirty="0"/>
              <a:t> lain-lain </a:t>
            </a:r>
            <a:r>
              <a:rPr lang="en-US" dirty="0" err="1"/>
              <a:t>dikarenakan</a:t>
            </a:r>
            <a:r>
              <a:rPr lang="en-US" dirty="0"/>
              <a:t> file-file PHP yang </a:t>
            </a:r>
            <a:r>
              <a:rPr lang="en-US" dirty="0" err="1"/>
              <a:t>dibuat</a:t>
            </a:r>
            <a:r>
              <a:rPr lang="en-US" dirty="0"/>
              <a:t> </a:t>
            </a:r>
            <a:r>
              <a:rPr lang="en-US" dirty="0" err="1"/>
              <a:t>oleh</a:t>
            </a:r>
            <a:r>
              <a:rPr lang="en-US" dirty="0"/>
              <a:t> programmer </a:t>
            </a:r>
            <a:r>
              <a:rPr lang="en-US" dirty="0" err="1"/>
              <a:t>akan</a:t>
            </a:r>
            <a:r>
              <a:rPr lang="en-US" dirty="0"/>
              <a:t> </a:t>
            </a:r>
            <a:r>
              <a:rPr lang="en-US" dirty="0" err="1"/>
              <a:t>dipisah</a:t>
            </a:r>
            <a:r>
              <a:rPr lang="en-US" dirty="0"/>
              <a:t> </a:t>
            </a:r>
            <a:r>
              <a:rPr lang="en-US" dirty="0" err="1"/>
              <a:t>dan</a:t>
            </a:r>
            <a:r>
              <a:rPr lang="en-US" dirty="0"/>
              <a:t> </a:t>
            </a:r>
            <a:r>
              <a:rPr lang="en-US" dirty="0" err="1"/>
              <a:t>memakan</a:t>
            </a:r>
            <a:r>
              <a:rPr lang="en-US" dirty="0"/>
              <a:t> </a:t>
            </a:r>
            <a:r>
              <a:rPr lang="en-US" dirty="0" err="1"/>
              <a:t>waktu</a:t>
            </a:r>
            <a:r>
              <a:rPr lang="en-US" dirty="0"/>
              <a:t> yang </a:t>
            </a:r>
            <a:r>
              <a:rPr lang="en-US" dirty="0" err="1"/>
              <a:t>sangat</a:t>
            </a:r>
            <a:r>
              <a:rPr lang="en-US" dirty="0"/>
              <a:t> lama. PHP Native </a:t>
            </a:r>
            <a:r>
              <a:rPr lang="en-US" dirty="0" err="1"/>
              <a:t>juga</a:t>
            </a:r>
            <a:r>
              <a:rPr lang="en-US" dirty="0"/>
              <a:t> </a:t>
            </a:r>
            <a:r>
              <a:rPr lang="en-US" dirty="0" err="1"/>
              <a:t>tidak</a:t>
            </a:r>
            <a:r>
              <a:rPr lang="en-US" dirty="0"/>
              <a:t> </a:t>
            </a:r>
            <a:r>
              <a:rPr lang="en-US" dirty="0" err="1"/>
              <a:t>memiliki</a:t>
            </a:r>
            <a:r>
              <a:rPr lang="en-US" dirty="0"/>
              <a:t> </a:t>
            </a:r>
            <a:r>
              <a:rPr lang="en-US" dirty="0" err="1"/>
              <a:t>fitur</a:t>
            </a:r>
            <a:r>
              <a:rPr lang="en-US" dirty="0"/>
              <a:t> </a:t>
            </a:r>
            <a:r>
              <a:rPr lang="en-US" dirty="0" err="1" smtClean="0"/>
              <a:t>keamanan</a:t>
            </a:r>
            <a:r>
              <a:rPr lang="en-US" dirty="0" smtClean="0"/>
              <a:t> yang </a:t>
            </a:r>
            <a:r>
              <a:rPr lang="en-US" dirty="0" err="1" smtClean="0"/>
              <a:t>cukup</a:t>
            </a:r>
            <a:r>
              <a:rPr lang="en-US" dirty="0" smtClean="0"/>
              <a:t> </a:t>
            </a:r>
            <a:r>
              <a:rPr lang="en-US" dirty="0" err="1" smtClean="0"/>
              <a:t>canggih</a:t>
            </a:r>
            <a:r>
              <a:rPr lang="en-US" dirty="0" smtClean="0"/>
              <a:t> </a:t>
            </a:r>
            <a:r>
              <a:rPr lang="en-US" dirty="0" err="1" smtClean="0"/>
              <a:t>misalnya</a:t>
            </a:r>
            <a:r>
              <a:rPr lang="en-US" dirty="0" smtClean="0"/>
              <a:t> </a:t>
            </a:r>
            <a:r>
              <a:rPr lang="en-US" dirty="0" err="1" smtClean="0"/>
              <a:t>untuk</a:t>
            </a:r>
            <a:r>
              <a:rPr lang="en-US" dirty="0" smtClean="0"/>
              <a:t> </a:t>
            </a:r>
            <a:r>
              <a:rPr lang="en-US" dirty="0" err="1" smtClean="0"/>
              <a:t>mendeteksi</a:t>
            </a:r>
            <a:r>
              <a:rPr lang="en-US" dirty="0" smtClean="0"/>
              <a:t> </a:t>
            </a:r>
            <a:r>
              <a:rPr lang="en-US" dirty="0" err="1"/>
              <a:t>dan</a:t>
            </a:r>
            <a:r>
              <a:rPr lang="en-US" dirty="0"/>
              <a:t> </a:t>
            </a:r>
            <a:r>
              <a:rPr lang="en-US" dirty="0" err="1"/>
              <a:t>mencegah</a:t>
            </a:r>
            <a:r>
              <a:rPr lang="en-US" dirty="0"/>
              <a:t> </a:t>
            </a:r>
            <a:r>
              <a:rPr lang="en-US" dirty="0" err="1"/>
              <a:t>serangan</a:t>
            </a:r>
            <a:r>
              <a:rPr lang="en-US" dirty="0"/>
              <a:t> XSS, </a:t>
            </a:r>
            <a:r>
              <a:rPr lang="en-US" dirty="0" err="1"/>
              <a:t>SQLi</a:t>
            </a:r>
            <a:r>
              <a:rPr lang="en-US" dirty="0"/>
              <a:t> </a:t>
            </a:r>
            <a:r>
              <a:rPr lang="en-US" dirty="0" err="1"/>
              <a:t>ataupun</a:t>
            </a:r>
            <a:r>
              <a:rPr lang="en-US" dirty="0"/>
              <a:t> CSRF </a:t>
            </a:r>
            <a:r>
              <a:rPr lang="en-US" dirty="0" err="1"/>
              <a:t>sebaliknya</a:t>
            </a:r>
            <a:r>
              <a:rPr lang="en-US" dirty="0"/>
              <a:t> </a:t>
            </a:r>
            <a:r>
              <a:rPr lang="en-US" dirty="0" err="1"/>
              <a:t>jika</a:t>
            </a:r>
            <a:r>
              <a:rPr lang="en-US" dirty="0"/>
              <a:t> </a:t>
            </a:r>
            <a:r>
              <a:rPr lang="en-US" dirty="0" err="1"/>
              <a:t>ingin</a:t>
            </a:r>
            <a:r>
              <a:rPr lang="en-US" dirty="0"/>
              <a:t> </a:t>
            </a:r>
            <a:r>
              <a:rPr lang="en-US" dirty="0" err="1"/>
              <a:t>ada</a:t>
            </a:r>
            <a:r>
              <a:rPr lang="en-US" dirty="0"/>
              <a:t> </a:t>
            </a:r>
            <a:r>
              <a:rPr lang="en-US" dirty="0" err="1"/>
              <a:t>fitur</a:t>
            </a:r>
            <a:r>
              <a:rPr lang="en-US" dirty="0"/>
              <a:t> </a:t>
            </a:r>
            <a:r>
              <a:rPr lang="en-US" dirty="0" err="1"/>
              <a:t>tersebut</a:t>
            </a:r>
            <a:r>
              <a:rPr lang="en-US" dirty="0"/>
              <a:t> </a:t>
            </a:r>
            <a:r>
              <a:rPr lang="en-US" dirty="0" err="1"/>
              <a:t>maka</a:t>
            </a:r>
            <a:r>
              <a:rPr lang="en-US" dirty="0"/>
              <a:t> programmer </a:t>
            </a:r>
            <a:r>
              <a:rPr lang="en-US" dirty="0" err="1"/>
              <a:t>harus</a:t>
            </a:r>
            <a:r>
              <a:rPr lang="en-US" dirty="0"/>
              <a:t> </a:t>
            </a:r>
            <a:r>
              <a:rPr lang="en-US" dirty="0" err="1"/>
              <a:t>membuat</a:t>
            </a:r>
            <a:r>
              <a:rPr lang="en-US" dirty="0"/>
              <a:t> </a:t>
            </a:r>
            <a:r>
              <a:rPr lang="en-US" dirty="0" err="1"/>
              <a:t>fitur</a:t>
            </a:r>
            <a:r>
              <a:rPr lang="en-US" dirty="0"/>
              <a:t> </a:t>
            </a:r>
            <a:r>
              <a:rPr lang="en-US" dirty="0" err="1"/>
              <a:t>itu</a:t>
            </a:r>
            <a:r>
              <a:rPr lang="en-US" dirty="0"/>
              <a:t> </a:t>
            </a:r>
            <a:r>
              <a:rPr lang="en-US" dirty="0" err="1"/>
              <a:t>sendiri</a:t>
            </a:r>
            <a:r>
              <a:rPr lang="en-US" dirty="0" smtClean="0"/>
              <a:t>.</a:t>
            </a:r>
            <a:endParaRPr lang="en-US" dirty="0"/>
          </a:p>
        </p:txBody>
      </p:sp>
    </p:spTree>
    <p:extLst>
      <p:ext uri="{BB962C8B-B14F-4D97-AF65-F5344CB8AC3E}">
        <p14:creationId xmlns:p14="http://schemas.microsoft.com/office/powerpoint/2010/main" val="406789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dirty="0" smtClean="0"/>
              <a:t>Framework - </a:t>
            </a:r>
            <a:r>
              <a:rPr lang="en-US" b="0" dirty="0" err="1" smtClean="0"/>
              <a:t>Penulisan</a:t>
            </a:r>
            <a:r>
              <a:rPr lang="en-US" dirty="0"/>
              <a:t> </a:t>
            </a:r>
            <a:r>
              <a:rPr lang="en-US" b="0" dirty="0" smtClean="0"/>
              <a:t>PHP</a:t>
            </a:r>
            <a:endParaRPr lang="en-US" b="0" dirty="0"/>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err="1"/>
              <a:t>Pengenalan</a:t>
            </a:r>
            <a:r>
              <a:rPr lang="en-US" dirty="0"/>
              <a:t> </a:t>
            </a:r>
            <a:r>
              <a:rPr lang="en-US" dirty="0" err="1"/>
              <a:t>Dasar</a:t>
            </a:r>
            <a:r>
              <a:rPr lang="en-US" dirty="0"/>
              <a:t> – </a:t>
            </a:r>
            <a:r>
              <a:rPr lang="en-US" dirty="0" smtClean="0"/>
              <a:t>PHP</a:t>
            </a:r>
            <a:endParaRPr lang="en-US" dirty="0"/>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36</a:t>
            </a:fld>
            <a:endParaRPr lang="en-US" dirty="0"/>
          </a:p>
        </p:txBody>
      </p:sp>
      <p:sp>
        <p:nvSpPr>
          <p:cNvPr id="11" name="Text Placeholder 8">
            <a:extLst>
              <a:ext uri="{FF2B5EF4-FFF2-40B4-BE49-F238E27FC236}">
                <a16:creationId xmlns:a16="http://schemas.microsoft.com/office/drawing/2014/main" id="{EA7C22CB-613A-4C0B-90B3-4A405F793D3C}"/>
              </a:ext>
            </a:extLst>
          </p:cNvPr>
          <p:cNvSpPr txBox="1">
            <a:spLocks/>
          </p:cNvSpPr>
          <p:nvPr/>
        </p:nvSpPr>
        <p:spPr>
          <a:xfrm>
            <a:off x="637909" y="1856583"/>
            <a:ext cx="9464879" cy="4171355"/>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err="1" smtClean="0"/>
              <a:t>Dibangun</a:t>
            </a:r>
            <a:r>
              <a:rPr lang="en-US" dirty="0" smtClean="0"/>
              <a:t> </a:t>
            </a:r>
            <a:r>
              <a:rPr lang="en-US" dirty="0" err="1"/>
              <a:t>menggunakan</a:t>
            </a:r>
            <a:r>
              <a:rPr lang="en-US" dirty="0"/>
              <a:t> </a:t>
            </a:r>
            <a:r>
              <a:rPr lang="en-US" dirty="0" err="1"/>
              <a:t>barisan</a:t>
            </a:r>
            <a:r>
              <a:rPr lang="en-US" dirty="0"/>
              <a:t> </a:t>
            </a:r>
            <a:r>
              <a:rPr lang="en-US" dirty="0" err="1"/>
              <a:t>kode</a:t>
            </a:r>
            <a:r>
              <a:rPr lang="en-US" dirty="0"/>
              <a:t> </a:t>
            </a:r>
            <a:r>
              <a:rPr lang="en-US" dirty="0" err="1"/>
              <a:t>pemrograman</a:t>
            </a:r>
            <a:r>
              <a:rPr lang="en-US" dirty="0"/>
              <a:t> PHP, framework </a:t>
            </a:r>
            <a:r>
              <a:rPr lang="en-US" dirty="0" err="1"/>
              <a:t>sendiri</a:t>
            </a:r>
            <a:r>
              <a:rPr lang="en-US" dirty="0"/>
              <a:t> </a:t>
            </a:r>
            <a:r>
              <a:rPr lang="en-US" dirty="0" err="1"/>
              <a:t>merupakan</a:t>
            </a:r>
            <a:r>
              <a:rPr lang="en-US" dirty="0"/>
              <a:t> </a:t>
            </a:r>
            <a:r>
              <a:rPr lang="en-US" dirty="0" err="1"/>
              <a:t>kerangka</a:t>
            </a:r>
            <a:r>
              <a:rPr lang="en-US" dirty="0"/>
              <a:t> </a:t>
            </a:r>
            <a:r>
              <a:rPr lang="en-US" dirty="0" err="1"/>
              <a:t>kerja</a:t>
            </a:r>
            <a:r>
              <a:rPr lang="en-US" dirty="0"/>
              <a:t> yang </a:t>
            </a:r>
            <a:r>
              <a:rPr lang="en-US" dirty="0" err="1"/>
              <a:t>lebih</a:t>
            </a:r>
            <a:r>
              <a:rPr lang="en-US" dirty="0"/>
              <a:t> </a:t>
            </a:r>
            <a:r>
              <a:rPr lang="en-US" dirty="0" err="1"/>
              <a:t>terstruktur</a:t>
            </a:r>
            <a:r>
              <a:rPr lang="en-US" dirty="0"/>
              <a:t> </a:t>
            </a:r>
            <a:r>
              <a:rPr lang="en-US" dirty="0" err="1"/>
              <a:t>dan</a:t>
            </a:r>
            <a:r>
              <a:rPr lang="en-US" dirty="0"/>
              <a:t> </a:t>
            </a:r>
            <a:r>
              <a:rPr lang="en-US" dirty="0" err="1"/>
              <a:t>kompleks</a:t>
            </a:r>
            <a:r>
              <a:rPr lang="en-US" dirty="0"/>
              <a:t> </a:t>
            </a:r>
            <a:r>
              <a:rPr lang="en-US" dirty="0" err="1"/>
              <a:t>dalam</a:t>
            </a:r>
            <a:r>
              <a:rPr lang="en-US" dirty="0"/>
              <a:t> </a:t>
            </a:r>
            <a:r>
              <a:rPr lang="en-US" dirty="0" err="1"/>
              <a:t>penggunaan</a:t>
            </a:r>
            <a:r>
              <a:rPr lang="en-US" dirty="0"/>
              <a:t> </a:t>
            </a:r>
            <a:r>
              <a:rPr lang="en-US" dirty="0" err="1"/>
              <a:t>membuat</a:t>
            </a:r>
            <a:r>
              <a:rPr lang="en-US" dirty="0"/>
              <a:t> website </a:t>
            </a:r>
            <a:r>
              <a:rPr lang="en-US" dirty="0" err="1"/>
              <a:t>berskala</a:t>
            </a:r>
            <a:r>
              <a:rPr lang="en-US" dirty="0"/>
              <a:t> </a:t>
            </a:r>
            <a:r>
              <a:rPr lang="en-US" dirty="0" err="1"/>
              <a:t>kecil</a:t>
            </a:r>
            <a:r>
              <a:rPr lang="en-US" dirty="0"/>
              <a:t> </a:t>
            </a:r>
            <a:r>
              <a:rPr lang="en-US" dirty="0" err="1"/>
              <a:t>hingga</a:t>
            </a:r>
            <a:r>
              <a:rPr lang="en-US" dirty="0"/>
              <a:t> </a:t>
            </a:r>
            <a:r>
              <a:rPr lang="en-US" dirty="0" err="1"/>
              <a:t>besar</a:t>
            </a:r>
            <a:r>
              <a:rPr lang="en-US" dirty="0"/>
              <a:t>. Kumpulan </a:t>
            </a:r>
            <a:r>
              <a:rPr lang="en-US" dirty="0" err="1"/>
              <a:t>kode</a:t>
            </a:r>
            <a:r>
              <a:rPr lang="en-US" dirty="0"/>
              <a:t> PHP yang </a:t>
            </a:r>
            <a:r>
              <a:rPr lang="en-US" dirty="0" err="1"/>
              <a:t>sudah</a:t>
            </a:r>
            <a:r>
              <a:rPr lang="en-US" dirty="0"/>
              <a:t> </a:t>
            </a:r>
            <a:r>
              <a:rPr lang="en-US" dirty="0" err="1"/>
              <a:t>diatur</a:t>
            </a:r>
            <a:r>
              <a:rPr lang="en-US" dirty="0"/>
              <a:t> </a:t>
            </a:r>
            <a:r>
              <a:rPr lang="en-US" dirty="0" err="1"/>
              <a:t>menjadi</a:t>
            </a:r>
            <a:r>
              <a:rPr lang="en-US" dirty="0"/>
              <a:t> </a:t>
            </a:r>
            <a:r>
              <a:rPr lang="en-US" dirty="0" err="1"/>
              <a:t>terstruktur</a:t>
            </a:r>
            <a:r>
              <a:rPr lang="en-US" dirty="0"/>
              <a:t> </a:t>
            </a:r>
            <a:r>
              <a:rPr lang="en-US" dirty="0" err="1"/>
              <a:t>maka</a:t>
            </a:r>
            <a:r>
              <a:rPr lang="en-US" dirty="0"/>
              <a:t> </a:t>
            </a:r>
            <a:r>
              <a:rPr lang="en-US" dirty="0" err="1"/>
              <a:t>semua</a:t>
            </a:r>
            <a:r>
              <a:rPr lang="en-US" dirty="0"/>
              <a:t> </a:t>
            </a:r>
            <a:r>
              <a:rPr lang="en-US" dirty="0" err="1"/>
              <a:t>pekerjaan</a:t>
            </a:r>
            <a:r>
              <a:rPr lang="en-US" dirty="0"/>
              <a:t> yang </a:t>
            </a:r>
            <a:r>
              <a:rPr lang="en-US" dirty="0" err="1"/>
              <a:t>dilakukan</a:t>
            </a:r>
            <a:r>
              <a:rPr lang="en-US" dirty="0"/>
              <a:t> </a:t>
            </a:r>
            <a:r>
              <a:rPr lang="en-US" dirty="0" err="1"/>
              <a:t>oleh</a:t>
            </a:r>
            <a:r>
              <a:rPr lang="en-US" dirty="0"/>
              <a:t> programmer </a:t>
            </a:r>
            <a:r>
              <a:rPr lang="en-US" dirty="0" err="1"/>
              <a:t>menjadi</a:t>
            </a:r>
            <a:r>
              <a:rPr lang="en-US" dirty="0"/>
              <a:t> </a:t>
            </a:r>
            <a:r>
              <a:rPr lang="en-US" dirty="0" err="1"/>
              <a:t>cepat</a:t>
            </a:r>
            <a:r>
              <a:rPr lang="en-US" dirty="0"/>
              <a:t> </a:t>
            </a:r>
            <a:r>
              <a:rPr lang="en-US" dirty="0" err="1"/>
              <a:t>dan</a:t>
            </a:r>
            <a:r>
              <a:rPr lang="en-US" dirty="0"/>
              <a:t> </a:t>
            </a:r>
            <a:r>
              <a:rPr lang="en-US" dirty="0" err="1"/>
              <a:t>menghemat</a:t>
            </a:r>
            <a:r>
              <a:rPr lang="en-US" dirty="0"/>
              <a:t> </a:t>
            </a:r>
            <a:r>
              <a:rPr lang="en-US" dirty="0" err="1"/>
              <a:t>waktu</a:t>
            </a:r>
            <a:r>
              <a:rPr lang="en-US" dirty="0" smtClean="0"/>
              <a:t>.</a:t>
            </a:r>
          </a:p>
          <a:p>
            <a:r>
              <a:rPr lang="en-US" dirty="0" smtClean="0"/>
              <a:t>	</a:t>
            </a:r>
            <a:r>
              <a:rPr lang="en-US" dirty="0" err="1" smtClean="0"/>
              <a:t>Hadirnya</a:t>
            </a:r>
            <a:r>
              <a:rPr lang="en-US" dirty="0" smtClean="0"/>
              <a:t> </a:t>
            </a:r>
            <a:r>
              <a:rPr lang="en-US" dirty="0"/>
              <a:t>framework </a:t>
            </a:r>
            <a:r>
              <a:rPr lang="en-US" dirty="0" err="1"/>
              <a:t>menjadikan</a:t>
            </a:r>
            <a:r>
              <a:rPr lang="en-US" dirty="0"/>
              <a:t> </a:t>
            </a:r>
            <a:r>
              <a:rPr lang="en-US" dirty="0" err="1"/>
              <a:t>pekerjaan</a:t>
            </a:r>
            <a:r>
              <a:rPr lang="en-US" dirty="0"/>
              <a:t> </a:t>
            </a:r>
            <a:r>
              <a:rPr lang="en-US" dirty="0" err="1"/>
              <a:t>semakin</a:t>
            </a:r>
            <a:r>
              <a:rPr lang="en-US" dirty="0"/>
              <a:t> </a:t>
            </a:r>
            <a:r>
              <a:rPr lang="en-US" dirty="0" err="1"/>
              <a:t>dipermudah</a:t>
            </a:r>
            <a:r>
              <a:rPr lang="en-US" dirty="0"/>
              <a:t> </a:t>
            </a:r>
            <a:r>
              <a:rPr lang="en-US" dirty="0" err="1" smtClean="0"/>
              <a:t>terutama</a:t>
            </a:r>
            <a:r>
              <a:rPr lang="en-US" dirty="0" smtClean="0"/>
              <a:t> </a:t>
            </a:r>
            <a:r>
              <a:rPr lang="en-US" dirty="0" err="1" smtClean="0"/>
              <a:t>untuk</a:t>
            </a:r>
            <a:r>
              <a:rPr lang="en-US" dirty="0" smtClean="0"/>
              <a:t> </a:t>
            </a:r>
            <a:r>
              <a:rPr lang="en-US" dirty="0" err="1"/>
              <a:t>membangun</a:t>
            </a:r>
            <a:r>
              <a:rPr lang="en-US" dirty="0"/>
              <a:t> </a:t>
            </a:r>
            <a:r>
              <a:rPr lang="en-US" dirty="0" err="1"/>
              <a:t>sebuah</a:t>
            </a:r>
            <a:r>
              <a:rPr lang="en-US" dirty="0"/>
              <a:t> </a:t>
            </a:r>
            <a:r>
              <a:rPr lang="en-US" dirty="0" err="1"/>
              <a:t>aplikasi</a:t>
            </a:r>
            <a:r>
              <a:rPr lang="en-US" dirty="0"/>
              <a:t> </a:t>
            </a:r>
            <a:r>
              <a:rPr lang="en-US" dirty="0" err="1" smtClean="0"/>
              <a:t>bersama</a:t>
            </a:r>
            <a:r>
              <a:rPr lang="en-US" dirty="0" smtClean="0"/>
              <a:t> </a:t>
            </a:r>
            <a:r>
              <a:rPr lang="en-US" dirty="0" err="1"/>
              <a:t>tim</a:t>
            </a:r>
            <a:r>
              <a:rPr lang="en-US" dirty="0"/>
              <a:t> </a:t>
            </a:r>
            <a:r>
              <a:rPr lang="en-US" dirty="0" err="1"/>
              <a:t>tanpa</a:t>
            </a:r>
            <a:r>
              <a:rPr lang="en-US" dirty="0"/>
              <a:t> </a:t>
            </a:r>
            <a:r>
              <a:rPr lang="en-US" dirty="0" err="1"/>
              <a:t>harus</a:t>
            </a:r>
            <a:r>
              <a:rPr lang="en-US" dirty="0"/>
              <a:t> </a:t>
            </a:r>
            <a:r>
              <a:rPr lang="en-US" dirty="0" err="1"/>
              <a:t>memisah-misahkan</a:t>
            </a:r>
            <a:r>
              <a:rPr lang="en-US" dirty="0"/>
              <a:t> file </a:t>
            </a:r>
            <a:r>
              <a:rPr lang="en-US" dirty="0" err="1"/>
              <a:t>layaknya</a:t>
            </a:r>
            <a:r>
              <a:rPr lang="en-US" dirty="0"/>
              <a:t> PHP Native. </a:t>
            </a:r>
            <a:r>
              <a:rPr lang="en-US" dirty="0" err="1"/>
              <a:t>Tak</a:t>
            </a:r>
            <a:r>
              <a:rPr lang="en-US" dirty="0"/>
              <a:t> </a:t>
            </a:r>
            <a:r>
              <a:rPr lang="en-US" dirty="0" err="1"/>
              <a:t>hanya</a:t>
            </a:r>
            <a:r>
              <a:rPr lang="en-US" dirty="0"/>
              <a:t> </a:t>
            </a:r>
            <a:r>
              <a:rPr lang="en-US" dirty="0" err="1"/>
              <a:t>itu</a:t>
            </a:r>
            <a:r>
              <a:rPr lang="en-US" dirty="0"/>
              <a:t> </a:t>
            </a:r>
            <a:r>
              <a:rPr lang="en-US" dirty="0" err="1"/>
              <a:t>untuk</a:t>
            </a:r>
            <a:r>
              <a:rPr lang="en-US" dirty="0"/>
              <a:t> </a:t>
            </a:r>
            <a:r>
              <a:rPr lang="en-US" dirty="0" err="1"/>
              <a:t>menjamin</a:t>
            </a:r>
            <a:r>
              <a:rPr lang="en-US" dirty="0"/>
              <a:t> </a:t>
            </a:r>
            <a:r>
              <a:rPr lang="en-US" dirty="0" err="1"/>
              <a:t>keamanan</a:t>
            </a:r>
            <a:r>
              <a:rPr lang="en-US" dirty="0"/>
              <a:t> </a:t>
            </a:r>
            <a:r>
              <a:rPr lang="en-US" dirty="0" err="1"/>
              <a:t>sebuah</a:t>
            </a:r>
            <a:r>
              <a:rPr lang="en-US" dirty="0"/>
              <a:t> website, </a:t>
            </a:r>
            <a:r>
              <a:rPr lang="en-US" dirty="0" err="1"/>
              <a:t>dibeberapa</a:t>
            </a:r>
            <a:r>
              <a:rPr lang="en-US" dirty="0"/>
              <a:t> framework </a:t>
            </a:r>
            <a:r>
              <a:rPr lang="en-US" dirty="0" smtClean="0"/>
              <a:t>PHP </a:t>
            </a:r>
            <a:r>
              <a:rPr lang="en-US" dirty="0" err="1" smtClean="0"/>
              <a:t>telah</a:t>
            </a:r>
            <a:r>
              <a:rPr lang="en-US" dirty="0" smtClean="0"/>
              <a:t> </a:t>
            </a:r>
            <a:r>
              <a:rPr lang="en-US" dirty="0" err="1"/>
              <a:t>memasangkan</a:t>
            </a:r>
            <a:r>
              <a:rPr lang="en-US" dirty="0"/>
              <a:t> </a:t>
            </a:r>
            <a:r>
              <a:rPr lang="en-US" dirty="0" err="1"/>
              <a:t>fitur</a:t>
            </a:r>
            <a:r>
              <a:rPr lang="en-US" dirty="0"/>
              <a:t> </a:t>
            </a:r>
            <a:r>
              <a:rPr lang="en-US" dirty="0" err="1"/>
              <a:t>keamanan</a:t>
            </a:r>
            <a:r>
              <a:rPr lang="en-US" dirty="0"/>
              <a:t> </a:t>
            </a:r>
            <a:r>
              <a:rPr lang="en-US" dirty="0" err="1"/>
              <a:t>untuk</a:t>
            </a:r>
            <a:r>
              <a:rPr lang="en-US" dirty="0"/>
              <a:t> </a:t>
            </a:r>
            <a:r>
              <a:rPr lang="en-US" dirty="0" err="1"/>
              <a:t>mencegah</a:t>
            </a:r>
            <a:r>
              <a:rPr lang="en-US" dirty="0"/>
              <a:t> </a:t>
            </a:r>
            <a:r>
              <a:rPr lang="en-US" dirty="0" err="1"/>
              <a:t>serangan-serangan</a:t>
            </a:r>
            <a:r>
              <a:rPr lang="en-US" dirty="0"/>
              <a:t> </a:t>
            </a:r>
            <a:r>
              <a:rPr lang="en-US" dirty="0" err="1"/>
              <a:t>dari</a:t>
            </a:r>
            <a:r>
              <a:rPr lang="en-US" dirty="0"/>
              <a:t> </a:t>
            </a:r>
            <a:r>
              <a:rPr lang="en-US" dirty="0" err="1"/>
              <a:t>luar</a:t>
            </a:r>
            <a:r>
              <a:rPr lang="en-US" dirty="0"/>
              <a:t> yang </a:t>
            </a:r>
            <a:r>
              <a:rPr lang="en-US" dirty="0" err="1"/>
              <a:t>bisa</a:t>
            </a:r>
            <a:r>
              <a:rPr lang="en-US" dirty="0"/>
              <a:t> </a:t>
            </a:r>
            <a:r>
              <a:rPr lang="en-US" dirty="0" err="1"/>
              <a:t>mengakibatkan</a:t>
            </a:r>
            <a:r>
              <a:rPr lang="en-US" dirty="0"/>
              <a:t> </a:t>
            </a:r>
            <a:r>
              <a:rPr lang="en-US" dirty="0" err="1"/>
              <a:t>bocornya</a:t>
            </a:r>
            <a:r>
              <a:rPr lang="en-US" dirty="0"/>
              <a:t> data </a:t>
            </a:r>
            <a:r>
              <a:rPr lang="en-US" dirty="0" err="1"/>
              <a:t>sensitif</a:t>
            </a:r>
            <a:r>
              <a:rPr lang="en-US" dirty="0"/>
              <a:t>  </a:t>
            </a:r>
            <a:r>
              <a:rPr lang="en-US" dirty="0" err="1"/>
              <a:t>seperti</a:t>
            </a:r>
            <a:r>
              <a:rPr lang="en-US" dirty="0"/>
              <a:t> account, database </a:t>
            </a:r>
            <a:r>
              <a:rPr lang="en-US" dirty="0" err="1"/>
              <a:t>dan</a:t>
            </a:r>
            <a:r>
              <a:rPr lang="en-US" dirty="0"/>
              <a:t> </a:t>
            </a:r>
            <a:r>
              <a:rPr lang="en-US" dirty="0" err="1"/>
              <a:t>informasi</a:t>
            </a:r>
            <a:r>
              <a:rPr lang="en-US" dirty="0"/>
              <a:t> </a:t>
            </a:r>
            <a:r>
              <a:rPr lang="en-US" dirty="0" err="1"/>
              <a:t>lainnya</a:t>
            </a:r>
            <a:r>
              <a:rPr lang="en-US" dirty="0"/>
              <a:t>.</a:t>
            </a:r>
          </a:p>
        </p:txBody>
      </p:sp>
    </p:spTree>
    <p:extLst>
      <p:ext uri="{BB962C8B-B14F-4D97-AF65-F5344CB8AC3E}">
        <p14:creationId xmlns:p14="http://schemas.microsoft.com/office/powerpoint/2010/main" val="195761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normAutofit fontScale="90000"/>
          </a:bodyPr>
          <a:lstStyle/>
          <a:p>
            <a:r>
              <a:rPr lang="en-US" dirty="0" smtClean="0"/>
              <a:t>Framework &amp; Database</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err="1" smtClean="0"/>
              <a:t>Boostrap</a:t>
            </a:r>
            <a:endParaRPr lang="en-US" dirty="0" smtClean="0"/>
          </a:p>
          <a:p>
            <a:pPr marL="342900" indent="-342900">
              <a:buFontTx/>
              <a:buChar char="-"/>
            </a:pPr>
            <a:r>
              <a:rPr lang="en-US" dirty="0" smtClean="0"/>
              <a:t>JQuery</a:t>
            </a:r>
          </a:p>
          <a:p>
            <a:pPr marL="342900" indent="-342900">
              <a:buFontTx/>
              <a:buChar char="-"/>
            </a:pPr>
            <a:r>
              <a:rPr lang="en-US" dirty="0" err="1" smtClean="0"/>
              <a:t>Laravel</a:t>
            </a:r>
            <a:endParaRPr lang="en-US" dirty="0" smtClean="0"/>
          </a:p>
          <a:p>
            <a:pPr marL="342900" indent="-342900">
              <a:buFontTx/>
              <a:buChar char="-"/>
            </a:pPr>
            <a:r>
              <a:rPr lang="en-US" dirty="0" err="1" smtClean="0"/>
              <a:t>Mysql</a:t>
            </a:r>
            <a:endParaRPr lang="en-US" dirty="0" smtClean="0"/>
          </a:p>
        </p:txBody>
      </p:sp>
    </p:spTree>
    <p:extLst>
      <p:ext uri="{BB962C8B-B14F-4D97-AF65-F5344CB8AC3E}">
        <p14:creationId xmlns:p14="http://schemas.microsoft.com/office/powerpoint/2010/main" val="1475403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a:t>Boostrap</a:t>
            </a:r>
            <a:r>
              <a:rPr lang="en-US" dirty="0" smtClean="0"/>
              <a:t> </a:t>
            </a:r>
            <a:r>
              <a:rPr lang="en-US" dirty="0"/>
              <a:t/>
            </a:r>
            <a:br>
              <a:rPr lang="en-US" dirty="0"/>
            </a:br>
            <a:r>
              <a:rPr lang="en-US" b="0" dirty="0" smtClean="0"/>
              <a:t>(</a:t>
            </a:r>
            <a:r>
              <a:rPr lang="en-US" b="0" i="1" dirty="0" smtClean="0"/>
              <a:t>Framework CSS)</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1411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JQuery </a:t>
            </a:r>
            <a:r>
              <a:rPr lang="en-US" dirty="0"/>
              <a:t/>
            </a:r>
            <a:br>
              <a:rPr lang="en-US" dirty="0"/>
            </a:br>
            <a:r>
              <a:rPr lang="en-US" b="0" dirty="0" smtClean="0"/>
              <a:t>(</a:t>
            </a:r>
            <a:r>
              <a:rPr lang="en-US" b="0" i="1" dirty="0" smtClean="0"/>
              <a:t>Framework </a:t>
            </a:r>
            <a:r>
              <a:rPr lang="en-US" b="0" i="1" dirty="0" err="1" smtClean="0"/>
              <a:t>Javascript</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3022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lstStyle/>
          <a:p>
            <a:r>
              <a:rPr lang="en-US" dirty="0" err="1"/>
              <a:t>Pengertian</a:t>
            </a:r>
            <a:r>
              <a:rPr lang="en-US" dirty="0"/>
              <a:t> Website </a:t>
            </a:r>
            <a:r>
              <a:rPr lang="en-US" dirty="0" err="1"/>
              <a:t>dan</a:t>
            </a:r>
            <a:r>
              <a:rPr lang="en-US" dirty="0"/>
              <a:t> Web Application</a:t>
            </a:r>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632194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Laravel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2940034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Mysql</a:t>
            </a:r>
            <a:r>
              <a:rPr lang="en-US" dirty="0" smtClean="0"/>
              <a:t> </a:t>
            </a:r>
            <a:r>
              <a:rPr lang="en-US" dirty="0"/>
              <a:t/>
            </a:r>
            <a:br>
              <a:rPr lang="en-US" dirty="0"/>
            </a:br>
            <a:r>
              <a:rPr lang="en-US" b="0" dirty="0" smtClean="0"/>
              <a:t>(</a:t>
            </a:r>
            <a:r>
              <a:rPr lang="en-US" b="0" i="1" dirty="0" smtClean="0"/>
              <a:t>Framework PHP)</a:t>
            </a:r>
            <a:endParaRPr lang="en-US" dirty="0"/>
          </a:p>
        </p:txBody>
      </p:sp>
      <p:sp>
        <p:nvSpPr>
          <p:cNvPr id="5" name="Text Placeholder 2"/>
          <p:cNvSpPr>
            <a:spLocks noGrp="1"/>
          </p:cNvSpPr>
          <p:nvPr>
            <p:ph type="body" idx="1"/>
          </p:nvPr>
        </p:nvSpPr>
        <p:spPr>
          <a:xfrm>
            <a:off x="4620075" y="3311566"/>
            <a:ext cx="2760971" cy="423831"/>
          </a:xfrm>
        </p:spPr>
        <p:txBody>
          <a:bodyPr>
            <a:normAutofit fontScale="70000" lnSpcReduction="20000"/>
          </a:bodyPr>
          <a:lstStyle/>
          <a:p>
            <a:r>
              <a:rPr lang="en-US" dirty="0" smtClean="0"/>
              <a:t>Framework &amp; Database</a:t>
            </a:r>
            <a:endParaRPr lang="en-US" dirty="0"/>
          </a:p>
        </p:txBody>
      </p:sp>
    </p:spTree>
    <p:extLst>
      <p:ext uri="{BB962C8B-B14F-4D97-AF65-F5344CB8AC3E}">
        <p14:creationId xmlns:p14="http://schemas.microsoft.com/office/powerpoint/2010/main" val="150340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descr="Solid dark colored hexagon in the middle of image accent">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wrap="none" rtlCol="0">
              <a:spAutoFit/>
            </a:bodyPr>
            <a:lstStyle/>
            <a:p>
              <a:r>
                <a:rPr lang="en-US" sz="1400" dirty="0">
                  <a:cs typeface="Calibri Light" panose="020F0302020204030204" pitchFamily="34" charset="0"/>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1113227"/>
          </a:xfrm>
        </p:spPr>
        <p:txBody>
          <a:bodyPr/>
          <a:lstStyle/>
          <a:p>
            <a:r>
              <a:rPr lang="en-US" dirty="0"/>
              <a:t>Tools</a:t>
            </a:r>
            <a:endParaRPr lang="en-US" b="0" dirty="0">
              <a:latin typeface="Calibri Light" panose="020F0302020204030204" pitchFamily="34" charset="0"/>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a:xfrm>
            <a:off x="6283842" y="3100647"/>
            <a:ext cx="4911633" cy="1920241"/>
          </a:xfrm>
        </p:spPr>
        <p:txBody>
          <a:bodyPr>
            <a:normAutofit lnSpcReduction="10000"/>
          </a:bodyPr>
          <a:lstStyle/>
          <a:p>
            <a:endParaRPr lang="en-US" dirty="0" smtClean="0"/>
          </a:p>
          <a:p>
            <a:pPr marL="342900" indent="-342900">
              <a:buFontTx/>
              <a:buChar char="-"/>
            </a:pPr>
            <a:r>
              <a:rPr lang="en-US" dirty="0" smtClean="0"/>
              <a:t>Web Server</a:t>
            </a:r>
          </a:p>
          <a:p>
            <a:pPr marL="342900" indent="-342900">
              <a:buFontTx/>
              <a:buChar char="-"/>
            </a:pPr>
            <a:r>
              <a:rPr lang="en-US" dirty="0" smtClean="0"/>
              <a:t>Package Manager</a:t>
            </a:r>
          </a:p>
          <a:p>
            <a:pPr marL="342900" indent="-342900">
              <a:buFontTx/>
              <a:buChar char="-"/>
            </a:pPr>
            <a:r>
              <a:rPr lang="en-US" dirty="0" smtClean="0"/>
              <a:t>Text Editor</a:t>
            </a:r>
          </a:p>
          <a:p>
            <a:pPr marL="342900" indent="-342900">
              <a:buFontTx/>
              <a:buChar char="-"/>
            </a:pPr>
            <a:r>
              <a:rPr lang="en-US" dirty="0" err="1" smtClean="0"/>
              <a:t>Git</a:t>
            </a:r>
            <a:endParaRPr lang="en-US" dirty="0" smtClean="0"/>
          </a:p>
        </p:txBody>
      </p:sp>
    </p:spTree>
    <p:extLst>
      <p:ext uri="{BB962C8B-B14F-4D97-AF65-F5344CB8AC3E}">
        <p14:creationId xmlns:p14="http://schemas.microsoft.com/office/powerpoint/2010/main" val="3294139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Web Server </a:t>
            </a:r>
            <a:r>
              <a:rPr lang="en-US" dirty="0"/>
              <a:t/>
            </a:r>
            <a:br>
              <a:rPr lang="en-US" dirty="0"/>
            </a:br>
            <a:r>
              <a:rPr lang="en-US" b="0" dirty="0" smtClean="0"/>
              <a:t>(</a:t>
            </a:r>
            <a:r>
              <a:rPr lang="en-US" b="0" i="1" dirty="0" err="1" smtClean="0"/>
              <a:t>Xampp</a:t>
            </a:r>
            <a:r>
              <a:rPr lang="en-US" b="0" i="1" dirty="0" smtClean="0"/>
              <a:t>, </a:t>
            </a:r>
            <a:r>
              <a:rPr lang="en-US" b="0" i="1" dirty="0" err="1" smtClean="0"/>
              <a:t>Lampp</a:t>
            </a:r>
            <a:r>
              <a:rPr lang="en-US" b="0" i="1" dirty="0" smtClean="0"/>
              <a:t>, </a:t>
            </a:r>
            <a:r>
              <a:rPr lang="en-US" b="0" i="1" dirty="0" err="1" smtClean="0"/>
              <a:t>Wampp</a:t>
            </a:r>
            <a:r>
              <a:rPr lang="en-US" b="0" i="1" dirty="0" smtClean="0"/>
              <a:t>)</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374297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Package Manager</a:t>
            </a:r>
            <a:r>
              <a:rPr lang="en-US" dirty="0"/>
              <a:t/>
            </a:r>
            <a:br>
              <a:rPr lang="en-US" dirty="0"/>
            </a:br>
            <a:r>
              <a:rPr lang="en-US" b="0" dirty="0" smtClean="0"/>
              <a:t>(</a:t>
            </a:r>
            <a:r>
              <a:rPr lang="en-US" b="0" i="1" dirty="0" smtClean="0"/>
              <a:t>Composer)</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833079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smtClean="0"/>
              <a:t>Text Editor</a:t>
            </a:r>
            <a:r>
              <a:rPr lang="en-US" dirty="0"/>
              <a:t/>
            </a:r>
            <a:br>
              <a:rPr lang="en-US" dirty="0"/>
            </a:br>
            <a:r>
              <a:rPr lang="en-US" b="0" dirty="0" smtClean="0"/>
              <a:t>(</a:t>
            </a:r>
            <a:r>
              <a:rPr lang="en-US" b="0" i="1" dirty="0" smtClean="0"/>
              <a:t>VS Code)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5143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a:bodyPr>
          <a:lstStyle/>
          <a:p>
            <a:r>
              <a:rPr lang="en-US" dirty="0" err="1" smtClean="0"/>
              <a:t>Git</a:t>
            </a:r>
            <a:r>
              <a:rPr lang="en-US" dirty="0" smtClean="0"/>
              <a:t> Management</a:t>
            </a:r>
            <a:r>
              <a:rPr lang="en-US" dirty="0"/>
              <a:t/>
            </a:r>
            <a:br>
              <a:rPr lang="en-US" dirty="0"/>
            </a:br>
            <a:r>
              <a:rPr lang="en-US" b="0" dirty="0" smtClean="0"/>
              <a:t>(</a:t>
            </a:r>
            <a:r>
              <a:rPr lang="en-US" b="0" i="1" dirty="0" err="1" smtClean="0"/>
              <a:t>Git</a:t>
            </a:r>
            <a:r>
              <a:rPr lang="en-US" b="0" i="1" dirty="0" smtClean="0"/>
              <a:t>, </a:t>
            </a:r>
            <a:r>
              <a:rPr lang="en-US" b="0" i="1" dirty="0" err="1" smtClean="0"/>
              <a:t>Git</a:t>
            </a:r>
            <a:r>
              <a:rPr lang="en-US" b="0" i="1" smtClean="0"/>
              <a:t> Desktop)</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smtClean="0"/>
              <a:t>Tools</a:t>
            </a:r>
            <a:endParaRPr lang="en-US" dirty="0"/>
          </a:p>
        </p:txBody>
      </p:sp>
    </p:spTree>
    <p:extLst>
      <p:ext uri="{BB962C8B-B14F-4D97-AF65-F5344CB8AC3E}">
        <p14:creationId xmlns:p14="http://schemas.microsoft.com/office/powerpoint/2010/main" val="2952263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Chart </a:t>
            </a:r>
            <a:r>
              <a:rPr lang="en-US" b="0" dirty="0"/>
              <a:t>Option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dirty="0"/>
              <a:t>Lorem ipsum dolor sit amet, consectetur adipiscing elit. </a:t>
            </a:r>
          </a:p>
          <a:p>
            <a:pPr>
              <a:buClr>
                <a:schemeClr val="accent2"/>
              </a:buClr>
            </a:pPr>
            <a:r>
              <a:rPr lang="en-US" dirty="0"/>
              <a:t>Ut fermentum a magna ut eleifend. Integer convallis suscipit ante eu varius. </a:t>
            </a:r>
          </a:p>
          <a:p>
            <a:pPr>
              <a:buClr>
                <a:schemeClr val="accent2"/>
              </a:buClr>
            </a:pPr>
            <a:r>
              <a:rPr lang="en-US" dirty="0"/>
              <a:t>Morbi a purus dolor. Suspendisse sit amet ipsum finibus justo viverra blandit. </a:t>
            </a:r>
          </a:p>
          <a:p>
            <a:pPr>
              <a:buClr>
                <a:schemeClr val="accent2"/>
              </a:buClr>
            </a:pPr>
            <a:r>
              <a:rPr lang="en-US" dirty="0"/>
              <a:t>Ut congue quis tortor eget sodales. </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32175115"/>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47</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48</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200922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Website</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359796"/>
          </a:xfrm>
        </p:spPr>
        <p:txBody>
          <a:bodyPr/>
          <a:lstStyle/>
          <a:p>
            <a:r>
              <a:rPr lang="en-US" dirty="0"/>
              <a:t>Website </a:t>
            </a:r>
            <a:r>
              <a:rPr lang="en-US" dirty="0" err="1"/>
              <a:t>adalah</a:t>
            </a:r>
            <a:r>
              <a:rPr lang="en-US" dirty="0"/>
              <a:t> </a:t>
            </a:r>
            <a:r>
              <a:rPr lang="en-US" dirty="0" err="1"/>
              <a:t>kumpulan</a:t>
            </a:r>
            <a:r>
              <a:rPr lang="en-US" dirty="0"/>
              <a:t> </a:t>
            </a:r>
            <a:r>
              <a:rPr lang="en-US" dirty="0" err="1"/>
              <a:t>halaman</a:t>
            </a:r>
            <a:r>
              <a:rPr lang="en-US" dirty="0"/>
              <a:t> di </a:t>
            </a:r>
            <a:r>
              <a:rPr lang="en-US" dirty="0" err="1"/>
              <a:t>dalam</a:t>
            </a:r>
            <a:r>
              <a:rPr lang="en-US" dirty="0"/>
              <a:t> </a:t>
            </a:r>
            <a:r>
              <a:rPr lang="en-US" dirty="0" err="1"/>
              <a:t>suatu</a:t>
            </a:r>
            <a:r>
              <a:rPr lang="en-US" dirty="0"/>
              <a:t> domain di internet yang </a:t>
            </a:r>
            <a:r>
              <a:rPr lang="en-US" dirty="0" err="1"/>
              <a:t>dapat</a:t>
            </a:r>
            <a:r>
              <a:rPr lang="en-US" dirty="0"/>
              <a:t> </a:t>
            </a:r>
            <a:r>
              <a:rPr lang="en-US" dirty="0" err="1"/>
              <a:t>diakses</a:t>
            </a:r>
            <a:r>
              <a:rPr lang="en-US" dirty="0"/>
              <a:t> </a:t>
            </a:r>
            <a:r>
              <a:rPr lang="en-US" dirty="0" err="1"/>
              <a:t>melalui</a:t>
            </a:r>
            <a:r>
              <a:rPr lang="en-US" dirty="0"/>
              <a:t> </a:t>
            </a:r>
            <a:r>
              <a:rPr lang="en-US" i="1" dirty="0"/>
              <a:t>browser</a:t>
            </a:r>
            <a:r>
              <a:rPr lang="en-US" dirty="0"/>
              <a:t>.  Website </a:t>
            </a:r>
            <a:r>
              <a:rPr lang="en-US" dirty="0" err="1"/>
              <a:t>terbagi</a:t>
            </a:r>
            <a:r>
              <a:rPr lang="en-US" dirty="0"/>
              <a:t> </a:t>
            </a:r>
            <a:r>
              <a:rPr lang="en-US" dirty="0" err="1"/>
              <a:t>menjadi</a:t>
            </a:r>
            <a:r>
              <a:rPr lang="en-US" dirty="0"/>
              <a:t> </a:t>
            </a:r>
            <a:r>
              <a:rPr lang="en-US" dirty="0" err="1"/>
              <a:t>menjadi</a:t>
            </a:r>
            <a:r>
              <a:rPr lang="en-US" dirty="0"/>
              <a:t> </a:t>
            </a:r>
            <a:r>
              <a:rPr lang="en-US" dirty="0" err="1"/>
              <a:t>dua</a:t>
            </a:r>
            <a:r>
              <a:rPr lang="en-US" dirty="0"/>
              <a:t> </a:t>
            </a:r>
            <a:r>
              <a:rPr lang="en-US" dirty="0" err="1"/>
              <a:t>jenis</a:t>
            </a:r>
            <a:r>
              <a:rPr lang="en-US" dirty="0"/>
              <a:t> </a:t>
            </a:r>
            <a:r>
              <a:rPr lang="en-US" dirty="0" err="1"/>
              <a:t>yaitu</a:t>
            </a:r>
            <a:r>
              <a:rPr lang="en-US" dirty="0"/>
              <a:t> </a:t>
            </a:r>
            <a:r>
              <a:rPr lang="en-US" b="1" dirty="0"/>
              <a:t>website </a:t>
            </a:r>
            <a:r>
              <a:rPr lang="en-US" b="1" dirty="0" err="1"/>
              <a:t>statis</a:t>
            </a:r>
            <a:r>
              <a:rPr lang="en-US" dirty="0"/>
              <a:t> </a:t>
            </a:r>
            <a:r>
              <a:rPr lang="en-US" dirty="0" err="1"/>
              <a:t>dan</a:t>
            </a:r>
            <a:r>
              <a:rPr lang="en-US" dirty="0"/>
              <a:t> </a:t>
            </a:r>
            <a:r>
              <a:rPr lang="en-US" b="1" dirty="0"/>
              <a:t>website </a:t>
            </a:r>
            <a:r>
              <a:rPr lang="en-US" b="1" dirty="0" err="1"/>
              <a:t>dinamis</a:t>
            </a:r>
            <a:r>
              <a:rPr lang="en-US" dirty="0"/>
              <a:t>. </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3923273"/>
            <a:ext cx="6725633" cy="1255556"/>
          </a:xfrm>
        </p:spPr>
        <p:txBody>
          <a:bodyPr>
            <a:normAutofit/>
          </a:bodyPr>
          <a:lstStyle/>
          <a:p>
            <a:pPr lvl="0"/>
            <a:r>
              <a:rPr lang="en-US" b="1" dirty="0" err="1" smtClean="0"/>
              <a:t>Statis</a:t>
            </a:r>
            <a:r>
              <a:rPr lang="en-US" dirty="0" smtClean="0"/>
              <a:t> </a:t>
            </a:r>
            <a:r>
              <a:rPr lang="en-US" dirty="0"/>
              <a:t>: </a:t>
            </a:r>
            <a:r>
              <a:rPr lang="en-US" dirty="0" err="1"/>
              <a:t>Informasi</a:t>
            </a:r>
            <a:r>
              <a:rPr lang="en-US" dirty="0"/>
              <a:t> </a:t>
            </a:r>
            <a:r>
              <a:rPr lang="en-US" dirty="0" err="1" smtClean="0"/>
              <a:t>bersifat</a:t>
            </a:r>
            <a:r>
              <a:rPr lang="en-US" dirty="0" smtClean="0"/>
              <a:t> </a:t>
            </a:r>
            <a:r>
              <a:rPr lang="en-US" dirty="0" err="1" smtClean="0"/>
              <a:t>tetap</a:t>
            </a:r>
            <a:r>
              <a:rPr lang="en-US" dirty="0" smtClean="0"/>
              <a:t> </a:t>
            </a:r>
            <a:r>
              <a:rPr lang="en-US" dirty="0" err="1" smtClean="0"/>
              <a:t>dan</a:t>
            </a:r>
            <a:r>
              <a:rPr lang="en-US" dirty="0" smtClean="0"/>
              <a:t> </a:t>
            </a:r>
            <a:r>
              <a:rPr lang="en-US" dirty="0" err="1" smtClean="0"/>
              <a:t>tidak</a:t>
            </a:r>
            <a:r>
              <a:rPr lang="en-US" dirty="0" smtClean="0"/>
              <a:t> </a:t>
            </a:r>
            <a:r>
              <a:rPr lang="en-US" dirty="0" err="1" smtClean="0"/>
              <a:t>berubah</a:t>
            </a:r>
            <a:endParaRPr lang="en-US" dirty="0" smtClean="0"/>
          </a:p>
          <a:p>
            <a:pPr lvl="0"/>
            <a:r>
              <a:rPr lang="en-US" b="1" dirty="0" err="1" smtClean="0"/>
              <a:t>Dinamis</a:t>
            </a:r>
            <a:r>
              <a:rPr lang="en-US" dirty="0" smtClean="0"/>
              <a:t> : </a:t>
            </a:r>
            <a:r>
              <a:rPr lang="en-US" dirty="0" err="1" smtClean="0"/>
              <a:t>Informasi</a:t>
            </a:r>
            <a:r>
              <a:rPr lang="en-US" dirty="0" smtClean="0"/>
              <a:t> </a:t>
            </a:r>
            <a:r>
              <a:rPr lang="en-US" dirty="0" err="1" smtClean="0"/>
              <a:t>nya</a:t>
            </a:r>
            <a:r>
              <a:rPr lang="en-US" dirty="0" smtClean="0"/>
              <a:t> </a:t>
            </a:r>
            <a:r>
              <a:rPr lang="en-US" dirty="0" err="1" smtClean="0"/>
              <a:t>dapat</a:t>
            </a:r>
            <a:r>
              <a:rPr lang="en-US" dirty="0" smtClean="0"/>
              <a:t> </a:t>
            </a:r>
            <a:r>
              <a:rPr lang="en-US" dirty="0" err="1" smtClean="0"/>
              <a:t>berubah</a:t>
            </a:r>
            <a:r>
              <a:rPr lang="en-US" dirty="0" smtClean="0"/>
              <a:t> </a:t>
            </a:r>
            <a:r>
              <a:rPr lang="en-US" dirty="0" err="1" smtClean="0"/>
              <a:t>sesuai</a:t>
            </a:r>
            <a:r>
              <a:rPr lang="en-US" dirty="0" smtClean="0"/>
              <a:t> </a:t>
            </a:r>
            <a:r>
              <a:rPr lang="en-US" dirty="0" err="1" smtClean="0"/>
              <a:t>kebutuhan</a:t>
            </a:r>
            <a:endParaRPr lang="en-US" dirty="0"/>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smtClean="0"/>
              <a:t>Pengenalan</a:t>
            </a:r>
            <a:r>
              <a:rPr lang="en-US" dirty="0" smtClean="0"/>
              <a:t> </a:t>
            </a:r>
            <a:r>
              <a:rPr lang="en-US" dirty="0" err="1" smtClean="0"/>
              <a:t>Dasar</a:t>
            </a:r>
            <a:r>
              <a:rPr lang="en-US" dirty="0" smtClean="0"/>
              <a:t> – Website </a:t>
            </a:r>
            <a:r>
              <a:rPr lang="en-US" dirty="0" err="1" smtClean="0"/>
              <a:t>dan</a:t>
            </a:r>
            <a:r>
              <a:rPr lang="en-US" dirty="0" smtClean="0"/>
              <a:t> Web App</a:t>
            </a:r>
            <a:endParaRPr lang="en-US" dirty="0"/>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5</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5394960"/>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Website </a:t>
            </a:r>
            <a:r>
              <a:rPr lang="en-US" sz="1600" i="1" dirty="0" err="1" smtClean="0"/>
              <a:t>bersifat</a:t>
            </a:r>
            <a:r>
              <a:rPr lang="en-US" sz="1600" i="1" dirty="0" smtClean="0"/>
              <a:t> </a:t>
            </a:r>
            <a:r>
              <a:rPr lang="en-US" sz="1600" b="1" i="1" dirty="0" err="1" smtClean="0"/>
              <a:t>informatif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menyajikan</a:t>
            </a:r>
            <a:r>
              <a:rPr lang="en-US" sz="1600" i="1" dirty="0" smtClean="0"/>
              <a:t> </a:t>
            </a:r>
            <a:r>
              <a:rPr lang="en-US" sz="1600" i="1" dirty="0" err="1" smtClean="0"/>
              <a:t>sebuah</a:t>
            </a:r>
            <a:r>
              <a:rPr lang="en-US" sz="1600" i="1" dirty="0" smtClean="0"/>
              <a:t> </a:t>
            </a:r>
            <a:r>
              <a:rPr lang="en-US" sz="1600" i="1" dirty="0" err="1" smtClean="0"/>
              <a:t>informasi</a:t>
            </a:r>
            <a:r>
              <a:rPr lang="en-US" sz="1600" i="1" dirty="0" smtClean="0"/>
              <a:t> yang </a:t>
            </a:r>
            <a:r>
              <a:rPr lang="en-US" sz="1600" i="1" dirty="0" err="1" smtClean="0"/>
              <a:t>dibutuhkan</a:t>
            </a:r>
            <a:r>
              <a:rPr lang="en-US" sz="1600" i="1" dirty="0" smtClean="0"/>
              <a:t> </a:t>
            </a:r>
            <a:r>
              <a:rPr lang="en-US" sz="1600" i="1" dirty="0" err="1" smtClean="0"/>
              <a:t>oleh</a:t>
            </a:r>
            <a:r>
              <a:rPr lang="en-US" sz="1600" i="1" dirty="0" smtClean="0"/>
              <a:t> </a:t>
            </a:r>
            <a:r>
              <a:rPr lang="en-US" sz="1600" i="1" dirty="0" err="1" smtClean="0"/>
              <a:t>pengguna</a:t>
            </a:r>
            <a:r>
              <a:rPr lang="en-US" sz="1600" i="1" dirty="0" smtClean="0"/>
              <a:t> / </a:t>
            </a:r>
            <a:r>
              <a:rPr lang="en-US" sz="1600" i="1" dirty="0" err="1" smtClean="0"/>
              <a:t>pengunjung</a:t>
            </a:r>
            <a:r>
              <a:rPr lang="en-US" sz="1600" i="1" dirty="0" smtClean="0"/>
              <a:t> website</a:t>
            </a:r>
            <a:endParaRPr lang="en-US" sz="1600" i="1" dirty="0"/>
          </a:p>
        </p:txBody>
      </p:sp>
    </p:spTree>
    <p:extLst>
      <p:ext uri="{BB962C8B-B14F-4D97-AF65-F5344CB8AC3E}">
        <p14:creationId xmlns:p14="http://schemas.microsoft.com/office/powerpoint/2010/main" val="972005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51</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smtClean="0"/>
              <a:t>Web Application</a:t>
            </a:r>
            <a:endParaRPr lang="en-US" b="0" dirty="0"/>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a:xfrm>
            <a:off x="531379" y="2563477"/>
            <a:ext cx="7342631" cy="1837422"/>
          </a:xfrm>
        </p:spPr>
        <p:txBody>
          <a:bodyPr/>
          <a:lstStyle/>
          <a:p>
            <a:r>
              <a:rPr lang="en-US" i="1" dirty="0"/>
              <a:t>Web Application</a:t>
            </a:r>
            <a:r>
              <a:rPr lang="en-US" dirty="0"/>
              <a:t> </a:t>
            </a:r>
            <a:r>
              <a:rPr lang="en-US" dirty="0" err="1"/>
              <a:t>atau</a:t>
            </a:r>
            <a:r>
              <a:rPr lang="en-US" dirty="0"/>
              <a:t> </a:t>
            </a:r>
            <a:r>
              <a:rPr lang="en-US" dirty="0" err="1"/>
              <a:t>biasa</a:t>
            </a:r>
            <a:r>
              <a:rPr lang="en-US" dirty="0"/>
              <a:t> </a:t>
            </a:r>
            <a:r>
              <a:rPr lang="en-US" dirty="0" err="1"/>
              <a:t>disingkat</a:t>
            </a:r>
            <a:r>
              <a:rPr lang="en-US" dirty="0"/>
              <a:t> </a:t>
            </a:r>
            <a:r>
              <a:rPr lang="en-US" dirty="0" err="1"/>
              <a:t>dengan</a:t>
            </a:r>
            <a:r>
              <a:rPr lang="en-US" dirty="0"/>
              <a:t> </a:t>
            </a:r>
            <a:r>
              <a:rPr lang="en-US" i="1" dirty="0"/>
              <a:t>web app</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berbasis</a:t>
            </a:r>
            <a:r>
              <a:rPr lang="en-US" dirty="0"/>
              <a:t> Web yang </a:t>
            </a:r>
            <a:r>
              <a:rPr lang="en-US" dirty="0" err="1"/>
              <a:t>dapat</a:t>
            </a:r>
            <a:r>
              <a:rPr lang="en-US" dirty="0"/>
              <a:t> </a:t>
            </a:r>
            <a:r>
              <a:rPr lang="en-US" dirty="0" err="1"/>
              <a:t>digunakan</a:t>
            </a:r>
            <a:r>
              <a:rPr lang="en-US" dirty="0"/>
              <a:t> </a:t>
            </a:r>
            <a:r>
              <a:rPr lang="en-US" dirty="0" err="1"/>
              <a:t>untuk</a:t>
            </a:r>
            <a:r>
              <a:rPr lang="en-US" dirty="0"/>
              <a:t> </a:t>
            </a:r>
            <a:r>
              <a:rPr lang="en-US" dirty="0" err="1"/>
              <a:t>melakukan</a:t>
            </a:r>
            <a:r>
              <a:rPr lang="en-US" dirty="0"/>
              <a:t> </a:t>
            </a:r>
            <a:r>
              <a:rPr lang="en-US" dirty="0" err="1"/>
              <a:t>pengolahan</a:t>
            </a:r>
            <a:r>
              <a:rPr lang="en-US" dirty="0"/>
              <a:t> data. </a:t>
            </a:r>
            <a:r>
              <a:rPr lang="en-US" dirty="0" err="1"/>
              <a:t>Jadi</a:t>
            </a:r>
            <a:r>
              <a:rPr lang="en-US" dirty="0"/>
              <a:t> </a:t>
            </a:r>
            <a:r>
              <a:rPr lang="en-US" dirty="0" err="1"/>
              <a:t>pada</a:t>
            </a:r>
            <a:r>
              <a:rPr lang="en-US" dirty="0"/>
              <a:t> </a:t>
            </a:r>
            <a:r>
              <a:rPr lang="en-US" dirty="0" err="1"/>
              <a:t>dasarnya</a:t>
            </a:r>
            <a:r>
              <a:rPr lang="en-US" dirty="0"/>
              <a:t> </a:t>
            </a:r>
            <a:r>
              <a:rPr lang="en-US" dirty="0" err="1"/>
              <a:t>ini</a:t>
            </a:r>
            <a:r>
              <a:rPr lang="en-US" dirty="0"/>
              <a:t> </a:t>
            </a:r>
            <a:r>
              <a:rPr lang="en-US" dirty="0" err="1"/>
              <a:t>adalah</a:t>
            </a:r>
            <a:r>
              <a:rPr lang="en-US" dirty="0"/>
              <a:t> </a:t>
            </a:r>
            <a:r>
              <a:rPr lang="en-US" dirty="0" err="1"/>
              <a:t>sebuah</a:t>
            </a:r>
            <a:r>
              <a:rPr lang="en-US" dirty="0"/>
              <a:t> </a:t>
            </a:r>
            <a:r>
              <a:rPr lang="en-US" dirty="0" err="1"/>
              <a:t>aplikasi</a:t>
            </a:r>
            <a:r>
              <a:rPr lang="en-US" dirty="0"/>
              <a:t>, </a:t>
            </a:r>
            <a:r>
              <a:rPr lang="en-US" dirty="0" err="1"/>
              <a:t>atau</a:t>
            </a:r>
            <a:r>
              <a:rPr lang="en-US" dirty="0"/>
              <a:t> </a:t>
            </a:r>
            <a:r>
              <a:rPr lang="en-US" dirty="0" err="1"/>
              <a:t>sebuah</a:t>
            </a:r>
            <a:r>
              <a:rPr lang="en-US" dirty="0"/>
              <a:t> program, </a:t>
            </a:r>
            <a:r>
              <a:rPr lang="en-US" dirty="0" err="1"/>
              <a:t>sebuah</a:t>
            </a:r>
            <a:r>
              <a:rPr lang="en-US" dirty="0"/>
              <a:t> </a:t>
            </a:r>
            <a:r>
              <a:rPr lang="en-US" dirty="0" err="1"/>
              <a:t>sistem</a:t>
            </a:r>
            <a:r>
              <a:rPr lang="en-US" dirty="0"/>
              <a:t>, </a:t>
            </a:r>
            <a:r>
              <a:rPr lang="en-US" dirty="0" err="1"/>
              <a:t>atau</a:t>
            </a:r>
            <a:r>
              <a:rPr lang="en-US" dirty="0"/>
              <a:t> software yang </a:t>
            </a:r>
            <a:r>
              <a:rPr lang="en-US" dirty="0" err="1"/>
              <a:t>memanfaatkan</a:t>
            </a:r>
            <a:r>
              <a:rPr lang="en-US" dirty="0"/>
              <a:t> platform Web.</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6604000" y="683106"/>
            <a:ext cx="5588000" cy="547753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6</a:t>
            </a:fld>
            <a:endParaRPr lang="en-US" dirty="0"/>
          </a:p>
        </p:txBody>
      </p:sp>
      <p:sp>
        <p:nvSpPr>
          <p:cNvPr id="8" name="Text Placeholder 8">
            <a:extLst>
              <a:ext uri="{FF2B5EF4-FFF2-40B4-BE49-F238E27FC236}">
                <a16:creationId xmlns:a16="http://schemas.microsoft.com/office/drawing/2014/main" id="{53469036-D1FB-4164-96AE-B6D8CECCFC96}"/>
              </a:ext>
            </a:extLst>
          </p:cNvPr>
          <p:cNvSpPr txBox="1">
            <a:spLocks/>
          </p:cNvSpPr>
          <p:nvPr/>
        </p:nvSpPr>
        <p:spPr>
          <a:xfrm>
            <a:off x="531378" y="4885052"/>
            <a:ext cx="7342631" cy="863538"/>
          </a:xfrm>
          <a:prstGeom prst="rect">
            <a:avLst/>
          </a:prstGeom>
        </p:spPr>
        <p:txBody>
          <a:bodyPr/>
          <a:lstStyle>
            <a:lvl1pPr marL="0" indent="0" algn="l" defTabSz="914400" rtl="0" eaLnBrk="1" latinLnBrk="0" hangingPunct="1">
              <a:lnSpc>
                <a:spcPct val="90000"/>
              </a:lnSpc>
              <a:spcBef>
                <a:spcPts val="1000"/>
              </a:spcBef>
              <a:buClr>
                <a:srgbClr val="2E7A40"/>
              </a:buClr>
              <a:buFont typeface="Arial" panose="020B0604020202020204" pitchFamily="34" charset="0"/>
              <a:buNone/>
              <a:defRPr lang="en-US" sz="2000" kern="1200" spc="300">
                <a:solidFill>
                  <a:schemeClr val="accent6"/>
                </a:solidFill>
                <a:latin typeface="+mn-lt"/>
                <a:ea typeface="+mn-ea"/>
                <a:cs typeface="+mn-cs"/>
              </a:defRPr>
            </a:lvl1pPr>
            <a:lvl2pPr marL="457200" indent="0" algn="l" defTabSz="914400" rtl="0" eaLnBrk="1" latinLnBrk="0" hangingPunct="1">
              <a:lnSpc>
                <a:spcPct val="90000"/>
              </a:lnSpc>
              <a:spcBef>
                <a:spcPts val="500"/>
              </a:spcBef>
              <a:buClr>
                <a:srgbClr val="2E7A40"/>
              </a:buClr>
              <a:buFont typeface="Arial" panose="020B0604020202020204" pitchFamily="34" charset="0"/>
              <a:buNone/>
              <a:defRPr lang="en-US"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i="1" dirty="0" smtClean="0"/>
              <a:t>Web App </a:t>
            </a:r>
            <a:r>
              <a:rPr lang="en-US" sz="1600" i="1" dirty="0" err="1" smtClean="0"/>
              <a:t>bersifat</a:t>
            </a:r>
            <a:r>
              <a:rPr lang="en-US" sz="1600" i="1" dirty="0" smtClean="0"/>
              <a:t> </a:t>
            </a:r>
            <a:r>
              <a:rPr lang="en-US" sz="1600" b="1" i="1" dirty="0" err="1" smtClean="0"/>
              <a:t>interaktif</a:t>
            </a:r>
            <a:r>
              <a:rPr lang="en-US" sz="1600" i="1" dirty="0" smtClean="0"/>
              <a:t> </a:t>
            </a:r>
            <a:r>
              <a:rPr lang="en-US" sz="1600" i="1" dirty="0" err="1" smtClean="0"/>
              <a:t>karena</a:t>
            </a:r>
            <a:r>
              <a:rPr lang="en-US" sz="1600" i="1" dirty="0" smtClean="0"/>
              <a:t> </a:t>
            </a:r>
            <a:r>
              <a:rPr lang="en-US" sz="1600" i="1" dirty="0" err="1" smtClean="0"/>
              <a:t>fokus</a:t>
            </a:r>
            <a:r>
              <a:rPr lang="en-US" sz="1600" i="1" dirty="0" smtClean="0"/>
              <a:t> </a:t>
            </a:r>
            <a:r>
              <a:rPr lang="en-US" sz="1600" i="1" dirty="0" err="1" smtClean="0"/>
              <a:t>utamanya</a:t>
            </a:r>
            <a:r>
              <a:rPr lang="en-US" sz="1600" i="1" dirty="0" smtClean="0"/>
              <a:t> </a:t>
            </a:r>
            <a:r>
              <a:rPr lang="en-US" sz="1600" i="1" dirty="0" err="1" smtClean="0"/>
              <a:t>adalah</a:t>
            </a:r>
            <a:r>
              <a:rPr lang="en-US" sz="1600" i="1" dirty="0" smtClean="0"/>
              <a:t> </a:t>
            </a:r>
            <a:r>
              <a:rPr lang="en-US" sz="1600" i="1" dirty="0" err="1" smtClean="0"/>
              <a:t>adanya</a:t>
            </a:r>
            <a:r>
              <a:rPr lang="en-US" sz="1600" i="1" dirty="0" smtClean="0"/>
              <a:t> </a:t>
            </a:r>
            <a:r>
              <a:rPr lang="en-US" sz="1600" i="1" dirty="0" err="1" smtClean="0"/>
              <a:t>interaksi</a:t>
            </a:r>
            <a:r>
              <a:rPr lang="en-US" sz="1600" i="1" dirty="0" smtClean="0"/>
              <a:t> </a:t>
            </a:r>
            <a:r>
              <a:rPr lang="en-US" sz="1600" i="1" dirty="0" err="1" smtClean="0"/>
              <a:t>antar</a:t>
            </a:r>
            <a:r>
              <a:rPr lang="en-US" sz="1600" i="1" dirty="0" smtClean="0"/>
              <a:t> </a:t>
            </a:r>
            <a:r>
              <a:rPr lang="en-US" sz="1600" i="1" dirty="0" err="1" smtClean="0"/>
              <a:t>pengguna</a:t>
            </a:r>
            <a:r>
              <a:rPr lang="en-US" sz="1600" i="1" dirty="0" smtClean="0"/>
              <a:t> yang </a:t>
            </a:r>
            <a:r>
              <a:rPr lang="en-US" sz="1600" i="1" dirty="0" err="1" smtClean="0"/>
              <a:t>lebih</a:t>
            </a:r>
            <a:r>
              <a:rPr lang="en-US" sz="1600" i="1" dirty="0" smtClean="0"/>
              <a:t> </a:t>
            </a:r>
            <a:r>
              <a:rPr lang="en-US" sz="1600" i="1" dirty="0" err="1" smtClean="0"/>
              <a:t>responsif</a:t>
            </a:r>
            <a:endParaRPr lang="en-US" sz="1600" i="1" dirty="0"/>
          </a:p>
        </p:txBody>
      </p:sp>
    </p:spTree>
    <p:extLst>
      <p:ext uri="{BB962C8B-B14F-4D97-AF65-F5344CB8AC3E}">
        <p14:creationId xmlns:p14="http://schemas.microsoft.com/office/powerpoint/2010/main" val="238759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err="1" smtClean="0"/>
              <a:t>Contoh</a:t>
            </a:r>
            <a:endParaRPr lang="en-US" b="0" dirty="0"/>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smtClean="0"/>
              <a:t>Website </a:t>
            </a:r>
            <a:r>
              <a:rPr lang="en-US" dirty="0" err="1" smtClean="0"/>
              <a:t>dan</a:t>
            </a:r>
            <a:r>
              <a:rPr lang="en-US" dirty="0" smtClean="0"/>
              <a:t> Web App</a:t>
            </a:r>
            <a:endParaRPr lang="en-US" dirty="0"/>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smtClean="0"/>
              <a:t>Website</a:t>
            </a:r>
            <a:endParaRPr lang="en-US" dirty="0"/>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normAutofit/>
          </a:bodyPr>
          <a:lstStyle/>
          <a:p>
            <a:pPr>
              <a:buClr>
                <a:schemeClr val="accent2"/>
              </a:buClr>
            </a:pPr>
            <a:r>
              <a:rPr lang="en-US" dirty="0"/>
              <a:t>Company Profile</a:t>
            </a:r>
          </a:p>
          <a:p>
            <a:pPr lvl="1">
              <a:buClr>
                <a:schemeClr val="accent2"/>
              </a:buClr>
            </a:pPr>
            <a:r>
              <a:rPr lang="en-US" dirty="0">
                <a:hlinkClick r:id="rId2"/>
              </a:rPr>
              <a:t>https://www.gojek.com/</a:t>
            </a:r>
            <a:endParaRPr lang="en-US" dirty="0"/>
          </a:p>
          <a:p>
            <a:pPr lvl="1">
              <a:buClr>
                <a:schemeClr val="accent2"/>
              </a:buClr>
            </a:pPr>
            <a:r>
              <a:rPr lang="en-US" dirty="0" smtClean="0">
                <a:hlinkClick r:id="rId3"/>
              </a:rPr>
              <a:t>https://www.apple.com/</a:t>
            </a:r>
            <a:endParaRPr lang="en-US" dirty="0"/>
          </a:p>
          <a:p>
            <a:pPr lvl="1">
              <a:buClr>
                <a:schemeClr val="accent2"/>
              </a:buClr>
            </a:pPr>
            <a:r>
              <a:rPr lang="en-US" dirty="0">
                <a:hlinkClick r:id="rId4"/>
              </a:rPr>
              <a:t>https://unsri.ac.id/</a:t>
            </a:r>
            <a:endParaRPr lang="en-US" dirty="0"/>
          </a:p>
          <a:p>
            <a:pPr lvl="1">
              <a:buClr>
                <a:schemeClr val="accent2"/>
              </a:buClr>
            </a:pPr>
            <a:endParaRPr lang="en-US" dirty="0" smtClean="0"/>
          </a:p>
          <a:p>
            <a:pPr>
              <a:buClr>
                <a:schemeClr val="accent2"/>
              </a:buClr>
            </a:pPr>
            <a:r>
              <a:rPr lang="en-US" dirty="0" smtClean="0"/>
              <a:t>Blog</a:t>
            </a:r>
            <a:endParaRPr lang="en-US" dirty="0"/>
          </a:p>
          <a:p>
            <a:pPr lvl="1">
              <a:buClr>
                <a:schemeClr val="accent2"/>
              </a:buClr>
            </a:pPr>
            <a:r>
              <a:rPr lang="en-US" dirty="0">
                <a:hlinkClick r:id="rId5"/>
              </a:rPr>
              <a:t>https://</a:t>
            </a:r>
            <a:r>
              <a:rPr lang="en-US" dirty="0" smtClean="0">
                <a:hlinkClick r:id="rId5"/>
              </a:rPr>
              <a:t>adityadees.blogspot.com/</a:t>
            </a:r>
            <a:endParaRPr lang="en-US" dirty="0" smtClean="0"/>
          </a:p>
          <a:p>
            <a:pPr lvl="1">
              <a:buClr>
                <a:schemeClr val="accent2"/>
              </a:buClr>
            </a:pPr>
            <a:r>
              <a:rPr lang="en-US" dirty="0" smtClean="0">
                <a:hlinkClick r:id="rId6"/>
              </a:rPr>
              <a:t>https</a:t>
            </a:r>
            <a:r>
              <a:rPr lang="en-US" dirty="0">
                <a:hlinkClick r:id="rId6"/>
              </a:rPr>
              <a:t>://naked-traveler.com</a:t>
            </a:r>
            <a:r>
              <a:rPr lang="en-US" dirty="0" smtClean="0">
                <a:hlinkClick r:id="rId6"/>
              </a:rPr>
              <a:t>/</a:t>
            </a:r>
            <a:endParaRPr lang="en-US" dirty="0"/>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smtClean="0"/>
              <a:t>Web Application</a:t>
            </a:r>
            <a:endParaRPr lang="en-US" dirty="0"/>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hlinkClick r:id="rId7"/>
              </a:rPr>
              <a:t>https://shopee.co.id</a:t>
            </a:r>
            <a:r>
              <a:rPr lang="en-US" dirty="0" smtClean="0">
                <a:hlinkClick r:id="rId7"/>
              </a:rPr>
              <a:t>/</a:t>
            </a:r>
            <a:endParaRPr lang="en-US" dirty="0" smtClean="0"/>
          </a:p>
          <a:p>
            <a:pPr>
              <a:buClr>
                <a:schemeClr val="accent2"/>
              </a:buClr>
            </a:pPr>
            <a:r>
              <a:rPr lang="en-US" dirty="0">
                <a:hlinkClick r:id="rId8"/>
              </a:rPr>
              <a:t>https://www.facebook.com</a:t>
            </a:r>
            <a:r>
              <a:rPr lang="en-US" dirty="0" smtClean="0">
                <a:hlinkClick r:id="rId8"/>
              </a:rPr>
              <a:t>/</a:t>
            </a:r>
            <a:endParaRPr lang="en-US" dirty="0" smtClean="0"/>
          </a:p>
          <a:p>
            <a:pPr>
              <a:buClr>
                <a:schemeClr val="accent2"/>
              </a:buClr>
            </a:pPr>
            <a:r>
              <a:rPr lang="en-US" dirty="0">
                <a:hlinkClick r:id="rId9"/>
              </a:rPr>
              <a:t>https://akademik.unsri.ac.id</a:t>
            </a:r>
            <a:r>
              <a:rPr lang="en-US" dirty="0" smtClean="0">
                <a:hlinkClick r:id="rId9"/>
              </a:rPr>
              <a:t>/</a:t>
            </a:r>
            <a:endParaRPr lang="en-US" dirty="0" smtClean="0"/>
          </a:p>
          <a:p>
            <a:pPr>
              <a:buClr>
                <a:schemeClr val="accent2"/>
              </a:buClr>
            </a:pPr>
            <a:r>
              <a:rPr lang="en-US" dirty="0">
                <a:hlinkClick r:id="rId10"/>
              </a:rPr>
              <a:t>http://sirendokar.unsri.ac.id</a:t>
            </a:r>
            <a:r>
              <a:rPr lang="en-US" dirty="0" smtClean="0">
                <a:hlinkClick r:id="rId10"/>
              </a:rPr>
              <a:t>/</a:t>
            </a:r>
            <a:endParaRPr lang="en-US" dirty="0" smtClean="0"/>
          </a:p>
          <a:p>
            <a:pPr marL="0" indent="0">
              <a:buClr>
                <a:schemeClr val="accent2"/>
              </a:buClr>
              <a:buNone/>
            </a:pPr>
            <a:endParaRPr lang="en-US"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err="1"/>
              <a:t>Pengenalan</a:t>
            </a:r>
            <a:r>
              <a:rPr lang="en-US" dirty="0"/>
              <a:t> </a:t>
            </a:r>
            <a:r>
              <a:rPr lang="en-US" dirty="0" err="1"/>
              <a:t>Dasar</a:t>
            </a:r>
            <a:r>
              <a:rPr lang="en-US" dirty="0"/>
              <a:t> – Website </a:t>
            </a:r>
            <a:r>
              <a:rPr lang="en-US" dirty="0" err="1"/>
              <a:t>dan</a:t>
            </a:r>
            <a:r>
              <a:rPr lang="en-US" dirty="0"/>
              <a:t> Web App</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98790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0075" y="3648722"/>
            <a:ext cx="6068640" cy="1168613"/>
          </a:xfrm>
        </p:spPr>
        <p:txBody>
          <a:bodyPr>
            <a:normAutofit fontScale="90000"/>
          </a:bodyPr>
          <a:lstStyle/>
          <a:p>
            <a:r>
              <a:rPr lang="en-US" dirty="0"/>
              <a:t>HTML </a:t>
            </a:r>
            <a:br>
              <a:rPr lang="en-US" dirty="0"/>
            </a:br>
            <a:r>
              <a:rPr lang="en-US" b="0" dirty="0"/>
              <a:t>(</a:t>
            </a:r>
            <a:r>
              <a:rPr lang="en-US" b="0" i="1" dirty="0"/>
              <a:t>Hypertext Markup Language)</a:t>
            </a:r>
            <a:endParaRPr lang="en-US" dirty="0"/>
          </a:p>
        </p:txBody>
      </p:sp>
      <p:sp>
        <p:nvSpPr>
          <p:cNvPr id="5" name="Text Placeholder 2"/>
          <p:cNvSpPr>
            <a:spLocks noGrp="1"/>
          </p:cNvSpPr>
          <p:nvPr>
            <p:ph type="body" idx="1"/>
          </p:nvPr>
        </p:nvSpPr>
        <p:spPr>
          <a:xfrm>
            <a:off x="4620075" y="3311566"/>
            <a:ext cx="2760971" cy="423831"/>
          </a:xfrm>
        </p:spPr>
        <p:txBody>
          <a:bodyPr>
            <a:normAutofit/>
          </a:bodyPr>
          <a:lstStyle/>
          <a:p>
            <a:r>
              <a:rPr lang="en-US" dirty="0" err="1" smtClean="0"/>
              <a:t>Pengenalan</a:t>
            </a:r>
            <a:r>
              <a:rPr lang="en-US" dirty="0" smtClean="0"/>
              <a:t> </a:t>
            </a:r>
            <a:r>
              <a:rPr lang="en-US" dirty="0" err="1" smtClean="0"/>
              <a:t>Dasar</a:t>
            </a:r>
            <a:endParaRPr lang="en-US" dirty="0"/>
          </a:p>
        </p:txBody>
      </p:sp>
    </p:spTree>
    <p:extLst>
      <p:ext uri="{BB962C8B-B14F-4D97-AF65-F5344CB8AC3E}">
        <p14:creationId xmlns:p14="http://schemas.microsoft.com/office/powerpoint/2010/main" val="154536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a:t>
            </a:r>
            <a:r>
              <a:rPr lang="en-US" b="0" dirty="0" smtClean="0"/>
              <a:t>HTML ?</a:t>
            </a:r>
            <a:endParaRPr lang="en-US" b="0" dirty="0"/>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a:xfrm>
            <a:off x="531379" y="2563477"/>
            <a:ext cx="7342621" cy="3596254"/>
          </a:xfrm>
        </p:spPr>
        <p:txBody>
          <a:bodyPr/>
          <a:lstStyle/>
          <a:p>
            <a:r>
              <a:rPr lang="en-US" b="1" i="1" dirty="0" smtClean="0"/>
              <a:t>	Hypertext </a:t>
            </a:r>
            <a:r>
              <a:rPr lang="en-US" b="1" i="1" dirty="0"/>
              <a:t>Markup Language </a:t>
            </a:r>
            <a:r>
              <a:rPr lang="en-US" dirty="0" err="1"/>
              <a:t>atau</a:t>
            </a:r>
            <a:r>
              <a:rPr lang="en-US" dirty="0"/>
              <a:t> </a:t>
            </a:r>
            <a:r>
              <a:rPr lang="en-US" b="1" dirty="0"/>
              <a:t>HTML </a:t>
            </a:r>
            <a:r>
              <a:rPr lang="en-US" b="1" dirty="0" err="1"/>
              <a:t>adalah</a:t>
            </a:r>
            <a:r>
              <a:rPr lang="en-US" dirty="0"/>
              <a:t> </a:t>
            </a:r>
            <a:r>
              <a:rPr lang="en-US" dirty="0" err="1"/>
              <a:t>bahasa</a:t>
            </a:r>
            <a:r>
              <a:rPr lang="en-US" dirty="0"/>
              <a:t> </a:t>
            </a:r>
            <a:r>
              <a:rPr lang="en-US" b="1" i="1" dirty="0" smtClean="0"/>
              <a:t>Markup</a:t>
            </a:r>
            <a:r>
              <a:rPr lang="en-US" b="1" dirty="0" smtClean="0"/>
              <a:t> </a:t>
            </a:r>
            <a:r>
              <a:rPr lang="en-US" dirty="0"/>
              <a:t>yang </a:t>
            </a:r>
            <a:r>
              <a:rPr lang="en-US" dirty="0" err="1"/>
              <a:t>digunakan</a:t>
            </a:r>
            <a:r>
              <a:rPr lang="en-US" dirty="0"/>
              <a:t> </a:t>
            </a:r>
            <a:r>
              <a:rPr lang="en-US" dirty="0" err="1"/>
              <a:t>untuk</a:t>
            </a:r>
            <a:r>
              <a:rPr lang="en-US" dirty="0"/>
              <a:t> </a:t>
            </a:r>
            <a:r>
              <a:rPr lang="en-US" dirty="0" err="1"/>
              <a:t>membuat</a:t>
            </a:r>
            <a:r>
              <a:rPr lang="en-US" dirty="0"/>
              <a:t> </a:t>
            </a:r>
            <a:r>
              <a:rPr lang="en-US" dirty="0" err="1"/>
              <a:t>struktur</a:t>
            </a:r>
            <a:r>
              <a:rPr lang="en-US" dirty="0"/>
              <a:t> </a:t>
            </a:r>
            <a:r>
              <a:rPr lang="en-US" dirty="0" err="1"/>
              <a:t>halaman</a:t>
            </a:r>
            <a:r>
              <a:rPr lang="en-US" dirty="0"/>
              <a:t> </a:t>
            </a:r>
            <a:r>
              <a:rPr lang="en-US" dirty="0" smtClean="0"/>
              <a:t>website</a:t>
            </a:r>
            <a:r>
              <a:rPr lang="en-US" dirty="0"/>
              <a:t> </a:t>
            </a:r>
            <a:r>
              <a:rPr lang="en-US" dirty="0" err="1"/>
              <a:t>sehingga</a:t>
            </a:r>
            <a:r>
              <a:rPr lang="en-US" dirty="0"/>
              <a:t> </a:t>
            </a:r>
            <a:r>
              <a:rPr lang="en-US" dirty="0" err="1"/>
              <a:t>dapat</a:t>
            </a:r>
            <a:r>
              <a:rPr lang="en-US" dirty="0"/>
              <a:t> </a:t>
            </a:r>
            <a:r>
              <a:rPr lang="en-US" dirty="0" err="1"/>
              <a:t>diakses</a:t>
            </a:r>
            <a:r>
              <a:rPr lang="en-US" dirty="0"/>
              <a:t> </a:t>
            </a:r>
            <a:r>
              <a:rPr lang="en-US" dirty="0" err="1"/>
              <a:t>secara</a:t>
            </a:r>
            <a:r>
              <a:rPr lang="en-US" dirty="0"/>
              <a:t> </a:t>
            </a:r>
            <a:r>
              <a:rPr lang="en-US" dirty="0" err="1"/>
              <a:t>umum</a:t>
            </a:r>
            <a:r>
              <a:rPr lang="en-US" dirty="0"/>
              <a:t> </a:t>
            </a:r>
            <a:r>
              <a:rPr lang="en-US" dirty="0" err="1"/>
              <a:t>melalui</a:t>
            </a:r>
            <a:r>
              <a:rPr lang="en-US" dirty="0"/>
              <a:t> </a:t>
            </a:r>
            <a:r>
              <a:rPr lang="en-US" dirty="0" err="1"/>
              <a:t>aplikasi</a:t>
            </a:r>
            <a:r>
              <a:rPr lang="en-US" dirty="0"/>
              <a:t> browser. </a:t>
            </a:r>
            <a:endParaRPr lang="en-US" dirty="0" smtClean="0"/>
          </a:p>
          <a:p>
            <a:r>
              <a:rPr lang="en-US" dirty="0" smtClean="0"/>
              <a:t>	</a:t>
            </a:r>
          </a:p>
          <a:p>
            <a:r>
              <a:rPr lang="en-US" dirty="0" smtClean="0"/>
              <a:t>	HTML </a:t>
            </a:r>
            <a:r>
              <a:rPr lang="en-US" dirty="0" err="1"/>
              <a:t>terdiri</a:t>
            </a:r>
            <a:r>
              <a:rPr lang="en-US" dirty="0"/>
              <a:t> </a:t>
            </a:r>
            <a:r>
              <a:rPr lang="en-US" dirty="0" err="1"/>
              <a:t>dari</a:t>
            </a:r>
            <a:r>
              <a:rPr lang="en-US" dirty="0"/>
              <a:t> </a:t>
            </a:r>
            <a:r>
              <a:rPr lang="en-US" dirty="0" err="1"/>
              <a:t>kombinasi</a:t>
            </a:r>
            <a:r>
              <a:rPr lang="en-US" dirty="0"/>
              <a:t> </a:t>
            </a:r>
            <a:r>
              <a:rPr lang="en-US" dirty="0" err="1"/>
              <a:t>teks</a:t>
            </a:r>
            <a:r>
              <a:rPr lang="en-US" dirty="0"/>
              <a:t> </a:t>
            </a:r>
            <a:r>
              <a:rPr lang="en-US" dirty="0" err="1"/>
              <a:t>dan</a:t>
            </a:r>
            <a:r>
              <a:rPr lang="en-US" dirty="0"/>
              <a:t> </a:t>
            </a:r>
            <a:r>
              <a:rPr lang="en-US" dirty="0" err="1"/>
              <a:t>simbol</a:t>
            </a:r>
            <a:r>
              <a:rPr lang="en-US" dirty="0"/>
              <a:t> yang </a:t>
            </a:r>
            <a:r>
              <a:rPr lang="en-US" dirty="0" err="1"/>
              <a:t>disimpan</a:t>
            </a:r>
            <a:r>
              <a:rPr lang="en-US" dirty="0"/>
              <a:t> </a:t>
            </a:r>
            <a:r>
              <a:rPr lang="en-US" dirty="0" err="1"/>
              <a:t>dalam</a:t>
            </a:r>
            <a:r>
              <a:rPr lang="en-US" dirty="0"/>
              <a:t> </a:t>
            </a:r>
            <a:r>
              <a:rPr lang="en-US" dirty="0" err="1"/>
              <a:t>sebuah</a:t>
            </a:r>
            <a:r>
              <a:rPr lang="en-US" dirty="0"/>
              <a:t> file. </a:t>
            </a:r>
            <a:r>
              <a:rPr lang="en-US" dirty="0" err="1"/>
              <a:t>Dalam</a:t>
            </a:r>
            <a:r>
              <a:rPr lang="en-US" dirty="0"/>
              <a:t> </a:t>
            </a:r>
            <a:r>
              <a:rPr lang="en-US" dirty="0" err="1"/>
              <a:t>membuat</a:t>
            </a:r>
            <a:r>
              <a:rPr lang="en-US" dirty="0"/>
              <a:t> file HTML, </a:t>
            </a:r>
            <a:r>
              <a:rPr lang="en-US" dirty="0" err="1"/>
              <a:t>terdapat</a:t>
            </a:r>
            <a:r>
              <a:rPr lang="en-US" dirty="0"/>
              <a:t> </a:t>
            </a:r>
            <a:r>
              <a:rPr lang="en-US" dirty="0" err="1"/>
              <a:t>standar</a:t>
            </a:r>
            <a:r>
              <a:rPr lang="en-US" dirty="0"/>
              <a:t> </a:t>
            </a:r>
            <a:r>
              <a:rPr lang="en-US" dirty="0" err="1"/>
              <a:t>atau</a:t>
            </a:r>
            <a:r>
              <a:rPr lang="en-US" dirty="0"/>
              <a:t> format </a:t>
            </a:r>
            <a:r>
              <a:rPr lang="en-US" dirty="0" err="1"/>
              <a:t>khusus</a:t>
            </a:r>
            <a:r>
              <a:rPr lang="en-US" dirty="0"/>
              <a:t> yang </a:t>
            </a:r>
            <a:r>
              <a:rPr lang="en-US" dirty="0" err="1"/>
              <a:t>harus</a:t>
            </a:r>
            <a:r>
              <a:rPr lang="en-US" dirty="0"/>
              <a:t> </a:t>
            </a:r>
            <a:r>
              <a:rPr lang="en-US" dirty="0" err="1"/>
              <a:t>diikuti</a:t>
            </a:r>
            <a:r>
              <a:rPr lang="en-US" dirty="0"/>
              <a:t>. Format </a:t>
            </a:r>
            <a:r>
              <a:rPr lang="en-US" dirty="0" err="1"/>
              <a:t>tersebut</a:t>
            </a:r>
            <a:r>
              <a:rPr lang="en-US" dirty="0"/>
              <a:t> </a:t>
            </a:r>
            <a:r>
              <a:rPr lang="en-US" dirty="0" err="1"/>
              <a:t>telah</a:t>
            </a:r>
            <a:r>
              <a:rPr lang="en-US" dirty="0"/>
              <a:t> </a:t>
            </a:r>
            <a:r>
              <a:rPr lang="en-US" dirty="0" err="1"/>
              <a:t>tertuang</a:t>
            </a:r>
            <a:r>
              <a:rPr lang="en-US" dirty="0"/>
              <a:t> </a:t>
            </a:r>
            <a:r>
              <a:rPr lang="en-US" dirty="0" err="1"/>
              <a:t>dalam</a:t>
            </a:r>
            <a:r>
              <a:rPr lang="en-US" dirty="0"/>
              <a:t> </a:t>
            </a:r>
            <a:r>
              <a:rPr lang="en-US" dirty="0" err="1"/>
              <a:t>standar</a:t>
            </a:r>
            <a:r>
              <a:rPr lang="en-US" dirty="0"/>
              <a:t> </a:t>
            </a:r>
            <a:r>
              <a:rPr lang="en-US" dirty="0" err="1"/>
              <a:t>kode</a:t>
            </a:r>
            <a:r>
              <a:rPr lang="en-US" dirty="0"/>
              <a:t> </a:t>
            </a:r>
            <a:r>
              <a:rPr lang="en-US" dirty="0" err="1"/>
              <a:t>internasional</a:t>
            </a:r>
            <a:r>
              <a:rPr lang="en-US" dirty="0"/>
              <a:t> </a:t>
            </a:r>
            <a:r>
              <a:rPr lang="en-US" dirty="0" err="1"/>
              <a:t>atau</a:t>
            </a:r>
            <a:r>
              <a:rPr lang="en-US" dirty="0"/>
              <a:t> </a:t>
            </a:r>
            <a:r>
              <a:rPr lang="en-US" b="1" dirty="0"/>
              <a:t>ASCII (American Standard Code for Information Interchange). </a:t>
            </a:r>
            <a:r>
              <a:rPr lang="en-US" dirty="0"/>
              <a:t> </a:t>
            </a:r>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tretch>
            <a:fillRect/>
          </a:stretch>
        </p:blipFill>
        <p:spPr>
          <a:xfrm>
            <a:off x="6170179" y="1371601"/>
            <a:ext cx="6021821" cy="5486400"/>
          </a:xfrm>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err="1"/>
              <a:t>Pengenalan</a:t>
            </a:r>
            <a:r>
              <a:rPr lang="en-US" dirty="0"/>
              <a:t> </a:t>
            </a:r>
            <a:r>
              <a:rPr lang="en-US" dirty="0" err="1"/>
              <a:t>Dasar</a:t>
            </a:r>
            <a:r>
              <a:rPr lang="en-US" dirty="0"/>
              <a:t> – HTML</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3205466602"/>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7F4215-C6BB-44A3-9A5E-9446E683590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1472</Words>
  <Application>Microsoft Office PowerPoint</Application>
  <PresentationFormat>Widescreen</PresentationFormat>
  <Paragraphs>407</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Black</vt:lpstr>
      <vt:lpstr>Calibri</vt:lpstr>
      <vt:lpstr>Calibri Light</vt:lpstr>
      <vt:lpstr>CiscoSans ExtraLight</vt:lpstr>
      <vt:lpstr>Gill Sans SemiBold</vt:lpstr>
      <vt:lpstr>Times New Roman</vt:lpstr>
      <vt:lpstr>Office Theme</vt:lpstr>
      <vt:lpstr>BUILD WEB APPLICATION FROM SCRATCH by</vt:lpstr>
      <vt:lpstr>Fokus Pembelajaran</vt:lpstr>
      <vt:lpstr>Pengenalan Dasar</vt:lpstr>
      <vt:lpstr>Pengertian Website dan Web Application</vt:lpstr>
      <vt:lpstr>Website</vt:lpstr>
      <vt:lpstr>Web Application</vt:lpstr>
      <vt:lpstr>Contoh</vt:lpstr>
      <vt:lpstr>HTML  (Hypertext Markup Language)</vt:lpstr>
      <vt:lpstr>Apa itu HTML ?</vt:lpstr>
      <vt:lpstr>Fungsi HTML</vt:lpstr>
      <vt:lpstr>Tag pada HTML</vt:lpstr>
      <vt:lpstr>Elemen pada HTML</vt:lpstr>
      <vt:lpstr>Elemen pada HTML</vt:lpstr>
      <vt:lpstr>Attribute pada HTML</vt:lpstr>
      <vt:lpstr>CSS  (Cascading Style Sheet)</vt:lpstr>
      <vt:lpstr>Apa itu CSS ?</vt:lpstr>
      <vt:lpstr>Penempatan CSS</vt:lpstr>
      <vt:lpstr>INLINE - Penempatan CSS</vt:lpstr>
      <vt:lpstr>External - Penempatan CSS</vt:lpstr>
      <vt:lpstr>Internal - Penempatan CSS</vt:lpstr>
      <vt:lpstr>Hasil Penerapan CSS</vt:lpstr>
      <vt:lpstr>Javascript</vt:lpstr>
      <vt:lpstr>Apa itu Javascript ?</vt:lpstr>
      <vt:lpstr>Fungsi PHP</vt:lpstr>
      <vt:lpstr>PHP (Hypertext Preprocessor)</vt:lpstr>
      <vt:lpstr>Apa itu PHP ?</vt:lpstr>
      <vt:lpstr>Fungsi PHP</vt:lpstr>
      <vt:lpstr>Sintaks Dasar PHP</vt:lpstr>
      <vt:lpstr>Penggunaan PHP</vt:lpstr>
      <vt:lpstr>HTML - Penggunaan PHP</vt:lpstr>
      <vt:lpstr>CSS - Penggunaan PHP</vt:lpstr>
      <vt:lpstr>Javascript - Penggunaan PHP</vt:lpstr>
      <vt:lpstr>Gabungan - Penggunaan PHP</vt:lpstr>
      <vt:lpstr>Penulisan PHP</vt:lpstr>
      <vt:lpstr>Native - Penulisan PHP</vt:lpstr>
      <vt:lpstr>Framework - Penulisan PHP</vt:lpstr>
      <vt:lpstr>Framework &amp; Database</vt:lpstr>
      <vt:lpstr>Boostrap  (Framework CSS)</vt:lpstr>
      <vt:lpstr>JQuery  (Framework Javascript)</vt:lpstr>
      <vt:lpstr>Laravel  (Framework PHP)</vt:lpstr>
      <vt:lpstr>Mysql  (Framework PHP)</vt:lpstr>
      <vt:lpstr>Tools</vt:lpstr>
      <vt:lpstr>Web Server  (Xampp, Lampp, Wampp)</vt:lpstr>
      <vt:lpstr>Package Manager (Composer)</vt:lpstr>
      <vt:lpstr>Text Editor (VS Code)</vt:lpstr>
      <vt:lpstr>Git Management (Git, Git Desktop)</vt:lpstr>
      <vt:lpstr>Chart Option</vt:lpstr>
      <vt:lpstr>Table Option</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2021-08-27T23:56:17Z</dcterms:created>
  <dcterms:modified xsi:type="dcterms:W3CDTF">2021-09-01T12:57:27Z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