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8" r:id="rId6"/>
    <p:sldId id="272" r:id="rId7"/>
    <p:sldId id="349" r:id="rId8"/>
    <p:sldId id="386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F2F2F2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68" autoAdjust="0"/>
  </p:normalViewPr>
  <p:slideViewPr>
    <p:cSldViewPr snapToGrid="0" showGuides="1">
      <p:cViewPr varScale="1">
        <p:scale>
          <a:sx n="108" d="100"/>
          <a:sy n="108" d="100"/>
        </p:scale>
        <p:origin x="540" y="10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WEB APPLICATION </a:t>
            </a:r>
            <a:r>
              <a:rPr lang="en-US" dirty="0"/>
              <a:t>FROM </a:t>
            </a:r>
            <a:r>
              <a:rPr lang="en-US" dirty="0" smtClean="0"/>
              <a:t>SCRATCH </a:t>
            </a:r>
            <a:r>
              <a:rPr lang="en-US" sz="1400" dirty="0" smtClean="0"/>
              <a:t>by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</a:t>
            </a:r>
            <a:r>
              <a:rPr lang="en-US" dirty="0" err="1" smtClean="0"/>
              <a:t>Dharmawan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endParaRPr lang="en-US" dirty="0" smtClean="0"/>
          </a:p>
          <a:p>
            <a:r>
              <a:rPr lang="en-US" dirty="0" smtClean="0"/>
              <a:t>WEB DEVELOPER</a:t>
            </a:r>
          </a:p>
          <a:p>
            <a:r>
              <a:rPr lang="en-US" sz="1100" dirty="0" smtClean="0"/>
              <a:t>@</a:t>
            </a:r>
            <a:r>
              <a:rPr lang="en-US" sz="1100" dirty="0" err="1" smtClean="0"/>
              <a:t>adityadees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355159"/>
            <a:ext cx="774615" cy="700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2006084"/>
            <a:ext cx="4643901" cy="3040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1974691" y="409387"/>
            <a:ext cx="506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FAKULTAS ILMU KOMPUTER</a:t>
            </a:r>
          </a:p>
          <a:p>
            <a:r>
              <a:rPr lang="en-US" dirty="0" smtClean="0"/>
              <a:t>UNIVERSITAS SRIWIJAYA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17865" y="547886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UNSRI MENGAJAR 2021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3671" y="5990684"/>
            <a:ext cx="319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LARAVEL </a:t>
            </a:r>
            <a:r>
              <a:rPr lang="en-US" dirty="0"/>
              <a:t>– BOOTSTRAP </a:t>
            </a:r>
            <a:r>
              <a:rPr lang="en-US" dirty="0" smtClean="0"/>
              <a:t>- 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2011" y="5990684"/>
            <a:ext cx="441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 III : </a:t>
            </a:r>
            <a:r>
              <a:rPr lang="en-US" dirty="0" err="1"/>
              <a:t>Instalation</a:t>
            </a:r>
            <a:r>
              <a:rPr lang="en-US" dirty="0"/>
              <a:t> And Configuration </a:t>
            </a:r>
            <a:r>
              <a:rPr lang="en-US" dirty="0" err="1"/>
              <a:t>Laravel</a:t>
            </a:r>
            <a:endParaRPr lang="en-US" dirty="0"/>
          </a:p>
        </p:txBody>
      </p:sp>
      <p:pic>
        <p:nvPicPr>
          <p:cNvPr id="1026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90" y="5630468"/>
            <a:ext cx="3516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2/Bootstrap_logo.svg/512px-Bootstrap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13" y="5630468"/>
            <a:ext cx="4589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414" y="5630468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1113227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Instalation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3100647"/>
            <a:ext cx="4911633" cy="192024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Local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Global</a:t>
            </a:r>
            <a:endParaRPr lang="en-US" dirty="0"/>
          </a:p>
        </p:txBody>
      </p:sp>
      <p:pic>
        <p:nvPicPr>
          <p:cNvPr id="15" name="Picture 2" descr="Programming Sites for Technical Writers | Kleine Hassler ::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08" y="2664466"/>
            <a:ext cx="3534633" cy="235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642425" y="3751100"/>
            <a:ext cx="4161975" cy="568170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Local 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642425" y="3311566"/>
            <a:ext cx="3698302" cy="423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Installation </a:t>
            </a:r>
            <a:r>
              <a:rPr lang="en-US" dirty="0" err="1" smtClean="0"/>
              <a:t>Laravel</a:t>
            </a:r>
            <a:endParaRPr lang="en-US" dirty="0"/>
          </a:p>
        </p:txBody>
      </p:sp>
      <p:pic>
        <p:nvPicPr>
          <p:cNvPr id="4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43" y="3396187"/>
            <a:ext cx="887582" cy="9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Installation (Windows OS)</a:t>
            </a:r>
            <a:endParaRPr lang="en-US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2628685"/>
            <a:ext cx="5551834" cy="354406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Buka</a:t>
            </a:r>
            <a:r>
              <a:rPr lang="en-US" dirty="0" smtClean="0"/>
              <a:t> Terminal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err="1"/>
              <a:t>Instalation</a:t>
            </a:r>
            <a:r>
              <a:rPr lang="en-US" dirty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– Local 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90" y="1777998"/>
            <a:ext cx="2533650" cy="38290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62025" y="3029750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shift+klik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kanan</a:t>
            </a:r>
            <a:r>
              <a:rPr lang="en-US" dirty="0">
                <a:solidFill>
                  <a:schemeClr val="tx1"/>
                </a:solidFill>
              </a:rPr>
              <a:t> mouse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3514608"/>
            <a:ext cx="5509566" cy="4439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2025" y="3958581"/>
            <a:ext cx="5110301" cy="3973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Open Command Windows Here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2" y="1376933"/>
            <a:ext cx="9333721" cy="66493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ketikan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/>
              <a:t> </a:t>
            </a:r>
            <a:r>
              <a:rPr lang="en-US" b="1" dirty="0" smtClean="0"/>
              <a:t>composer </a:t>
            </a:r>
            <a:r>
              <a:rPr lang="en-US" b="1" dirty="0"/>
              <a:t>create-project </a:t>
            </a:r>
            <a:r>
              <a:rPr lang="en-US" b="1" dirty="0" err="1"/>
              <a:t>laravel</a:t>
            </a:r>
            <a:r>
              <a:rPr lang="en-US" b="1" dirty="0"/>
              <a:t>/</a:t>
            </a:r>
            <a:r>
              <a:rPr lang="en-US" b="1" dirty="0" err="1"/>
              <a:t>laravel</a:t>
            </a:r>
            <a:r>
              <a:rPr lang="en-US" b="1" dirty="0"/>
              <a:t> </a:t>
            </a:r>
            <a:r>
              <a:rPr lang="en-US" b="1" dirty="0" smtClean="0"/>
              <a:t>example-app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err="1"/>
              <a:t>Instalation</a:t>
            </a:r>
            <a:r>
              <a:rPr lang="en-US" dirty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– Local 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61" y="2489370"/>
            <a:ext cx="6438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42425" y="2791472"/>
            <a:ext cx="5387525" cy="116861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Thank </a:t>
            </a:r>
            <a:r>
              <a:rPr lang="en-US" b="0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1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90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BUILD WEB APPLICATION FROM SCRATCH by</vt:lpstr>
      <vt:lpstr>Instalation Laravel</vt:lpstr>
      <vt:lpstr>PowerPoint Presentation</vt:lpstr>
      <vt:lpstr>Local Installation (Windows OS)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2021-08-27T23:56:17Z</dcterms:created>
  <dcterms:modified xsi:type="dcterms:W3CDTF">2021-09-17T08:11:38Z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