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hyperlink" Target="https://cdn.worldvectorlogo.com/logos/numpy-1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zzing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0AE8F-C9BD-4CA0-C723-D03CB0635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Fuzzer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63037-3CE6-8468-9C47-B245B7390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Gradebonus </a:t>
            </a:r>
            <a:r>
              <a:rPr lang="de-DE" dirty="0" err="1"/>
              <a:t>for</a:t>
            </a:r>
            <a:r>
              <a:rPr lang="de-DE" dirty="0"/>
              <a:t> Software 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22215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Fuzzing Target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2.0.0rc2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Universal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ufuncs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i="0" u="none" strike="noStrike" dirty="0" err="1">
                <a:solidFill>
                  <a:srgbClr val="222832"/>
                </a:solidFill>
                <a:effectLst/>
                <a:latin typeface="var(--pst-font-family-heading)"/>
              </a:rPr>
              <a:t>Datetimes</a:t>
            </a:r>
            <a:r>
              <a:rPr lang="de-DE" i="0" u="none" strike="noStrike" dirty="0">
                <a:solidFill>
                  <a:srgbClr val="222832"/>
                </a:solidFill>
                <a:effectLst/>
                <a:latin typeface="var(--pst-font-family-heading)"/>
              </a:rPr>
              <a:t> and </a:t>
            </a:r>
            <a:r>
              <a:rPr lang="de-DE" i="0" u="none" strike="noStrike" dirty="0" err="1">
                <a:solidFill>
                  <a:srgbClr val="222832"/>
                </a:solidFill>
                <a:effectLst/>
                <a:latin typeface="var(--pst-font-family-heading)"/>
              </a:rPr>
              <a:t>timedeltas</a:t>
            </a:r>
            <a:endParaRPr lang="de-DE" i="0" u="none" strike="noStrike" dirty="0">
              <a:solidFill>
                <a:srgbClr val="222832"/>
              </a:solidFill>
              <a:effectLst/>
              <a:latin typeface="var(--pst-font-family-heading)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A5F11-91F8-7F8B-A39A-930DC7E1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42" y="2136913"/>
            <a:ext cx="2775166" cy="29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Pools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Mutational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fuzzer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IP-address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(with input) generation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datetime and timespans</a:t>
            </a:r>
          </a:p>
        </p:txBody>
      </p:sp>
    </p:spTree>
    <p:extLst>
      <p:ext uri="{BB962C8B-B14F-4D97-AF65-F5344CB8AC3E}">
        <p14:creationId xmlns:p14="http://schemas.microsoft.com/office/powerpoint/2010/main" val="51409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/ </a:t>
            </a:r>
            <a:r>
              <a:rPr lang="de-DE" dirty="0" err="1"/>
              <a:t>Hurdles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based Value Pool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at the end of the value pool?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have to check index of value pool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often produced the same output</a:t>
            </a:r>
          </a:p>
          <a:p>
            <a:pPr marL="5029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gets complicated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suitable Grammar in NumPy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oracle: Python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output varies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size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Appointments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NumPy well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not the best choice to find something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Idea: Use real fuzzing tool instead of writing our own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better invested?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But: Learning how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fuzzers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work is also important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Arouse interest in the topic</a:t>
            </a:r>
          </a:p>
        </p:txBody>
      </p:sp>
    </p:spTree>
    <p:extLst>
      <p:ext uri="{BB962C8B-B14F-4D97-AF65-F5344CB8AC3E}">
        <p14:creationId xmlns:p14="http://schemas.microsoft.com/office/powerpoint/2010/main" val="309686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AC0DB-59EE-E132-CB7E-C3953B2B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26342-EDD7-ABA3-AAF9-1A9E92300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23A38-9934-6FC6-5E8A-F6F3C60F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69428-17C6-7D72-3894-84374F83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Logo: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https://cdn.worldvectorlogo.com/logos/numpy-1.svg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https://numpy.org/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The Fuzzing Book: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https://www.fuzzingbook.org/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All last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07/04/24 3:30 PM</a:t>
            </a:r>
          </a:p>
        </p:txBody>
      </p:sp>
    </p:spTree>
    <p:extLst>
      <p:ext uri="{BB962C8B-B14F-4D97-AF65-F5344CB8AC3E}">
        <p14:creationId xmlns:p14="http://schemas.microsoft.com/office/powerpoint/2010/main" val="203572767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175</Words>
  <Application>Microsoft Macintosh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Corbel</vt:lpstr>
      <vt:lpstr>var(--pst-font-family-heading)</vt:lpstr>
      <vt:lpstr>Wingdings</vt:lpstr>
      <vt:lpstr>Wingdings 2</vt:lpstr>
      <vt:lpstr>Rahmen</vt:lpstr>
      <vt:lpstr>NumPy Fuzzer</vt:lpstr>
      <vt:lpstr>Fuzzing Target</vt:lpstr>
      <vt:lpstr>Implemented Approaches</vt:lpstr>
      <vt:lpstr>Problems / Hurdles</vt:lpstr>
      <vt:lpstr>Reflection</vt:lpstr>
      <vt:lpstr>Demonstration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Lommen, Sebastian [ext]</dc:creator>
  <cp:lastModifiedBy>Leonhard Alkewitz</cp:lastModifiedBy>
  <cp:revision>12</cp:revision>
  <dcterms:created xsi:type="dcterms:W3CDTF">2024-07-04T12:20:33Z</dcterms:created>
  <dcterms:modified xsi:type="dcterms:W3CDTF">2024-07-04T23:17:11Z</dcterms:modified>
</cp:coreProperties>
</file>