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DM Sans Medium"/>
      <p:regular r:id="rId36"/>
      <p:bold r:id="rId37"/>
      <p:italic r:id="rId38"/>
      <p:boldItalic r:id="rId39"/>
    </p:embeddedFont>
    <p:embeddedFont>
      <p:font typeface="Montserrat SemiBold"/>
      <p:regular r:id="rId40"/>
      <p:bold r:id="rId41"/>
      <p:italic r:id="rId42"/>
      <p:boldItalic r:id="rId43"/>
    </p:embeddedFont>
    <p:embeddedFont>
      <p:font typeface="Montserrat"/>
      <p:regular r:id="rId44"/>
      <p:bold r:id="rId45"/>
      <p:italic r:id="rId46"/>
      <p:boldItalic r:id="rId47"/>
    </p:embeddedFont>
    <p:embeddedFont>
      <p:font typeface="Montserrat Medium"/>
      <p:regular r:id="rId48"/>
      <p:bold r:id="rId49"/>
      <p:italic r:id="rId50"/>
      <p:boldItalic r:id="rId51"/>
    </p:embeddedFont>
    <p:embeddedFont>
      <p:font typeface="DM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9234AB-5E42-400E-9130-2A63C4652433}">
  <a:tblStyle styleId="{FE9234AB-5E42-400E-9130-2A63C46524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regular.fntdata"/><Relationship Id="rId42" Type="http://schemas.openxmlformats.org/officeDocument/2006/relationships/font" Target="fonts/MontserratSemiBold-italic.fntdata"/><Relationship Id="rId41" Type="http://schemas.openxmlformats.org/officeDocument/2006/relationships/font" Target="fonts/MontserratSemiBold-bold.fntdata"/><Relationship Id="rId44" Type="http://schemas.openxmlformats.org/officeDocument/2006/relationships/font" Target="fonts/Montserrat-regular.fntdata"/><Relationship Id="rId43" Type="http://schemas.openxmlformats.org/officeDocument/2006/relationships/font" Target="fonts/MontserratSemiBold-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Medium-regular.fntdata"/><Relationship Id="rId47" Type="http://schemas.openxmlformats.org/officeDocument/2006/relationships/font" Target="fonts/Montserrat-boldItalic.fntdata"/><Relationship Id="rId49" Type="http://schemas.openxmlformats.org/officeDocument/2006/relationships/font" Target="fonts/Montserrat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DMSansMedium-bold.fntdata"/><Relationship Id="rId36" Type="http://schemas.openxmlformats.org/officeDocument/2006/relationships/font" Target="fonts/DMSansMedium-regular.fntdata"/><Relationship Id="rId39" Type="http://schemas.openxmlformats.org/officeDocument/2006/relationships/font" Target="fonts/DMSansMedium-boldItalic.fntdata"/><Relationship Id="rId38" Type="http://schemas.openxmlformats.org/officeDocument/2006/relationships/font" Target="fonts/DMSansMedium-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Medium-boldItalic.fntdata"/><Relationship Id="rId50" Type="http://schemas.openxmlformats.org/officeDocument/2006/relationships/font" Target="fonts/MontserratMedium-italic.fntdata"/><Relationship Id="rId53" Type="http://schemas.openxmlformats.org/officeDocument/2006/relationships/font" Target="fonts/DMSans-bold.fntdata"/><Relationship Id="rId52" Type="http://schemas.openxmlformats.org/officeDocument/2006/relationships/font" Target="fonts/DMSans-regular.fntdata"/><Relationship Id="rId11" Type="http://schemas.openxmlformats.org/officeDocument/2006/relationships/slide" Target="slides/slide5.xml"/><Relationship Id="rId55" Type="http://schemas.openxmlformats.org/officeDocument/2006/relationships/font" Target="fonts/DMSans-boldItalic.fntdata"/><Relationship Id="rId10" Type="http://schemas.openxmlformats.org/officeDocument/2006/relationships/slide" Target="slides/slide4.xml"/><Relationship Id="rId54" Type="http://schemas.openxmlformats.org/officeDocument/2006/relationships/font" Target="fonts/DM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software-engineering-waterfall-mode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um.org/resources/what-is-scrum"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sdlc/sdlc_overview.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9fdd49a3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9fdd49a3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42d0c13b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42d0c13b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https://www.forbes.com/advisor/business/agile-vs-waterfall-methodology/#:~:text=The%20main%20difference%20is%20that,different%20phases%20of%20the%20project.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42d0c13b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42d0c13b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https://www.javatpoint.com/software-engineering-waterfall-model</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42d0c13b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42d0c13b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42d0c13b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42d0c13b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42d0c13b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42d0c13b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42d0c13b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42d0c13b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 secara umum, sebenernya depends sama scale of company nya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42d0c13b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42d0c13b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https://www.scrum.org/resources/what-is-scrum</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42d0c13b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42d0c13b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https://www.wrike.com/project-management-guide/faq/what-are-project-management-tools/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42d0c13b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42d0c13b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642d0c13b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642d0c13b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Suruh bikin akun jira skalian udah bagi kelompok untuk ngerjain proyek terdiri dari 2 orang kalo sisa satu jadiin 3 di satu grup, trus praktekin sekalian kasih liat fitur2 nya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9fdd49a3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9fdd49a3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42d0c13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42d0c13b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42d0c13b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42d0c13b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42d0c13b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642d0c13b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https://www.lucidchart.com/pages/what-is-a-flowchart-tutorial/#discovery__top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42d0c13b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42d0c13b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42d0c13b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42d0c13b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42d0c13b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42d0c13b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flow chart based on spec yg bakal dikerjain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42d0c13b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42d0c13b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table apa aja yg bakal dipake dan relasi nya kayak apa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42d0c13b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642d0c13b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Cari ui reference untuk project mereka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42d0c13b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642d0c13b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9fdd49a3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9fdd49a3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9fdd49a3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9fdd49a3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42d0c13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42d0c13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https://www.tutorialspoint.com/sdlc/sdlc_overview.htm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42d0c13b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42d0c13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https://existek.com/blog/sdlc-models/#:~:text=There%20are%20so%20many%20different,to%20creating%20a%20successful%20product.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42d0c13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42d0c13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42d0c13b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42d0c13b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42d0c13b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42d0c13b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42d0c13b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42d0c13b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0"/>
            <a:ext cx="9144009" cy="5143501"/>
          </a:xfrm>
          <a:prstGeom prst="rect">
            <a:avLst/>
          </a:prstGeom>
          <a:noFill/>
          <a:ln>
            <a:noFill/>
          </a:ln>
        </p:spPr>
      </p:pic>
      <p:sp>
        <p:nvSpPr>
          <p:cNvPr id="11" name="Google Shape;11;p2"/>
          <p:cNvSpPr txBox="1"/>
          <p:nvPr>
            <p:ph type="ctrTitle"/>
          </p:nvPr>
        </p:nvSpPr>
        <p:spPr>
          <a:xfrm>
            <a:off x="311700" y="2396125"/>
            <a:ext cx="6591000" cy="1848600"/>
          </a:xfrm>
          <a:prstGeom prst="rect">
            <a:avLst/>
          </a:prstGeom>
        </p:spPr>
        <p:txBody>
          <a:bodyPr anchorCtr="0" anchor="t" bIns="91425" lIns="0" spcFirstLastPara="1" rIns="91425" wrap="square" tIns="0">
            <a:normAutofit/>
          </a:bodyPr>
          <a:lstStyle>
            <a:lvl1pPr lvl="0">
              <a:spcBef>
                <a:spcPts val="0"/>
              </a:spcBef>
              <a:spcAft>
                <a:spcPts val="0"/>
              </a:spcAft>
              <a:buClr>
                <a:schemeClr val="lt1"/>
              </a:buClr>
              <a:buSzPts val="3800"/>
              <a:buFont typeface="DM Sans Medium"/>
              <a:buNone/>
              <a:defRPr sz="3800">
                <a:solidFill>
                  <a:schemeClr val="lt1"/>
                </a:solidFill>
                <a:latin typeface="DM Sans Medium"/>
                <a:ea typeface="DM Sans Medium"/>
                <a:cs typeface="DM Sans Medium"/>
                <a:sym typeface="DM Sans Medium"/>
              </a:defRPr>
            </a:lvl1pPr>
            <a:lvl2pPr lvl="1" algn="ctr">
              <a:spcBef>
                <a:spcPts val="0"/>
              </a:spcBef>
              <a:spcAft>
                <a:spcPts val="0"/>
              </a:spcAft>
              <a:buSzPts val="3800"/>
              <a:buFont typeface="DM Sans"/>
              <a:buNone/>
              <a:defRPr sz="3800">
                <a:latin typeface="DM Sans"/>
                <a:ea typeface="DM Sans"/>
                <a:cs typeface="DM Sans"/>
                <a:sym typeface="DM Sans"/>
              </a:defRPr>
            </a:lvl2pPr>
            <a:lvl3pPr lvl="2" algn="ctr">
              <a:spcBef>
                <a:spcPts val="0"/>
              </a:spcBef>
              <a:spcAft>
                <a:spcPts val="0"/>
              </a:spcAft>
              <a:buSzPts val="3800"/>
              <a:buFont typeface="DM Sans"/>
              <a:buNone/>
              <a:defRPr sz="3800">
                <a:latin typeface="DM Sans"/>
                <a:ea typeface="DM Sans"/>
                <a:cs typeface="DM Sans"/>
                <a:sym typeface="DM Sans"/>
              </a:defRPr>
            </a:lvl3pPr>
            <a:lvl4pPr lvl="3" algn="ctr">
              <a:spcBef>
                <a:spcPts val="0"/>
              </a:spcBef>
              <a:spcAft>
                <a:spcPts val="0"/>
              </a:spcAft>
              <a:buSzPts val="3800"/>
              <a:buFont typeface="DM Sans"/>
              <a:buNone/>
              <a:defRPr sz="3800">
                <a:latin typeface="DM Sans"/>
                <a:ea typeface="DM Sans"/>
                <a:cs typeface="DM Sans"/>
                <a:sym typeface="DM Sans"/>
              </a:defRPr>
            </a:lvl4pPr>
            <a:lvl5pPr lvl="4" algn="ctr">
              <a:spcBef>
                <a:spcPts val="0"/>
              </a:spcBef>
              <a:spcAft>
                <a:spcPts val="0"/>
              </a:spcAft>
              <a:buSzPts val="3800"/>
              <a:buFont typeface="DM Sans"/>
              <a:buNone/>
              <a:defRPr sz="3800">
                <a:latin typeface="DM Sans"/>
                <a:ea typeface="DM Sans"/>
                <a:cs typeface="DM Sans"/>
                <a:sym typeface="DM Sans"/>
              </a:defRPr>
            </a:lvl5pPr>
            <a:lvl6pPr lvl="5" algn="ctr">
              <a:spcBef>
                <a:spcPts val="0"/>
              </a:spcBef>
              <a:spcAft>
                <a:spcPts val="0"/>
              </a:spcAft>
              <a:buSzPts val="3800"/>
              <a:buFont typeface="DM Sans"/>
              <a:buNone/>
              <a:defRPr sz="3800">
                <a:latin typeface="DM Sans"/>
                <a:ea typeface="DM Sans"/>
                <a:cs typeface="DM Sans"/>
                <a:sym typeface="DM Sans"/>
              </a:defRPr>
            </a:lvl6pPr>
            <a:lvl7pPr lvl="6" algn="ctr">
              <a:spcBef>
                <a:spcPts val="0"/>
              </a:spcBef>
              <a:spcAft>
                <a:spcPts val="0"/>
              </a:spcAft>
              <a:buSzPts val="3800"/>
              <a:buFont typeface="DM Sans"/>
              <a:buNone/>
              <a:defRPr sz="3800">
                <a:latin typeface="DM Sans"/>
                <a:ea typeface="DM Sans"/>
                <a:cs typeface="DM Sans"/>
                <a:sym typeface="DM Sans"/>
              </a:defRPr>
            </a:lvl7pPr>
            <a:lvl8pPr lvl="7" algn="ctr">
              <a:spcBef>
                <a:spcPts val="0"/>
              </a:spcBef>
              <a:spcAft>
                <a:spcPts val="0"/>
              </a:spcAft>
              <a:buSzPts val="3800"/>
              <a:buFont typeface="DM Sans"/>
              <a:buNone/>
              <a:defRPr sz="3800">
                <a:latin typeface="DM Sans"/>
                <a:ea typeface="DM Sans"/>
                <a:cs typeface="DM Sans"/>
                <a:sym typeface="DM Sans"/>
              </a:defRPr>
            </a:lvl8pPr>
            <a:lvl9pPr lvl="8" algn="ctr">
              <a:spcBef>
                <a:spcPts val="0"/>
              </a:spcBef>
              <a:spcAft>
                <a:spcPts val="0"/>
              </a:spcAft>
              <a:buSzPts val="3800"/>
              <a:buFont typeface="DM Sans"/>
              <a:buNone/>
              <a:defRPr sz="3800">
                <a:latin typeface="DM Sans"/>
                <a:ea typeface="DM Sans"/>
                <a:cs typeface="DM Sans"/>
                <a:sym typeface="DM Sans"/>
              </a:defRPr>
            </a:lvl9pPr>
          </a:lstStyle>
          <a:p/>
        </p:txBody>
      </p:sp>
      <p:sp>
        <p:nvSpPr>
          <p:cNvPr id="12" name="Google Shape;12;p2"/>
          <p:cNvSpPr txBox="1"/>
          <p:nvPr>
            <p:ph idx="12" type="sldNum"/>
          </p:nvPr>
        </p:nvSpPr>
        <p:spPr>
          <a:xfrm>
            <a:off x="8283200" y="4839050"/>
            <a:ext cx="585600" cy="304500"/>
          </a:xfrm>
          <a:prstGeom prst="rect">
            <a:avLst/>
          </a:prstGeom>
        </p:spPr>
        <p:txBody>
          <a:bodyPr anchorCtr="0" anchor="ctr" bIns="91425" lIns="91425" spcFirstLastPara="1" rIns="91425" wrap="square" tIns="91425">
            <a:noAutofit/>
          </a:bodyPr>
          <a:lstStyle>
            <a:lvl1pPr lvl="0">
              <a:buNone/>
              <a:defRPr>
                <a:solidFill>
                  <a:schemeClr val="lt1"/>
                </a:solidFill>
                <a:latin typeface="Montserrat"/>
                <a:ea typeface="Montserrat"/>
                <a:cs typeface="Montserrat"/>
                <a:sym typeface="Montserrat"/>
              </a:defRPr>
            </a:lvl1pPr>
            <a:lvl2pPr lvl="1">
              <a:buNone/>
              <a:defRPr>
                <a:solidFill>
                  <a:schemeClr val="lt1"/>
                </a:solidFill>
                <a:latin typeface="Montserrat"/>
                <a:ea typeface="Montserrat"/>
                <a:cs typeface="Montserrat"/>
                <a:sym typeface="Montserrat"/>
              </a:defRPr>
            </a:lvl2pPr>
            <a:lvl3pPr lvl="2">
              <a:buNone/>
              <a:defRPr>
                <a:solidFill>
                  <a:schemeClr val="lt1"/>
                </a:solidFill>
                <a:latin typeface="Montserrat"/>
                <a:ea typeface="Montserrat"/>
                <a:cs typeface="Montserrat"/>
                <a:sym typeface="Montserrat"/>
              </a:defRPr>
            </a:lvl3pPr>
            <a:lvl4pPr lvl="3">
              <a:buNone/>
              <a:defRPr>
                <a:solidFill>
                  <a:schemeClr val="lt1"/>
                </a:solidFill>
                <a:latin typeface="Montserrat"/>
                <a:ea typeface="Montserrat"/>
                <a:cs typeface="Montserrat"/>
                <a:sym typeface="Montserrat"/>
              </a:defRPr>
            </a:lvl4pPr>
            <a:lvl5pPr lvl="4">
              <a:buNone/>
              <a:defRPr>
                <a:solidFill>
                  <a:schemeClr val="lt1"/>
                </a:solidFill>
                <a:latin typeface="Montserrat"/>
                <a:ea typeface="Montserrat"/>
                <a:cs typeface="Montserrat"/>
                <a:sym typeface="Montserrat"/>
              </a:defRPr>
            </a:lvl5pPr>
            <a:lvl6pPr lvl="5">
              <a:buNone/>
              <a:defRPr>
                <a:solidFill>
                  <a:schemeClr val="lt1"/>
                </a:solidFill>
                <a:latin typeface="Montserrat"/>
                <a:ea typeface="Montserrat"/>
                <a:cs typeface="Montserrat"/>
                <a:sym typeface="Montserrat"/>
              </a:defRPr>
            </a:lvl6pPr>
            <a:lvl7pPr lvl="6">
              <a:buNone/>
              <a:defRPr>
                <a:solidFill>
                  <a:schemeClr val="lt1"/>
                </a:solidFill>
                <a:latin typeface="Montserrat"/>
                <a:ea typeface="Montserrat"/>
                <a:cs typeface="Montserrat"/>
                <a:sym typeface="Montserrat"/>
              </a:defRPr>
            </a:lvl7pPr>
            <a:lvl8pPr lvl="7">
              <a:buNone/>
              <a:defRPr>
                <a:solidFill>
                  <a:schemeClr val="lt1"/>
                </a:solidFill>
                <a:latin typeface="Montserrat"/>
                <a:ea typeface="Montserrat"/>
                <a:cs typeface="Montserrat"/>
                <a:sym typeface="Montserrat"/>
              </a:defRPr>
            </a:lvl8pPr>
            <a:lvl9pPr lvl="8">
              <a:buNone/>
              <a:defRPr>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txBox="1"/>
          <p:nvPr>
            <p:ph idx="1" type="subTitle"/>
          </p:nvPr>
        </p:nvSpPr>
        <p:spPr>
          <a:xfrm>
            <a:off x="311700" y="333300"/>
            <a:ext cx="4228800" cy="394800"/>
          </a:xfrm>
          <a:prstGeom prst="rect">
            <a:avLst/>
          </a:prstGeom>
        </p:spPr>
        <p:txBody>
          <a:bodyPr anchorCtr="0" anchor="ctr" bIns="91425" lIns="0" spcFirstLastPara="1" rIns="91425" wrap="square" tIns="91425">
            <a:normAutofit/>
          </a:bodyPr>
          <a:lstStyle>
            <a:lvl1pPr lvl="0">
              <a:spcBef>
                <a:spcPts val="0"/>
              </a:spcBef>
              <a:spcAft>
                <a:spcPts val="0"/>
              </a:spcAft>
              <a:buClr>
                <a:schemeClr val="lt1"/>
              </a:buClr>
              <a:buSzPts val="1400"/>
              <a:buFont typeface="DM Sans"/>
              <a:buNone/>
              <a:defRPr b="1">
                <a:solidFill>
                  <a:schemeClr val="lt1"/>
                </a:solidFill>
                <a:latin typeface="DM Sans"/>
                <a:ea typeface="DM Sans"/>
                <a:cs typeface="DM Sans"/>
                <a:sym typeface="DM Sans"/>
              </a:defRPr>
            </a:lvl1pPr>
            <a:lvl2pPr lvl="1">
              <a:spcBef>
                <a:spcPts val="0"/>
              </a:spcBef>
              <a:spcAft>
                <a:spcPts val="0"/>
              </a:spcAft>
              <a:buSzPts val="1200"/>
              <a:buNone/>
              <a:defRPr b="1"/>
            </a:lvl2pPr>
            <a:lvl3pPr lvl="2">
              <a:spcBef>
                <a:spcPts val="0"/>
              </a:spcBef>
              <a:spcAft>
                <a:spcPts val="0"/>
              </a:spcAft>
              <a:buSzPts val="1200"/>
              <a:buNone/>
              <a:defRPr b="1"/>
            </a:lvl3pPr>
            <a:lvl4pPr lvl="3">
              <a:spcBef>
                <a:spcPts val="0"/>
              </a:spcBef>
              <a:spcAft>
                <a:spcPts val="0"/>
              </a:spcAft>
              <a:buSzPts val="1200"/>
              <a:buNone/>
              <a:defRPr b="1"/>
            </a:lvl4pPr>
            <a:lvl5pPr lvl="4">
              <a:spcBef>
                <a:spcPts val="0"/>
              </a:spcBef>
              <a:spcAft>
                <a:spcPts val="0"/>
              </a:spcAft>
              <a:buSzPts val="1200"/>
              <a:buNone/>
              <a:defRPr b="1"/>
            </a:lvl5pPr>
            <a:lvl6pPr lvl="5">
              <a:spcBef>
                <a:spcPts val="0"/>
              </a:spcBef>
              <a:spcAft>
                <a:spcPts val="0"/>
              </a:spcAft>
              <a:buSzPts val="1200"/>
              <a:buNone/>
              <a:defRPr b="1"/>
            </a:lvl6pPr>
            <a:lvl7pPr lvl="6">
              <a:spcBef>
                <a:spcPts val="0"/>
              </a:spcBef>
              <a:spcAft>
                <a:spcPts val="0"/>
              </a:spcAft>
              <a:buSzPts val="1200"/>
              <a:buNone/>
              <a:defRPr b="1"/>
            </a:lvl7pPr>
            <a:lvl8pPr lvl="7">
              <a:spcBef>
                <a:spcPts val="0"/>
              </a:spcBef>
              <a:spcAft>
                <a:spcPts val="0"/>
              </a:spcAft>
              <a:buSzPts val="1200"/>
              <a:buNone/>
              <a:defRPr b="1"/>
            </a:lvl8pPr>
            <a:lvl9pPr lvl="8">
              <a:spcBef>
                <a:spcPts val="0"/>
              </a:spcBef>
              <a:spcAft>
                <a:spcPts val="0"/>
              </a:spcAft>
              <a:buSzPts val="1200"/>
              <a:buNone/>
              <a:defRPr b="1"/>
            </a:lvl9pPr>
          </a:lstStyle>
          <a:p/>
        </p:txBody>
      </p:sp>
      <p:sp>
        <p:nvSpPr>
          <p:cNvPr id="14" name="Google Shape;14;p2"/>
          <p:cNvSpPr txBox="1"/>
          <p:nvPr>
            <p:ph idx="2" type="subTitle"/>
          </p:nvPr>
        </p:nvSpPr>
        <p:spPr>
          <a:xfrm>
            <a:off x="311700" y="2001275"/>
            <a:ext cx="4228800" cy="394800"/>
          </a:xfrm>
          <a:prstGeom prst="rect">
            <a:avLst/>
          </a:prstGeom>
        </p:spPr>
        <p:txBody>
          <a:bodyPr anchorCtr="0" anchor="ctr" bIns="91425" lIns="0" spcFirstLastPara="1" rIns="91425" wrap="square" tIns="91425">
            <a:normAutofit/>
          </a:bodyPr>
          <a:lstStyle>
            <a:lvl1pPr lvl="0" rtl="0">
              <a:spcBef>
                <a:spcPts val="0"/>
              </a:spcBef>
              <a:spcAft>
                <a:spcPts val="0"/>
              </a:spcAft>
              <a:buClr>
                <a:srgbClr val="51BB7C"/>
              </a:buClr>
              <a:buSzPts val="1400"/>
              <a:buFont typeface="DM Sans"/>
              <a:buNone/>
              <a:defRPr b="1">
                <a:solidFill>
                  <a:srgbClr val="51BB7C"/>
                </a:solidFill>
                <a:latin typeface="DM Sans"/>
                <a:ea typeface="DM Sans"/>
                <a:cs typeface="DM Sans"/>
                <a:sym typeface="DM Sans"/>
              </a:defRPr>
            </a:lvl1pPr>
            <a:lvl2pPr lvl="1" rtl="0">
              <a:spcBef>
                <a:spcPts val="0"/>
              </a:spcBef>
              <a:spcAft>
                <a:spcPts val="0"/>
              </a:spcAft>
              <a:buClr>
                <a:srgbClr val="51BB7C"/>
              </a:buClr>
              <a:buSzPts val="1800"/>
              <a:buFont typeface="DM Sans"/>
              <a:buNone/>
              <a:defRPr b="1" sz="1800">
                <a:solidFill>
                  <a:srgbClr val="51BB7C"/>
                </a:solidFill>
                <a:latin typeface="DM Sans"/>
                <a:ea typeface="DM Sans"/>
                <a:cs typeface="DM Sans"/>
                <a:sym typeface="DM Sans"/>
              </a:defRPr>
            </a:lvl2pPr>
            <a:lvl3pPr lvl="2" rtl="0">
              <a:spcBef>
                <a:spcPts val="0"/>
              </a:spcBef>
              <a:spcAft>
                <a:spcPts val="0"/>
              </a:spcAft>
              <a:buClr>
                <a:srgbClr val="51BB7C"/>
              </a:buClr>
              <a:buSzPts val="1800"/>
              <a:buFont typeface="DM Sans"/>
              <a:buNone/>
              <a:defRPr b="1" sz="1800">
                <a:solidFill>
                  <a:srgbClr val="51BB7C"/>
                </a:solidFill>
                <a:latin typeface="DM Sans"/>
                <a:ea typeface="DM Sans"/>
                <a:cs typeface="DM Sans"/>
                <a:sym typeface="DM Sans"/>
              </a:defRPr>
            </a:lvl3pPr>
            <a:lvl4pPr lvl="3" rtl="0">
              <a:spcBef>
                <a:spcPts val="0"/>
              </a:spcBef>
              <a:spcAft>
                <a:spcPts val="0"/>
              </a:spcAft>
              <a:buClr>
                <a:srgbClr val="51BB7C"/>
              </a:buClr>
              <a:buSzPts val="1800"/>
              <a:buFont typeface="DM Sans"/>
              <a:buNone/>
              <a:defRPr b="1" sz="1800">
                <a:solidFill>
                  <a:srgbClr val="51BB7C"/>
                </a:solidFill>
                <a:latin typeface="DM Sans"/>
                <a:ea typeface="DM Sans"/>
                <a:cs typeface="DM Sans"/>
                <a:sym typeface="DM Sans"/>
              </a:defRPr>
            </a:lvl4pPr>
            <a:lvl5pPr lvl="4" rtl="0">
              <a:spcBef>
                <a:spcPts val="0"/>
              </a:spcBef>
              <a:spcAft>
                <a:spcPts val="0"/>
              </a:spcAft>
              <a:buClr>
                <a:srgbClr val="51BB7C"/>
              </a:buClr>
              <a:buSzPts val="1800"/>
              <a:buFont typeface="DM Sans"/>
              <a:buNone/>
              <a:defRPr b="1" sz="1800">
                <a:solidFill>
                  <a:srgbClr val="51BB7C"/>
                </a:solidFill>
                <a:latin typeface="DM Sans"/>
                <a:ea typeface="DM Sans"/>
                <a:cs typeface="DM Sans"/>
                <a:sym typeface="DM Sans"/>
              </a:defRPr>
            </a:lvl5pPr>
            <a:lvl6pPr lvl="5" rtl="0">
              <a:spcBef>
                <a:spcPts val="0"/>
              </a:spcBef>
              <a:spcAft>
                <a:spcPts val="0"/>
              </a:spcAft>
              <a:buClr>
                <a:srgbClr val="51BB7C"/>
              </a:buClr>
              <a:buSzPts val="1800"/>
              <a:buFont typeface="DM Sans"/>
              <a:buNone/>
              <a:defRPr b="1" sz="1800">
                <a:solidFill>
                  <a:srgbClr val="51BB7C"/>
                </a:solidFill>
                <a:latin typeface="DM Sans"/>
                <a:ea typeface="DM Sans"/>
                <a:cs typeface="DM Sans"/>
                <a:sym typeface="DM Sans"/>
              </a:defRPr>
            </a:lvl6pPr>
            <a:lvl7pPr lvl="6" rtl="0">
              <a:spcBef>
                <a:spcPts val="0"/>
              </a:spcBef>
              <a:spcAft>
                <a:spcPts val="0"/>
              </a:spcAft>
              <a:buClr>
                <a:srgbClr val="51BB7C"/>
              </a:buClr>
              <a:buSzPts val="1800"/>
              <a:buFont typeface="DM Sans"/>
              <a:buNone/>
              <a:defRPr b="1" sz="1800">
                <a:solidFill>
                  <a:srgbClr val="51BB7C"/>
                </a:solidFill>
                <a:latin typeface="DM Sans"/>
                <a:ea typeface="DM Sans"/>
                <a:cs typeface="DM Sans"/>
                <a:sym typeface="DM Sans"/>
              </a:defRPr>
            </a:lvl7pPr>
            <a:lvl8pPr lvl="7" rtl="0">
              <a:spcBef>
                <a:spcPts val="0"/>
              </a:spcBef>
              <a:spcAft>
                <a:spcPts val="0"/>
              </a:spcAft>
              <a:buClr>
                <a:srgbClr val="51BB7C"/>
              </a:buClr>
              <a:buSzPts val="1800"/>
              <a:buFont typeface="DM Sans"/>
              <a:buNone/>
              <a:defRPr b="1" sz="1800">
                <a:solidFill>
                  <a:srgbClr val="51BB7C"/>
                </a:solidFill>
                <a:latin typeface="DM Sans"/>
                <a:ea typeface="DM Sans"/>
                <a:cs typeface="DM Sans"/>
                <a:sym typeface="DM Sans"/>
              </a:defRPr>
            </a:lvl8pPr>
            <a:lvl9pPr lvl="8" rtl="0">
              <a:spcBef>
                <a:spcPts val="0"/>
              </a:spcBef>
              <a:spcAft>
                <a:spcPts val="0"/>
              </a:spcAft>
              <a:buClr>
                <a:srgbClr val="51BB7C"/>
              </a:buClr>
              <a:buSzPts val="1800"/>
              <a:buFont typeface="DM Sans"/>
              <a:buNone/>
              <a:defRPr b="1" sz="1800">
                <a:solidFill>
                  <a:srgbClr val="51BB7C"/>
                </a:solidFill>
                <a:latin typeface="DM Sans"/>
                <a:ea typeface="DM Sans"/>
                <a:cs typeface="DM Sans"/>
                <a:sym typeface="DM Sans"/>
              </a:defRPr>
            </a:lvl9pPr>
          </a:lstStyle>
          <a:p/>
        </p:txBody>
      </p:sp>
    </p:spTree>
  </p:cSld>
  <p:clrMapOvr>
    <a:masterClrMapping/>
  </p:clrMapOvr>
  <p:extLst>
    <p:ext uri="{DCECCB84-F9BA-43D5-87BE-67443E8EF086}">
      <p15:sldGuideLst>
        <p15:guide id="1" orient="horz" pos="409">
          <p15:clr>
            <a:srgbClr val="FA7B17"/>
          </p15:clr>
        </p15:guide>
        <p15:guide id="2" orient="horz" pos="241">
          <p15:clr>
            <a:srgbClr val="FA7B17"/>
          </p15:clr>
        </p15:guide>
        <p15:guide id="3" pos="19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1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1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2">
            <a:alphaModFix/>
          </a:blip>
          <a:srcRect b="0" l="0" r="0" t="0"/>
          <a:stretch/>
        </p:blipFill>
        <p:spPr>
          <a:xfrm>
            <a:off x="0" y="0"/>
            <a:ext cx="9144009" cy="5143501"/>
          </a:xfrm>
          <a:prstGeom prst="rect">
            <a:avLst/>
          </a:prstGeom>
          <a:noFill/>
          <a:ln>
            <a:noFill/>
          </a:ln>
        </p:spPr>
      </p:pic>
      <p:sp>
        <p:nvSpPr>
          <p:cNvPr id="65" name="Google Shape;65;p15"/>
          <p:cNvSpPr txBox="1"/>
          <p:nvPr>
            <p:ph type="ctrTitle"/>
          </p:nvPr>
        </p:nvSpPr>
        <p:spPr>
          <a:xfrm>
            <a:off x="311700" y="2225600"/>
            <a:ext cx="5633100" cy="1848600"/>
          </a:xfrm>
          <a:prstGeom prst="rect">
            <a:avLst/>
          </a:prstGeom>
        </p:spPr>
        <p:txBody>
          <a:bodyPr anchorCtr="0" anchor="t" bIns="91425" lIns="0" spcFirstLastPara="1" rIns="91425" wrap="square" tIns="91425">
            <a:normAutofit/>
          </a:bodyPr>
          <a:lstStyle>
            <a:lvl1pPr lvl="0" rtl="0">
              <a:spcBef>
                <a:spcPts val="0"/>
              </a:spcBef>
              <a:spcAft>
                <a:spcPts val="0"/>
              </a:spcAft>
              <a:buClr>
                <a:schemeClr val="lt1"/>
              </a:buClr>
              <a:buSzPts val="3800"/>
              <a:buFont typeface="Montserrat Medium"/>
              <a:buNone/>
              <a:defRPr sz="3800">
                <a:solidFill>
                  <a:schemeClr val="lt1"/>
                </a:solidFill>
                <a:latin typeface="Montserrat Medium"/>
                <a:ea typeface="Montserrat Medium"/>
                <a:cs typeface="Montserrat Medium"/>
                <a:sym typeface="Montserrat Mediu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 type="subTitle"/>
          </p:nvPr>
        </p:nvSpPr>
        <p:spPr>
          <a:xfrm>
            <a:off x="311700" y="4074075"/>
            <a:ext cx="5633100" cy="830700"/>
          </a:xfrm>
          <a:prstGeom prst="rect">
            <a:avLst/>
          </a:prstGeom>
        </p:spPr>
        <p:txBody>
          <a:bodyPr anchorCtr="0" anchor="b" bIns="91425" lIns="0" spcFirstLastPara="1" rIns="91425" wrap="square" tIns="91425">
            <a:normAutofit/>
          </a:bodyPr>
          <a:lstStyle>
            <a:lvl1pPr lvl="0" rtl="0">
              <a:lnSpc>
                <a:spcPct val="100000"/>
              </a:lnSpc>
              <a:spcBef>
                <a:spcPts val="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lvl="1" rt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2pPr>
            <a:lvl3pPr lvl="2" rt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3pPr>
            <a:lvl4pPr lvl="3" rt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4pPr>
            <a:lvl5pPr lvl="4" rt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5pPr>
            <a:lvl6pPr lvl="5" rt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6pPr>
            <a:lvl7pPr lvl="6" rt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7pPr>
            <a:lvl8pPr lvl="7" rt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8pPr>
            <a:lvl9pPr lvl="8" rt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9pPr>
          </a:lstStyle>
          <a:p/>
        </p:txBody>
      </p:sp>
      <p:sp>
        <p:nvSpPr>
          <p:cNvPr id="67" name="Google Shape;67;p15"/>
          <p:cNvSpPr txBox="1"/>
          <p:nvPr>
            <p:ph idx="12" type="sldNum"/>
          </p:nvPr>
        </p:nvSpPr>
        <p:spPr>
          <a:xfrm>
            <a:off x="8283200" y="4839050"/>
            <a:ext cx="585600" cy="304500"/>
          </a:xfrm>
          <a:prstGeom prst="rect">
            <a:avLst/>
          </a:prstGeom>
        </p:spPr>
        <p:txBody>
          <a:bodyPr anchorCtr="0" anchor="ctr" bIns="91425" lIns="91425" spcFirstLastPara="1" rIns="91425" wrap="square" tIns="91425">
            <a:noAutofit/>
          </a:bodyPr>
          <a:lstStyle>
            <a:lvl1pPr lvl="0" rtl="0">
              <a:buNone/>
              <a:defRPr>
                <a:solidFill>
                  <a:schemeClr val="lt1"/>
                </a:solidFill>
                <a:latin typeface="Montserrat"/>
                <a:ea typeface="Montserrat"/>
                <a:cs typeface="Montserrat"/>
                <a:sym typeface="Montserrat"/>
              </a:defRPr>
            </a:lvl1pPr>
            <a:lvl2pPr lvl="1" rtl="0">
              <a:buNone/>
              <a:defRPr>
                <a:solidFill>
                  <a:schemeClr val="lt1"/>
                </a:solidFill>
                <a:latin typeface="Montserrat"/>
                <a:ea typeface="Montserrat"/>
                <a:cs typeface="Montserrat"/>
                <a:sym typeface="Montserrat"/>
              </a:defRPr>
            </a:lvl2pPr>
            <a:lvl3pPr lvl="2" rtl="0">
              <a:buNone/>
              <a:defRPr>
                <a:solidFill>
                  <a:schemeClr val="lt1"/>
                </a:solidFill>
                <a:latin typeface="Montserrat"/>
                <a:ea typeface="Montserrat"/>
                <a:cs typeface="Montserrat"/>
                <a:sym typeface="Montserrat"/>
              </a:defRPr>
            </a:lvl3pPr>
            <a:lvl4pPr lvl="3" rtl="0">
              <a:buNone/>
              <a:defRPr>
                <a:solidFill>
                  <a:schemeClr val="lt1"/>
                </a:solidFill>
                <a:latin typeface="Montserrat"/>
                <a:ea typeface="Montserrat"/>
                <a:cs typeface="Montserrat"/>
                <a:sym typeface="Montserrat"/>
              </a:defRPr>
            </a:lvl4pPr>
            <a:lvl5pPr lvl="4" rtl="0">
              <a:buNone/>
              <a:defRPr>
                <a:solidFill>
                  <a:schemeClr val="lt1"/>
                </a:solidFill>
                <a:latin typeface="Montserrat"/>
                <a:ea typeface="Montserrat"/>
                <a:cs typeface="Montserrat"/>
                <a:sym typeface="Montserrat"/>
              </a:defRPr>
            </a:lvl5pPr>
            <a:lvl6pPr lvl="5" rtl="0">
              <a:buNone/>
              <a:defRPr>
                <a:solidFill>
                  <a:schemeClr val="lt1"/>
                </a:solidFill>
                <a:latin typeface="Montserrat"/>
                <a:ea typeface="Montserrat"/>
                <a:cs typeface="Montserrat"/>
                <a:sym typeface="Montserrat"/>
              </a:defRPr>
            </a:lvl6pPr>
            <a:lvl7pPr lvl="6" rtl="0">
              <a:buNone/>
              <a:defRPr>
                <a:solidFill>
                  <a:schemeClr val="lt1"/>
                </a:solidFill>
                <a:latin typeface="Montserrat"/>
                <a:ea typeface="Montserrat"/>
                <a:cs typeface="Montserrat"/>
                <a:sym typeface="Montserrat"/>
              </a:defRPr>
            </a:lvl7pPr>
            <a:lvl8pPr lvl="7" rtl="0">
              <a:buNone/>
              <a:defRPr>
                <a:solidFill>
                  <a:schemeClr val="lt1"/>
                </a:solidFill>
                <a:latin typeface="Montserrat"/>
                <a:ea typeface="Montserrat"/>
                <a:cs typeface="Montserrat"/>
                <a:sym typeface="Montserrat"/>
              </a:defRPr>
            </a:lvl8pPr>
            <a:lvl9pPr lvl="8" rtl="0">
              <a:buNone/>
              <a:defRPr>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ph idx="2" type="subTitle"/>
          </p:nvPr>
        </p:nvSpPr>
        <p:spPr>
          <a:xfrm>
            <a:off x="343300" y="199750"/>
            <a:ext cx="4228800" cy="520200"/>
          </a:xfrm>
          <a:prstGeom prst="rect">
            <a:avLst/>
          </a:prstGeom>
        </p:spPr>
        <p:txBody>
          <a:bodyPr anchorCtr="0" anchor="b" bIns="91425" lIns="0" spcFirstLastPara="1" rIns="91425" wrap="square" tIns="91425">
            <a:normAutofit/>
          </a:bodyPr>
          <a:lstStyle>
            <a:lvl1pPr lvl="0" rtl="0">
              <a:spcBef>
                <a:spcPts val="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9" name="Google Shape;69;p15"/>
          <p:cNvSpPr txBox="1"/>
          <p:nvPr>
            <p:ph idx="3" type="subTitle"/>
          </p:nvPr>
        </p:nvSpPr>
        <p:spPr>
          <a:xfrm>
            <a:off x="311700" y="1616825"/>
            <a:ext cx="4228800" cy="520200"/>
          </a:xfrm>
          <a:prstGeom prst="rect">
            <a:avLst/>
          </a:prstGeom>
        </p:spPr>
        <p:txBody>
          <a:bodyPr anchorCtr="0" anchor="t" bIns="91425" lIns="0" spcFirstLastPara="1" rIns="91425" wrap="square" tIns="91425">
            <a:normAutofit/>
          </a:bodyPr>
          <a:lstStyle>
            <a:lvl1pPr lvl="0"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1pPr>
            <a:lvl2pPr lvl="1"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2pPr>
            <a:lvl3pPr lvl="2"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3pPr>
            <a:lvl4pPr lvl="3"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4pPr>
            <a:lvl5pPr lvl="4"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5pPr>
            <a:lvl6pPr lvl="5"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6pPr>
            <a:lvl7pPr lvl="6"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7pPr>
            <a:lvl8pPr lvl="7"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8pPr>
            <a:lvl9pPr lvl="8" rtl="0">
              <a:spcBef>
                <a:spcPts val="0"/>
              </a:spcBef>
              <a:spcAft>
                <a:spcPts val="0"/>
              </a:spcAft>
              <a:buClr>
                <a:srgbClr val="51BB7C"/>
              </a:buClr>
              <a:buSzPts val="1600"/>
              <a:buFont typeface="Montserrat SemiBold"/>
              <a:buNone/>
              <a:defRPr sz="1600">
                <a:solidFill>
                  <a:srgbClr val="51BB7C"/>
                </a:solidFill>
                <a:latin typeface="Montserrat SemiBold"/>
                <a:ea typeface="Montserrat SemiBold"/>
                <a:cs typeface="Montserrat SemiBold"/>
                <a:sym typeface="Montserrat Semi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White" type="tx">
  <p:cSld name="TITLE_AND_BODY">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0" l="0" r="0" t="0"/>
          <a:stretch/>
        </p:blipFill>
        <p:spPr>
          <a:xfrm>
            <a:off x="0" y="0"/>
            <a:ext cx="9141950" cy="5143501"/>
          </a:xfrm>
          <a:prstGeom prst="rect">
            <a:avLst/>
          </a:prstGeom>
          <a:noFill/>
          <a:ln>
            <a:noFill/>
          </a:ln>
        </p:spPr>
      </p:pic>
      <p:sp>
        <p:nvSpPr>
          <p:cNvPr id="20" name="Google Shape;20;p4"/>
          <p:cNvSpPr txBox="1"/>
          <p:nvPr>
            <p:ph type="title"/>
          </p:nvPr>
        </p:nvSpPr>
        <p:spPr>
          <a:xfrm>
            <a:off x="311700" y="387925"/>
            <a:ext cx="6895200" cy="708600"/>
          </a:xfrm>
          <a:prstGeom prst="rect">
            <a:avLst/>
          </a:prstGeom>
        </p:spPr>
        <p:txBody>
          <a:bodyPr anchorCtr="0" anchor="t" bIns="0" lIns="0" spcFirstLastPara="1" rIns="0" wrap="square" tIns="0">
            <a:noAutofit/>
          </a:bodyPr>
          <a:lstStyle>
            <a:lvl1pPr lvl="0">
              <a:spcBef>
                <a:spcPts val="0"/>
              </a:spcBef>
              <a:spcAft>
                <a:spcPts val="0"/>
              </a:spcAft>
              <a:buSzPts val="1800"/>
              <a:buFont typeface="DM Sans"/>
              <a:buNone/>
              <a:defRPr b="1" sz="1800">
                <a:latin typeface="DM Sans"/>
                <a:ea typeface="DM Sans"/>
                <a:cs typeface="DM Sans"/>
                <a:sym typeface="DM Sans"/>
              </a:defRPr>
            </a:lvl1pPr>
            <a:lvl2pPr lvl="1">
              <a:spcBef>
                <a:spcPts val="0"/>
              </a:spcBef>
              <a:spcAft>
                <a:spcPts val="0"/>
              </a:spcAft>
              <a:buSzPts val="1800"/>
              <a:buFont typeface="DM Sans"/>
              <a:buNone/>
              <a:defRPr b="1" sz="1800">
                <a:latin typeface="DM Sans"/>
                <a:ea typeface="DM Sans"/>
                <a:cs typeface="DM Sans"/>
                <a:sym typeface="DM Sans"/>
              </a:defRPr>
            </a:lvl2pPr>
            <a:lvl3pPr lvl="2">
              <a:spcBef>
                <a:spcPts val="0"/>
              </a:spcBef>
              <a:spcAft>
                <a:spcPts val="0"/>
              </a:spcAft>
              <a:buSzPts val="1800"/>
              <a:buFont typeface="DM Sans"/>
              <a:buNone/>
              <a:defRPr b="1" sz="1800">
                <a:latin typeface="DM Sans"/>
                <a:ea typeface="DM Sans"/>
                <a:cs typeface="DM Sans"/>
                <a:sym typeface="DM Sans"/>
              </a:defRPr>
            </a:lvl3pPr>
            <a:lvl4pPr lvl="3">
              <a:spcBef>
                <a:spcPts val="0"/>
              </a:spcBef>
              <a:spcAft>
                <a:spcPts val="0"/>
              </a:spcAft>
              <a:buSzPts val="1800"/>
              <a:buFont typeface="DM Sans"/>
              <a:buNone/>
              <a:defRPr b="1" sz="1800">
                <a:latin typeface="DM Sans"/>
                <a:ea typeface="DM Sans"/>
                <a:cs typeface="DM Sans"/>
                <a:sym typeface="DM Sans"/>
              </a:defRPr>
            </a:lvl4pPr>
            <a:lvl5pPr lvl="4">
              <a:spcBef>
                <a:spcPts val="0"/>
              </a:spcBef>
              <a:spcAft>
                <a:spcPts val="0"/>
              </a:spcAft>
              <a:buSzPts val="1800"/>
              <a:buFont typeface="DM Sans"/>
              <a:buNone/>
              <a:defRPr b="1" sz="1800">
                <a:latin typeface="DM Sans"/>
                <a:ea typeface="DM Sans"/>
                <a:cs typeface="DM Sans"/>
                <a:sym typeface="DM Sans"/>
              </a:defRPr>
            </a:lvl5pPr>
            <a:lvl6pPr lvl="5">
              <a:spcBef>
                <a:spcPts val="0"/>
              </a:spcBef>
              <a:spcAft>
                <a:spcPts val="0"/>
              </a:spcAft>
              <a:buSzPts val="1800"/>
              <a:buFont typeface="DM Sans"/>
              <a:buNone/>
              <a:defRPr b="1" sz="1800">
                <a:latin typeface="DM Sans"/>
                <a:ea typeface="DM Sans"/>
                <a:cs typeface="DM Sans"/>
                <a:sym typeface="DM Sans"/>
              </a:defRPr>
            </a:lvl6pPr>
            <a:lvl7pPr lvl="6">
              <a:spcBef>
                <a:spcPts val="0"/>
              </a:spcBef>
              <a:spcAft>
                <a:spcPts val="0"/>
              </a:spcAft>
              <a:buSzPts val="1800"/>
              <a:buFont typeface="DM Sans"/>
              <a:buNone/>
              <a:defRPr b="1" sz="1800">
                <a:latin typeface="DM Sans"/>
                <a:ea typeface="DM Sans"/>
                <a:cs typeface="DM Sans"/>
                <a:sym typeface="DM Sans"/>
              </a:defRPr>
            </a:lvl7pPr>
            <a:lvl8pPr lvl="7">
              <a:spcBef>
                <a:spcPts val="0"/>
              </a:spcBef>
              <a:spcAft>
                <a:spcPts val="0"/>
              </a:spcAft>
              <a:buSzPts val="1800"/>
              <a:buFont typeface="DM Sans"/>
              <a:buNone/>
              <a:defRPr b="1" sz="1800">
                <a:latin typeface="DM Sans"/>
                <a:ea typeface="DM Sans"/>
                <a:cs typeface="DM Sans"/>
                <a:sym typeface="DM Sans"/>
              </a:defRPr>
            </a:lvl8pPr>
            <a:lvl9pPr lvl="8">
              <a:spcBef>
                <a:spcPts val="0"/>
              </a:spcBef>
              <a:spcAft>
                <a:spcPts val="0"/>
              </a:spcAft>
              <a:buSzPts val="1800"/>
              <a:buFont typeface="DM Sans"/>
              <a:buNone/>
              <a:defRPr b="1" sz="1800">
                <a:latin typeface="DM Sans"/>
                <a:ea typeface="DM Sans"/>
                <a:cs typeface="DM Sans"/>
                <a:sym typeface="DM Sans"/>
              </a:defRPr>
            </a:lvl9pPr>
          </a:lstStyle>
          <a:p/>
        </p:txBody>
      </p:sp>
      <p:sp>
        <p:nvSpPr>
          <p:cNvPr id="21" name="Google Shape;21;p4"/>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04800" lvl="1" marL="914400">
              <a:spcBef>
                <a:spcPts val="0"/>
              </a:spcBef>
              <a:spcAft>
                <a:spcPts val="0"/>
              </a:spcAft>
              <a:buClr>
                <a:schemeClr val="dk1"/>
              </a:buClr>
              <a:buSzPts val="1200"/>
              <a:buFont typeface="DM Sans"/>
              <a:buChar char="○"/>
              <a:defRPr>
                <a:solidFill>
                  <a:schemeClr val="dk1"/>
                </a:solidFill>
                <a:latin typeface="DM Sans"/>
                <a:ea typeface="DM Sans"/>
                <a:cs typeface="DM Sans"/>
                <a:sym typeface="DM Sans"/>
              </a:defRPr>
            </a:lvl2pPr>
            <a:lvl3pPr indent="-304800" lvl="2" marL="1371600">
              <a:spcBef>
                <a:spcPts val="0"/>
              </a:spcBef>
              <a:spcAft>
                <a:spcPts val="0"/>
              </a:spcAft>
              <a:buClr>
                <a:schemeClr val="dk1"/>
              </a:buClr>
              <a:buSzPts val="1200"/>
              <a:buFont typeface="DM Sans"/>
              <a:buChar char="■"/>
              <a:defRPr>
                <a:solidFill>
                  <a:schemeClr val="dk1"/>
                </a:solidFill>
                <a:latin typeface="DM Sans"/>
                <a:ea typeface="DM Sans"/>
                <a:cs typeface="DM Sans"/>
                <a:sym typeface="DM Sans"/>
              </a:defRPr>
            </a:lvl3pPr>
            <a:lvl4pPr indent="-304800" lvl="3" marL="1828800">
              <a:spcBef>
                <a:spcPts val="0"/>
              </a:spcBef>
              <a:spcAft>
                <a:spcPts val="0"/>
              </a:spcAft>
              <a:buClr>
                <a:schemeClr val="dk1"/>
              </a:buClr>
              <a:buSzPts val="1200"/>
              <a:buFont typeface="DM Sans"/>
              <a:buChar char="●"/>
              <a:defRPr>
                <a:solidFill>
                  <a:schemeClr val="dk1"/>
                </a:solidFill>
                <a:latin typeface="DM Sans"/>
                <a:ea typeface="DM Sans"/>
                <a:cs typeface="DM Sans"/>
                <a:sym typeface="DM Sans"/>
              </a:defRPr>
            </a:lvl4pPr>
            <a:lvl5pPr indent="-304800" lvl="4" marL="2286000">
              <a:spcBef>
                <a:spcPts val="0"/>
              </a:spcBef>
              <a:spcAft>
                <a:spcPts val="0"/>
              </a:spcAft>
              <a:buClr>
                <a:schemeClr val="dk1"/>
              </a:buClr>
              <a:buSzPts val="1200"/>
              <a:buFont typeface="DM Sans"/>
              <a:buChar char="○"/>
              <a:defRPr>
                <a:solidFill>
                  <a:schemeClr val="dk1"/>
                </a:solidFill>
                <a:latin typeface="DM Sans"/>
                <a:ea typeface="DM Sans"/>
                <a:cs typeface="DM Sans"/>
                <a:sym typeface="DM Sans"/>
              </a:defRPr>
            </a:lvl5pPr>
            <a:lvl6pPr indent="-304800" lvl="5" marL="2743200">
              <a:spcBef>
                <a:spcPts val="0"/>
              </a:spcBef>
              <a:spcAft>
                <a:spcPts val="0"/>
              </a:spcAft>
              <a:buClr>
                <a:schemeClr val="dk1"/>
              </a:buClr>
              <a:buSzPts val="1200"/>
              <a:buFont typeface="DM Sans"/>
              <a:buChar char="■"/>
              <a:defRPr>
                <a:solidFill>
                  <a:schemeClr val="dk1"/>
                </a:solidFill>
                <a:latin typeface="DM Sans"/>
                <a:ea typeface="DM Sans"/>
                <a:cs typeface="DM Sans"/>
                <a:sym typeface="DM Sans"/>
              </a:defRPr>
            </a:lvl6pPr>
            <a:lvl7pPr indent="-304800" lvl="6" marL="3200400">
              <a:spcBef>
                <a:spcPts val="0"/>
              </a:spcBef>
              <a:spcAft>
                <a:spcPts val="0"/>
              </a:spcAft>
              <a:buClr>
                <a:schemeClr val="dk1"/>
              </a:buClr>
              <a:buSzPts val="1200"/>
              <a:buFont typeface="DM Sans"/>
              <a:buChar char="●"/>
              <a:defRPr>
                <a:solidFill>
                  <a:schemeClr val="dk1"/>
                </a:solidFill>
                <a:latin typeface="DM Sans"/>
                <a:ea typeface="DM Sans"/>
                <a:cs typeface="DM Sans"/>
                <a:sym typeface="DM Sans"/>
              </a:defRPr>
            </a:lvl7pPr>
            <a:lvl8pPr indent="-304800" lvl="7" marL="3657600">
              <a:spcBef>
                <a:spcPts val="0"/>
              </a:spcBef>
              <a:spcAft>
                <a:spcPts val="0"/>
              </a:spcAft>
              <a:buClr>
                <a:schemeClr val="dk1"/>
              </a:buClr>
              <a:buSzPts val="1200"/>
              <a:buFont typeface="DM Sans"/>
              <a:buChar char="○"/>
              <a:defRPr>
                <a:solidFill>
                  <a:schemeClr val="dk1"/>
                </a:solidFill>
                <a:latin typeface="DM Sans"/>
                <a:ea typeface="DM Sans"/>
                <a:cs typeface="DM Sans"/>
                <a:sym typeface="DM Sans"/>
              </a:defRPr>
            </a:lvl8pPr>
            <a:lvl9pPr indent="-304800" lvl="8" marL="4114800">
              <a:spcBef>
                <a:spcPts val="0"/>
              </a:spcBef>
              <a:spcAft>
                <a:spcPts val="0"/>
              </a:spcAft>
              <a:buClr>
                <a:schemeClr val="dk1"/>
              </a:buClr>
              <a:buSzPts val="1200"/>
              <a:buFont typeface="DM Sans"/>
              <a:buChar char="■"/>
              <a:defRPr>
                <a:solidFill>
                  <a:schemeClr val="dk1"/>
                </a:solidFill>
                <a:latin typeface="DM Sans"/>
                <a:ea typeface="DM Sans"/>
                <a:cs typeface="DM Sans"/>
                <a:sym typeface="DM Sans"/>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44">
          <p15:clr>
            <a:srgbClr val="FA7B17"/>
          </p15:clr>
        </p15:guide>
        <p15:guide id="2" pos="2880">
          <p15:clr>
            <a:srgbClr val="FA7B17"/>
          </p15:clr>
        </p15:guide>
        <p15:guide id="3" orient="horz" pos="691">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Green">
  <p:cSld name="TITLE_AND_BODY_1">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0" l="0" r="0" t="0"/>
          <a:stretch/>
        </p:blipFill>
        <p:spPr>
          <a:xfrm>
            <a:off x="0" y="0"/>
            <a:ext cx="9141980" cy="5143501"/>
          </a:xfrm>
          <a:prstGeom prst="rect">
            <a:avLst/>
          </a:prstGeom>
          <a:noFill/>
          <a:ln>
            <a:noFill/>
          </a:ln>
        </p:spPr>
      </p:pic>
      <p:sp>
        <p:nvSpPr>
          <p:cNvPr id="25" name="Google Shape;25;p5"/>
          <p:cNvSpPr txBox="1"/>
          <p:nvPr>
            <p:ph idx="1" type="body"/>
          </p:nvPr>
        </p:nvSpPr>
        <p:spPr>
          <a:xfrm>
            <a:off x="311700" y="1381075"/>
            <a:ext cx="8520600" cy="3198900"/>
          </a:xfrm>
          <a:prstGeom prst="rect">
            <a:avLst/>
          </a:prstGeom>
        </p:spPr>
        <p:txBody>
          <a:bodyPr anchorCtr="0" anchor="t" bIns="91425" lIns="0" spcFirstLastPara="1" rIns="91425" wrap="square" tIns="91425">
            <a:normAutofit/>
          </a:bodyPr>
          <a:lstStyle>
            <a:lvl1pPr indent="-317500" lvl="0" marL="457200" rtl="0">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indent="-304800" lvl="1" marL="9144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2pPr>
            <a:lvl3pPr indent="-304800" lvl="2" marL="13716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3pPr>
            <a:lvl4pPr indent="-304800" lvl="3" marL="18288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4pPr>
            <a:lvl5pPr indent="-304800" lvl="4" marL="22860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5pPr>
            <a:lvl6pPr indent="-304800" lvl="5" marL="27432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6pPr>
            <a:lvl7pPr indent="-304800" lvl="6" marL="32004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7pPr>
            <a:lvl8pPr indent="-304800" lvl="7" marL="36576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8pPr>
            <a:lvl9pPr indent="-304800" lvl="8" marL="41148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5"/>
          <p:cNvSpPr txBox="1"/>
          <p:nvPr>
            <p:ph type="title"/>
          </p:nvPr>
        </p:nvSpPr>
        <p:spPr>
          <a:xfrm>
            <a:off x="311700" y="387925"/>
            <a:ext cx="6540900" cy="708600"/>
          </a:xfrm>
          <a:prstGeom prst="rect">
            <a:avLst/>
          </a:prstGeom>
        </p:spPr>
        <p:txBody>
          <a:bodyPr anchorCtr="0" anchor="t" bIns="91425" lIns="0" spcFirstLastPara="1" rIns="91425" wrap="square" tIns="0">
            <a:noAutofit/>
          </a:bodyPr>
          <a:lstStyle>
            <a:lvl1pPr lvl="0"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1pPr>
            <a:lvl2pPr lvl="1"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2pPr>
            <a:lvl3pPr lvl="2"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3pPr>
            <a:lvl4pPr lvl="3"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4pPr>
            <a:lvl5pPr lvl="4"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5pPr>
            <a:lvl6pPr lvl="5"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6pPr>
            <a:lvl7pPr lvl="6"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7pPr>
            <a:lvl8pPr lvl="7"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8pPr>
            <a:lvl9pPr lvl="8"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9pPr>
          </a:lstStyle>
          <a:p/>
        </p:txBody>
      </p:sp>
    </p:spTree>
  </p:cSld>
  <p:clrMapOvr>
    <a:masterClrMapping/>
  </p:clrMapOvr>
  <p:extLst>
    <p:ext uri="{DCECCB84-F9BA-43D5-87BE-67443E8EF086}">
      <p15:sldGuideLst>
        <p15:guide id="1" orient="horz" pos="244">
          <p15:clr>
            <a:srgbClr val="FA7B17"/>
          </p15:clr>
        </p15:guide>
        <p15:guide id="2" pos="2880">
          <p15:clr>
            <a:srgbClr val="FA7B17"/>
          </p15:clr>
        </p15:guide>
        <p15:guide id="3" orient="horz" pos="691">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ack">
  <p:cSld name="TITLE_AND_BODY_1_1">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0" r="0" t="0"/>
          <a:stretch/>
        </p:blipFill>
        <p:spPr>
          <a:xfrm>
            <a:off x="0" y="0"/>
            <a:ext cx="9143996" cy="5144636"/>
          </a:xfrm>
          <a:prstGeom prst="rect">
            <a:avLst/>
          </a:prstGeom>
          <a:noFill/>
          <a:ln>
            <a:noFill/>
          </a:ln>
        </p:spPr>
      </p:pic>
      <p:sp>
        <p:nvSpPr>
          <p:cNvPr id="30" name="Google Shape;30;p6"/>
          <p:cNvSpPr txBox="1"/>
          <p:nvPr>
            <p:ph idx="1" type="body"/>
          </p:nvPr>
        </p:nvSpPr>
        <p:spPr>
          <a:xfrm>
            <a:off x="311700" y="1381075"/>
            <a:ext cx="8520600" cy="3198900"/>
          </a:xfrm>
          <a:prstGeom prst="rect">
            <a:avLst/>
          </a:prstGeom>
        </p:spPr>
        <p:txBody>
          <a:bodyPr anchorCtr="0" anchor="t" bIns="91425" lIns="0" spcFirstLastPara="1" rIns="91425" wrap="square" tIns="91425">
            <a:normAutofit/>
          </a:bodyPr>
          <a:lstStyle>
            <a:lvl1pPr indent="-317500" lvl="0" marL="457200" rtl="0">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indent="-304800" lvl="1" marL="9144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2pPr>
            <a:lvl3pPr indent="-304800" lvl="2" marL="13716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3pPr>
            <a:lvl4pPr indent="-304800" lvl="3" marL="18288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4pPr>
            <a:lvl5pPr indent="-304800" lvl="4" marL="22860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5pPr>
            <a:lvl6pPr indent="-304800" lvl="5" marL="27432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6pPr>
            <a:lvl7pPr indent="-304800" lvl="6" marL="32004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7pPr>
            <a:lvl8pPr indent="-304800" lvl="7" marL="36576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8pPr>
            <a:lvl9pPr indent="-304800" lvl="8" marL="4114800" rtl="0">
              <a:spcBef>
                <a:spcPts val="0"/>
              </a:spcBef>
              <a:spcAft>
                <a:spcPts val="0"/>
              </a:spcAft>
              <a:buClr>
                <a:schemeClr val="lt1"/>
              </a:buClr>
              <a:buSzPts val="1200"/>
              <a:buFont typeface="DM Sans"/>
              <a:buChar char="■"/>
              <a:defRPr>
                <a:solidFill>
                  <a:schemeClr val="lt1"/>
                </a:solidFill>
                <a:latin typeface="DM Sans"/>
                <a:ea typeface="DM Sans"/>
                <a:cs typeface="DM Sans"/>
                <a:sym typeface="DM Sans"/>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6"/>
          <p:cNvSpPr txBox="1"/>
          <p:nvPr>
            <p:ph type="title"/>
          </p:nvPr>
        </p:nvSpPr>
        <p:spPr>
          <a:xfrm>
            <a:off x="311700" y="387925"/>
            <a:ext cx="6540900" cy="708600"/>
          </a:xfrm>
          <a:prstGeom prst="rect">
            <a:avLst/>
          </a:prstGeom>
        </p:spPr>
        <p:txBody>
          <a:bodyPr anchorCtr="0" anchor="t" bIns="91425" lIns="0" spcFirstLastPara="1" rIns="91425" wrap="square" tIns="0">
            <a:noAutofit/>
          </a:bodyPr>
          <a:lstStyle>
            <a:lvl1pPr lvl="0"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1pPr>
            <a:lvl2pPr lvl="1"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2pPr>
            <a:lvl3pPr lvl="2"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3pPr>
            <a:lvl4pPr lvl="3"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4pPr>
            <a:lvl5pPr lvl="4"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5pPr>
            <a:lvl6pPr lvl="5"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6pPr>
            <a:lvl7pPr lvl="6"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7pPr>
            <a:lvl8pPr lvl="7"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8pPr>
            <a:lvl9pPr lvl="8" rtl="0">
              <a:spcBef>
                <a:spcPts val="0"/>
              </a:spcBef>
              <a:spcAft>
                <a:spcPts val="0"/>
              </a:spcAft>
              <a:buClr>
                <a:schemeClr val="lt1"/>
              </a:buClr>
              <a:buSzPts val="1800"/>
              <a:buFont typeface="DM Sans"/>
              <a:buNone/>
              <a:defRPr b="1" sz="1800">
                <a:solidFill>
                  <a:schemeClr val="lt1"/>
                </a:solidFill>
                <a:latin typeface="DM Sans"/>
                <a:ea typeface="DM Sans"/>
                <a:cs typeface="DM Sans"/>
                <a:sym typeface="DM Sans"/>
              </a:defRPr>
            </a:lvl9pPr>
          </a:lstStyle>
          <a:p/>
        </p:txBody>
      </p:sp>
    </p:spTree>
  </p:cSld>
  <p:clrMapOvr>
    <a:masterClrMapping/>
  </p:clrMapOvr>
  <p:extLst>
    <p:ext uri="{DCECCB84-F9BA-43D5-87BE-67443E8EF086}">
      <p15:sldGuideLst>
        <p15:guide id="1" orient="horz" pos="241">
          <p15:clr>
            <a:srgbClr val="FA7B17"/>
          </p15:clr>
        </p15:guide>
        <p15:guide id="2" pos="2880">
          <p15:clr>
            <a:srgbClr val="FA7B17"/>
          </p15:clr>
        </p15:guide>
        <p15:guide id="3" orient="horz" pos="696">
          <p15:clr>
            <a:srgbClr val="FA7B17"/>
          </p15:clr>
        </p15:guide>
        <p15:guide id="4" pos="297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1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indent="-304800" lvl="1" marL="914400">
              <a:lnSpc>
                <a:spcPct val="115000"/>
              </a:lnSpc>
              <a:spcBef>
                <a:spcPts val="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2pPr>
            <a:lvl3pPr indent="-304800" lvl="2" marL="1371600">
              <a:lnSpc>
                <a:spcPct val="115000"/>
              </a:lnSpc>
              <a:spcBef>
                <a:spcPts val="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3pPr>
            <a:lvl4pPr indent="-304800" lvl="3" marL="1828800">
              <a:lnSpc>
                <a:spcPct val="115000"/>
              </a:lnSpc>
              <a:spcBef>
                <a:spcPts val="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4pPr>
            <a:lvl5pPr indent="-304800" lvl="4" marL="2286000">
              <a:lnSpc>
                <a:spcPct val="115000"/>
              </a:lnSpc>
              <a:spcBef>
                <a:spcPts val="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5pPr>
            <a:lvl6pPr indent="-304800" lvl="5" marL="2743200">
              <a:lnSpc>
                <a:spcPct val="115000"/>
              </a:lnSpc>
              <a:spcBef>
                <a:spcPts val="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6pPr>
            <a:lvl7pPr indent="-304800" lvl="6" marL="3200400">
              <a:lnSpc>
                <a:spcPct val="115000"/>
              </a:lnSpc>
              <a:spcBef>
                <a:spcPts val="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7pPr>
            <a:lvl8pPr indent="-304800" lvl="7" marL="3657600">
              <a:lnSpc>
                <a:spcPct val="115000"/>
              </a:lnSpc>
              <a:spcBef>
                <a:spcPts val="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8pPr>
            <a:lvl9pPr indent="-304800" lvl="8" marL="4114800">
              <a:lnSpc>
                <a:spcPct val="115000"/>
              </a:lnSpc>
              <a:spcBef>
                <a:spcPts val="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atlassian.com/software/jira" TargetMode="External"/><Relationship Id="rId4" Type="http://schemas.openxmlformats.org/officeDocument/2006/relationships/hyperlink" Target="https://trello.com/home" TargetMode="External"/><Relationship Id="rId5" Type="http://schemas.openxmlformats.org/officeDocument/2006/relationships/hyperlink" Target="https://asana.com/" TargetMode="External"/><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atlassian.com/software/jira/"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atlassian.com/software/jira/"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atlassian.com/software/jira/" TargetMode="Externa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pp.diagrams.net/" TargetMode="Externa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behance.net/" TargetMode="External"/><Relationship Id="rId4" Type="http://schemas.openxmlformats.org/officeDocument/2006/relationships/hyperlink" Target="https://dribbble.com/" TargetMode="External"/><Relationship Id="rId5" Type="http://schemas.openxmlformats.org/officeDocument/2006/relationships/hyperlink" Target="https://ui8.net/" TargetMode="External"/><Relationship Id="rId6"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2396125"/>
            <a:ext cx="6591000" cy="1848600"/>
          </a:xfrm>
          <a:prstGeom prst="rect">
            <a:avLst/>
          </a:prstGeom>
        </p:spPr>
        <p:txBody>
          <a:bodyPr anchorCtr="0" anchor="t" bIns="91425" lIns="0" spcFirstLastPara="1" rIns="91425" wrap="square" tIns="0">
            <a:normAutofit/>
          </a:bodyPr>
          <a:lstStyle/>
          <a:p>
            <a:pPr indent="0" lvl="0" marL="0" rtl="0" algn="l">
              <a:spcBef>
                <a:spcPts val="0"/>
              </a:spcBef>
              <a:spcAft>
                <a:spcPts val="0"/>
              </a:spcAft>
              <a:buNone/>
            </a:pPr>
            <a:r>
              <a:rPr lang="en"/>
              <a:t>Software Development Lifecycle</a:t>
            </a:r>
            <a:endParaRPr/>
          </a:p>
        </p:txBody>
      </p:sp>
      <p:sp>
        <p:nvSpPr>
          <p:cNvPr id="75" name="Google Shape;75;p16"/>
          <p:cNvSpPr txBox="1"/>
          <p:nvPr>
            <p:ph idx="1" type="subTitle"/>
          </p:nvPr>
        </p:nvSpPr>
        <p:spPr>
          <a:xfrm>
            <a:off x="311700" y="333300"/>
            <a:ext cx="4228800" cy="394800"/>
          </a:xfrm>
          <a:prstGeom prst="rect">
            <a:avLst/>
          </a:prstGeom>
        </p:spPr>
        <p:txBody>
          <a:bodyPr anchorCtr="0" anchor="ctr" bIns="91425" lIns="0" spcFirstLastPara="1" rIns="91425" wrap="square" tIns="91425">
            <a:normAutofit lnSpcReduction="20000"/>
          </a:bodyPr>
          <a:lstStyle/>
          <a:p>
            <a:pPr indent="0" lvl="0" marL="0" rtl="0" algn="l">
              <a:spcBef>
                <a:spcPts val="0"/>
              </a:spcBef>
              <a:spcAft>
                <a:spcPts val="1200"/>
              </a:spcAft>
              <a:buNone/>
            </a:pPr>
            <a:r>
              <a:rPr lang="en"/>
              <a:t>Module 04</a:t>
            </a:r>
            <a:endParaRPr/>
          </a:p>
        </p:txBody>
      </p:sp>
      <p:sp>
        <p:nvSpPr>
          <p:cNvPr id="76" name="Google Shape;76;p16"/>
          <p:cNvSpPr txBox="1"/>
          <p:nvPr>
            <p:ph idx="2" type="subTitle"/>
          </p:nvPr>
        </p:nvSpPr>
        <p:spPr>
          <a:xfrm>
            <a:off x="311700" y="2001275"/>
            <a:ext cx="4228800" cy="394800"/>
          </a:xfrm>
          <a:prstGeom prst="rect">
            <a:avLst/>
          </a:prstGeom>
        </p:spPr>
        <p:txBody>
          <a:bodyPr anchorCtr="0" anchor="ctr" bIns="91425" lIns="0" spcFirstLastPara="1" rIns="91425" wrap="square" tIns="91425">
            <a:normAutofit lnSpcReduction="20000"/>
          </a:bodyPr>
          <a:lstStyle/>
          <a:p>
            <a:pPr indent="0" lvl="0" marL="0" rtl="0" algn="l">
              <a:spcBef>
                <a:spcPts val="0"/>
              </a:spcBef>
              <a:spcAft>
                <a:spcPts val="1200"/>
              </a:spcAft>
              <a:buNone/>
            </a:pPr>
            <a:r>
              <a:rPr lang="en"/>
              <a:t>Fullstack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Waterfall</a:t>
            </a:r>
            <a:r>
              <a:rPr lang="en"/>
              <a:t> vs Agile: At a Glance</a:t>
            </a:r>
            <a:endParaRPr/>
          </a:p>
        </p:txBody>
      </p:sp>
      <p:sp>
        <p:nvSpPr>
          <p:cNvPr id="132" name="Google Shape;132;p25"/>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3" name="Google Shape;133;p25"/>
          <p:cNvGraphicFramePr/>
          <p:nvPr/>
        </p:nvGraphicFramePr>
        <p:xfrm>
          <a:off x="952500" y="1809750"/>
          <a:ext cx="3000000" cy="3000000"/>
        </p:xfrm>
        <a:graphic>
          <a:graphicData uri="http://schemas.openxmlformats.org/drawingml/2006/table">
            <a:tbl>
              <a:tblPr>
                <a:noFill/>
                <a:tableStyleId>{FE9234AB-5E42-400E-9130-2A63C4652433}</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solidFill>
                      <a:srgbClr val="666666"/>
                    </a:solidFill>
                  </a:tcPr>
                </a:tc>
                <a:tc>
                  <a:txBody>
                    <a:bodyPr/>
                    <a:lstStyle/>
                    <a:p>
                      <a:pPr indent="0" lvl="0" marL="0" rtl="0" algn="l">
                        <a:spcBef>
                          <a:spcPts val="0"/>
                        </a:spcBef>
                        <a:spcAft>
                          <a:spcPts val="0"/>
                        </a:spcAft>
                        <a:buNone/>
                      </a:pPr>
                      <a:r>
                        <a:rPr lang="en"/>
                        <a:t>Waterfall</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Agile</a:t>
                      </a:r>
                      <a:endParaRPr/>
                    </a:p>
                  </a:txBody>
                  <a:tcPr marT="91425" marB="91425" marR="91425" marL="91425">
                    <a:solidFill>
                      <a:srgbClr val="6D9EEB"/>
                    </a:solidFill>
                  </a:tcPr>
                </a:tc>
              </a:tr>
              <a:tr h="381000">
                <a:tc>
                  <a:txBody>
                    <a:bodyPr/>
                    <a:lstStyle/>
                    <a:p>
                      <a:pPr indent="0" lvl="0" marL="0" rtl="0" algn="l">
                        <a:spcBef>
                          <a:spcPts val="0"/>
                        </a:spcBef>
                        <a:spcAft>
                          <a:spcPts val="0"/>
                        </a:spcAft>
                        <a:buNone/>
                      </a:pPr>
                      <a:r>
                        <a:rPr lang="en"/>
                        <a:t>Approach</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G</a:t>
                      </a:r>
                      <a:r>
                        <a:rPr lang="en"/>
                        <a:t>oals and outcome established from the beginning</a:t>
                      </a:r>
                      <a:endParaRPr/>
                    </a:p>
                  </a:txBody>
                  <a:tcPr marT="91425" marB="91425" marR="91425" marL="91425"/>
                </a:tc>
                <a:tc>
                  <a:txBody>
                    <a:bodyPr/>
                    <a:lstStyle/>
                    <a:p>
                      <a:pPr indent="0" lvl="0" marL="0" rtl="0" algn="l">
                        <a:spcBef>
                          <a:spcPts val="0"/>
                        </a:spcBef>
                        <a:spcAft>
                          <a:spcPts val="0"/>
                        </a:spcAft>
                        <a:buNone/>
                      </a:pPr>
                      <a:r>
                        <a:rPr lang="en"/>
                        <a:t>Frequent stakeholder interaction</a:t>
                      </a:r>
                      <a:endParaRPr/>
                    </a:p>
                  </a:txBody>
                  <a:tcPr marT="91425" marB="91425" marR="91425" marL="91425"/>
                </a:tc>
              </a:tr>
              <a:tr h="381000">
                <a:tc>
                  <a:txBody>
                    <a:bodyPr/>
                    <a:lstStyle/>
                    <a:p>
                      <a:pPr indent="0" lvl="0" marL="0" rtl="0" algn="l">
                        <a:spcBef>
                          <a:spcPts val="0"/>
                        </a:spcBef>
                        <a:spcAft>
                          <a:spcPts val="0"/>
                        </a:spcAft>
                        <a:buNone/>
                      </a:pPr>
                      <a:r>
                        <a:rPr lang="en"/>
                        <a:t>Flexibility</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Low</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r h="381000">
                <a:tc>
                  <a:txBody>
                    <a:bodyPr/>
                    <a:lstStyle/>
                    <a:p>
                      <a:pPr indent="0" lvl="0" marL="0" rtl="0" algn="l">
                        <a:spcBef>
                          <a:spcPts val="0"/>
                        </a:spcBef>
                        <a:spcAft>
                          <a:spcPts val="0"/>
                        </a:spcAft>
                        <a:buNone/>
                      </a:pPr>
                      <a:r>
                        <a:rPr lang="en"/>
                        <a:t>Requires</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Completing deliverables to progress to the next phase</a:t>
                      </a:r>
                      <a:endParaRPr/>
                    </a:p>
                  </a:txBody>
                  <a:tcPr marT="91425" marB="91425" marR="91425" marL="91425"/>
                </a:tc>
                <a:tc>
                  <a:txBody>
                    <a:bodyPr/>
                    <a:lstStyle/>
                    <a:p>
                      <a:pPr indent="0" lvl="0" marL="0" rtl="0" algn="l">
                        <a:spcBef>
                          <a:spcPts val="0"/>
                        </a:spcBef>
                        <a:spcAft>
                          <a:spcPts val="0"/>
                        </a:spcAft>
                        <a:buNone/>
                      </a:pPr>
                      <a:r>
                        <a:rPr lang="en"/>
                        <a:t>T</a:t>
                      </a:r>
                      <a:r>
                        <a:rPr lang="en"/>
                        <a:t>eam initiative and short-term deadlines</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Waterfall Model Design</a:t>
            </a:r>
            <a:endParaRPr/>
          </a:p>
        </p:txBody>
      </p:sp>
      <p:sp>
        <p:nvSpPr>
          <p:cNvPr id="139" name="Google Shape;139;p26"/>
          <p:cNvSpPr txBox="1"/>
          <p:nvPr>
            <p:ph idx="1" type="body"/>
          </p:nvPr>
        </p:nvSpPr>
        <p:spPr>
          <a:xfrm>
            <a:off x="109275" y="1304875"/>
            <a:ext cx="4910400" cy="36459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AutoNum type="arabicPeriod"/>
            </a:pPr>
            <a:r>
              <a:rPr lang="en"/>
              <a:t>Requirement Gathering and analysis − All possible requirements of the system to be developed are captured in this phase and documented in a requirement specification document.</a:t>
            </a:r>
            <a:endParaRPr/>
          </a:p>
          <a:p>
            <a:pPr indent="-310832" lvl="0" marL="457200" rtl="0" algn="l">
              <a:spcBef>
                <a:spcPts val="0"/>
              </a:spcBef>
              <a:spcAft>
                <a:spcPts val="0"/>
              </a:spcAft>
              <a:buSzPct val="100000"/>
              <a:buAutoNum type="arabicPeriod"/>
            </a:pPr>
            <a:r>
              <a:rPr lang="en"/>
              <a:t>System Design − The requirement specifications from first phase are studied in this phase and the system design is prepared.</a:t>
            </a:r>
            <a:endParaRPr/>
          </a:p>
          <a:p>
            <a:pPr indent="-310832" lvl="0" marL="457200" rtl="0" algn="l">
              <a:spcBef>
                <a:spcPts val="0"/>
              </a:spcBef>
              <a:spcAft>
                <a:spcPts val="0"/>
              </a:spcAft>
              <a:buSzPct val="100000"/>
              <a:buAutoNum type="arabicPeriod"/>
            </a:pPr>
            <a:r>
              <a:rPr lang="en"/>
              <a:t>Implementation − </a:t>
            </a:r>
            <a:r>
              <a:rPr lang="en"/>
              <a:t>With inputs from the system design, the system is first developed in small programs called units, which are integrated in the next phase. </a:t>
            </a:r>
            <a:endParaRPr/>
          </a:p>
          <a:p>
            <a:pPr indent="-310832" lvl="0" marL="457200" rtl="0" algn="l">
              <a:spcBef>
                <a:spcPts val="0"/>
              </a:spcBef>
              <a:spcAft>
                <a:spcPts val="0"/>
              </a:spcAft>
              <a:buSzPct val="100000"/>
              <a:buAutoNum type="arabicPeriod"/>
            </a:pPr>
            <a:r>
              <a:rPr lang="en"/>
              <a:t>Integration and Testing − All the units developed in the implementation phase are integrated into a system after testing of each unit.</a:t>
            </a:r>
            <a:endParaRPr/>
          </a:p>
          <a:p>
            <a:pPr indent="-310832" lvl="0" marL="457200" rtl="0" algn="l">
              <a:spcBef>
                <a:spcPts val="0"/>
              </a:spcBef>
              <a:spcAft>
                <a:spcPts val="0"/>
              </a:spcAft>
              <a:buSzPct val="100000"/>
              <a:buAutoNum type="arabicPeriod"/>
            </a:pPr>
            <a:r>
              <a:rPr lang="en"/>
              <a:t>Deployment of system − The product is deployed in the customer environment or released into the market.</a:t>
            </a:r>
            <a:endParaRPr/>
          </a:p>
          <a:p>
            <a:pPr indent="-310832" lvl="0" marL="457200" rtl="0" algn="l">
              <a:spcBef>
                <a:spcPts val="0"/>
              </a:spcBef>
              <a:spcAft>
                <a:spcPts val="0"/>
              </a:spcAft>
              <a:buSzPct val="100000"/>
              <a:buAutoNum type="arabicPeriod"/>
            </a:pPr>
            <a:r>
              <a:rPr lang="en"/>
              <a:t>Maintenance − There are some issues which come up in the client environment. To fix those issues, patches are released. </a:t>
            </a:r>
            <a:endParaRPr/>
          </a:p>
        </p:txBody>
      </p:sp>
      <p:pic>
        <p:nvPicPr>
          <p:cNvPr id="140" name="Google Shape;140;p26"/>
          <p:cNvPicPr preferRelativeResize="0"/>
          <p:nvPr/>
        </p:nvPicPr>
        <p:blipFill>
          <a:blip r:embed="rId3">
            <a:alphaModFix/>
          </a:blip>
          <a:stretch>
            <a:fillRect/>
          </a:stretch>
        </p:blipFill>
        <p:spPr>
          <a:xfrm>
            <a:off x="5019650" y="1829400"/>
            <a:ext cx="3885551" cy="259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When to Use Waterfall?</a:t>
            </a:r>
            <a:endParaRPr/>
          </a:p>
        </p:txBody>
      </p:sp>
      <p:sp>
        <p:nvSpPr>
          <p:cNvPr id="146" name="Google Shape;146;p27"/>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Some Circumstances where the use of the Waterfall model is most suited are:</a:t>
            </a:r>
            <a:endParaRPr/>
          </a:p>
          <a:p>
            <a:pPr indent="-317500" lvl="0" marL="457200" rtl="0" algn="l">
              <a:spcBef>
                <a:spcPts val="1200"/>
              </a:spcBef>
              <a:spcAft>
                <a:spcPts val="0"/>
              </a:spcAft>
              <a:buSzPts val="1400"/>
              <a:buChar char="●"/>
            </a:pPr>
            <a:r>
              <a:rPr lang="en"/>
              <a:t>When the requirements are constant and not changed regularly.</a:t>
            </a:r>
            <a:endParaRPr/>
          </a:p>
          <a:p>
            <a:pPr indent="-317500" lvl="0" marL="457200" rtl="0" algn="l">
              <a:spcBef>
                <a:spcPts val="0"/>
              </a:spcBef>
              <a:spcAft>
                <a:spcPts val="0"/>
              </a:spcAft>
              <a:buSzPts val="1400"/>
              <a:buChar char="●"/>
            </a:pPr>
            <a:r>
              <a:rPr lang="en"/>
              <a:t>A project is short</a:t>
            </a:r>
            <a:endParaRPr/>
          </a:p>
          <a:p>
            <a:pPr indent="-317500" lvl="0" marL="457200" rtl="0" algn="l">
              <a:spcBef>
                <a:spcPts val="0"/>
              </a:spcBef>
              <a:spcAft>
                <a:spcPts val="0"/>
              </a:spcAft>
              <a:buSzPts val="1400"/>
              <a:buChar char="●"/>
            </a:pPr>
            <a:r>
              <a:rPr lang="en"/>
              <a:t>The situation is calm</a:t>
            </a:r>
            <a:endParaRPr/>
          </a:p>
          <a:p>
            <a:pPr indent="-317500" lvl="0" marL="457200" rtl="0" algn="l">
              <a:spcBef>
                <a:spcPts val="0"/>
              </a:spcBef>
              <a:spcAft>
                <a:spcPts val="0"/>
              </a:spcAft>
              <a:buSzPts val="1400"/>
              <a:buChar char="●"/>
            </a:pPr>
            <a:r>
              <a:rPr lang="en"/>
              <a:t>Where the tools and technology used is consistent and is not changing</a:t>
            </a:r>
            <a:endParaRPr/>
          </a:p>
          <a:p>
            <a:pPr indent="-317500" lvl="0" marL="457200" rtl="0" algn="l">
              <a:spcBef>
                <a:spcPts val="0"/>
              </a:spcBef>
              <a:spcAft>
                <a:spcPts val="0"/>
              </a:spcAft>
              <a:buSzPts val="1400"/>
              <a:buChar char="●"/>
            </a:pPr>
            <a:r>
              <a:rPr lang="en"/>
              <a:t>When resources are well prepared and are available to use.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Agile Model Design</a:t>
            </a:r>
            <a:endParaRPr/>
          </a:p>
        </p:txBody>
      </p:sp>
      <p:sp>
        <p:nvSpPr>
          <p:cNvPr id="152" name="Google Shape;152;p28"/>
          <p:cNvSpPr txBox="1"/>
          <p:nvPr>
            <p:ph idx="1" type="body"/>
          </p:nvPr>
        </p:nvSpPr>
        <p:spPr>
          <a:xfrm>
            <a:off x="141775" y="1381075"/>
            <a:ext cx="5032500" cy="35658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AutoNum type="arabicPeriod"/>
            </a:pPr>
            <a:r>
              <a:rPr lang="en"/>
              <a:t>Requirements gathering - define the requirements. You should explain business opportunities and plan the time and effort needed to build the project</a:t>
            </a:r>
            <a:endParaRPr/>
          </a:p>
          <a:p>
            <a:pPr indent="-310832" lvl="0" marL="457200" rtl="0" algn="l">
              <a:spcBef>
                <a:spcPts val="0"/>
              </a:spcBef>
              <a:spcAft>
                <a:spcPts val="0"/>
              </a:spcAft>
              <a:buSzPct val="100000"/>
              <a:buAutoNum type="arabicPeriod"/>
            </a:pPr>
            <a:r>
              <a:rPr lang="en"/>
              <a:t>Design the requirements - identified the project, work with stakeholders to define requirements. You can use the user flow diagram or the high-level UML diagram to show the work of new features.</a:t>
            </a:r>
            <a:endParaRPr/>
          </a:p>
          <a:p>
            <a:pPr indent="-310832" lvl="0" marL="457200" rtl="0" algn="l">
              <a:spcBef>
                <a:spcPts val="0"/>
              </a:spcBef>
              <a:spcAft>
                <a:spcPts val="0"/>
              </a:spcAft>
              <a:buSzPct val="100000"/>
              <a:buAutoNum type="arabicPeriod"/>
            </a:pPr>
            <a:r>
              <a:rPr lang="en"/>
              <a:t>Construction/ iteration - Designers and developers start working on their project, which aims to deploy a working product.</a:t>
            </a:r>
            <a:endParaRPr/>
          </a:p>
          <a:p>
            <a:pPr indent="-310832" lvl="0" marL="457200" rtl="0" algn="l">
              <a:spcBef>
                <a:spcPts val="0"/>
              </a:spcBef>
              <a:spcAft>
                <a:spcPts val="0"/>
              </a:spcAft>
              <a:buSzPct val="100000"/>
              <a:buAutoNum type="arabicPeriod"/>
            </a:pPr>
            <a:r>
              <a:rPr lang="en"/>
              <a:t>Testing - Quality Assurance team examines the product's performance and looks for the bug.</a:t>
            </a:r>
            <a:endParaRPr/>
          </a:p>
          <a:p>
            <a:pPr indent="-310832" lvl="0" marL="457200" rtl="0" algn="l">
              <a:spcBef>
                <a:spcPts val="0"/>
              </a:spcBef>
              <a:spcAft>
                <a:spcPts val="0"/>
              </a:spcAft>
              <a:buSzPct val="100000"/>
              <a:buAutoNum type="arabicPeriod"/>
            </a:pPr>
            <a:r>
              <a:rPr lang="en"/>
              <a:t>Deployment - the team issues a product for the user's work environment.</a:t>
            </a:r>
            <a:endParaRPr/>
          </a:p>
          <a:p>
            <a:pPr indent="-310832" lvl="0" marL="457200" rtl="0" algn="l">
              <a:spcBef>
                <a:spcPts val="0"/>
              </a:spcBef>
              <a:spcAft>
                <a:spcPts val="0"/>
              </a:spcAft>
              <a:buSzPct val="100000"/>
              <a:buAutoNum type="arabicPeriod"/>
            </a:pPr>
            <a:r>
              <a:rPr lang="en"/>
              <a:t>Feedback - After releasing the product, the team receives feedback about the product and works through the feedback.</a:t>
            </a:r>
            <a:endParaRPr/>
          </a:p>
        </p:txBody>
      </p:sp>
      <p:pic>
        <p:nvPicPr>
          <p:cNvPr id="153" name="Google Shape;153;p28"/>
          <p:cNvPicPr preferRelativeResize="0"/>
          <p:nvPr/>
        </p:nvPicPr>
        <p:blipFill>
          <a:blip r:embed="rId3">
            <a:alphaModFix/>
          </a:blip>
          <a:stretch>
            <a:fillRect/>
          </a:stretch>
        </p:blipFill>
        <p:spPr>
          <a:xfrm>
            <a:off x="5098225" y="1593289"/>
            <a:ext cx="3734075" cy="277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When to Use Agile Model?</a:t>
            </a:r>
            <a:endParaRPr/>
          </a:p>
        </p:txBody>
      </p:sp>
      <p:sp>
        <p:nvSpPr>
          <p:cNvPr id="159" name="Google Shape;159;p29"/>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When frequent changes are required.</a:t>
            </a:r>
            <a:endParaRPr/>
          </a:p>
          <a:p>
            <a:pPr indent="-317500" lvl="0" marL="457200" rtl="0" algn="l">
              <a:spcBef>
                <a:spcPts val="0"/>
              </a:spcBef>
              <a:spcAft>
                <a:spcPts val="0"/>
              </a:spcAft>
              <a:buSzPts val="1400"/>
              <a:buChar char="●"/>
            </a:pPr>
            <a:r>
              <a:rPr lang="en"/>
              <a:t>When a highly qualified and experienced team is available.</a:t>
            </a:r>
            <a:endParaRPr/>
          </a:p>
          <a:p>
            <a:pPr indent="-317500" lvl="0" marL="457200" rtl="0" algn="l">
              <a:spcBef>
                <a:spcPts val="0"/>
              </a:spcBef>
              <a:spcAft>
                <a:spcPts val="0"/>
              </a:spcAft>
              <a:buSzPts val="1400"/>
              <a:buChar char="●"/>
            </a:pPr>
            <a:r>
              <a:rPr lang="en"/>
              <a:t>When a customer is ready to have a meeting with a software team all the time.</a:t>
            </a:r>
            <a:endParaRPr/>
          </a:p>
          <a:p>
            <a:pPr indent="-317500" lvl="0" marL="457200" rtl="0" algn="l">
              <a:spcBef>
                <a:spcPts val="0"/>
              </a:spcBef>
              <a:spcAft>
                <a:spcPts val="0"/>
              </a:spcAft>
              <a:buSzPts val="1400"/>
              <a:buChar char="●"/>
            </a:pPr>
            <a:r>
              <a:rPr lang="en"/>
              <a:t>When project size is small.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Scrum</a:t>
            </a:r>
            <a:endParaRPr/>
          </a:p>
        </p:txBody>
      </p:sp>
      <p:sp>
        <p:nvSpPr>
          <p:cNvPr id="165" name="Google Shape;165;p30"/>
          <p:cNvSpPr txBox="1"/>
          <p:nvPr>
            <p:ph idx="1" type="body"/>
          </p:nvPr>
        </p:nvSpPr>
        <p:spPr>
          <a:xfrm>
            <a:off x="311700" y="1381075"/>
            <a:ext cx="8520600" cy="319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SCRUM is an agile development process focused primarily on ways to manage tasks in team-based development conditions.</a:t>
            </a:r>
            <a:endParaRPr/>
          </a:p>
          <a:p>
            <a:pPr indent="0" lvl="0" marL="0" rtl="0" algn="l">
              <a:spcBef>
                <a:spcPts val="1200"/>
              </a:spcBef>
              <a:spcAft>
                <a:spcPts val="0"/>
              </a:spcAft>
              <a:buClr>
                <a:schemeClr val="dk1"/>
              </a:buClr>
              <a:buSzPts val="1100"/>
              <a:buFont typeface="Arial"/>
              <a:buNone/>
            </a:pPr>
            <a:r>
              <a:rPr lang="en"/>
              <a:t>There are three roles in it, and their responsibilities are:</a:t>
            </a:r>
            <a:endParaRPr/>
          </a:p>
          <a:p>
            <a:pPr indent="-317500" lvl="0" marL="457200" rtl="0" algn="l">
              <a:spcBef>
                <a:spcPts val="1200"/>
              </a:spcBef>
              <a:spcAft>
                <a:spcPts val="0"/>
              </a:spcAft>
              <a:buSzPts val="1400"/>
              <a:buChar char="●"/>
            </a:pPr>
            <a:r>
              <a:rPr lang="en"/>
              <a:t>Scrum Master: The scrum can set up the master team, arrange the meeting and remove obstacles for the process</a:t>
            </a:r>
            <a:endParaRPr/>
          </a:p>
          <a:p>
            <a:pPr indent="-317500" lvl="0" marL="457200" rtl="0" algn="l">
              <a:spcBef>
                <a:spcPts val="0"/>
              </a:spcBef>
              <a:spcAft>
                <a:spcPts val="0"/>
              </a:spcAft>
              <a:buSzPts val="1400"/>
              <a:buChar char="●"/>
            </a:pPr>
            <a:r>
              <a:rPr lang="en"/>
              <a:t>Product owner: The product owner makes the product backlog, prioritizes the delay and is responsible for the distribution of functionality on each repetition.</a:t>
            </a:r>
            <a:endParaRPr/>
          </a:p>
          <a:p>
            <a:pPr indent="-317500" lvl="0" marL="457200" rtl="0" algn="l">
              <a:spcBef>
                <a:spcPts val="0"/>
              </a:spcBef>
              <a:spcAft>
                <a:spcPts val="0"/>
              </a:spcAft>
              <a:buSzPts val="1400"/>
              <a:buChar char="●"/>
            </a:pPr>
            <a:r>
              <a:rPr lang="en"/>
              <a:t>Scrum Team: The team manages its work and organizes the work to complete the sprint or cycle.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Scrum</a:t>
            </a:r>
            <a:endParaRPr/>
          </a:p>
        </p:txBody>
      </p:sp>
      <p:sp>
        <p:nvSpPr>
          <p:cNvPr id="171" name="Google Shape;171;p31"/>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31"/>
          <p:cNvPicPr preferRelativeResize="0"/>
          <p:nvPr/>
        </p:nvPicPr>
        <p:blipFill>
          <a:blip r:embed="rId3">
            <a:alphaModFix/>
          </a:blip>
          <a:stretch>
            <a:fillRect/>
          </a:stretch>
        </p:blipFill>
        <p:spPr>
          <a:xfrm>
            <a:off x="1164051" y="1276550"/>
            <a:ext cx="6815898" cy="3407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Project Management Tools</a:t>
            </a:r>
            <a:endParaRPr/>
          </a:p>
        </p:txBody>
      </p:sp>
      <p:sp>
        <p:nvSpPr>
          <p:cNvPr id="178" name="Google Shape;178;p32"/>
          <p:cNvSpPr txBox="1"/>
          <p:nvPr>
            <p:ph idx="1" type="body"/>
          </p:nvPr>
        </p:nvSpPr>
        <p:spPr>
          <a:xfrm>
            <a:off x="311700" y="1381075"/>
            <a:ext cx="8520600" cy="319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Despite the name, project management tools are not just for project managers. Project management tools can be customized to fit the needs of teams of different sizes and with different goals.</a:t>
            </a:r>
            <a:endParaRPr/>
          </a:p>
          <a:p>
            <a:pPr indent="0" lvl="0" marL="0" rtl="0" algn="l">
              <a:spcBef>
                <a:spcPts val="1200"/>
              </a:spcBef>
              <a:spcAft>
                <a:spcPts val="0"/>
              </a:spcAft>
              <a:buClr>
                <a:schemeClr val="dk1"/>
              </a:buClr>
              <a:buSzPts val="1100"/>
              <a:buFont typeface="Arial"/>
              <a:buNone/>
            </a:pPr>
            <a:r>
              <a:rPr lang="en"/>
              <a:t>Project management tools can include the following features:</a:t>
            </a:r>
            <a:endParaRPr/>
          </a:p>
          <a:p>
            <a:pPr indent="-317500" lvl="0" marL="457200" rtl="0" algn="l">
              <a:spcBef>
                <a:spcPts val="1200"/>
              </a:spcBef>
              <a:spcAft>
                <a:spcPts val="0"/>
              </a:spcAft>
              <a:buSzPts val="1400"/>
              <a:buChar char="●"/>
            </a:pPr>
            <a:r>
              <a:rPr lang="en"/>
              <a:t>Planning/scheduling: PM tools allow you to plan and delegate work in one place with tasks, subtasks, folders, templates, workflows, and calendars.</a:t>
            </a:r>
            <a:endParaRPr/>
          </a:p>
          <a:p>
            <a:pPr indent="-317500" lvl="0" marL="457200" rtl="0" algn="l">
              <a:spcBef>
                <a:spcPts val="0"/>
              </a:spcBef>
              <a:spcAft>
                <a:spcPts val="0"/>
              </a:spcAft>
              <a:buSzPts val="1400"/>
              <a:buChar char="●"/>
            </a:pPr>
            <a:r>
              <a:rPr lang="en"/>
              <a:t>Collaboration: Email should not be your only form of communication — with project management tools, you can build a better way of working with your team: assign tasks, add comments, organize dashboards, and proof or approve changes.</a:t>
            </a:r>
            <a:endParaRPr/>
          </a:p>
          <a:p>
            <a:pPr indent="-317500" lvl="0" marL="457200" rtl="0" algn="l">
              <a:spcBef>
                <a:spcPts val="0"/>
              </a:spcBef>
              <a:spcAft>
                <a:spcPts val="0"/>
              </a:spcAft>
              <a:buSzPts val="1400"/>
              <a:buChar char="●"/>
            </a:pPr>
            <a:r>
              <a:rPr lang="en"/>
              <a:t>Documentation: Avoid missing or outdated files with file management features that allow for editing, versioning, and storing files.</a:t>
            </a:r>
            <a:endParaRPr/>
          </a:p>
          <a:p>
            <a:pPr indent="-317500" lvl="0" marL="457200" rtl="0" algn="l">
              <a:spcBef>
                <a:spcPts val="0"/>
              </a:spcBef>
              <a:spcAft>
                <a:spcPts val="0"/>
              </a:spcAft>
              <a:buSzPts val="1400"/>
              <a:buChar char="●"/>
            </a:pPr>
            <a:r>
              <a:rPr lang="en"/>
              <a:t>Evaluation: Track and assess productivity and growth through resource management and reporting.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Project Management Tools</a:t>
            </a:r>
            <a:endParaRPr/>
          </a:p>
        </p:txBody>
      </p:sp>
      <p:sp>
        <p:nvSpPr>
          <p:cNvPr id="184" name="Google Shape;184;p33"/>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a lots of PM tools, here is the most common tools:</a:t>
            </a:r>
            <a:endParaRPr/>
          </a:p>
          <a:p>
            <a:pPr indent="-317500" lvl="0" marL="457200" rtl="0" algn="l">
              <a:spcBef>
                <a:spcPts val="1200"/>
              </a:spcBef>
              <a:spcAft>
                <a:spcPts val="0"/>
              </a:spcAft>
              <a:buSzPts val="1400"/>
              <a:buChar char="●"/>
            </a:pPr>
            <a:r>
              <a:rPr lang="en" u="sng">
                <a:solidFill>
                  <a:schemeClr val="hlink"/>
                </a:solidFill>
                <a:hlinkClick r:id="rId3"/>
              </a:rPr>
              <a:t>Jira</a:t>
            </a:r>
            <a:endParaRPr/>
          </a:p>
          <a:p>
            <a:pPr indent="-317500" lvl="0" marL="457200" rtl="0" algn="l">
              <a:spcBef>
                <a:spcPts val="0"/>
              </a:spcBef>
              <a:spcAft>
                <a:spcPts val="0"/>
              </a:spcAft>
              <a:buSzPts val="1400"/>
              <a:buChar char="●"/>
            </a:pPr>
            <a:r>
              <a:rPr lang="en" u="sng">
                <a:solidFill>
                  <a:schemeClr val="hlink"/>
                </a:solidFill>
                <a:hlinkClick r:id="rId4"/>
              </a:rPr>
              <a:t>Trello</a:t>
            </a:r>
            <a:endParaRPr/>
          </a:p>
          <a:p>
            <a:pPr indent="-317500" lvl="0" marL="457200" rtl="0" algn="l">
              <a:spcBef>
                <a:spcPts val="0"/>
              </a:spcBef>
              <a:spcAft>
                <a:spcPts val="0"/>
              </a:spcAft>
              <a:buSzPts val="1400"/>
              <a:buChar char="●"/>
            </a:pPr>
            <a:r>
              <a:rPr lang="en" u="sng">
                <a:solidFill>
                  <a:schemeClr val="hlink"/>
                </a:solidFill>
                <a:hlinkClick r:id="rId5"/>
              </a:rPr>
              <a:t>Asana</a:t>
            </a:r>
            <a:endParaRPr/>
          </a:p>
        </p:txBody>
      </p:sp>
      <p:pic>
        <p:nvPicPr>
          <p:cNvPr id="185" name="Google Shape;185;p33"/>
          <p:cNvPicPr preferRelativeResize="0"/>
          <p:nvPr/>
        </p:nvPicPr>
        <p:blipFill>
          <a:blip r:embed="rId6">
            <a:alphaModFix/>
          </a:blip>
          <a:stretch>
            <a:fillRect/>
          </a:stretch>
        </p:blipFill>
        <p:spPr>
          <a:xfrm>
            <a:off x="6375725" y="3727600"/>
            <a:ext cx="2544000" cy="852375"/>
          </a:xfrm>
          <a:prstGeom prst="rect">
            <a:avLst/>
          </a:prstGeom>
          <a:noFill/>
          <a:ln>
            <a:noFill/>
          </a:ln>
        </p:spPr>
      </p:pic>
      <p:pic>
        <p:nvPicPr>
          <p:cNvPr id="186" name="Google Shape;186;p33"/>
          <p:cNvPicPr preferRelativeResize="0"/>
          <p:nvPr/>
        </p:nvPicPr>
        <p:blipFill>
          <a:blip r:embed="rId7">
            <a:alphaModFix/>
          </a:blip>
          <a:stretch>
            <a:fillRect/>
          </a:stretch>
        </p:blipFill>
        <p:spPr>
          <a:xfrm>
            <a:off x="2435975" y="3727599"/>
            <a:ext cx="3307802" cy="945825"/>
          </a:xfrm>
          <a:prstGeom prst="rect">
            <a:avLst/>
          </a:prstGeom>
          <a:noFill/>
          <a:ln>
            <a:noFill/>
          </a:ln>
        </p:spPr>
      </p:pic>
      <p:pic>
        <p:nvPicPr>
          <p:cNvPr id="187" name="Google Shape;187;p33"/>
          <p:cNvPicPr preferRelativeResize="0"/>
          <p:nvPr/>
        </p:nvPicPr>
        <p:blipFill>
          <a:blip r:embed="rId8">
            <a:alphaModFix/>
          </a:blip>
          <a:stretch>
            <a:fillRect/>
          </a:stretch>
        </p:blipFill>
        <p:spPr>
          <a:xfrm>
            <a:off x="311700" y="3292975"/>
            <a:ext cx="1492326" cy="1492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Jira Overview</a:t>
            </a:r>
            <a:endParaRPr/>
          </a:p>
        </p:txBody>
      </p:sp>
      <p:sp>
        <p:nvSpPr>
          <p:cNvPr id="193" name="Google Shape;193;p34"/>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to: </a:t>
            </a:r>
            <a:r>
              <a:rPr lang="en" u="sng">
                <a:solidFill>
                  <a:schemeClr val="hlink"/>
                </a:solidFill>
                <a:hlinkClick r:id="rId3"/>
              </a:rPr>
              <a:t>https://www.atlassian.com/software/jira/</a:t>
            </a:r>
            <a:endParaRPr/>
          </a:p>
          <a:p>
            <a:pPr indent="0" lvl="0" marL="0" rtl="0" algn="l">
              <a:spcBef>
                <a:spcPts val="1200"/>
              </a:spcBef>
              <a:spcAft>
                <a:spcPts val="1200"/>
              </a:spcAft>
              <a:buNone/>
            </a:pPr>
            <a:r>
              <a:t/>
            </a:r>
            <a:endParaRPr/>
          </a:p>
        </p:txBody>
      </p:sp>
      <p:pic>
        <p:nvPicPr>
          <p:cNvPr id="194" name="Google Shape;194;p34"/>
          <p:cNvPicPr preferRelativeResize="0"/>
          <p:nvPr/>
        </p:nvPicPr>
        <p:blipFill>
          <a:blip r:embed="rId4">
            <a:alphaModFix/>
          </a:blip>
          <a:stretch>
            <a:fillRect/>
          </a:stretch>
        </p:blipFill>
        <p:spPr>
          <a:xfrm>
            <a:off x="2023138" y="1775725"/>
            <a:ext cx="5097725" cy="315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381075"/>
            <a:ext cx="8520600" cy="3198900"/>
          </a:xfrm>
          <a:prstGeom prst="rect">
            <a:avLst/>
          </a:prstGeom>
        </p:spPr>
        <p:txBody>
          <a:bodyPr anchorCtr="0" anchor="t" bIns="91425" lIns="0" spcFirstLastPara="1" rIns="91425" wrap="square" tIns="91425">
            <a:normAutofit/>
          </a:bodyPr>
          <a:lstStyle/>
          <a:p>
            <a:pPr indent="-317500" lvl="0" marL="457200" rtl="0" algn="l">
              <a:spcBef>
                <a:spcPts val="0"/>
              </a:spcBef>
              <a:spcAft>
                <a:spcPts val="0"/>
              </a:spcAft>
              <a:buSzPts val="1400"/>
              <a:buChar char="●"/>
            </a:pPr>
            <a:r>
              <a:rPr lang="en"/>
              <a:t>SDLC</a:t>
            </a:r>
            <a:endParaRPr/>
          </a:p>
          <a:p>
            <a:pPr indent="-317500" lvl="0" marL="457200" rtl="0" algn="l">
              <a:spcBef>
                <a:spcPts val="0"/>
              </a:spcBef>
              <a:spcAft>
                <a:spcPts val="0"/>
              </a:spcAft>
              <a:buSzPts val="1400"/>
              <a:buChar char="●"/>
            </a:pPr>
            <a:r>
              <a:rPr lang="en"/>
              <a:t>Waterfall vs Agile</a:t>
            </a:r>
            <a:endParaRPr/>
          </a:p>
          <a:p>
            <a:pPr indent="-317500" lvl="0" marL="457200" rtl="0" algn="l">
              <a:spcBef>
                <a:spcPts val="0"/>
              </a:spcBef>
              <a:spcAft>
                <a:spcPts val="0"/>
              </a:spcAft>
              <a:buSzPts val="1400"/>
              <a:buChar char="●"/>
            </a:pPr>
            <a:r>
              <a:rPr lang="en"/>
              <a:t>Project Management Tools (JIRA)</a:t>
            </a:r>
            <a:endParaRPr/>
          </a:p>
          <a:p>
            <a:pPr indent="-317500" lvl="0" marL="457200" rtl="0" algn="l">
              <a:spcBef>
                <a:spcPts val="0"/>
              </a:spcBef>
              <a:spcAft>
                <a:spcPts val="0"/>
              </a:spcAft>
              <a:buSzPts val="1400"/>
              <a:buChar char="●"/>
            </a:pPr>
            <a:r>
              <a:rPr lang="en"/>
              <a:t>Flowchart Diagram Design</a:t>
            </a:r>
            <a:endParaRPr/>
          </a:p>
          <a:p>
            <a:pPr indent="-317500" lvl="0" marL="457200" rtl="0" algn="l">
              <a:spcBef>
                <a:spcPts val="0"/>
              </a:spcBef>
              <a:spcAft>
                <a:spcPts val="0"/>
              </a:spcAft>
              <a:buSzPts val="1400"/>
              <a:buChar char="●"/>
            </a:pPr>
            <a:r>
              <a:rPr lang="en"/>
              <a:t>Database Design</a:t>
            </a:r>
            <a:endParaRPr/>
          </a:p>
          <a:p>
            <a:pPr indent="-317500" lvl="0" marL="457200" rtl="0" algn="l">
              <a:spcBef>
                <a:spcPts val="0"/>
              </a:spcBef>
              <a:spcAft>
                <a:spcPts val="0"/>
              </a:spcAft>
              <a:buSzPts val="1400"/>
              <a:buChar char="●"/>
            </a:pPr>
            <a:r>
              <a:rPr lang="en"/>
              <a:t>UI Reference</a:t>
            </a:r>
            <a:endParaRPr/>
          </a:p>
          <a:p>
            <a:pPr indent="-317500" lvl="0" marL="457200" rtl="0" algn="l">
              <a:spcBef>
                <a:spcPts val="0"/>
              </a:spcBef>
              <a:spcAft>
                <a:spcPts val="0"/>
              </a:spcAft>
              <a:buSzPts val="1400"/>
              <a:buChar char="●"/>
            </a:pPr>
            <a:r>
              <a:rPr lang="en"/>
              <a:t>To-do List (split task)</a:t>
            </a:r>
            <a:endParaRPr/>
          </a:p>
        </p:txBody>
      </p:sp>
      <p:sp>
        <p:nvSpPr>
          <p:cNvPr id="82" name="Google Shape;82;p17"/>
          <p:cNvSpPr txBox="1"/>
          <p:nvPr>
            <p:ph type="title"/>
          </p:nvPr>
        </p:nvSpPr>
        <p:spPr>
          <a:xfrm>
            <a:off x="311700" y="387925"/>
            <a:ext cx="6540900" cy="7086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Jira Features</a:t>
            </a:r>
            <a:endParaRPr/>
          </a:p>
        </p:txBody>
      </p:sp>
      <p:sp>
        <p:nvSpPr>
          <p:cNvPr id="200" name="Google Shape;200;p35"/>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to: </a:t>
            </a:r>
            <a:r>
              <a:rPr lang="en" u="sng">
                <a:solidFill>
                  <a:schemeClr val="hlink"/>
                </a:solidFill>
                <a:hlinkClick r:id="rId3"/>
              </a:rPr>
              <a:t>https://www.atlassian.com/software/jira/</a:t>
            </a:r>
            <a:endParaRPr/>
          </a:p>
          <a:p>
            <a:pPr indent="0" lvl="0" marL="0" rtl="0" algn="l">
              <a:spcBef>
                <a:spcPts val="1200"/>
              </a:spcBef>
              <a:spcAft>
                <a:spcPts val="1200"/>
              </a:spcAft>
              <a:buNone/>
            </a:pPr>
            <a:r>
              <a:t/>
            </a:r>
            <a:endParaRPr/>
          </a:p>
        </p:txBody>
      </p:sp>
      <p:pic>
        <p:nvPicPr>
          <p:cNvPr id="201" name="Google Shape;201;p35"/>
          <p:cNvPicPr preferRelativeResize="0"/>
          <p:nvPr/>
        </p:nvPicPr>
        <p:blipFill>
          <a:blip r:embed="rId4">
            <a:alphaModFix/>
          </a:blip>
          <a:stretch>
            <a:fillRect/>
          </a:stretch>
        </p:blipFill>
        <p:spPr>
          <a:xfrm>
            <a:off x="761325" y="1890574"/>
            <a:ext cx="7621350" cy="306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Jira Features</a:t>
            </a:r>
            <a:endParaRPr/>
          </a:p>
        </p:txBody>
      </p:sp>
      <p:sp>
        <p:nvSpPr>
          <p:cNvPr id="207" name="Google Shape;207;p36"/>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to: </a:t>
            </a:r>
            <a:r>
              <a:rPr lang="en" u="sng">
                <a:solidFill>
                  <a:schemeClr val="hlink"/>
                </a:solidFill>
                <a:hlinkClick r:id="rId3"/>
              </a:rPr>
              <a:t>https://www.atlassian.com/software/jira/</a:t>
            </a:r>
            <a:endParaRPr/>
          </a:p>
          <a:p>
            <a:pPr indent="0" lvl="0" marL="0" rtl="0" algn="l">
              <a:spcBef>
                <a:spcPts val="1200"/>
              </a:spcBef>
              <a:spcAft>
                <a:spcPts val="1200"/>
              </a:spcAft>
              <a:buNone/>
            </a:pPr>
            <a:r>
              <a:t/>
            </a:r>
            <a:endParaRPr/>
          </a:p>
        </p:txBody>
      </p:sp>
      <p:pic>
        <p:nvPicPr>
          <p:cNvPr id="208" name="Google Shape;208;p36"/>
          <p:cNvPicPr preferRelativeResize="0"/>
          <p:nvPr/>
        </p:nvPicPr>
        <p:blipFill>
          <a:blip r:embed="rId4">
            <a:alphaModFix/>
          </a:blip>
          <a:stretch>
            <a:fillRect/>
          </a:stretch>
        </p:blipFill>
        <p:spPr>
          <a:xfrm>
            <a:off x="311700" y="1798813"/>
            <a:ext cx="8520602" cy="34302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Flowchart?</a:t>
            </a:r>
            <a:endParaRPr/>
          </a:p>
        </p:txBody>
      </p:sp>
      <p:sp>
        <p:nvSpPr>
          <p:cNvPr id="214" name="Google Shape;214;p37"/>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flowchart is a diagram that depicts a process, system or computer algorithm. They are widely used in multiple fields to document, study, plan, improve and communicate often complex processes in clear, easy-to-understand diagrams. </a:t>
            </a:r>
            <a:endParaRPr/>
          </a:p>
          <a:p>
            <a:pPr indent="0" lvl="0" marL="0" rtl="0" algn="l">
              <a:spcBef>
                <a:spcPts val="1200"/>
              </a:spcBef>
              <a:spcAft>
                <a:spcPts val="1200"/>
              </a:spcAft>
              <a:buNone/>
            </a:pPr>
            <a:r>
              <a:rPr lang="en"/>
              <a:t>Flowcharts, sometimes spelled as </a:t>
            </a:r>
            <a:r>
              <a:rPr b="1" lang="en">
                <a:solidFill>
                  <a:srgbClr val="51BB7C"/>
                </a:solidFill>
              </a:rPr>
              <a:t>flow charts, use rectangles, ovals, diamonds and potentially numerous other shapes to define the type of step, along with connecting arrows to define flow and sequence.</a:t>
            </a:r>
            <a:r>
              <a:rPr lang="en">
                <a:solidFill>
                  <a:srgbClr val="51BB7C"/>
                </a:solidFill>
              </a:rPr>
              <a:t> </a:t>
            </a:r>
            <a:r>
              <a:rPr lang="en"/>
              <a:t>They can range from simple, hand-drawn charts to comprehensive computer-drawn diagrams depicting multiple steps and routes.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Flowchart Symbols</a:t>
            </a:r>
            <a:endParaRPr/>
          </a:p>
        </p:txBody>
      </p:sp>
      <p:pic>
        <p:nvPicPr>
          <p:cNvPr id="220" name="Google Shape;220;p38"/>
          <p:cNvPicPr preferRelativeResize="0"/>
          <p:nvPr/>
        </p:nvPicPr>
        <p:blipFill>
          <a:blip r:embed="rId3">
            <a:alphaModFix/>
          </a:blip>
          <a:stretch>
            <a:fillRect/>
          </a:stretch>
        </p:blipFill>
        <p:spPr>
          <a:xfrm>
            <a:off x="2748463" y="1023075"/>
            <a:ext cx="3647083" cy="3742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Flowchart Symbols</a:t>
            </a:r>
            <a:endParaRPr/>
          </a:p>
        </p:txBody>
      </p:sp>
      <p:pic>
        <p:nvPicPr>
          <p:cNvPr id="226" name="Google Shape;226;p39"/>
          <p:cNvPicPr preferRelativeResize="0"/>
          <p:nvPr/>
        </p:nvPicPr>
        <p:blipFill>
          <a:blip r:embed="rId3">
            <a:alphaModFix/>
          </a:blip>
          <a:stretch>
            <a:fillRect/>
          </a:stretch>
        </p:blipFill>
        <p:spPr>
          <a:xfrm>
            <a:off x="3013950" y="1092600"/>
            <a:ext cx="3116089" cy="3742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of FlowChart</a:t>
            </a:r>
            <a:endParaRPr/>
          </a:p>
        </p:txBody>
      </p:sp>
      <p:sp>
        <p:nvSpPr>
          <p:cNvPr id="232" name="Google Shape;232;p40"/>
          <p:cNvSpPr txBox="1"/>
          <p:nvPr>
            <p:ph idx="1" type="body"/>
          </p:nvPr>
        </p:nvSpPr>
        <p:spPr>
          <a:xfrm>
            <a:off x="311700" y="1381075"/>
            <a:ext cx="36285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a:t>
            </a:r>
            <a:endParaRPr/>
          </a:p>
          <a:p>
            <a:pPr indent="0" lvl="0" marL="0" rtl="0" algn="l">
              <a:spcBef>
                <a:spcPts val="1200"/>
              </a:spcBef>
              <a:spcAft>
                <a:spcPts val="0"/>
              </a:spcAft>
              <a:buNone/>
            </a:pPr>
            <a:r>
              <a:rPr lang="en"/>
              <a:t>Define loss or profit depends on income greater than cost.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 online diagram:</a:t>
            </a:r>
            <a:endParaRPr/>
          </a:p>
          <a:p>
            <a:pPr indent="0" lvl="0" marL="0" rtl="0" algn="l">
              <a:spcBef>
                <a:spcPts val="1200"/>
              </a:spcBef>
              <a:spcAft>
                <a:spcPts val="0"/>
              </a:spcAft>
              <a:buNone/>
            </a:pPr>
            <a:r>
              <a:rPr lang="en" u="sng">
                <a:solidFill>
                  <a:schemeClr val="hlink"/>
                </a:solidFill>
                <a:hlinkClick r:id="rId3"/>
              </a:rPr>
              <a:t>https://app.diagrams.net/</a:t>
            </a:r>
            <a:endParaRPr/>
          </a:p>
          <a:p>
            <a:pPr indent="0" lvl="0" marL="0" rtl="0" algn="l">
              <a:spcBef>
                <a:spcPts val="1200"/>
              </a:spcBef>
              <a:spcAft>
                <a:spcPts val="1200"/>
              </a:spcAft>
              <a:buNone/>
            </a:pPr>
            <a:r>
              <a:t/>
            </a:r>
            <a:endParaRPr/>
          </a:p>
        </p:txBody>
      </p:sp>
      <p:pic>
        <p:nvPicPr>
          <p:cNvPr id="233" name="Google Shape;233;p40"/>
          <p:cNvPicPr preferRelativeResize="0"/>
          <p:nvPr/>
        </p:nvPicPr>
        <p:blipFill>
          <a:blip r:embed="rId4">
            <a:alphaModFix/>
          </a:blip>
          <a:stretch>
            <a:fillRect/>
          </a:stretch>
        </p:blipFill>
        <p:spPr>
          <a:xfrm>
            <a:off x="3940075" y="304575"/>
            <a:ext cx="4892225" cy="4605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Database Design</a:t>
            </a:r>
            <a:endParaRPr/>
          </a:p>
        </p:txBody>
      </p:sp>
      <p:sp>
        <p:nvSpPr>
          <p:cNvPr id="239" name="Google Shape;239;p41"/>
          <p:cNvSpPr txBox="1"/>
          <p:nvPr>
            <p:ph idx="1" type="body"/>
          </p:nvPr>
        </p:nvSpPr>
        <p:spPr>
          <a:xfrm>
            <a:off x="311700" y="1381075"/>
            <a:ext cx="32835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Define which table you should use in the projects. Dont forget to define relations each of tables.</a:t>
            </a:r>
            <a:endParaRPr/>
          </a:p>
        </p:txBody>
      </p:sp>
      <p:pic>
        <p:nvPicPr>
          <p:cNvPr id="240" name="Google Shape;240;p41"/>
          <p:cNvPicPr preferRelativeResize="0"/>
          <p:nvPr/>
        </p:nvPicPr>
        <p:blipFill>
          <a:blip r:embed="rId3">
            <a:alphaModFix/>
          </a:blip>
          <a:stretch>
            <a:fillRect/>
          </a:stretch>
        </p:blipFill>
        <p:spPr>
          <a:xfrm>
            <a:off x="3595254" y="1335300"/>
            <a:ext cx="5237052" cy="355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UI References</a:t>
            </a:r>
            <a:endParaRPr/>
          </a:p>
        </p:txBody>
      </p:sp>
      <p:sp>
        <p:nvSpPr>
          <p:cNvPr id="246" name="Google Shape;246;p42"/>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u="sng">
                <a:solidFill>
                  <a:schemeClr val="hlink"/>
                </a:solidFill>
                <a:hlinkClick r:id="rId3"/>
              </a:rPr>
              <a:t>Behance</a:t>
            </a:r>
            <a:endParaRPr/>
          </a:p>
          <a:p>
            <a:pPr indent="-317500" lvl="0" marL="457200" rtl="0" algn="l">
              <a:spcBef>
                <a:spcPts val="0"/>
              </a:spcBef>
              <a:spcAft>
                <a:spcPts val="0"/>
              </a:spcAft>
              <a:buSzPts val="1400"/>
              <a:buChar char="●"/>
            </a:pPr>
            <a:r>
              <a:rPr lang="en" u="sng">
                <a:solidFill>
                  <a:schemeClr val="hlink"/>
                </a:solidFill>
                <a:hlinkClick r:id="rId4"/>
              </a:rPr>
              <a:t>Dribbble</a:t>
            </a:r>
            <a:endParaRPr/>
          </a:p>
          <a:p>
            <a:pPr indent="-317500" lvl="0" marL="457200" rtl="0" algn="l">
              <a:spcBef>
                <a:spcPts val="0"/>
              </a:spcBef>
              <a:spcAft>
                <a:spcPts val="0"/>
              </a:spcAft>
              <a:buSzPts val="1400"/>
              <a:buChar char="●"/>
            </a:pPr>
            <a:r>
              <a:rPr lang="en" u="sng">
                <a:solidFill>
                  <a:schemeClr val="hlink"/>
                </a:solidFill>
                <a:hlinkClick r:id="rId5"/>
              </a:rPr>
              <a:t>ui8</a:t>
            </a:r>
            <a:r>
              <a:rPr lang="en"/>
              <a:t> </a:t>
            </a:r>
            <a:endParaRPr/>
          </a:p>
        </p:txBody>
      </p:sp>
      <p:pic>
        <p:nvPicPr>
          <p:cNvPr id="247" name="Google Shape;247;p42"/>
          <p:cNvPicPr preferRelativeResize="0"/>
          <p:nvPr/>
        </p:nvPicPr>
        <p:blipFill>
          <a:blip r:embed="rId6">
            <a:alphaModFix/>
          </a:blip>
          <a:stretch>
            <a:fillRect/>
          </a:stretch>
        </p:blipFill>
        <p:spPr>
          <a:xfrm>
            <a:off x="3145249" y="1442496"/>
            <a:ext cx="5838474" cy="2989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To-do List Task</a:t>
            </a:r>
            <a:endParaRPr/>
          </a:p>
        </p:txBody>
      </p:sp>
      <p:sp>
        <p:nvSpPr>
          <p:cNvPr id="253" name="Google Shape;253;p43"/>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 of task would be given in another file, in this case you will define each task that you would develop into your group projects.</a:t>
            </a:r>
            <a:endParaRPr/>
          </a:p>
          <a:p>
            <a:pPr indent="0" lvl="0" marL="0" rtl="0" algn="l">
              <a:spcBef>
                <a:spcPts val="1200"/>
              </a:spcBef>
              <a:spcAft>
                <a:spcPts val="1200"/>
              </a:spcAft>
              <a:buNone/>
            </a:pPr>
            <a:r>
              <a:rPr lang="en"/>
              <a:t>Each task should be written in Jira!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387925"/>
            <a:ext cx="6540900" cy="7086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Thank You!</a:t>
            </a:r>
            <a:endParaRPr/>
          </a:p>
        </p:txBody>
      </p:sp>
      <p:sp>
        <p:nvSpPr>
          <p:cNvPr id="259" name="Google Shape;259;p44"/>
          <p:cNvSpPr txBox="1"/>
          <p:nvPr>
            <p:ph idx="1" type="body"/>
          </p:nvPr>
        </p:nvSpPr>
        <p:spPr>
          <a:xfrm>
            <a:off x="311700" y="1381075"/>
            <a:ext cx="8520600" cy="3198900"/>
          </a:xfrm>
          <a:prstGeom prst="rect">
            <a:avLst/>
          </a:prstGeom>
        </p:spPr>
        <p:txBody>
          <a:bodyPr anchorCtr="0" anchor="t" bIns="91425" lIns="0" spcFirstLastPara="1" rIns="91425" wrap="square" tIns="91425">
            <a:normAutofit/>
          </a:bodyPr>
          <a:lstStyle/>
          <a:p>
            <a:pPr indent="0" lvl="0" marL="0" rtl="0" algn="l">
              <a:spcBef>
                <a:spcPts val="0"/>
              </a:spcBef>
              <a:spcAft>
                <a:spcPts val="1200"/>
              </a:spcAft>
              <a:buNone/>
            </a:pPr>
            <a:r>
              <a:t/>
            </a:r>
            <a:endParaRPr/>
          </a:p>
        </p:txBody>
      </p:sp>
      <p:pic>
        <p:nvPicPr>
          <p:cNvPr id="260" name="Google Shape;260;p44"/>
          <p:cNvPicPr preferRelativeResize="0"/>
          <p:nvPr/>
        </p:nvPicPr>
        <p:blipFill>
          <a:blip r:embed="rId3">
            <a:alphaModFix/>
          </a:blip>
          <a:stretch>
            <a:fillRect/>
          </a:stretch>
        </p:blipFill>
        <p:spPr>
          <a:xfrm>
            <a:off x="4796350" y="962550"/>
            <a:ext cx="4035950" cy="403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Software Development Lifecycle</a:t>
            </a:r>
            <a:endParaRPr/>
          </a:p>
        </p:txBody>
      </p:sp>
      <p:sp>
        <p:nvSpPr>
          <p:cNvPr id="88" name="Google Shape;88;p18"/>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Development Life Cycle (SDLC) is a process used by the software industry to design, develop and test high quality softwares. The SDLC aims to produce a high-quality software that meets or exceeds customer expectations, reaches completion within times and cost estimates.</a:t>
            </a:r>
            <a:endParaRPr/>
          </a:p>
          <a:p>
            <a:pPr indent="0" lvl="0" marL="0" rtl="0" algn="l">
              <a:spcBef>
                <a:spcPts val="1200"/>
              </a:spcBef>
              <a:spcAft>
                <a:spcPts val="1200"/>
              </a:spcAft>
              <a:buNone/>
            </a:pPr>
            <a:r>
              <a:rPr lang="en"/>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Software Development Lifecycle</a:t>
            </a:r>
            <a:endParaRPr/>
          </a:p>
        </p:txBody>
      </p:sp>
      <p:sp>
        <p:nvSpPr>
          <p:cNvPr id="94" name="Google Shape;94;p19"/>
          <p:cNvSpPr txBox="1"/>
          <p:nvPr>
            <p:ph idx="1" type="body"/>
          </p:nvPr>
        </p:nvSpPr>
        <p:spPr>
          <a:xfrm>
            <a:off x="4572000" y="1381075"/>
            <a:ext cx="42603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typical Software Development Life Cycle consists of the following stages:</a:t>
            </a:r>
            <a:endParaRPr/>
          </a:p>
          <a:p>
            <a:pPr indent="-317500" lvl="0" marL="457200" rtl="0" algn="l">
              <a:spcBef>
                <a:spcPts val="1200"/>
              </a:spcBef>
              <a:spcAft>
                <a:spcPts val="0"/>
              </a:spcAft>
              <a:buSzPts val="1400"/>
              <a:buAutoNum type="arabicPeriod"/>
            </a:pPr>
            <a:r>
              <a:rPr lang="en"/>
              <a:t>Planning and Requirement Analysis</a:t>
            </a:r>
            <a:endParaRPr/>
          </a:p>
          <a:p>
            <a:pPr indent="-317500" lvl="0" marL="457200" rtl="0" algn="l">
              <a:spcBef>
                <a:spcPts val="0"/>
              </a:spcBef>
              <a:spcAft>
                <a:spcPts val="0"/>
              </a:spcAft>
              <a:buSzPts val="1400"/>
              <a:buAutoNum type="arabicPeriod"/>
            </a:pPr>
            <a:r>
              <a:rPr lang="en"/>
              <a:t>Defining Requirements</a:t>
            </a:r>
            <a:endParaRPr/>
          </a:p>
          <a:p>
            <a:pPr indent="-317500" lvl="0" marL="457200" rtl="0" algn="l">
              <a:spcBef>
                <a:spcPts val="0"/>
              </a:spcBef>
              <a:spcAft>
                <a:spcPts val="0"/>
              </a:spcAft>
              <a:buSzPts val="1400"/>
              <a:buAutoNum type="arabicPeriod"/>
            </a:pPr>
            <a:r>
              <a:rPr lang="en"/>
              <a:t>Designing the Product Architecture</a:t>
            </a:r>
            <a:endParaRPr/>
          </a:p>
          <a:p>
            <a:pPr indent="-317500" lvl="0" marL="457200" rtl="0" algn="l">
              <a:spcBef>
                <a:spcPts val="0"/>
              </a:spcBef>
              <a:spcAft>
                <a:spcPts val="0"/>
              </a:spcAft>
              <a:buSzPts val="1400"/>
              <a:buAutoNum type="arabicPeriod"/>
            </a:pPr>
            <a:r>
              <a:rPr lang="en"/>
              <a:t>Building or Developing the Product</a:t>
            </a:r>
            <a:endParaRPr/>
          </a:p>
          <a:p>
            <a:pPr indent="-317500" lvl="0" marL="457200" rtl="0" algn="l">
              <a:spcBef>
                <a:spcPts val="0"/>
              </a:spcBef>
              <a:spcAft>
                <a:spcPts val="0"/>
              </a:spcAft>
              <a:buSzPts val="1400"/>
              <a:buAutoNum type="arabicPeriod"/>
            </a:pPr>
            <a:r>
              <a:rPr lang="en"/>
              <a:t>Testing the Product</a:t>
            </a:r>
            <a:endParaRPr/>
          </a:p>
          <a:p>
            <a:pPr indent="-317500" lvl="0" marL="457200" rtl="0" algn="l">
              <a:spcBef>
                <a:spcPts val="0"/>
              </a:spcBef>
              <a:spcAft>
                <a:spcPts val="0"/>
              </a:spcAft>
              <a:buSzPts val="1400"/>
              <a:buAutoNum type="arabicPeriod"/>
            </a:pPr>
            <a:r>
              <a:rPr lang="en"/>
              <a:t>Deployment in the Market and Maintenance</a:t>
            </a:r>
            <a:endParaRPr/>
          </a:p>
        </p:txBody>
      </p:sp>
      <p:pic>
        <p:nvPicPr>
          <p:cNvPr id="95" name="Google Shape;95;p19"/>
          <p:cNvPicPr preferRelativeResize="0"/>
          <p:nvPr/>
        </p:nvPicPr>
        <p:blipFill rotWithShape="1">
          <a:blip r:embed="rId3">
            <a:alphaModFix/>
          </a:blip>
          <a:srcRect b="1787" l="0" r="0" t="0"/>
          <a:stretch/>
        </p:blipFill>
        <p:spPr>
          <a:xfrm>
            <a:off x="340850" y="1417500"/>
            <a:ext cx="3971525" cy="2968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SDLC Approaches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1700" y="1381075"/>
            <a:ext cx="8520600" cy="319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two core software development life cycle models: </a:t>
            </a:r>
            <a:endParaRPr/>
          </a:p>
          <a:p>
            <a:pPr indent="-317500" lvl="0" marL="457200" rtl="0" algn="l">
              <a:spcBef>
                <a:spcPts val="1200"/>
              </a:spcBef>
              <a:spcAft>
                <a:spcPts val="0"/>
              </a:spcAft>
              <a:buSzPts val="1400"/>
              <a:buChar char="●"/>
            </a:pPr>
            <a:r>
              <a:rPr lang="en"/>
              <a:t>Heavyweight (predictive) </a:t>
            </a:r>
            <a:endParaRPr/>
          </a:p>
          <a:p>
            <a:pPr indent="0" lvl="0" marL="457200" rtl="0" algn="l">
              <a:spcBef>
                <a:spcPts val="1200"/>
              </a:spcBef>
              <a:spcAft>
                <a:spcPts val="0"/>
              </a:spcAft>
              <a:buNone/>
            </a:pPr>
            <a:r>
              <a:rPr lang="en"/>
              <a:t>Heavyweight processes imply that the scope of work is predefined in advance. That’s why they are also called predictive. They require a significant contribution from the programmers and weighty documentation. Traditionally, companies chose a heavyweight approach for streamlining and organizing extensive projects.</a:t>
            </a:r>
            <a:endParaRPr/>
          </a:p>
          <a:p>
            <a:pPr indent="-317500" lvl="0" marL="457200" rtl="0" algn="l">
              <a:spcBef>
                <a:spcPts val="1200"/>
              </a:spcBef>
              <a:spcAft>
                <a:spcPts val="0"/>
              </a:spcAft>
              <a:buSzPts val="1400"/>
              <a:buChar char="●"/>
            </a:pPr>
            <a:r>
              <a:rPr lang="en"/>
              <a:t>Lightweight (agile)</a:t>
            </a:r>
            <a:endParaRPr/>
          </a:p>
          <a:p>
            <a:pPr indent="0" lvl="0" marL="457200" rtl="0" algn="l">
              <a:spcBef>
                <a:spcPts val="1200"/>
              </a:spcBef>
              <a:spcAft>
                <a:spcPts val="1200"/>
              </a:spcAft>
              <a:buNone/>
            </a:pPr>
            <a:r>
              <a:rPr lang="en"/>
              <a:t>Lightweight or agile processes, also called adaptive. They are a good compromise between overly strict discipline and its total absence. Agile methodologies require a much smaller amount of documentation in terms of a software life cycle.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SDLC Approaches</a:t>
            </a:r>
            <a:endParaRPr/>
          </a:p>
        </p:txBody>
      </p:sp>
      <p:sp>
        <p:nvSpPr>
          <p:cNvPr id="107" name="Google Shape;107;p21"/>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1379800" y="1315850"/>
            <a:ext cx="6384399" cy="332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Predictive SDLC Models</a:t>
            </a:r>
            <a:endParaRPr/>
          </a:p>
        </p:txBody>
      </p:sp>
      <p:sp>
        <p:nvSpPr>
          <p:cNvPr id="114" name="Google Shape;114;p22"/>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Predictive (heavyweight) models:</a:t>
            </a:r>
            <a:endParaRPr/>
          </a:p>
          <a:p>
            <a:pPr indent="-317500" lvl="0" marL="457200" rtl="0" algn="l">
              <a:spcBef>
                <a:spcPts val="1200"/>
              </a:spcBef>
              <a:spcAft>
                <a:spcPts val="0"/>
              </a:spcAft>
              <a:buSzPts val="1400"/>
              <a:buChar char="●"/>
            </a:pPr>
            <a:r>
              <a:rPr lang="en"/>
              <a:t>Waterfall</a:t>
            </a:r>
            <a:endParaRPr/>
          </a:p>
          <a:p>
            <a:pPr indent="-317500" lvl="0" marL="457200" rtl="0" algn="l">
              <a:spcBef>
                <a:spcPts val="0"/>
              </a:spcBef>
              <a:spcAft>
                <a:spcPts val="0"/>
              </a:spcAft>
              <a:buSzPts val="1400"/>
              <a:buChar char="●"/>
            </a:pPr>
            <a:r>
              <a:rPr lang="en"/>
              <a:t>Iterative</a:t>
            </a:r>
            <a:endParaRPr/>
          </a:p>
          <a:p>
            <a:pPr indent="-317500" lvl="0" marL="457200" rtl="0" algn="l">
              <a:spcBef>
                <a:spcPts val="0"/>
              </a:spcBef>
              <a:spcAft>
                <a:spcPts val="0"/>
              </a:spcAft>
              <a:buSzPts val="1400"/>
              <a:buChar char="●"/>
            </a:pPr>
            <a:r>
              <a:rPr lang="en"/>
              <a:t>Spiral</a:t>
            </a:r>
            <a:endParaRPr/>
          </a:p>
          <a:p>
            <a:pPr indent="-317500" lvl="0" marL="457200" rtl="0" algn="l">
              <a:spcBef>
                <a:spcPts val="0"/>
              </a:spcBef>
              <a:spcAft>
                <a:spcPts val="0"/>
              </a:spcAft>
              <a:buSzPts val="1400"/>
              <a:buChar char="●"/>
            </a:pPr>
            <a:r>
              <a:rPr lang="en"/>
              <a:t>V-shaped</a:t>
            </a:r>
            <a:endParaRPr/>
          </a:p>
          <a:p>
            <a:pPr indent="0" lvl="0" marL="0" rtl="0" algn="l">
              <a:spcBef>
                <a:spcPts val="1200"/>
              </a:spcBef>
              <a:spcAft>
                <a:spcPts val="0"/>
              </a:spcAft>
              <a:buClr>
                <a:schemeClr val="dk1"/>
              </a:buClr>
              <a:buSzPts val="1100"/>
              <a:buFont typeface="Arial"/>
              <a:buNone/>
            </a:pPr>
            <a:r>
              <a:rPr lang="en"/>
              <a:t>There are many more options, but these are the most common ones.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Adaptive SDLC Models</a:t>
            </a:r>
            <a:endParaRPr/>
          </a:p>
        </p:txBody>
      </p:sp>
      <p:sp>
        <p:nvSpPr>
          <p:cNvPr id="120" name="Google Shape;120;p23"/>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Among different SDLC models and methodologies, adaptive (agile) are the brightest candidates nowadays. The agile approach opens up new possibilities for specialists, enables more flexibility, and puts the communication between people ahead of the blind plan following.</a:t>
            </a:r>
            <a:endParaRPr/>
          </a:p>
          <a:p>
            <a:pPr indent="0" lvl="0" marL="0" rtl="0" algn="l">
              <a:spcBef>
                <a:spcPts val="1200"/>
              </a:spcBef>
              <a:spcAft>
                <a:spcPts val="0"/>
              </a:spcAft>
              <a:buClr>
                <a:schemeClr val="dk1"/>
              </a:buClr>
              <a:buSzPts val="1100"/>
              <a:buFont typeface="Arial"/>
              <a:buNone/>
            </a:pPr>
            <a:r>
              <a:rPr lang="en"/>
              <a:t>Realizations of Agile models include:</a:t>
            </a:r>
            <a:endParaRPr/>
          </a:p>
          <a:p>
            <a:pPr indent="-317500" lvl="0" marL="457200" rtl="0" algn="l">
              <a:spcBef>
                <a:spcPts val="1200"/>
              </a:spcBef>
              <a:spcAft>
                <a:spcPts val="0"/>
              </a:spcAft>
              <a:buSzPts val="1400"/>
              <a:buChar char="●"/>
            </a:pPr>
            <a:r>
              <a:rPr lang="en"/>
              <a:t>Scrum</a:t>
            </a:r>
            <a:endParaRPr/>
          </a:p>
          <a:p>
            <a:pPr indent="-317500" lvl="0" marL="457200" rtl="0" algn="l">
              <a:spcBef>
                <a:spcPts val="0"/>
              </a:spcBef>
              <a:spcAft>
                <a:spcPts val="0"/>
              </a:spcAft>
              <a:buSzPts val="1400"/>
              <a:buChar char="●"/>
            </a:pPr>
            <a:r>
              <a:rPr lang="en"/>
              <a:t>XP</a:t>
            </a:r>
            <a:endParaRPr/>
          </a:p>
          <a:p>
            <a:pPr indent="-317500" lvl="0" marL="457200" rtl="0" algn="l">
              <a:spcBef>
                <a:spcPts val="0"/>
              </a:spcBef>
              <a:spcAft>
                <a:spcPts val="0"/>
              </a:spcAft>
              <a:buSzPts val="1400"/>
              <a:buChar char="●"/>
            </a:pPr>
            <a:r>
              <a:rPr lang="en"/>
              <a:t>Kanban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387925"/>
            <a:ext cx="6895200" cy="70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Waterfall vs Agile</a:t>
            </a:r>
            <a:endParaRPr/>
          </a:p>
        </p:txBody>
      </p:sp>
      <p:sp>
        <p:nvSpPr>
          <p:cNvPr id="126" name="Google Shape;126;p24"/>
          <p:cNvSpPr txBox="1"/>
          <p:nvPr>
            <p:ph idx="1" type="body"/>
          </p:nvPr>
        </p:nvSpPr>
        <p:spPr>
          <a:xfrm>
            <a:off x="311700" y="1381075"/>
            <a:ext cx="8520600" cy="31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and Waterfall are two well-known project management methodologies. Both of them are popular in software development but each is best suited for different types of projects. </a:t>
            </a:r>
            <a:endParaRPr/>
          </a:p>
          <a:p>
            <a:pPr indent="0" lvl="0" marL="0" rtl="0" algn="l">
              <a:spcBef>
                <a:spcPts val="1200"/>
              </a:spcBef>
              <a:spcAft>
                <a:spcPts val="1200"/>
              </a:spcAft>
              <a:buNone/>
            </a:pPr>
            <a:r>
              <a:rPr lang="en"/>
              <a:t>The main difference is that </a:t>
            </a:r>
            <a:r>
              <a:rPr b="1" lang="en">
                <a:solidFill>
                  <a:srgbClr val="51BB7C"/>
                </a:solidFill>
              </a:rPr>
              <a:t>Waterfall is a linear system of working that requires the team to complete each project phase before moving on to the next one while Agile encourages the team to work simultaneously on different phases of the project.</a:t>
            </a:r>
            <a:endParaRPr b="1">
              <a:solidFill>
                <a:srgbClr val="51BB7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rwadhika">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32B28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