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charset="0"/>
      <p:regular r:id="rId17"/>
    </p:embeddedFont>
    <p:embeddedFont>
      <p:font typeface="Bai Jamjuree Bold" panose="020B0604020202020204" charset="-34"/>
      <p:regular r:id="rId18"/>
    </p:embeddedFont>
    <p:embeddedFont>
      <p:font typeface="Calibri" panose="020F0502020204030204" pitchFamily="34" charset="0"/>
      <p:regular r:id="rId19"/>
      <p:bold r:id="rId20"/>
      <p:italic r:id="rId21"/>
      <p:boldItalic r:id="rId22"/>
    </p:embeddedFont>
    <p:embeddedFont>
      <p:font typeface="Bai Jamjuree" panose="020B0604020202020204" charset="-34"/>
      <p:regular r:id="rId23"/>
    </p:embeddedFont>
    <p:embeddedFont>
      <p:font typeface="Days" panose="020005050500000200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16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751751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93955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34170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381105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71911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11253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34519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77778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110642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6703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134477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229354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3180510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extLst>
      <p:ext uri="{BB962C8B-B14F-4D97-AF65-F5344CB8AC3E}">
        <p14:creationId xmlns:p14="http://schemas.microsoft.com/office/powerpoint/2010/main" val="75245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a:off x="0" y="2"/>
            <a:ext cx="18288004" cy="10286998"/>
          </a:xfrm>
          <a:prstGeom prst="rect">
            <a:avLst/>
          </a:prstGeom>
        </p:spPr>
      </p:pic>
      <p:pic>
        <p:nvPicPr>
          <p:cNvPr id="3" name="Picture 3"/>
          <p:cNvPicPr>
            <a:picLocks noChangeAspect="1"/>
          </p:cNvPicPr>
          <p:nvPr/>
        </p:nvPicPr>
        <p:blipFill>
          <a:blip r:embed="rId4"/>
          <a:srcRect/>
          <a:stretch>
            <a:fillRect/>
          </a:stretch>
        </p:blipFill>
        <p:spPr>
          <a:xfrm>
            <a:off x="-935402" y="7511300"/>
            <a:ext cx="18706426" cy="5362500"/>
          </a:xfrm>
          <a:prstGeom prst="rect">
            <a:avLst/>
          </a:prstGeom>
        </p:spPr>
      </p:pic>
      <p:grpSp>
        <p:nvGrpSpPr>
          <p:cNvPr id="4" name="Group 4"/>
          <p:cNvGrpSpPr/>
          <p:nvPr/>
        </p:nvGrpSpPr>
        <p:grpSpPr>
          <a:xfrm>
            <a:off x="783728" y="7415025"/>
            <a:ext cx="560666" cy="244951"/>
            <a:chOff x="0" y="0"/>
            <a:chExt cx="747554" cy="326601"/>
          </a:xfrm>
        </p:grpSpPr>
        <p:sp>
          <p:nvSpPr>
            <p:cNvPr id="5" name="Freeform 5"/>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72F49A"/>
            </a:solidFill>
          </p:spPr>
        </p:sp>
      </p:grpSp>
      <p:grpSp>
        <p:nvGrpSpPr>
          <p:cNvPr id="6" name="Group 6"/>
          <p:cNvGrpSpPr/>
          <p:nvPr/>
        </p:nvGrpSpPr>
        <p:grpSpPr>
          <a:xfrm>
            <a:off x="801402" y="7090540"/>
            <a:ext cx="560666" cy="246260"/>
            <a:chOff x="0" y="0"/>
            <a:chExt cx="747554" cy="328347"/>
          </a:xfrm>
        </p:grpSpPr>
        <p:sp>
          <p:nvSpPr>
            <p:cNvPr id="7" name="Freeform 7"/>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72F49A"/>
            </a:solidFill>
          </p:spPr>
        </p:sp>
      </p:grpSp>
      <p:grpSp>
        <p:nvGrpSpPr>
          <p:cNvPr id="8" name="Group 8"/>
          <p:cNvGrpSpPr/>
          <p:nvPr/>
        </p:nvGrpSpPr>
        <p:grpSpPr>
          <a:xfrm>
            <a:off x="11786833" y="1445742"/>
            <a:ext cx="316295" cy="365798"/>
            <a:chOff x="0" y="0"/>
            <a:chExt cx="421726" cy="487731"/>
          </a:xfrm>
        </p:grpSpPr>
        <p:sp>
          <p:nvSpPr>
            <p:cNvPr id="9" name="Freeform 9"/>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0" name="Group 10"/>
          <p:cNvGrpSpPr/>
          <p:nvPr/>
        </p:nvGrpSpPr>
        <p:grpSpPr>
          <a:xfrm>
            <a:off x="11364557" y="1445742"/>
            <a:ext cx="314554" cy="365798"/>
            <a:chOff x="0" y="0"/>
            <a:chExt cx="419406" cy="487731"/>
          </a:xfrm>
        </p:grpSpPr>
        <p:sp>
          <p:nvSpPr>
            <p:cNvPr id="11" name="Freeform 11"/>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2" name="Group 12"/>
          <p:cNvGrpSpPr/>
          <p:nvPr/>
        </p:nvGrpSpPr>
        <p:grpSpPr>
          <a:xfrm>
            <a:off x="10940632" y="1445742"/>
            <a:ext cx="316295" cy="365798"/>
            <a:chOff x="0" y="0"/>
            <a:chExt cx="421726" cy="487731"/>
          </a:xfrm>
        </p:grpSpPr>
        <p:sp>
          <p:nvSpPr>
            <p:cNvPr id="13" name="Freeform 13"/>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4" name="Group 14"/>
          <p:cNvGrpSpPr/>
          <p:nvPr/>
        </p:nvGrpSpPr>
        <p:grpSpPr>
          <a:xfrm>
            <a:off x="10516616" y="1445742"/>
            <a:ext cx="316295" cy="365798"/>
            <a:chOff x="0" y="0"/>
            <a:chExt cx="421726" cy="487731"/>
          </a:xfrm>
        </p:grpSpPr>
        <p:sp>
          <p:nvSpPr>
            <p:cNvPr id="15" name="Freeform 15"/>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6" name="Group 16"/>
          <p:cNvGrpSpPr/>
          <p:nvPr/>
        </p:nvGrpSpPr>
        <p:grpSpPr>
          <a:xfrm>
            <a:off x="4791736" y="-2035665"/>
            <a:ext cx="29771" cy="1462744"/>
            <a:chOff x="0" y="0"/>
            <a:chExt cx="39695" cy="1950325"/>
          </a:xfrm>
        </p:grpSpPr>
        <p:sp>
          <p:nvSpPr>
            <p:cNvPr id="17" name="Freeform 17"/>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8" name="Group 18"/>
          <p:cNvGrpSpPr/>
          <p:nvPr/>
        </p:nvGrpSpPr>
        <p:grpSpPr>
          <a:xfrm>
            <a:off x="4270113" y="-1959542"/>
            <a:ext cx="398993" cy="1412906"/>
            <a:chOff x="0" y="0"/>
            <a:chExt cx="531991" cy="1883875"/>
          </a:xfrm>
        </p:grpSpPr>
        <p:sp>
          <p:nvSpPr>
            <p:cNvPr id="19" name="Freeform 19"/>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20" name="Group 20"/>
          <p:cNvGrpSpPr/>
          <p:nvPr/>
        </p:nvGrpSpPr>
        <p:grpSpPr>
          <a:xfrm>
            <a:off x="3786626" y="-1748491"/>
            <a:ext cx="744815" cy="1269321"/>
            <a:chOff x="0" y="0"/>
            <a:chExt cx="993086" cy="1692427"/>
          </a:xfrm>
        </p:grpSpPr>
        <p:sp>
          <p:nvSpPr>
            <p:cNvPr id="21" name="Freeform 21"/>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2" name="Group 22"/>
          <p:cNvGrpSpPr/>
          <p:nvPr/>
        </p:nvGrpSpPr>
        <p:grpSpPr>
          <a:xfrm>
            <a:off x="3373341" y="-1420294"/>
            <a:ext cx="1040799" cy="1040799"/>
            <a:chOff x="0" y="0"/>
            <a:chExt cx="1387732" cy="1387732"/>
          </a:xfrm>
        </p:grpSpPr>
        <p:sp>
          <p:nvSpPr>
            <p:cNvPr id="23" name="Freeform 23"/>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4" name="Group 24"/>
          <p:cNvGrpSpPr/>
          <p:nvPr/>
        </p:nvGrpSpPr>
        <p:grpSpPr>
          <a:xfrm>
            <a:off x="3059881" y="-998346"/>
            <a:ext cx="1269321" cy="747700"/>
            <a:chOff x="0" y="0"/>
            <a:chExt cx="1692427" cy="996934"/>
          </a:xfrm>
        </p:grpSpPr>
        <p:sp>
          <p:nvSpPr>
            <p:cNvPr id="25" name="Freeform 25"/>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6" name="Group 26"/>
          <p:cNvGrpSpPr/>
          <p:nvPr/>
        </p:nvGrpSpPr>
        <p:grpSpPr>
          <a:xfrm>
            <a:off x="2866454" y="-508935"/>
            <a:ext cx="1412906" cy="401879"/>
            <a:chOff x="0" y="0"/>
            <a:chExt cx="1883875" cy="535838"/>
          </a:xfrm>
        </p:grpSpPr>
        <p:sp>
          <p:nvSpPr>
            <p:cNvPr id="27" name="Freeform 27"/>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8" name="Group 28"/>
          <p:cNvGrpSpPr/>
          <p:nvPr/>
        </p:nvGrpSpPr>
        <p:grpSpPr>
          <a:xfrm>
            <a:off x="2804919" y="15577"/>
            <a:ext cx="1462744" cy="29771"/>
            <a:chOff x="0" y="0"/>
            <a:chExt cx="1950325" cy="39695"/>
          </a:xfrm>
        </p:grpSpPr>
        <p:sp>
          <p:nvSpPr>
            <p:cNvPr id="29" name="Freeform 29"/>
            <p:cNvSpPr/>
            <p:nvPr/>
          </p:nvSpPr>
          <p:spPr>
            <a:xfrm>
              <a:off x="12700" y="12954"/>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30" name="Group 30"/>
          <p:cNvGrpSpPr/>
          <p:nvPr/>
        </p:nvGrpSpPr>
        <p:grpSpPr>
          <a:xfrm>
            <a:off x="2881042" y="165089"/>
            <a:ext cx="1415944" cy="401879"/>
            <a:chOff x="0" y="0"/>
            <a:chExt cx="1887926" cy="535838"/>
          </a:xfrm>
        </p:grpSpPr>
        <p:sp>
          <p:nvSpPr>
            <p:cNvPr id="31" name="Freeform 31"/>
            <p:cNvSpPr/>
            <p:nvPr/>
          </p:nvSpPr>
          <p:spPr>
            <a:xfrm>
              <a:off x="12954" y="12700"/>
              <a:ext cx="1847977" cy="496316"/>
            </a:xfrm>
            <a:custGeom>
              <a:avLst/>
              <a:gdLst/>
              <a:ahLst/>
              <a:cxnLst/>
              <a:rect l="l" t="t" r="r" b="b"/>
              <a:pathLst>
                <a:path w="1847977" h="496316">
                  <a:moveTo>
                    <a:pt x="0" y="496316"/>
                  </a:moveTo>
                  <a:lnTo>
                    <a:pt x="1847977" y="0"/>
                  </a:lnTo>
                </a:path>
              </a:pathLst>
            </a:custGeom>
            <a:solidFill>
              <a:srgbClr val="000000">
                <a:alpha val="0"/>
              </a:srgbClr>
            </a:solidFill>
          </p:spPr>
        </p:sp>
      </p:grpSp>
      <p:grpSp>
        <p:nvGrpSpPr>
          <p:cNvPr id="32" name="Group 32"/>
          <p:cNvGrpSpPr/>
          <p:nvPr/>
        </p:nvGrpSpPr>
        <p:grpSpPr>
          <a:xfrm>
            <a:off x="3092093" y="305786"/>
            <a:ext cx="1269321" cy="744815"/>
            <a:chOff x="0" y="0"/>
            <a:chExt cx="1692427" cy="993086"/>
          </a:xfrm>
        </p:grpSpPr>
        <p:sp>
          <p:nvSpPr>
            <p:cNvPr id="33" name="Freeform 33"/>
            <p:cNvSpPr/>
            <p:nvPr/>
          </p:nvSpPr>
          <p:spPr>
            <a:xfrm>
              <a:off x="12700" y="12700"/>
              <a:ext cx="1652778" cy="953389"/>
            </a:xfrm>
            <a:custGeom>
              <a:avLst/>
              <a:gdLst/>
              <a:ahLst/>
              <a:cxnLst/>
              <a:rect l="l" t="t" r="r" b="b"/>
              <a:pathLst>
                <a:path w="1652778" h="953389">
                  <a:moveTo>
                    <a:pt x="0" y="953389"/>
                  </a:moveTo>
                  <a:lnTo>
                    <a:pt x="1652778" y="0"/>
                  </a:lnTo>
                </a:path>
              </a:pathLst>
            </a:custGeom>
            <a:solidFill>
              <a:srgbClr val="000000">
                <a:alpha val="0"/>
              </a:srgbClr>
            </a:solidFill>
          </p:spPr>
        </p:sp>
      </p:grpSp>
      <p:grpSp>
        <p:nvGrpSpPr>
          <p:cNvPr id="34" name="Group 34"/>
          <p:cNvGrpSpPr/>
          <p:nvPr/>
        </p:nvGrpSpPr>
        <p:grpSpPr>
          <a:xfrm>
            <a:off x="3420290" y="420049"/>
            <a:ext cx="1043685" cy="1043685"/>
            <a:chOff x="0" y="0"/>
            <a:chExt cx="1391580" cy="1391580"/>
          </a:xfrm>
        </p:grpSpPr>
        <p:sp>
          <p:nvSpPr>
            <p:cNvPr id="35" name="Freeform 35"/>
            <p:cNvSpPr/>
            <p:nvPr/>
          </p:nvSpPr>
          <p:spPr>
            <a:xfrm>
              <a:off x="12700" y="12700"/>
              <a:ext cx="1351915" cy="1352042"/>
            </a:xfrm>
            <a:custGeom>
              <a:avLst/>
              <a:gdLst/>
              <a:ahLst/>
              <a:cxnLst/>
              <a:rect l="l" t="t" r="r" b="b"/>
              <a:pathLst>
                <a:path w="1351915" h="1352042">
                  <a:moveTo>
                    <a:pt x="0" y="1352042"/>
                  </a:moveTo>
                  <a:lnTo>
                    <a:pt x="1351915" y="0"/>
                  </a:lnTo>
                </a:path>
              </a:pathLst>
            </a:custGeom>
            <a:solidFill>
              <a:srgbClr val="000000">
                <a:alpha val="0"/>
              </a:srgbClr>
            </a:solidFill>
          </p:spPr>
        </p:sp>
      </p:grpSp>
      <p:grpSp>
        <p:nvGrpSpPr>
          <p:cNvPr id="36" name="Group 36"/>
          <p:cNvGrpSpPr/>
          <p:nvPr/>
        </p:nvGrpSpPr>
        <p:grpSpPr>
          <a:xfrm>
            <a:off x="3845127" y="507873"/>
            <a:ext cx="744815" cy="1269473"/>
            <a:chOff x="0" y="0"/>
            <a:chExt cx="993086" cy="1692631"/>
          </a:xfrm>
        </p:grpSpPr>
        <p:sp>
          <p:nvSpPr>
            <p:cNvPr id="37" name="Freeform 37"/>
            <p:cNvSpPr/>
            <p:nvPr/>
          </p:nvSpPr>
          <p:spPr>
            <a:xfrm>
              <a:off x="12954" y="12954"/>
              <a:ext cx="953389" cy="1652651"/>
            </a:xfrm>
            <a:custGeom>
              <a:avLst/>
              <a:gdLst/>
              <a:ahLst/>
              <a:cxnLst/>
              <a:rect l="l" t="t" r="r" b="b"/>
              <a:pathLst>
                <a:path w="953389" h="1652651">
                  <a:moveTo>
                    <a:pt x="0" y="1652651"/>
                  </a:moveTo>
                  <a:lnTo>
                    <a:pt x="953389" y="0"/>
                  </a:lnTo>
                </a:path>
              </a:pathLst>
            </a:custGeom>
            <a:solidFill>
              <a:srgbClr val="000000">
                <a:alpha val="0"/>
              </a:srgbClr>
            </a:solidFill>
          </p:spPr>
        </p:sp>
      </p:grpSp>
      <p:grpSp>
        <p:nvGrpSpPr>
          <p:cNvPr id="38" name="Group 38"/>
          <p:cNvGrpSpPr/>
          <p:nvPr/>
        </p:nvGrpSpPr>
        <p:grpSpPr>
          <a:xfrm>
            <a:off x="4334538" y="557711"/>
            <a:ext cx="398993" cy="1413059"/>
            <a:chOff x="0" y="0"/>
            <a:chExt cx="531991" cy="1884078"/>
          </a:xfrm>
        </p:grpSpPr>
        <p:sp>
          <p:nvSpPr>
            <p:cNvPr id="39" name="Freeform 39"/>
            <p:cNvSpPr/>
            <p:nvPr/>
          </p:nvSpPr>
          <p:spPr>
            <a:xfrm>
              <a:off x="12954" y="12954"/>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40" name="Group 40"/>
          <p:cNvGrpSpPr/>
          <p:nvPr/>
        </p:nvGrpSpPr>
        <p:grpSpPr>
          <a:xfrm>
            <a:off x="4856161" y="569409"/>
            <a:ext cx="29771" cy="1462896"/>
            <a:chOff x="0" y="0"/>
            <a:chExt cx="39695" cy="1950528"/>
          </a:xfrm>
        </p:grpSpPr>
        <p:sp>
          <p:nvSpPr>
            <p:cNvPr id="41" name="Freeform 41"/>
            <p:cNvSpPr/>
            <p:nvPr/>
          </p:nvSpPr>
          <p:spPr>
            <a:xfrm>
              <a:off x="12954"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42" name="Group 42"/>
          <p:cNvGrpSpPr/>
          <p:nvPr/>
        </p:nvGrpSpPr>
        <p:grpSpPr>
          <a:xfrm>
            <a:off x="5008559" y="540238"/>
            <a:ext cx="398993" cy="1412906"/>
            <a:chOff x="0" y="0"/>
            <a:chExt cx="531991" cy="1883875"/>
          </a:xfrm>
        </p:grpSpPr>
        <p:sp>
          <p:nvSpPr>
            <p:cNvPr id="43" name="Freeform 43"/>
            <p:cNvSpPr/>
            <p:nvPr/>
          </p:nvSpPr>
          <p:spPr>
            <a:xfrm>
              <a:off x="12954" y="12700"/>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44" name="Group 44"/>
          <p:cNvGrpSpPr/>
          <p:nvPr/>
        </p:nvGrpSpPr>
        <p:grpSpPr>
          <a:xfrm>
            <a:off x="5146370" y="472775"/>
            <a:ext cx="744815" cy="1269321"/>
            <a:chOff x="0" y="0"/>
            <a:chExt cx="993086" cy="1692427"/>
          </a:xfrm>
        </p:grpSpPr>
        <p:sp>
          <p:nvSpPr>
            <p:cNvPr id="45" name="Freeform 45"/>
            <p:cNvSpPr/>
            <p:nvPr/>
          </p:nvSpPr>
          <p:spPr>
            <a:xfrm>
              <a:off x="12700" y="12700"/>
              <a:ext cx="953389" cy="1652905"/>
            </a:xfrm>
            <a:custGeom>
              <a:avLst/>
              <a:gdLst/>
              <a:ahLst/>
              <a:cxnLst/>
              <a:rect l="l" t="t" r="r" b="b"/>
              <a:pathLst>
                <a:path w="953389" h="1652905">
                  <a:moveTo>
                    <a:pt x="953389" y="1652905"/>
                  </a:moveTo>
                  <a:lnTo>
                    <a:pt x="0" y="0"/>
                  </a:lnTo>
                </a:path>
              </a:pathLst>
            </a:custGeom>
            <a:solidFill>
              <a:srgbClr val="000000">
                <a:alpha val="0"/>
              </a:srgbClr>
            </a:solidFill>
          </p:spPr>
        </p:sp>
      </p:grpSp>
      <p:grpSp>
        <p:nvGrpSpPr>
          <p:cNvPr id="46" name="Group 46"/>
          <p:cNvGrpSpPr/>
          <p:nvPr/>
        </p:nvGrpSpPr>
        <p:grpSpPr>
          <a:xfrm>
            <a:off x="5263522" y="373100"/>
            <a:ext cx="1040799" cy="1043685"/>
            <a:chOff x="0" y="0"/>
            <a:chExt cx="1387732" cy="1391580"/>
          </a:xfrm>
        </p:grpSpPr>
        <p:sp>
          <p:nvSpPr>
            <p:cNvPr id="47" name="Freeform 47"/>
            <p:cNvSpPr/>
            <p:nvPr/>
          </p:nvSpPr>
          <p:spPr>
            <a:xfrm>
              <a:off x="12954" y="12954"/>
              <a:ext cx="1347978" cy="1351788"/>
            </a:xfrm>
            <a:custGeom>
              <a:avLst/>
              <a:gdLst/>
              <a:ahLst/>
              <a:cxnLst/>
              <a:rect l="l" t="t" r="r" b="b"/>
              <a:pathLst>
                <a:path w="1347978" h="1351788">
                  <a:moveTo>
                    <a:pt x="1347978" y="1351788"/>
                  </a:moveTo>
                  <a:lnTo>
                    <a:pt x="0" y="0"/>
                  </a:lnTo>
                </a:path>
              </a:pathLst>
            </a:custGeom>
            <a:solidFill>
              <a:srgbClr val="000000">
                <a:alpha val="0"/>
              </a:srgbClr>
            </a:solidFill>
          </p:spPr>
        </p:sp>
      </p:grpSp>
      <p:grpSp>
        <p:nvGrpSpPr>
          <p:cNvPr id="48" name="Group 48"/>
          <p:cNvGrpSpPr/>
          <p:nvPr/>
        </p:nvGrpSpPr>
        <p:grpSpPr>
          <a:xfrm>
            <a:off x="5348457" y="247136"/>
            <a:ext cx="1269473" cy="744815"/>
            <a:chOff x="0" y="0"/>
            <a:chExt cx="1692631" cy="993086"/>
          </a:xfrm>
        </p:grpSpPr>
        <p:sp>
          <p:nvSpPr>
            <p:cNvPr id="49" name="Freeform 49"/>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50" name="Group 50"/>
          <p:cNvGrpSpPr/>
          <p:nvPr/>
        </p:nvGrpSpPr>
        <p:grpSpPr>
          <a:xfrm>
            <a:off x="5398295" y="100665"/>
            <a:ext cx="1413059" cy="401879"/>
            <a:chOff x="0" y="0"/>
            <a:chExt cx="1884078" cy="535838"/>
          </a:xfrm>
        </p:grpSpPr>
        <p:sp>
          <p:nvSpPr>
            <p:cNvPr id="51" name="Freeform 51"/>
            <p:cNvSpPr/>
            <p:nvPr/>
          </p:nvSpPr>
          <p:spPr>
            <a:xfrm>
              <a:off x="12954" y="12700"/>
              <a:ext cx="1844167" cy="496189"/>
            </a:xfrm>
            <a:custGeom>
              <a:avLst/>
              <a:gdLst/>
              <a:ahLst/>
              <a:cxnLst/>
              <a:rect l="l" t="t" r="r" b="b"/>
              <a:pathLst>
                <a:path w="1844167" h="496189">
                  <a:moveTo>
                    <a:pt x="1844167" y="496189"/>
                  </a:moveTo>
                  <a:lnTo>
                    <a:pt x="0" y="0"/>
                  </a:lnTo>
                </a:path>
              </a:pathLst>
            </a:custGeom>
            <a:solidFill>
              <a:srgbClr val="000000">
                <a:alpha val="0"/>
              </a:srgbClr>
            </a:solidFill>
          </p:spPr>
        </p:sp>
      </p:grpSp>
      <p:grpSp>
        <p:nvGrpSpPr>
          <p:cNvPr id="52" name="Group 52"/>
          <p:cNvGrpSpPr/>
          <p:nvPr/>
        </p:nvGrpSpPr>
        <p:grpSpPr>
          <a:xfrm>
            <a:off x="5409993" y="-51737"/>
            <a:ext cx="1462896" cy="29771"/>
            <a:chOff x="0" y="0"/>
            <a:chExt cx="1950528" cy="39695"/>
          </a:xfrm>
        </p:grpSpPr>
        <p:sp>
          <p:nvSpPr>
            <p:cNvPr id="53" name="Freeform 53"/>
            <p:cNvSpPr/>
            <p:nvPr/>
          </p:nvSpPr>
          <p:spPr>
            <a:xfrm>
              <a:off x="12954" y="12700"/>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54" name="Group 54"/>
          <p:cNvGrpSpPr/>
          <p:nvPr/>
        </p:nvGrpSpPr>
        <p:grpSpPr>
          <a:xfrm>
            <a:off x="5380822" y="-573360"/>
            <a:ext cx="1412906" cy="401879"/>
            <a:chOff x="0" y="0"/>
            <a:chExt cx="1883875" cy="535838"/>
          </a:xfrm>
        </p:grpSpPr>
        <p:sp>
          <p:nvSpPr>
            <p:cNvPr id="55" name="Freeform 55"/>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56" name="Group 56"/>
          <p:cNvGrpSpPr/>
          <p:nvPr/>
        </p:nvGrpSpPr>
        <p:grpSpPr>
          <a:xfrm>
            <a:off x="5316245" y="-1056996"/>
            <a:ext cx="1269473" cy="747853"/>
            <a:chOff x="0" y="0"/>
            <a:chExt cx="1692631" cy="997137"/>
          </a:xfrm>
        </p:grpSpPr>
        <p:sp>
          <p:nvSpPr>
            <p:cNvPr id="57" name="Freeform 5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58" name="Group 58"/>
          <p:cNvGrpSpPr/>
          <p:nvPr/>
        </p:nvGrpSpPr>
        <p:grpSpPr>
          <a:xfrm>
            <a:off x="5213684" y="-1470132"/>
            <a:ext cx="1043685" cy="1043685"/>
            <a:chOff x="0" y="0"/>
            <a:chExt cx="1391580" cy="1391580"/>
          </a:xfrm>
        </p:grpSpPr>
        <p:sp>
          <p:nvSpPr>
            <p:cNvPr id="59" name="Freeform 59"/>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60" name="Group 60"/>
          <p:cNvGrpSpPr/>
          <p:nvPr/>
        </p:nvGrpSpPr>
        <p:grpSpPr>
          <a:xfrm>
            <a:off x="5087720" y="-1783744"/>
            <a:ext cx="744815" cy="1272359"/>
            <a:chOff x="0" y="0"/>
            <a:chExt cx="993086" cy="1696478"/>
          </a:xfrm>
        </p:grpSpPr>
        <p:sp>
          <p:nvSpPr>
            <p:cNvPr id="61" name="Freeform 61"/>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62" name="Group 62"/>
          <p:cNvGrpSpPr/>
          <p:nvPr/>
        </p:nvGrpSpPr>
        <p:grpSpPr>
          <a:xfrm>
            <a:off x="4944134" y="-1977168"/>
            <a:ext cx="398993" cy="1413059"/>
            <a:chOff x="0" y="0"/>
            <a:chExt cx="531991" cy="1884078"/>
          </a:xfrm>
        </p:grpSpPr>
        <p:sp>
          <p:nvSpPr>
            <p:cNvPr id="63" name="Freeform 63"/>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64" name="Group 64"/>
          <p:cNvGrpSpPr/>
          <p:nvPr/>
        </p:nvGrpSpPr>
        <p:grpSpPr>
          <a:xfrm>
            <a:off x="4870897" y="-2021078"/>
            <a:ext cx="223195" cy="1448157"/>
            <a:chOff x="0" y="0"/>
            <a:chExt cx="297593" cy="1930876"/>
          </a:xfrm>
        </p:grpSpPr>
        <p:sp>
          <p:nvSpPr>
            <p:cNvPr id="65" name="Freeform 65"/>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66" name="Group 66"/>
          <p:cNvGrpSpPr/>
          <p:nvPr/>
        </p:nvGrpSpPr>
        <p:grpSpPr>
          <a:xfrm>
            <a:off x="4536774" y="-2015155"/>
            <a:ext cx="208455" cy="1451046"/>
            <a:chOff x="0" y="0"/>
            <a:chExt cx="277940" cy="1934728"/>
          </a:xfrm>
        </p:grpSpPr>
        <p:sp>
          <p:nvSpPr>
            <p:cNvPr id="67" name="Freeform 67"/>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68" name="Group 68"/>
          <p:cNvGrpSpPr/>
          <p:nvPr/>
        </p:nvGrpSpPr>
        <p:grpSpPr>
          <a:xfrm>
            <a:off x="4029738" y="-1874604"/>
            <a:ext cx="571902" cy="1357297"/>
            <a:chOff x="0" y="0"/>
            <a:chExt cx="762536" cy="1809730"/>
          </a:xfrm>
        </p:grpSpPr>
        <p:sp>
          <p:nvSpPr>
            <p:cNvPr id="69" name="Freeform 69"/>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70" name="Group 70"/>
          <p:cNvGrpSpPr/>
          <p:nvPr/>
        </p:nvGrpSpPr>
        <p:grpSpPr>
          <a:xfrm>
            <a:off x="3575577" y="-1604905"/>
            <a:ext cx="897213" cy="1169645"/>
            <a:chOff x="0" y="0"/>
            <a:chExt cx="1196284" cy="1559527"/>
          </a:xfrm>
        </p:grpSpPr>
        <p:sp>
          <p:nvSpPr>
            <p:cNvPr id="71" name="Freeform 71"/>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72" name="Group 72"/>
          <p:cNvGrpSpPr/>
          <p:nvPr/>
        </p:nvGrpSpPr>
        <p:grpSpPr>
          <a:xfrm>
            <a:off x="3206352" y="-1226868"/>
            <a:ext cx="1163874" cy="905873"/>
            <a:chOff x="0" y="0"/>
            <a:chExt cx="1551832" cy="1207831"/>
          </a:xfrm>
        </p:grpSpPr>
        <p:sp>
          <p:nvSpPr>
            <p:cNvPr id="73" name="Freeform 73"/>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74" name="Group 74"/>
          <p:cNvGrpSpPr/>
          <p:nvPr/>
        </p:nvGrpSpPr>
        <p:grpSpPr>
          <a:xfrm>
            <a:off x="2948504" y="-766783"/>
            <a:ext cx="1351370" cy="583604"/>
            <a:chOff x="0" y="0"/>
            <a:chExt cx="1801827" cy="778138"/>
          </a:xfrm>
        </p:grpSpPr>
        <p:sp>
          <p:nvSpPr>
            <p:cNvPr id="75" name="Freeform 75"/>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76" name="Group 76"/>
          <p:cNvGrpSpPr/>
          <p:nvPr/>
        </p:nvGrpSpPr>
        <p:grpSpPr>
          <a:xfrm>
            <a:off x="2819506" y="-256859"/>
            <a:ext cx="1448157" cy="223195"/>
            <a:chOff x="0" y="0"/>
            <a:chExt cx="1930876" cy="297593"/>
          </a:xfrm>
        </p:grpSpPr>
        <p:sp>
          <p:nvSpPr>
            <p:cNvPr id="77" name="Freeform 77"/>
            <p:cNvSpPr/>
            <p:nvPr/>
          </p:nvSpPr>
          <p:spPr>
            <a:xfrm>
              <a:off x="12954" y="12700"/>
              <a:ext cx="1891030" cy="257937"/>
            </a:xfrm>
            <a:custGeom>
              <a:avLst/>
              <a:gdLst/>
              <a:ahLst/>
              <a:cxnLst/>
              <a:rect l="l" t="t" r="r" b="b"/>
              <a:pathLst>
                <a:path w="1891030" h="257937">
                  <a:moveTo>
                    <a:pt x="0" y="0"/>
                  </a:moveTo>
                  <a:lnTo>
                    <a:pt x="1891030" y="257937"/>
                  </a:lnTo>
                </a:path>
              </a:pathLst>
            </a:custGeom>
            <a:solidFill>
              <a:srgbClr val="000000">
                <a:alpha val="0"/>
              </a:srgbClr>
            </a:solidFill>
          </p:spPr>
        </p:sp>
      </p:grpSp>
      <p:grpSp>
        <p:nvGrpSpPr>
          <p:cNvPr id="78" name="Group 78"/>
          <p:cNvGrpSpPr/>
          <p:nvPr/>
        </p:nvGrpSpPr>
        <p:grpSpPr>
          <a:xfrm>
            <a:off x="2825429" y="88811"/>
            <a:ext cx="1451046" cy="211493"/>
            <a:chOff x="0" y="0"/>
            <a:chExt cx="1934728" cy="281991"/>
          </a:xfrm>
        </p:grpSpPr>
        <p:sp>
          <p:nvSpPr>
            <p:cNvPr id="79" name="Freeform 79"/>
            <p:cNvSpPr/>
            <p:nvPr/>
          </p:nvSpPr>
          <p:spPr>
            <a:xfrm>
              <a:off x="12700" y="12954"/>
              <a:ext cx="1895094" cy="242189"/>
            </a:xfrm>
            <a:custGeom>
              <a:avLst/>
              <a:gdLst/>
              <a:ahLst/>
              <a:cxnLst/>
              <a:rect l="l" t="t" r="r" b="b"/>
              <a:pathLst>
                <a:path w="1895094" h="242189">
                  <a:moveTo>
                    <a:pt x="0" y="242189"/>
                  </a:moveTo>
                  <a:lnTo>
                    <a:pt x="1895094" y="0"/>
                  </a:lnTo>
                </a:path>
              </a:pathLst>
            </a:custGeom>
            <a:solidFill>
              <a:srgbClr val="000000">
                <a:alpha val="0"/>
              </a:srgbClr>
            </a:solidFill>
          </p:spPr>
        </p:sp>
      </p:grpSp>
      <p:grpSp>
        <p:nvGrpSpPr>
          <p:cNvPr id="80" name="Group 80"/>
          <p:cNvGrpSpPr/>
          <p:nvPr/>
        </p:nvGrpSpPr>
        <p:grpSpPr>
          <a:xfrm>
            <a:off x="2969018" y="235438"/>
            <a:ext cx="1354256" cy="571902"/>
            <a:chOff x="0" y="0"/>
            <a:chExt cx="1805675" cy="762536"/>
          </a:xfrm>
        </p:grpSpPr>
        <p:sp>
          <p:nvSpPr>
            <p:cNvPr id="81" name="Freeform 81"/>
            <p:cNvSpPr/>
            <p:nvPr/>
          </p:nvSpPr>
          <p:spPr>
            <a:xfrm>
              <a:off x="12700" y="12700"/>
              <a:ext cx="1766189" cy="722884"/>
            </a:xfrm>
            <a:custGeom>
              <a:avLst/>
              <a:gdLst/>
              <a:ahLst/>
              <a:cxnLst/>
              <a:rect l="l" t="t" r="r" b="b"/>
              <a:pathLst>
                <a:path w="1766189" h="722884">
                  <a:moveTo>
                    <a:pt x="0" y="722884"/>
                  </a:moveTo>
                  <a:lnTo>
                    <a:pt x="1766189" y="0"/>
                  </a:lnTo>
                </a:path>
              </a:pathLst>
            </a:custGeom>
            <a:solidFill>
              <a:srgbClr val="000000">
                <a:alpha val="0"/>
              </a:srgbClr>
            </a:solidFill>
          </p:spPr>
        </p:sp>
      </p:grpSp>
      <p:grpSp>
        <p:nvGrpSpPr>
          <p:cNvPr id="82" name="Group 82"/>
          <p:cNvGrpSpPr/>
          <p:nvPr/>
        </p:nvGrpSpPr>
        <p:grpSpPr>
          <a:xfrm>
            <a:off x="3235679" y="364287"/>
            <a:ext cx="1172687" cy="897213"/>
            <a:chOff x="0" y="0"/>
            <a:chExt cx="1563582" cy="1196284"/>
          </a:xfrm>
        </p:grpSpPr>
        <p:sp>
          <p:nvSpPr>
            <p:cNvPr id="83" name="Freeform 83"/>
            <p:cNvSpPr/>
            <p:nvPr/>
          </p:nvSpPr>
          <p:spPr>
            <a:xfrm>
              <a:off x="12700" y="12954"/>
              <a:ext cx="1523873" cy="1156589"/>
            </a:xfrm>
            <a:custGeom>
              <a:avLst/>
              <a:gdLst/>
              <a:ahLst/>
              <a:cxnLst/>
              <a:rect l="l" t="t" r="r" b="b"/>
              <a:pathLst>
                <a:path w="1523873" h="1156589">
                  <a:moveTo>
                    <a:pt x="0" y="1156589"/>
                  </a:moveTo>
                  <a:lnTo>
                    <a:pt x="1523873" y="0"/>
                  </a:lnTo>
                </a:path>
              </a:pathLst>
            </a:custGeom>
            <a:solidFill>
              <a:srgbClr val="000000">
                <a:alpha val="0"/>
              </a:srgbClr>
            </a:solidFill>
          </p:spPr>
        </p:sp>
      </p:grpSp>
      <p:grpSp>
        <p:nvGrpSpPr>
          <p:cNvPr id="84" name="Group 84"/>
          <p:cNvGrpSpPr/>
          <p:nvPr/>
        </p:nvGrpSpPr>
        <p:grpSpPr>
          <a:xfrm>
            <a:off x="3613716" y="466848"/>
            <a:ext cx="905873" cy="1160985"/>
            <a:chOff x="0" y="0"/>
            <a:chExt cx="1207831" cy="1547980"/>
          </a:xfrm>
        </p:grpSpPr>
        <p:sp>
          <p:nvSpPr>
            <p:cNvPr id="85" name="Freeform 85"/>
            <p:cNvSpPr/>
            <p:nvPr/>
          </p:nvSpPr>
          <p:spPr>
            <a:xfrm>
              <a:off x="12700" y="12954"/>
              <a:ext cx="1168400" cy="1508252"/>
            </a:xfrm>
            <a:custGeom>
              <a:avLst/>
              <a:gdLst/>
              <a:ahLst/>
              <a:cxnLst/>
              <a:rect l="l" t="t" r="r" b="b"/>
              <a:pathLst>
                <a:path w="1168400" h="1508252">
                  <a:moveTo>
                    <a:pt x="0" y="1508252"/>
                  </a:moveTo>
                  <a:lnTo>
                    <a:pt x="1168400" y="0"/>
                  </a:lnTo>
                </a:path>
              </a:pathLst>
            </a:custGeom>
            <a:solidFill>
              <a:srgbClr val="000000">
                <a:alpha val="0"/>
              </a:srgbClr>
            </a:solidFill>
          </p:spPr>
        </p:sp>
      </p:grpSp>
      <p:grpSp>
        <p:nvGrpSpPr>
          <p:cNvPr id="86" name="Group 86"/>
          <p:cNvGrpSpPr/>
          <p:nvPr/>
        </p:nvGrpSpPr>
        <p:grpSpPr>
          <a:xfrm>
            <a:off x="4073801" y="537197"/>
            <a:ext cx="583604" cy="1348482"/>
            <a:chOff x="0" y="0"/>
            <a:chExt cx="778138" cy="1797976"/>
          </a:xfrm>
        </p:grpSpPr>
        <p:sp>
          <p:nvSpPr>
            <p:cNvPr id="87" name="Freeform 87"/>
            <p:cNvSpPr/>
            <p:nvPr/>
          </p:nvSpPr>
          <p:spPr>
            <a:xfrm>
              <a:off x="12700" y="12954"/>
              <a:ext cx="738505" cy="1758188"/>
            </a:xfrm>
            <a:custGeom>
              <a:avLst/>
              <a:gdLst/>
              <a:ahLst/>
              <a:cxnLst/>
              <a:rect l="l" t="t" r="r" b="b"/>
              <a:pathLst>
                <a:path w="738505" h="1758188">
                  <a:moveTo>
                    <a:pt x="0" y="1758188"/>
                  </a:moveTo>
                  <a:lnTo>
                    <a:pt x="738505" y="0"/>
                  </a:lnTo>
                </a:path>
              </a:pathLst>
            </a:custGeom>
            <a:solidFill>
              <a:srgbClr val="000000">
                <a:alpha val="0"/>
              </a:srgbClr>
            </a:solidFill>
          </p:spPr>
        </p:sp>
      </p:grpSp>
      <p:grpSp>
        <p:nvGrpSpPr>
          <p:cNvPr id="88" name="Group 88"/>
          <p:cNvGrpSpPr/>
          <p:nvPr/>
        </p:nvGrpSpPr>
        <p:grpSpPr>
          <a:xfrm>
            <a:off x="4583725" y="566523"/>
            <a:ext cx="223195" cy="1451046"/>
            <a:chOff x="0" y="0"/>
            <a:chExt cx="297593" cy="1934728"/>
          </a:xfrm>
        </p:grpSpPr>
        <p:sp>
          <p:nvSpPr>
            <p:cNvPr id="89" name="Freeform 89"/>
            <p:cNvSpPr/>
            <p:nvPr/>
          </p:nvSpPr>
          <p:spPr>
            <a:xfrm>
              <a:off x="12700" y="12954"/>
              <a:ext cx="257937" cy="1894967"/>
            </a:xfrm>
            <a:custGeom>
              <a:avLst/>
              <a:gdLst/>
              <a:ahLst/>
              <a:cxnLst/>
              <a:rect l="l" t="t" r="r" b="b"/>
              <a:pathLst>
                <a:path w="257937" h="1894967">
                  <a:moveTo>
                    <a:pt x="0" y="1894967"/>
                  </a:moveTo>
                  <a:lnTo>
                    <a:pt x="257937" y="0"/>
                  </a:lnTo>
                </a:path>
              </a:pathLst>
            </a:custGeom>
            <a:solidFill>
              <a:srgbClr val="000000">
                <a:alpha val="0"/>
              </a:srgbClr>
            </a:solidFill>
          </p:spPr>
        </p:sp>
      </p:grpSp>
      <p:grpSp>
        <p:nvGrpSpPr>
          <p:cNvPr id="90" name="Group 90"/>
          <p:cNvGrpSpPr/>
          <p:nvPr/>
        </p:nvGrpSpPr>
        <p:grpSpPr>
          <a:xfrm>
            <a:off x="4929395" y="560749"/>
            <a:ext cx="211493" cy="1451046"/>
            <a:chOff x="0" y="0"/>
            <a:chExt cx="281991" cy="1934728"/>
          </a:xfrm>
        </p:grpSpPr>
        <p:sp>
          <p:nvSpPr>
            <p:cNvPr id="91" name="Freeform 91"/>
            <p:cNvSpPr/>
            <p:nvPr/>
          </p:nvSpPr>
          <p:spPr>
            <a:xfrm>
              <a:off x="12954" y="12700"/>
              <a:ext cx="242189" cy="1895094"/>
            </a:xfrm>
            <a:custGeom>
              <a:avLst/>
              <a:gdLst/>
              <a:ahLst/>
              <a:cxnLst/>
              <a:rect l="l" t="t" r="r" b="b"/>
              <a:pathLst>
                <a:path w="242189" h="1895094">
                  <a:moveTo>
                    <a:pt x="242189" y="1895094"/>
                  </a:moveTo>
                  <a:lnTo>
                    <a:pt x="0" y="0"/>
                  </a:lnTo>
                </a:path>
              </a:pathLst>
            </a:custGeom>
            <a:solidFill>
              <a:srgbClr val="000000">
                <a:alpha val="0"/>
              </a:srgbClr>
            </a:solidFill>
          </p:spPr>
        </p:sp>
      </p:grpSp>
      <p:grpSp>
        <p:nvGrpSpPr>
          <p:cNvPr id="92" name="Group 92"/>
          <p:cNvGrpSpPr/>
          <p:nvPr/>
        </p:nvGrpSpPr>
        <p:grpSpPr>
          <a:xfrm>
            <a:off x="5076022" y="510911"/>
            <a:ext cx="571902" cy="1357297"/>
            <a:chOff x="0" y="0"/>
            <a:chExt cx="762536" cy="1809730"/>
          </a:xfrm>
        </p:grpSpPr>
        <p:sp>
          <p:nvSpPr>
            <p:cNvPr id="93" name="Freeform 93"/>
            <p:cNvSpPr/>
            <p:nvPr/>
          </p:nvSpPr>
          <p:spPr>
            <a:xfrm>
              <a:off x="12700" y="12700"/>
              <a:ext cx="722884" cy="1769999"/>
            </a:xfrm>
            <a:custGeom>
              <a:avLst/>
              <a:gdLst/>
              <a:ahLst/>
              <a:cxnLst/>
              <a:rect l="l" t="t" r="r" b="b"/>
              <a:pathLst>
                <a:path w="722884" h="1769999">
                  <a:moveTo>
                    <a:pt x="722884" y="1769999"/>
                  </a:moveTo>
                  <a:lnTo>
                    <a:pt x="0" y="0"/>
                  </a:lnTo>
                </a:path>
              </a:pathLst>
            </a:custGeom>
            <a:solidFill>
              <a:srgbClr val="000000">
                <a:alpha val="0"/>
              </a:srgbClr>
            </a:solidFill>
          </p:spPr>
        </p:sp>
      </p:grpSp>
      <p:grpSp>
        <p:nvGrpSpPr>
          <p:cNvPr id="94" name="Group 94"/>
          <p:cNvGrpSpPr/>
          <p:nvPr/>
        </p:nvGrpSpPr>
        <p:grpSpPr>
          <a:xfrm>
            <a:off x="5204871" y="428861"/>
            <a:ext cx="897213" cy="1169645"/>
            <a:chOff x="0" y="0"/>
            <a:chExt cx="1196284" cy="1559527"/>
          </a:xfrm>
        </p:grpSpPr>
        <p:sp>
          <p:nvSpPr>
            <p:cNvPr id="95" name="Freeform 95"/>
            <p:cNvSpPr/>
            <p:nvPr/>
          </p:nvSpPr>
          <p:spPr>
            <a:xfrm>
              <a:off x="12954" y="12700"/>
              <a:ext cx="1156589" cy="1520063"/>
            </a:xfrm>
            <a:custGeom>
              <a:avLst/>
              <a:gdLst/>
              <a:ahLst/>
              <a:cxnLst/>
              <a:rect l="l" t="t" r="r" b="b"/>
              <a:pathLst>
                <a:path w="1156589" h="1520063">
                  <a:moveTo>
                    <a:pt x="1156589" y="1520063"/>
                  </a:moveTo>
                  <a:lnTo>
                    <a:pt x="0" y="0"/>
                  </a:lnTo>
                </a:path>
              </a:pathLst>
            </a:custGeom>
            <a:solidFill>
              <a:srgbClr val="000000">
                <a:alpha val="0"/>
              </a:srgbClr>
            </a:solidFill>
          </p:spPr>
        </p:sp>
      </p:grpSp>
      <p:grpSp>
        <p:nvGrpSpPr>
          <p:cNvPr id="96" name="Group 96"/>
          <p:cNvGrpSpPr/>
          <p:nvPr/>
        </p:nvGrpSpPr>
        <p:grpSpPr>
          <a:xfrm>
            <a:off x="5307432" y="314450"/>
            <a:ext cx="1163874" cy="906026"/>
            <a:chOff x="0" y="0"/>
            <a:chExt cx="1551832" cy="1208034"/>
          </a:xfrm>
        </p:grpSpPr>
        <p:sp>
          <p:nvSpPr>
            <p:cNvPr id="97" name="Freeform 97"/>
            <p:cNvSpPr/>
            <p:nvPr/>
          </p:nvSpPr>
          <p:spPr>
            <a:xfrm>
              <a:off x="12954" y="12954"/>
              <a:ext cx="1512062" cy="1168273"/>
            </a:xfrm>
            <a:custGeom>
              <a:avLst/>
              <a:gdLst/>
              <a:ahLst/>
              <a:cxnLst/>
              <a:rect l="l" t="t" r="r" b="b"/>
              <a:pathLst>
                <a:path w="1512062" h="1168273">
                  <a:moveTo>
                    <a:pt x="1512062" y="1168273"/>
                  </a:moveTo>
                  <a:lnTo>
                    <a:pt x="0" y="0"/>
                  </a:lnTo>
                </a:path>
              </a:pathLst>
            </a:custGeom>
            <a:solidFill>
              <a:srgbClr val="000000">
                <a:alpha val="0"/>
              </a:srgbClr>
            </a:solidFill>
          </p:spPr>
        </p:sp>
      </p:grpSp>
      <p:grpSp>
        <p:nvGrpSpPr>
          <p:cNvPr id="98" name="Group 98"/>
          <p:cNvGrpSpPr/>
          <p:nvPr/>
        </p:nvGrpSpPr>
        <p:grpSpPr>
          <a:xfrm>
            <a:off x="5377781" y="176788"/>
            <a:ext cx="1348482" cy="586489"/>
            <a:chOff x="0" y="0"/>
            <a:chExt cx="1797976" cy="781986"/>
          </a:xfrm>
        </p:grpSpPr>
        <p:sp>
          <p:nvSpPr>
            <p:cNvPr id="99" name="Freeform 99"/>
            <p:cNvSpPr/>
            <p:nvPr/>
          </p:nvSpPr>
          <p:spPr>
            <a:xfrm>
              <a:off x="12954" y="12954"/>
              <a:ext cx="1758188" cy="742188"/>
            </a:xfrm>
            <a:custGeom>
              <a:avLst/>
              <a:gdLst/>
              <a:ahLst/>
              <a:cxnLst/>
              <a:rect l="l" t="t" r="r" b="b"/>
              <a:pathLst>
                <a:path w="1758188" h="742188">
                  <a:moveTo>
                    <a:pt x="1758188" y="742188"/>
                  </a:moveTo>
                  <a:lnTo>
                    <a:pt x="0" y="0"/>
                  </a:lnTo>
                </a:path>
              </a:pathLst>
            </a:custGeom>
            <a:solidFill>
              <a:srgbClr val="000000">
                <a:alpha val="0"/>
              </a:srgbClr>
            </a:solidFill>
          </p:spPr>
        </p:sp>
      </p:grpSp>
      <p:grpSp>
        <p:nvGrpSpPr>
          <p:cNvPr id="100" name="Group 100"/>
          <p:cNvGrpSpPr/>
          <p:nvPr/>
        </p:nvGrpSpPr>
        <p:grpSpPr>
          <a:xfrm>
            <a:off x="5409993" y="27275"/>
            <a:ext cx="1448157" cy="223195"/>
            <a:chOff x="0" y="0"/>
            <a:chExt cx="1930876" cy="297593"/>
          </a:xfrm>
        </p:grpSpPr>
        <p:sp>
          <p:nvSpPr>
            <p:cNvPr id="101" name="Freeform 101"/>
            <p:cNvSpPr/>
            <p:nvPr/>
          </p:nvSpPr>
          <p:spPr>
            <a:xfrm>
              <a:off x="12954" y="12954"/>
              <a:ext cx="1891157" cy="257810"/>
            </a:xfrm>
            <a:custGeom>
              <a:avLst/>
              <a:gdLst/>
              <a:ahLst/>
              <a:cxnLst/>
              <a:rect l="l" t="t" r="r" b="b"/>
              <a:pathLst>
                <a:path w="1891157" h="257810">
                  <a:moveTo>
                    <a:pt x="1891157" y="257810"/>
                  </a:moveTo>
                  <a:lnTo>
                    <a:pt x="0" y="0"/>
                  </a:lnTo>
                </a:path>
              </a:pathLst>
            </a:custGeom>
            <a:solidFill>
              <a:srgbClr val="000000">
                <a:alpha val="0"/>
              </a:srgbClr>
            </a:solidFill>
          </p:spPr>
        </p:sp>
      </p:grpSp>
      <p:grpSp>
        <p:nvGrpSpPr>
          <p:cNvPr id="102" name="Group 102"/>
          <p:cNvGrpSpPr/>
          <p:nvPr/>
        </p:nvGrpSpPr>
        <p:grpSpPr>
          <a:xfrm>
            <a:off x="5401333" y="-306696"/>
            <a:ext cx="1451046" cy="211344"/>
            <a:chOff x="0" y="0"/>
            <a:chExt cx="1934728" cy="281792"/>
          </a:xfrm>
        </p:grpSpPr>
        <p:sp>
          <p:nvSpPr>
            <p:cNvPr id="103" name="Freeform 103"/>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104" name="Group 104"/>
          <p:cNvGrpSpPr/>
          <p:nvPr/>
        </p:nvGrpSpPr>
        <p:grpSpPr>
          <a:xfrm>
            <a:off x="5354384" y="-813735"/>
            <a:ext cx="1354409" cy="571902"/>
            <a:chOff x="0" y="0"/>
            <a:chExt cx="1805878" cy="762536"/>
          </a:xfrm>
        </p:grpSpPr>
        <p:sp>
          <p:nvSpPr>
            <p:cNvPr id="105" name="Freeform 105"/>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106" name="Group 106"/>
          <p:cNvGrpSpPr/>
          <p:nvPr/>
        </p:nvGrpSpPr>
        <p:grpSpPr>
          <a:xfrm>
            <a:off x="5269445" y="-1265007"/>
            <a:ext cx="1169645" cy="894324"/>
            <a:chOff x="0" y="0"/>
            <a:chExt cx="1559527" cy="1192433"/>
          </a:xfrm>
        </p:grpSpPr>
        <p:sp>
          <p:nvSpPr>
            <p:cNvPr id="107" name="Freeform 107"/>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108" name="Group 108"/>
          <p:cNvGrpSpPr/>
          <p:nvPr/>
        </p:nvGrpSpPr>
        <p:grpSpPr>
          <a:xfrm>
            <a:off x="5155186" y="-1634232"/>
            <a:ext cx="908912" cy="1163874"/>
            <a:chOff x="0" y="0"/>
            <a:chExt cx="1211882" cy="1551832"/>
          </a:xfrm>
        </p:grpSpPr>
        <p:sp>
          <p:nvSpPr>
            <p:cNvPr id="109" name="Freeform 109"/>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110" name="Group 110"/>
          <p:cNvGrpSpPr/>
          <p:nvPr/>
        </p:nvGrpSpPr>
        <p:grpSpPr>
          <a:xfrm>
            <a:off x="5020257" y="-1892080"/>
            <a:ext cx="583604" cy="1351370"/>
            <a:chOff x="0" y="0"/>
            <a:chExt cx="778138" cy="1801827"/>
          </a:xfrm>
        </p:grpSpPr>
        <p:sp>
          <p:nvSpPr>
            <p:cNvPr id="111" name="Freeform 111"/>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112" name="Group 112"/>
          <p:cNvGrpSpPr/>
          <p:nvPr/>
        </p:nvGrpSpPr>
        <p:grpSpPr>
          <a:xfrm>
            <a:off x="16708034" y="6833344"/>
            <a:ext cx="1084311" cy="1084311"/>
            <a:chOff x="0" y="0"/>
            <a:chExt cx="1445748" cy="1445748"/>
          </a:xfrm>
        </p:grpSpPr>
        <p:sp>
          <p:nvSpPr>
            <p:cNvPr id="113" name="Freeform 113"/>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14" name="Group 114"/>
          <p:cNvGrpSpPr/>
          <p:nvPr/>
        </p:nvGrpSpPr>
        <p:grpSpPr>
          <a:xfrm>
            <a:off x="16901158"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16" name="Group 116"/>
          <p:cNvGrpSpPr/>
          <p:nvPr/>
        </p:nvGrpSpPr>
        <p:grpSpPr>
          <a:xfrm>
            <a:off x="17094150" y="6833344"/>
            <a:ext cx="1084443" cy="1084311"/>
            <a:chOff x="0" y="0"/>
            <a:chExt cx="1445924" cy="1445748"/>
          </a:xfrm>
        </p:grpSpPr>
        <p:sp>
          <p:nvSpPr>
            <p:cNvPr id="117" name="Freeform 117"/>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18" name="Group 118"/>
          <p:cNvGrpSpPr/>
          <p:nvPr/>
        </p:nvGrpSpPr>
        <p:grpSpPr>
          <a:xfrm>
            <a:off x="17287273"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20" name="Group 120"/>
          <p:cNvGrpSpPr/>
          <p:nvPr/>
        </p:nvGrpSpPr>
        <p:grpSpPr>
          <a:xfrm>
            <a:off x="17480397" y="6833344"/>
            <a:ext cx="1084443" cy="1084311"/>
            <a:chOff x="0" y="0"/>
            <a:chExt cx="1445924" cy="1445748"/>
          </a:xfrm>
        </p:grpSpPr>
        <p:sp>
          <p:nvSpPr>
            <p:cNvPr id="121" name="Freeform 12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22" name="Group 122"/>
          <p:cNvGrpSpPr/>
          <p:nvPr/>
        </p:nvGrpSpPr>
        <p:grpSpPr>
          <a:xfrm>
            <a:off x="17673520" y="6833344"/>
            <a:ext cx="1084311" cy="1084311"/>
            <a:chOff x="0" y="0"/>
            <a:chExt cx="1445748" cy="1445748"/>
          </a:xfrm>
        </p:grpSpPr>
        <p:sp>
          <p:nvSpPr>
            <p:cNvPr id="123" name="Freeform 123"/>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24" name="Group 124"/>
          <p:cNvGrpSpPr/>
          <p:nvPr/>
        </p:nvGrpSpPr>
        <p:grpSpPr>
          <a:xfrm>
            <a:off x="17866512" y="6833344"/>
            <a:ext cx="1084443" cy="1084311"/>
            <a:chOff x="0" y="0"/>
            <a:chExt cx="1445924" cy="1445748"/>
          </a:xfrm>
        </p:grpSpPr>
        <p:sp>
          <p:nvSpPr>
            <p:cNvPr id="125" name="Freeform 125"/>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26" name="Group 126"/>
          <p:cNvGrpSpPr/>
          <p:nvPr/>
        </p:nvGrpSpPr>
        <p:grpSpPr>
          <a:xfrm>
            <a:off x="18059636" y="6833344"/>
            <a:ext cx="1084443" cy="1084311"/>
            <a:chOff x="0" y="0"/>
            <a:chExt cx="1445924" cy="1445748"/>
          </a:xfrm>
        </p:grpSpPr>
        <p:sp>
          <p:nvSpPr>
            <p:cNvPr id="127" name="Freeform 127"/>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28" name="Group 128"/>
          <p:cNvGrpSpPr/>
          <p:nvPr/>
        </p:nvGrpSpPr>
        <p:grpSpPr>
          <a:xfrm>
            <a:off x="182527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30" name="Group 130"/>
          <p:cNvGrpSpPr/>
          <p:nvPr/>
        </p:nvGrpSpPr>
        <p:grpSpPr>
          <a:xfrm>
            <a:off x="18445883" y="6833344"/>
            <a:ext cx="1084443" cy="1084311"/>
            <a:chOff x="0" y="0"/>
            <a:chExt cx="1445924" cy="1445748"/>
          </a:xfrm>
        </p:grpSpPr>
        <p:sp>
          <p:nvSpPr>
            <p:cNvPr id="131" name="Freeform 13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32" name="Group 132"/>
          <p:cNvGrpSpPr/>
          <p:nvPr/>
        </p:nvGrpSpPr>
        <p:grpSpPr>
          <a:xfrm>
            <a:off x="18639007"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34" name="Group 134"/>
          <p:cNvGrpSpPr/>
          <p:nvPr/>
        </p:nvGrpSpPr>
        <p:grpSpPr>
          <a:xfrm>
            <a:off x="18831998" y="6833344"/>
            <a:ext cx="1084443" cy="1084311"/>
            <a:chOff x="0" y="0"/>
            <a:chExt cx="1445924" cy="1445748"/>
          </a:xfrm>
        </p:grpSpPr>
        <p:sp>
          <p:nvSpPr>
            <p:cNvPr id="135" name="Freeform 135"/>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36" name="Group 136"/>
          <p:cNvGrpSpPr/>
          <p:nvPr/>
        </p:nvGrpSpPr>
        <p:grpSpPr>
          <a:xfrm>
            <a:off x="19025122" y="6833344"/>
            <a:ext cx="1084443" cy="1084311"/>
            <a:chOff x="0" y="0"/>
            <a:chExt cx="1445924" cy="1445748"/>
          </a:xfrm>
        </p:grpSpPr>
        <p:sp>
          <p:nvSpPr>
            <p:cNvPr id="137" name="Freeform 137"/>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38" name="Group 138"/>
          <p:cNvGrpSpPr/>
          <p:nvPr/>
        </p:nvGrpSpPr>
        <p:grpSpPr>
          <a:xfrm>
            <a:off x="19218245" y="6833344"/>
            <a:ext cx="1084443" cy="1084311"/>
            <a:chOff x="0" y="0"/>
            <a:chExt cx="1445924" cy="1445748"/>
          </a:xfrm>
        </p:grpSpPr>
        <p:sp>
          <p:nvSpPr>
            <p:cNvPr id="139" name="Freeform 139"/>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40" name="Group 140"/>
          <p:cNvGrpSpPr/>
          <p:nvPr/>
        </p:nvGrpSpPr>
        <p:grpSpPr>
          <a:xfrm>
            <a:off x="19411369" y="6833344"/>
            <a:ext cx="1084311" cy="1084311"/>
            <a:chOff x="0" y="0"/>
            <a:chExt cx="1445748" cy="1445748"/>
          </a:xfrm>
        </p:grpSpPr>
        <p:sp>
          <p:nvSpPr>
            <p:cNvPr id="141" name="Freeform 14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42" name="Group 142"/>
          <p:cNvGrpSpPr/>
          <p:nvPr/>
        </p:nvGrpSpPr>
        <p:grpSpPr>
          <a:xfrm>
            <a:off x="19604493" y="6833344"/>
            <a:ext cx="1084311" cy="1084311"/>
            <a:chOff x="0" y="0"/>
            <a:chExt cx="1445748" cy="1445748"/>
          </a:xfrm>
        </p:grpSpPr>
        <p:sp>
          <p:nvSpPr>
            <p:cNvPr id="143" name="Freeform 143"/>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pic>
        <p:nvPicPr>
          <p:cNvPr id="144" name="Picture 144"/>
          <p:cNvPicPr>
            <a:picLocks noChangeAspect="1"/>
          </p:cNvPicPr>
          <p:nvPr/>
        </p:nvPicPr>
        <p:blipFill>
          <a:blip r:embed="rId5"/>
          <a:srcRect/>
          <a:stretch>
            <a:fillRect/>
          </a:stretch>
        </p:blipFill>
        <p:spPr>
          <a:xfrm>
            <a:off x="14329378" y="-1604750"/>
            <a:ext cx="5055024" cy="5362500"/>
          </a:xfrm>
          <a:prstGeom prst="rect">
            <a:avLst/>
          </a:prstGeom>
        </p:spPr>
      </p:pic>
      <p:sp>
        <p:nvSpPr>
          <p:cNvPr id="145" name="TextBox 145"/>
          <p:cNvSpPr txBox="1"/>
          <p:nvPr/>
        </p:nvSpPr>
        <p:spPr>
          <a:xfrm>
            <a:off x="1522525" y="4002412"/>
            <a:ext cx="15522584" cy="3745015"/>
          </a:xfrm>
          <a:prstGeom prst="rect">
            <a:avLst/>
          </a:prstGeom>
        </p:spPr>
        <p:txBody>
          <a:bodyPr lIns="0" tIns="0" rIns="0" bIns="0" rtlCol="0" anchor="t">
            <a:spAutoFit/>
          </a:bodyPr>
          <a:lstStyle/>
          <a:p>
            <a:pPr algn="ctr">
              <a:lnSpc>
                <a:spcPts val="8640"/>
              </a:lnSpc>
            </a:pPr>
            <a:r>
              <a:rPr lang="en-US" sz="8000">
                <a:solidFill>
                  <a:srgbClr val="FFFFFF"/>
                </a:solidFill>
                <a:latin typeface="Arimo"/>
              </a:rPr>
              <a:t>12S40054 - DATA MINING</a:t>
            </a:r>
          </a:p>
          <a:p>
            <a:pPr algn="ctr">
              <a:lnSpc>
                <a:spcPts val="10908"/>
              </a:lnSpc>
            </a:pPr>
            <a:r>
              <a:rPr lang="en-US" sz="10100">
                <a:solidFill>
                  <a:srgbClr val="72F49A"/>
                </a:solidFill>
                <a:latin typeface="Arimo"/>
              </a:rPr>
              <a:t>Final Project</a:t>
            </a:r>
          </a:p>
        </p:txBody>
      </p:sp>
      <p:sp>
        <p:nvSpPr>
          <p:cNvPr id="146" name="TextBox 146"/>
          <p:cNvSpPr txBox="1"/>
          <p:nvPr/>
        </p:nvSpPr>
        <p:spPr>
          <a:xfrm>
            <a:off x="2588325" y="3133212"/>
            <a:ext cx="13111350" cy="664575"/>
          </a:xfrm>
          <a:prstGeom prst="rect">
            <a:avLst/>
          </a:prstGeom>
        </p:spPr>
        <p:txBody>
          <a:bodyPr lIns="0" tIns="0" rIns="0" bIns="0" rtlCol="0" anchor="t">
            <a:spAutoFit/>
          </a:bodyPr>
          <a:lstStyle/>
          <a:p>
            <a:pPr algn="ctr">
              <a:lnSpc>
                <a:spcPts val="4079"/>
              </a:lnSpc>
            </a:pPr>
            <a:r>
              <a:rPr lang="en-US" sz="3400">
                <a:solidFill>
                  <a:srgbClr val="FFFFFF"/>
                </a:solidFill>
                <a:latin typeface="Bai Jamjuree Bold"/>
              </a:rPr>
              <a:t>KELOMPOK 3</a:t>
            </a:r>
          </a:p>
        </p:txBody>
      </p:sp>
      <p:grpSp>
        <p:nvGrpSpPr>
          <p:cNvPr id="147" name="Group 147"/>
          <p:cNvGrpSpPr/>
          <p:nvPr/>
        </p:nvGrpSpPr>
        <p:grpSpPr>
          <a:xfrm>
            <a:off x="1431100" y="4783470"/>
            <a:ext cx="1111034" cy="1108588"/>
            <a:chOff x="0" y="0"/>
            <a:chExt cx="1481379" cy="1478117"/>
          </a:xfrm>
        </p:grpSpPr>
        <p:sp>
          <p:nvSpPr>
            <p:cNvPr id="148" name="Freeform 148"/>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F341FF"/>
            </a:solidFill>
          </p:spPr>
        </p:sp>
      </p:grpSp>
      <p:sp>
        <p:nvSpPr>
          <p:cNvPr id="149" name="AutoShape 149"/>
          <p:cNvSpPr/>
          <p:nvPr/>
        </p:nvSpPr>
        <p:spPr>
          <a:xfrm rot="6034">
            <a:off x="3717967" y="6325700"/>
            <a:ext cx="10852067" cy="0"/>
          </a:xfrm>
          <a:prstGeom prst="line">
            <a:avLst/>
          </a:prstGeom>
          <a:ln w="9525" cap="rnd">
            <a:solidFill>
              <a:srgbClr val="FFFFFF"/>
            </a:solidFill>
            <a:prstDash val="solid"/>
            <a:headEnd type="none" w="sm" len="sm"/>
            <a:tailEnd type="none" w="sm" len="sm"/>
          </a:ln>
        </p:spPr>
      </p:sp>
      <p:sp>
        <p:nvSpPr>
          <p:cNvPr id="150" name="TextBox 150"/>
          <p:cNvSpPr txBox="1"/>
          <p:nvPr/>
        </p:nvSpPr>
        <p:spPr>
          <a:xfrm>
            <a:off x="2728141" y="6585914"/>
            <a:ext cx="13111350" cy="664575"/>
          </a:xfrm>
          <a:prstGeom prst="rect">
            <a:avLst/>
          </a:prstGeom>
        </p:spPr>
        <p:txBody>
          <a:bodyPr lIns="0" tIns="0" rIns="0" bIns="0" rtlCol="0" anchor="t">
            <a:spAutoFit/>
          </a:bodyPr>
          <a:lstStyle/>
          <a:p>
            <a:pPr algn="ctr">
              <a:lnSpc>
                <a:spcPts val="4079"/>
              </a:lnSpc>
            </a:pPr>
            <a:r>
              <a:rPr lang="en-US" sz="3400">
                <a:solidFill>
                  <a:srgbClr val="FFFFFF"/>
                </a:solidFill>
                <a:latin typeface="Bai Jamjuree Bold"/>
              </a:rPr>
              <a:t>Fraud Detection (Binary Classification) BPJS Hackathon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18" y="8032150"/>
            <a:ext cx="18706426" cy="5362500"/>
          </a:xfrm>
          <a:prstGeom prst="rect">
            <a:avLst/>
          </a:prstGeom>
        </p:spPr>
      </p:pic>
      <p:grpSp>
        <p:nvGrpSpPr>
          <p:cNvPr id="4" name="Group 4"/>
          <p:cNvGrpSpPr/>
          <p:nvPr/>
        </p:nvGrpSpPr>
        <p:grpSpPr>
          <a:xfrm>
            <a:off x="16966362" y="8356625"/>
            <a:ext cx="560665" cy="244951"/>
            <a:chOff x="0" y="0"/>
            <a:chExt cx="747554" cy="326601"/>
          </a:xfrm>
        </p:grpSpPr>
        <p:sp>
          <p:nvSpPr>
            <p:cNvPr id="5" name="Freeform 5"/>
            <p:cNvSpPr/>
            <p:nvPr/>
          </p:nvSpPr>
          <p:spPr>
            <a:xfrm>
              <a:off x="127" y="0"/>
              <a:ext cx="747395" cy="326644"/>
            </a:xfrm>
            <a:custGeom>
              <a:avLst/>
              <a:gdLst/>
              <a:ahLst/>
              <a:cxnLst/>
              <a:rect l="l" t="t" r="r" b="b"/>
              <a:pathLst>
                <a:path w="747395" h="326644">
                  <a:moveTo>
                    <a:pt x="747395" y="0"/>
                  </a:moveTo>
                  <a:cubicBezTo>
                    <a:pt x="722122" y="186817"/>
                    <a:pt x="562229" y="326644"/>
                    <a:pt x="373634" y="326644"/>
                  </a:cubicBezTo>
                  <a:cubicBezTo>
                    <a:pt x="185039" y="326644"/>
                    <a:pt x="25146" y="186817"/>
                    <a:pt x="0" y="0"/>
                  </a:cubicBezTo>
                  <a:close/>
                </a:path>
              </a:pathLst>
            </a:custGeom>
            <a:solidFill>
              <a:srgbClr val="72F49A"/>
            </a:solidFill>
          </p:spPr>
        </p:sp>
      </p:grpSp>
      <p:grpSp>
        <p:nvGrpSpPr>
          <p:cNvPr id="6" name="Group 6"/>
          <p:cNvGrpSpPr/>
          <p:nvPr/>
        </p:nvGrpSpPr>
        <p:grpSpPr>
          <a:xfrm>
            <a:off x="16972361" y="8032140"/>
            <a:ext cx="560665" cy="246260"/>
            <a:chOff x="0" y="0"/>
            <a:chExt cx="747554" cy="328347"/>
          </a:xfrm>
        </p:grpSpPr>
        <p:sp>
          <p:nvSpPr>
            <p:cNvPr id="7" name="Freeform 7"/>
            <p:cNvSpPr/>
            <p:nvPr/>
          </p:nvSpPr>
          <p:spPr>
            <a:xfrm>
              <a:off x="127" y="0"/>
              <a:ext cx="747395" cy="328295"/>
            </a:xfrm>
            <a:custGeom>
              <a:avLst/>
              <a:gdLst/>
              <a:ahLst/>
              <a:cxnLst/>
              <a:rect l="l" t="t" r="r" b="b"/>
              <a:pathLst>
                <a:path w="747395" h="328295">
                  <a:moveTo>
                    <a:pt x="747395" y="0"/>
                  </a:moveTo>
                  <a:cubicBezTo>
                    <a:pt x="723773" y="186817"/>
                    <a:pt x="563880" y="328295"/>
                    <a:pt x="373634" y="328295"/>
                  </a:cubicBezTo>
                  <a:cubicBezTo>
                    <a:pt x="185039" y="328295"/>
                    <a:pt x="25146" y="186817"/>
                    <a:pt x="0" y="0"/>
                  </a:cubicBezTo>
                  <a:close/>
                </a:path>
              </a:pathLst>
            </a:custGeom>
            <a:solidFill>
              <a:srgbClr val="72F49A"/>
            </a:solidFill>
          </p:spPr>
        </p:sp>
      </p:grpSp>
      <p:grpSp>
        <p:nvGrpSpPr>
          <p:cNvPr id="8" name="Group 8"/>
          <p:cNvGrpSpPr/>
          <p:nvPr/>
        </p:nvGrpSpPr>
        <p:grpSpPr>
          <a:xfrm>
            <a:off x="18387599" y="266185"/>
            <a:ext cx="29771" cy="1462744"/>
            <a:chOff x="0" y="0"/>
            <a:chExt cx="39695" cy="1950325"/>
          </a:xfrm>
        </p:grpSpPr>
        <p:sp>
          <p:nvSpPr>
            <p:cNvPr id="9" name="Freeform 9"/>
            <p:cNvSpPr/>
            <p:nvPr/>
          </p:nvSpPr>
          <p:spPr>
            <a:xfrm>
              <a:off x="12954"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0" name="Group 10"/>
          <p:cNvGrpSpPr/>
          <p:nvPr/>
        </p:nvGrpSpPr>
        <p:grpSpPr>
          <a:xfrm>
            <a:off x="18540000" y="342308"/>
            <a:ext cx="398993" cy="1412906"/>
            <a:chOff x="0" y="0"/>
            <a:chExt cx="531991" cy="1883875"/>
          </a:xfrm>
        </p:grpSpPr>
        <p:sp>
          <p:nvSpPr>
            <p:cNvPr id="11" name="Freeform 11"/>
            <p:cNvSpPr/>
            <p:nvPr/>
          </p:nvSpPr>
          <p:spPr>
            <a:xfrm>
              <a:off x="12700" y="12954"/>
              <a:ext cx="492506" cy="1844167"/>
            </a:xfrm>
            <a:custGeom>
              <a:avLst/>
              <a:gdLst/>
              <a:ahLst/>
              <a:cxnLst/>
              <a:rect l="l" t="t" r="r" b="b"/>
              <a:pathLst>
                <a:path w="492506" h="1844167">
                  <a:moveTo>
                    <a:pt x="492506" y="0"/>
                  </a:moveTo>
                  <a:lnTo>
                    <a:pt x="0" y="1844167"/>
                  </a:lnTo>
                </a:path>
              </a:pathLst>
            </a:custGeom>
            <a:solidFill>
              <a:srgbClr val="000000">
                <a:alpha val="0"/>
              </a:srgbClr>
            </a:solidFill>
          </p:spPr>
        </p:sp>
      </p:grpSp>
      <p:grpSp>
        <p:nvGrpSpPr>
          <p:cNvPr id="12" name="Group 12"/>
          <p:cNvGrpSpPr/>
          <p:nvPr/>
        </p:nvGrpSpPr>
        <p:grpSpPr>
          <a:xfrm>
            <a:off x="18677665" y="553359"/>
            <a:ext cx="744815" cy="1269321"/>
            <a:chOff x="0" y="0"/>
            <a:chExt cx="993086" cy="1692427"/>
          </a:xfrm>
        </p:grpSpPr>
        <p:sp>
          <p:nvSpPr>
            <p:cNvPr id="13" name="Freeform 13"/>
            <p:cNvSpPr/>
            <p:nvPr/>
          </p:nvSpPr>
          <p:spPr>
            <a:xfrm>
              <a:off x="12954" y="12700"/>
              <a:ext cx="953389" cy="1652778"/>
            </a:xfrm>
            <a:custGeom>
              <a:avLst/>
              <a:gdLst/>
              <a:ahLst/>
              <a:cxnLst/>
              <a:rect l="l" t="t" r="r" b="b"/>
              <a:pathLst>
                <a:path w="953389" h="1652778">
                  <a:moveTo>
                    <a:pt x="953389" y="0"/>
                  </a:moveTo>
                  <a:lnTo>
                    <a:pt x="0" y="1652778"/>
                  </a:lnTo>
                </a:path>
              </a:pathLst>
            </a:custGeom>
            <a:solidFill>
              <a:srgbClr val="000000">
                <a:alpha val="0"/>
              </a:srgbClr>
            </a:solidFill>
          </p:spPr>
        </p:sp>
      </p:grpSp>
      <p:grpSp>
        <p:nvGrpSpPr>
          <p:cNvPr id="14" name="Group 14"/>
          <p:cNvGrpSpPr/>
          <p:nvPr/>
        </p:nvGrpSpPr>
        <p:grpSpPr>
          <a:xfrm>
            <a:off x="18794966" y="881556"/>
            <a:ext cx="1040799" cy="1040799"/>
            <a:chOff x="0" y="0"/>
            <a:chExt cx="1387732" cy="1387732"/>
          </a:xfrm>
        </p:grpSpPr>
        <p:sp>
          <p:nvSpPr>
            <p:cNvPr id="15" name="Freeform 15"/>
            <p:cNvSpPr/>
            <p:nvPr/>
          </p:nvSpPr>
          <p:spPr>
            <a:xfrm>
              <a:off x="12700" y="12700"/>
              <a:ext cx="1347978" cy="1347978"/>
            </a:xfrm>
            <a:custGeom>
              <a:avLst/>
              <a:gdLst/>
              <a:ahLst/>
              <a:cxnLst/>
              <a:rect l="l" t="t" r="r" b="b"/>
              <a:pathLst>
                <a:path w="1347978" h="1347978">
                  <a:moveTo>
                    <a:pt x="1347978" y="0"/>
                  </a:moveTo>
                  <a:lnTo>
                    <a:pt x="0" y="1347978"/>
                  </a:lnTo>
                </a:path>
              </a:pathLst>
            </a:custGeom>
            <a:solidFill>
              <a:srgbClr val="000000">
                <a:alpha val="0"/>
              </a:srgbClr>
            </a:solidFill>
          </p:spPr>
        </p:sp>
      </p:grpSp>
      <p:grpSp>
        <p:nvGrpSpPr>
          <p:cNvPr id="16" name="Group 16"/>
          <p:cNvGrpSpPr/>
          <p:nvPr/>
        </p:nvGrpSpPr>
        <p:grpSpPr>
          <a:xfrm>
            <a:off x="18879905" y="1303504"/>
            <a:ext cx="1269321" cy="747700"/>
            <a:chOff x="0" y="0"/>
            <a:chExt cx="1692427" cy="996934"/>
          </a:xfrm>
        </p:grpSpPr>
        <p:sp>
          <p:nvSpPr>
            <p:cNvPr id="17" name="Freeform 1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8" name="Group 18"/>
          <p:cNvGrpSpPr/>
          <p:nvPr/>
        </p:nvGrpSpPr>
        <p:grpSpPr>
          <a:xfrm>
            <a:off x="18929745" y="1792915"/>
            <a:ext cx="1412906" cy="401879"/>
            <a:chOff x="0" y="0"/>
            <a:chExt cx="1883875" cy="535838"/>
          </a:xfrm>
        </p:grpSpPr>
        <p:sp>
          <p:nvSpPr>
            <p:cNvPr id="19" name="Freeform 19"/>
            <p:cNvSpPr/>
            <p:nvPr/>
          </p:nvSpPr>
          <p:spPr>
            <a:xfrm>
              <a:off x="12954"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0" name="Group 20"/>
          <p:cNvGrpSpPr/>
          <p:nvPr/>
        </p:nvGrpSpPr>
        <p:grpSpPr>
          <a:xfrm>
            <a:off x="18941444" y="2317427"/>
            <a:ext cx="1462744" cy="29771"/>
            <a:chOff x="0" y="0"/>
            <a:chExt cx="1950325" cy="39695"/>
          </a:xfrm>
        </p:grpSpPr>
        <p:sp>
          <p:nvSpPr>
            <p:cNvPr id="21" name="Freeform 21"/>
            <p:cNvSpPr/>
            <p:nvPr/>
          </p:nvSpPr>
          <p:spPr>
            <a:xfrm>
              <a:off x="12954" y="12954"/>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22" name="Group 22"/>
          <p:cNvGrpSpPr/>
          <p:nvPr/>
        </p:nvGrpSpPr>
        <p:grpSpPr>
          <a:xfrm>
            <a:off x="18912120" y="2466939"/>
            <a:ext cx="1415944" cy="401879"/>
            <a:chOff x="0" y="0"/>
            <a:chExt cx="1887926" cy="535838"/>
          </a:xfrm>
        </p:grpSpPr>
        <p:sp>
          <p:nvSpPr>
            <p:cNvPr id="23" name="Freeform 23"/>
            <p:cNvSpPr/>
            <p:nvPr/>
          </p:nvSpPr>
          <p:spPr>
            <a:xfrm>
              <a:off x="12954" y="12700"/>
              <a:ext cx="1847977" cy="496316"/>
            </a:xfrm>
            <a:custGeom>
              <a:avLst/>
              <a:gdLst/>
              <a:ahLst/>
              <a:cxnLst/>
              <a:rect l="l" t="t" r="r" b="b"/>
              <a:pathLst>
                <a:path w="1847977" h="496316">
                  <a:moveTo>
                    <a:pt x="1847977" y="496316"/>
                  </a:moveTo>
                  <a:lnTo>
                    <a:pt x="0" y="0"/>
                  </a:lnTo>
                </a:path>
              </a:pathLst>
            </a:custGeom>
            <a:solidFill>
              <a:srgbClr val="000000">
                <a:alpha val="0"/>
              </a:srgbClr>
            </a:solidFill>
          </p:spPr>
        </p:sp>
      </p:grpSp>
      <p:grpSp>
        <p:nvGrpSpPr>
          <p:cNvPr id="24" name="Group 24"/>
          <p:cNvGrpSpPr/>
          <p:nvPr/>
        </p:nvGrpSpPr>
        <p:grpSpPr>
          <a:xfrm>
            <a:off x="18847692" y="2607636"/>
            <a:ext cx="1269321" cy="744815"/>
            <a:chOff x="0" y="0"/>
            <a:chExt cx="1692427" cy="993086"/>
          </a:xfrm>
        </p:grpSpPr>
        <p:sp>
          <p:nvSpPr>
            <p:cNvPr id="25" name="Freeform 25"/>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26" name="Group 26"/>
          <p:cNvGrpSpPr/>
          <p:nvPr/>
        </p:nvGrpSpPr>
        <p:grpSpPr>
          <a:xfrm>
            <a:off x="18745131" y="2721899"/>
            <a:ext cx="1043685" cy="1043685"/>
            <a:chOff x="0" y="0"/>
            <a:chExt cx="1391580" cy="1391580"/>
          </a:xfrm>
        </p:grpSpPr>
        <p:sp>
          <p:nvSpPr>
            <p:cNvPr id="27" name="Freeform 27"/>
            <p:cNvSpPr/>
            <p:nvPr/>
          </p:nvSpPr>
          <p:spPr>
            <a:xfrm>
              <a:off x="12954" y="12700"/>
              <a:ext cx="1351788" cy="1352042"/>
            </a:xfrm>
            <a:custGeom>
              <a:avLst/>
              <a:gdLst/>
              <a:ahLst/>
              <a:cxnLst/>
              <a:rect l="l" t="t" r="r" b="b"/>
              <a:pathLst>
                <a:path w="1351788" h="1352042">
                  <a:moveTo>
                    <a:pt x="1351788" y="1352042"/>
                  </a:moveTo>
                  <a:lnTo>
                    <a:pt x="0" y="0"/>
                  </a:lnTo>
                </a:path>
              </a:pathLst>
            </a:custGeom>
            <a:solidFill>
              <a:srgbClr val="000000">
                <a:alpha val="0"/>
              </a:srgbClr>
            </a:solidFill>
          </p:spPr>
        </p:sp>
      </p:grpSp>
      <p:grpSp>
        <p:nvGrpSpPr>
          <p:cNvPr id="28" name="Group 28"/>
          <p:cNvGrpSpPr/>
          <p:nvPr/>
        </p:nvGrpSpPr>
        <p:grpSpPr>
          <a:xfrm>
            <a:off x="18619164" y="2809723"/>
            <a:ext cx="744815" cy="1269473"/>
            <a:chOff x="0" y="0"/>
            <a:chExt cx="993086" cy="1692631"/>
          </a:xfrm>
        </p:grpSpPr>
        <p:sp>
          <p:nvSpPr>
            <p:cNvPr id="29" name="Freeform 29"/>
            <p:cNvSpPr/>
            <p:nvPr/>
          </p:nvSpPr>
          <p:spPr>
            <a:xfrm>
              <a:off x="12700" y="12954"/>
              <a:ext cx="953389" cy="1652651"/>
            </a:xfrm>
            <a:custGeom>
              <a:avLst/>
              <a:gdLst/>
              <a:ahLst/>
              <a:cxnLst/>
              <a:rect l="l" t="t" r="r" b="b"/>
              <a:pathLst>
                <a:path w="953389" h="1652651">
                  <a:moveTo>
                    <a:pt x="953389" y="1652651"/>
                  </a:moveTo>
                  <a:lnTo>
                    <a:pt x="0" y="0"/>
                  </a:lnTo>
                </a:path>
              </a:pathLst>
            </a:custGeom>
            <a:solidFill>
              <a:srgbClr val="000000">
                <a:alpha val="0"/>
              </a:srgbClr>
            </a:solidFill>
          </p:spPr>
        </p:sp>
      </p:grpSp>
      <p:grpSp>
        <p:nvGrpSpPr>
          <p:cNvPr id="30" name="Group 30"/>
          <p:cNvGrpSpPr/>
          <p:nvPr/>
        </p:nvGrpSpPr>
        <p:grpSpPr>
          <a:xfrm>
            <a:off x="18475576" y="2859561"/>
            <a:ext cx="398993" cy="1413059"/>
            <a:chOff x="0" y="0"/>
            <a:chExt cx="531991" cy="1884078"/>
          </a:xfrm>
        </p:grpSpPr>
        <p:sp>
          <p:nvSpPr>
            <p:cNvPr id="31" name="Freeform 31"/>
            <p:cNvSpPr/>
            <p:nvPr/>
          </p:nvSpPr>
          <p:spPr>
            <a:xfrm>
              <a:off x="12700" y="12954"/>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32" name="Group 32"/>
          <p:cNvGrpSpPr/>
          <p:nvPr/>
        </p:nvGrpSpPr>
        <p:grpSpPr>
          <a:xfrm>
            <a:off x="18323174" y="2871259"/>
            <a:ext cx="29771" cy="1462896"/>
            <a:chOff x="0" y="0"/>
            <a:chExt cx="39695" cy="1950528"/>
          </a:xfrm>
        </p:grpSpPr>
        <p:sp>
          <p:nvSpPr>
            <p:cNvPr id="33" name="Freeform 33"/>
            <p:cNvSpPr/>
            <p:nvPr/>
          </p:nvSpPr>
          <p:spPr>
            <a:xfrm>
              <a:off x="12700"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34" name="Group 34"/>
          <p:cNvGrpSpPr/>
          <p:nvPr/>
        </p:nvGrpSpPr>
        <p:grpSpPr>
          <a:xfrm>
            <a:off x="17801554" y="2842088"/>
            <a:ext cx="398993" cy="1412906"/>
            <a:chOff x="0" y="0"/>
            <a:chExt cx="531991" cy="1883875"/>
          </a:xfrm>
        </p:grpSpPr>
        <p:sp>
          <p:nvSpPr>
            <p:cNvPr id="35" name="Freeform 35"/>
            <p:cNvSpPr/>
            <p:nvPr/>
          </p:nvSpPr>
          <p:spPr>
            <a:xfrm>
              <a:off x="12700" y="12700"/>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36" name="Group 36"/>
          <p:cNvGrpSpPr/>
          <p:nvPr/>
        </p:nvGrpSpPr>
        <p:grpSpPr>
          <a:xfrm>
            <a:off x="17317921" y="2774625"/>
            <a:ext cx="744815" cy="1269321"/>
            <a:chOff x="0" y="0"/>
            <a:chExt cx="993086" cy="1692427"/>
          </a:xfrm>
        </p:grpSpPr>
        <p:sp>
          <p:nvSpPr>
            <p:cNvPr id="37" name="Freeform 37"/>
            <p:cNvSpPr/>
            <p:nvPr/>
          </p:nvSpPr>
          <p:spPr>
            <a:xfrm>
              <a:off x="12954" y="12700"/>
              <a:ext cx="953389" cy="1652905"/>
            </a:xfrm>
            <a:custGeom>
              <a:avLst/>
              <a:gdLst/>
              <a:ahLst/>
              <a:cxnLst/>
              <a:rect l="l" t="t" r="r" b="b"/>
              <a:pathLst>
                <a:path w="953389" h="1652905">
                  <a:moveTo>
                    <a:pt x="0" y="1652905"/>
                  </a:moveTo>
                  <a:lnTo>
                    <a:pt x="953389" y="0"/>
                  </a:lnTo>
                </a:path>
              </a:pathLst>
            </a:custGeom>
            <a:solidFill>
              <a:srgbClr val="000000">
                <a:alpha val="0"/>
              </a:srgbClr>
            </a:solidFill>
          </p:spPr>
        </p:sp>
      </p:grpSp>
      <p:grpSp>
        <p:nvGrpSpPr>
          <p:cNvPr id="38" name="Group 38"/>
          <p:cNvGrpSpPr/>
          <p:nvPr/>
        </p:nvGrpSpPr>
        <p:grpSpPr>
          <a:xfrm>
            <a:off x="16904785" y="2674950"/>
            <a:ext cx="1040799" cy="1043685"/>
            <a:chOff x="0" y="0"/>
            <a:chExt cx="1387732" cy="1391580"/>
          </a:xfrm>
        </p:grpSpPr>
        <p:sp>
          <p:nvSpPr>
            <p:cNvPr id="39" name="Freeform 39"/>
            <p:cNvSpPr/>
            <p:nvPr/>
          </p:nvSpPr>
          <p:spPr>
            <a:xfrm>
              <a:off x="12700" y="12954"/>
              <a:ext cx="1347978" cy="1351788"/>
            </a:xfrm>
            <a:custGeom>
              <a:avLst/>
              <a:gdLst/>
              <a:ahLst/>
              <a:cxnLst/>
              <a:rect l="l" t="t" r="r" b="b"/>
              <a:pathLst>
                <a:path w="1347978" h="1351788">
                  <a:moveTo>
                    <a:pt x="0" y="1351788"/>
                  </a:moveTo>
                  <a:lnTo>
                    <a:pt x="1347978" y="0"/>
                  </a:lnTo>
                </a:path>
              </a:pathLst>
            </a:custGeom>
            <a:solidFill>
              <a:srgbClr val="000000">
                <a:alpha val="0"/>
              </a:srgbClr>
            </a:solidFill>
          </p:spPr>
        </p:sp>
      </p:grpSp>
      <p:grpSp>
        <p:nvGrpSpPr>
          <p:cNvPr id="40" name="Group 40"/>
          <p:cNvGrpSpPr/>
          <p:nvPr/>
        </p:nvGrpSpPr>
        <p:grpSpPr>
          <a:xfrm>
            <a:off x="16591176" y="2548986"/>
            <a:ext cx="1269473" cy="744815"/>
            <a:chOff x="0" y="0"/>
            <a:chExt cx="1692631" cy="993086"/>
          </a:xfrm>
        </p:grpSpPr>
        <p:sp>
          <p:nvSpPr>
            <p:cNvPr id="41" name="Freeform 41"/>
            <p:cNvSpPr/>
            <p:nvPr/>
          </p:nvSpPr>
          <p:spPr>
            <a:xfrm>
              <a:off x="12954" y="12700"/>
              <a:ext cx="1652651" cy="953389"/>
            </a:xfrm>
            <a:custGeom>
              <a:avLst/>
              <a:gdLst/>
              <a:ahLst/>
              <a:cxnLst/>
              <a:rect l="l" t="t" r="r" b="b"/>
              <a:pathLst>
                <a:path w="1652651" h="953389">
                  <a:moveTo>
                    <a:pt x="0" y="953389"/>
                  </a:moveTo>
                  <a:lnTo>
                    <a:pt x="1652651" y="0"/>
                  </a:lnTo>
                </a:path>
              </a:pathLst>
            </a:custGeom>
            <a:solidFill>
              <a:srgbClr val="000000">
                <a:alpha val="0"/>
              </a:srgbClr>
            </a:solidFill>
          </p:spPr>
        </p:sp>
      </p:grpSp>
      <p:grpSp>
        <p:nvGrpSpPr>
          <p:cNvPr id="42" name="Group 42"/>
          <p:cNvGrpSpPr/>
          <p:nvPr/>
        </p:nvGrpSpPr>
        <p:grpSpPr>
          <a:xfrm>
            <a:off x="16397752" y="2402515"/>
            <a:ext cx="1413059" cy="401879"/>
            <a:chOff x="0" y="0"/>
            <a:chExt cx="1884078" cy="535838"/>
          </a:xfrm>
        </p:grpSpPr>
        <p:sp>
          <p:nvSpPr>
            <p:cNvPr id="43" name="Freeform 43"/>
            <p:cNvSpPr/>
            <p:nvPr/>
          </p:nvSpPr>
          <p:spPr>
            <a:xfrm>
              <a:off x="12954" y="12700"/>
              <a:ext cx="1844167" cy="496189"/>
            </a:xfrm>
            <a:custGeom>
              <a:avLst/>
              <a:gdLst/>
              <a:ahLst/>
              <a:cxnLst/>
              <a:rect l="l" t="t" r="r" b="b"/>
              <a:pathLst>
                <a:path w="1844167" h="496189">
                  <a:moveTo>
                    <a:pt x="0" y="496189"/>
                  </a:moveTo>
                  <a:lnTo>
                    <a:pt x="1844167" y="0"/>
                  </a:lnTo>
                </a:path>
              </a:pathLst>
            </a:custGeom>
            <a:solidFill>
              <a:srgbClr val="000000">
                <a:alpha val="0"/>
              </a:srgbClr>
            </a:solidFill>
          </p:spPr>
        </p:sp>
      </p:grpSp>
      <p:grpSp>
        <p:nvGrpSpPr>
          <p:cNvPr id="44" name="Group 44"/>
          <p:cNvGrpSpPr/>
          <p:nvPr/>
        </p:nvGrpSpPr>
        <p:grpSpPr>
          <a:xfrm>
            <a:off x="16336217" y="2250113"/>
            <a:ext cx="1462896" cy="29771"/>
            <a:chOff x="0" y="0"/>
            <a:chExt cx="1950528" cy="39695"/>
          </a:xfrm>
        </p:grpSpPr>
        <p:sp>
          <p:nvSpPr>
            <p:cNvPr id="45" name="Freeform 45"/>
            <p:cNvSpPr/>
            <p:nvPr/>
          </p:nvSpPr>
          <p:spPr>
            <a:xfrm>
              <a:off x="12954" y="12700"/>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46" name="Group 46"/>
          <p:cNvGrpSpPr/>
          <p:nvPr/>
        </p:nvGrpSpPr>
        <p:grpSpPr>
          <a:xfrm>
            <a:off x="16415378" y="1728490"/>
            <a:ext cx="1412906" cy="401879"/>
            <a:chOff x="0" y="0"/>
            <a:chExt cx="1883875" cy="535838"/>
          </a:xfrm>
        </p:grpSpPr>
        <p:sp>
          <p:nvSpPr>
            <p:cNvPr id="47" name="Freeform 47"/>
            <p:cNvSpPr/>
            <p:nvPr/>
          </p:nvSpPr>
          <p:spPr>
            <a:xfrm>
              <a:off x="12954"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48" name="Group 48"/>
          <p:cNvGrpSpPr/>
          <p:nvPr/>
        </p:nvGrpSpPr>
        <p:grpSpPr>
          <a:xfrm>
            <a:off x="16623388" y="1244854"/>
            <a:ext cx="1269473" cy="747853"/>
            <a:chOff x="0" y="0"/>
            <a:chExt cx="1692631" cy="997137"/>
          </a:xfrm>
        </p:grpSpPr>
        <p:sp>
          <p:nvSpPr>
            <p:cNvPr id="49" name="Freeform 49"/>
            <p:cNvSpPr/>
            <p:nvPr/>
          </p:nvSpPr>
          <p:spPr>
            <a:xfrm>
              <a:off x="12954" y="12954"/>
              <a:ext cx="1652651" cy="957199"/>
            </a:xfrm>
            <a:custGeom>
              <a:avLst/>
              <a:gdLst/>
              <a:ahLst/>
              <a:cxnLst/>
              <a:rect l="l" t="t" r="r" b="b"/>
              <a:pathLst>
                <a:path w="1652651" h="957199">
                  <a:moveTo>
                    <a:pt x="0" y="0"/>
                  </a:moveTo>
                  <a:lnTo>
                    <a:pt x="1652651" y="957199"/>
                  </a:lnTo>
                </a:path>
              </a:pathLst>
            </a:custGeom>
            <a:solidFill>
              <a:srgbClr val="000000">
                <a:alpha val="0"/>
              </a:srgbClr>
            </a:solidFill>
          </p:spPr>
        </p:sp>
      </p:grpSp>
      <p:grpSp>
        <p:nvGrpSpPr>
          <p:cNvPr id="50" name="Group 50"/>
          <p:cNvGrpSpPr/>
          <p:nvPr/>
        </p:nvGrpSpPr>
        <p:grpSpPr>
          <a:xfrm>
            <a:off x="16951737" y="831718"/>
            <a:ext cx="1043685" cy="1043685"/>
            <a:chOff x="0" y="0"/>
            <a:chExt cx="1391580" cy="1391580"/>
          </a:xfrm>
        </p:grpSpPr>
        <p:sp>
          <p:nvSpPr>
            <p:cNvPr id="51" name="Freeform 51"/>
            <p:cNvSpPr/>
            <p:nvPr/>
          </p:nvSpPr>
          <p:spPr>
            <a:xfrm>
              <a:off x="12700" y="12700"/>
              <a:ext cx="1351915" cy="1352042"/>
            </a:xfrm>
            <a:custGeom>
              <a:avLst/>
              <a:gdLst/>
              <a:ahLst/>
              <a:cxnLst/>
              <a:rect l="l" t="t" r="r" b="b"/>
              <a:pathLst>
                <a:path w="1351915" h="1352042">
                  <a:moveTo>
                    <a:pt x="0" y="0"/>
                  </a:moveTo>
                  <a:lnTo>
                    <a:pt x="1351915" y="1352042"/>
                  </a:lnTo>
                </a:path>
              </a:pathLst>
            </a:custGeom>
            <a:solidFill>
              <a:srgbClr val="000000">
                <a:alpha val="0"/>
              </a:srgbClr>
            </a:solidFill>
          </p:spPr>
        </p:sp>
      </p:grpSp>
      <p:grpSp>
        <p:nvGrpSpPr>
          <p:cNvPr id="52" name="Group 52"/>
          <p:cNvGrpSpPr/>
          <p:nvPr/>
        </p:nvGrpSpPr>
        <p:grpSpPr>
          <a:xfrm>
            <a:off x="17376571" y="518106"/>
            <a:ext cx="744815" cy="1272359"/>
            <a:chOff x="0" y="0"/>
            <a:chExt cx="993086" cy="1696478"/>
          </a:xfrm>
        </p:grpSpPr>
        <p:sp>
          <p:nvSpPr>
            <p:cNvPr id="53" name="Freeform 53"/>
            <p:cNvSpPr/>
            <p:nvPr/>
          </p:nvSpPr>
          <p:spPr>
            <a:xfrm>
              <a:off x="12954" y="12954"/>
              <a:ext cx="953389" cy="1656588"/>
            </a:xfrm>
            <a:custGeom>
              <a:avLst/>
              <a:gdLst/>
              <a:ahLst/>
              <a:cxnLst/>
              <a:rect l="l" t="t" r="r" b="b"/>
              <a:pathLst>
                <a:path w="953389" h="1656588">
                  <a:moveTo>
                    <a:pt x="0" y="0"/>
                  </a:moveTo>
                  <a:lnTo>
                    <a:pt x="953389" y="1656588"/>
                  </a:lnTo>
                </a:path>
              </a:pathLst>
            </a:custGeom>
            <a:solidFill>
              <a:srgbClr val="000000">
                <a:alpha val="0"/>
              </a:srgbClr>
            </a:solidFill>
          </p:spPr>
        </p:sp>
      </p:grpSp>
      <p:grpSp>
        <p:nvGrpSpPr>
          <p:cNvPr id="54" name="Group 54"/>
          <p:cNvGrpSpPr/>
          <p:nvPr/>
        </p:nvGrpSpPr>
        <p:grpSpPr>
          <a:xfrm>
            <a:off x="17865979" y="324682"/>
            <a:ext cx="398993" cy="1413059"/>
            <a:chOff x="0" y="0"/>
            <a:chExt cx="531991" cy="1884078"/>
          </a:xfrm>
        </p:grpSpPr>
        <p:sp>
          <p:nvSpPr>
            <p:cNvPr id="55" name="Freeform 55"/>
            <p:cNvSpPr/>
            <p:nvPr/>
          </p:nvSpPr>
          <p:spPr>
            <a:xfrm>
              <a:off x="12954" y="12954"/>
              <a:ext cx="492252" cy="1844167"/>
            </a:xfrm>
            <a:custGeom>
              <a:avLst/>
              <a:gdLst/>
              <a:ahLst/>
              <a:cxnLst/>
              <a:rect l="l" t="t" r="r" b="b"/>
              <a:pathLst>
                <a:path w="492252" h="1844167">
                  <a:moveTo>
                    <a:pt x="0" y="0"/>
                  </a:moveTo>
                  <a:lnTo>
                    <a:pt x="492252" y="1844167"/>
                  </a:lnTo>
                </a:path>
              </a:pathLst>
            </a:custGeom>
            <a:solidFill>
              <a:srgbClr val="000000">
                <a:alpha val="0"/>
              </a:srgbClr>
            </a:solidFill>
          </p:spPr>
        </p:sp>
      </p:grpSp>
      <p:grpSp>
        <p:nvGrpSpPr>
          <p:cNvPr id="56" name="Group 56"/>
          <p:cNvGrpSpPr/>
          <p:nvPr/>
        </p:nvGrpSpPr>
        <p:grpSpPr>
          <a:xfrm>
            <a:off x="18115014" y="280772"/>
            <a:ext cx="223195" cy="1448157"/>
            <a:chOff x="0" y="0"/>
            <a:chExt cx="297593" cy="1930876"/>
          </a:xfrm>
        </p:grpSpPr>
        <p:sp>
          <p:nvSpPr>
            <p:cNvPr id="57" name="Freeform 57"/>
            <p:cNvSpPr/>
            <p:nvPr/>
          </p:nvSpPr>
          <p:spPr>
            <a:xfrm>
              <a:off x="12954" y="12700"/>
              <a:ext cx="257810" cy="1891157"/>
            </a:xfrm>
            <a:custGeom>
              <a:avLst/>
              <a:gdLst/>
              <a:ahLst/>
              <a:cxnLst/>
              <a:rect l="l" t="t" r="r" b="b"/>
              <a:pathLst>
                <a:path w="257810" h="1891157">
                  <a:moveTo>
                    <a:pt x="0" y="0"/>
                  </a:moveTo>
                  <a:lnTo>
                    <a:pt x="257810" y="1891157"/>
                  </a:lnTo>
                </a:path>
              </a:pathLst>
            </a:custGeom>
            <a:solidFill>
              <a:srgbClr val="000000">
                <a:alpha val="0"/>
              </a:srgbClr>
            </a:solidFill>
          </p:spPr>
        </p:sp>
      </p:grpSp>
      <p:grpSp>
        <p:nvGrpSpPr>
          <p:cNvPr id="58" name="Group 58"/>
          <p:cNvGrpSpPr/>
          <p:nvPr/>
        </p:nvGrpSpPr>
        <p:grpSpPr>
          <a:xfrm>
            <a:off x="18463877" y="286695"/>
            <a:ext cx="208455" cy="1451046"/>
            <a:chOff x="0" y="0"/>
            <a:chExt cx="277940" cy="1934728"/>
          </a:xfrm>
        </p:grpSpPr>
        <p:sp>
          <p:nvSpPr>
            <p:cNvPr id="59" name="Freeform 59"/>
            <p:cNvSpPr/>
            <p:nvPr/>
          </p:nvSpPr>
          <p:spPr>
            <a:xfrm>
              <a:off x="12700" y="12700"/>
              <a:ext cx="238252" cy="1895094"/>
            </a:xfrm>
            <a:custGeom>
              <a:avLst/>
              <a:gdLst/>
              <a:ahLst/>
              <a:cxnLst/>
              <a:rect l="l" t="t" r="r" b="b"/>
              <a:pathLst>
                <a:path w="238252" h="1895094">
                  <a:moveTo>
                    <a:pt x="238252" y="0"/>
                  </a:moveTo>
                  <a:lnTo>
                    <a:pt x="0" y="1895094"/>
                  </a:lnTo>
                </a:path>
              </a:pathLst>
            </a:custGeom>
            <a:solidFill>
              <a:srgbClr val="000000">
                <a:alpha val="0"/>
              </a:srgbClr>
            </a:solidFill>
          </p:spPr>
        </p:sp>
      </p:grpSp>
      <p:grpSp>
        <p:nvGrpSpPr>
          <p:cNvPr id="60" name="Group 60"/>
          <p:cNvGrpSpPr/>
          <p:nvPr/>
        </p:nvGrpSpPr>
        <p:grpSpPr>
          <a:xfrm>
            <a:off x="18607466" y="427246"/>
            <a:ext cx="571902" cy="1357297"/>
            <a:chOff x="0" y="0"/>
            <a:chExt cx="762536" cy="1809730"/>
          </a:xfrm>
        </p:grpSpPr>
        <p:sp>
          <p:nvSpPr>
            <p:cNvPr id="61" name="Freeform 61"/>
            <p:cNvSpPr/>
            <p:nvPr/>
          </p:nvSpPr>
          <p:spPr>
            <a:xfrm>
              <a:off x="12700" y="12954"/>
              <a:ext cx="722884" cy="1769999"/>
            </a:xfrm>
            <a:custGeom>
              <a:avLst/>
              <a:gdLst/>
              <a:ahLst/>
              <a:cxnLst/>
              <a:rect l="l" t="t" r="r" b="b"/>
              <a:pathLst>
                <a:path w="722884" h="1769999">
                  <a:moveTo>
                    <a:pt x="722884" y="0"/>
                  </a:moveTo>
                  <a:lnTo>
                    <a:pt x="0" y="1769999"/>
                  </a:lnTo>
                </a:path>
              </a:pathLst>
            </a:custGeom>
            <a:solidFill>
              <a:srgbClr val="000000">
                <a:alpha val="0"/>
              </a:srgbClr>
            </a:solidFill>
          </p:spPr>
        </p:sp>
      </p:grpSp>
      <p:grpSp>
        <p:nvGrpSpPr>
          <p:cNvPr id="62" name="Group 62"/>
          <p:cNvGrpSpPr/>
          <p:nvPr/>
        </p:nvGrpSpPr>
        <p:grpSpPr>
          <a:xfrm>
            <a:off x="18736316" y="696945"/>
            <a:ext cx="897213" cy="1169645"/>
            <a:chOff x="0" y="0"/>
            <a:chExt cx="1196284" cy="1559527"/>
          </a:xfrm>
        </p:grpSpPr>
        <p:sp>
          <p:nvSpPr>
            <p:cNvPr id="63" name="Freeform 63"/>
            <p:cNvSpPr/>
            <p:nvPr/>
          </p:nvSpPr>
          <p:spPr>
            <a:xfrm>
              <a:off x="12954" y="12700"/>
              <a:ext cx="1156589" cy="1520063"/>
            </a:xfrm>
            <a:custGeom>
              <a:avLst/>
              <a:gdLst/>
              <a:ahLst/>
              <a:cxnLst/>
              <a:rect l="l" t="t" r="r" b="b"/>
              <a:pathLst>
                <a:path w="1156589" h="1520063">
                  <a:moveTo>
                    <a:pt x="1156589" y="0"/>
                  </a:moveTo>
                  <a:lnTo>
                    <a:pt x="0" y="1520063"/>
                  </a:lnTo>
                </a:path>
              </a:pathLst>
            </a:custGeom>
            <a:solidFill>
              <a:srgbClr val="000000">
                <a:alpha val="0"/>
              </a:srgbClr>
            </a:solidFill>
          </p:spPr>
        </p:sp>
      </p:grpSp>
      <p:grpSp>
        <p:nvGrpSpPr>
          <p:cNvPr id="64" name="Group 64"/>
          <p:cNvGrpSpPr/>
          <p:nvPr/>
        </p:nvGrpSpPr>
        <p:grpSpPr>
          <a:xfrm>
            <a:off x="18838880" y="1074982"/>
            <a:ext cx="1163874" cy="905873"/>
            <a:chOff x="0" y="0"/>
            <a:chExt cx="1551832" cy="1207831"/>
          </a:xfrm>
        </p:grpSpPr>
        <p:sp>
          <p:nvSpPr>
            <p:cNvPr id="65" name="Freeform 65"/>
            <p:cNvSpPr/>
            <p:nvPr/>
          </p:nvSpPr>
          <p:spPr>
            <a:xfrm>
              <a:off x="12954" y="12700"/>
              <a:ext cx="1512062" cy="1168400"/>
            </a:xfrm>
            <a:custGeom>
              <a:avLst/>
              <a:gdLst/>
              <a:ahLst/>
              <a:cxnLst/>
              <a:rect l="l" t="t" r="r" b="b"/>
              <a:pathLst>
                <a:path w="1512062" h="1168400">
                  <a:moveTo>
                    <a:pt x="1512062" y="0"/>
                  </a:moveTo>
                  <a:lnTo>
                    <a:pt x="0" y="1168400"/>
                  </a:lnTo>
                </a:path>
              </a:pathLst>
            </a:custGeom>
            <a:solidFill>
              <a:srgbClr val="000000">
                <a:alpha val="0"/>
              </a:srgbClr>
            </a:solidFill>
          </p:spPr>
        </p:sp>
      </p:grpSp>
      <p:grpSp>
        <p:nvGrpSpPr>
          <p:cNvPr id="66" name="Group 66"/>
          <p:cNvGrpSpPr/>
          <p:nvPr/>
        </p:nvGrpSpPr>
        <p:grpSpPr>
          <a:xfrm>
            <a:off x="18909231" y="1535067"/>
            <a:ext cx="1351370" cy="583604"/>
            <a:chOff x="0" y="0"/>
            <a:chExt cx="1801827" cy="778138"/>
          </a:xfrm>
        </p:grpSpPr>
        <p:sp>
          <p:nvSpPr>
            <p:cNvPr id="67" name="Freeform 67"/>
            <p:cNvSpPr/>
            <p:nvPr/>
          </p:nvSpPr>
          <p:spPr>
            <a:xfrm>
              <a:off x="12954" y="12700"/>
              <a:ext cx="1762125" cy="738505"/>
            </a:xfrm>
            <a:custGeom>
              <a:avLst/>
              <a:gdLst/>
              <a:ahLst/>
              <a:cxnLst/>
              <a:rect l="l" t="t" r="r" b="b"/>
              <a:pathLst>
                <a:path w="1762125" h="738505">
                  <a:moveTo>
                    <a:pt x="1762125" y="0"/>
                  </a:moveTo>
                  <a:lnTo>
                    <a:pt x="0" y="738505"/>
                  </a:lnTo>
                </a:path>
              </a:pathLst>
            </a:custGeom>
            <a:solidFill>
              <a:srgbClr val="000000">
                <a:alpha val="0"/>
              </a:srgbClr>
            </a:solidFill>
          </p:spPr>
        </p:sp>
      </p:grpSp>
      <p:grpSp>
        <p:nvGrpSpPr>
          <p:cNvPr id="68" name="Group 68"/>
          <p:cNvGrpSpPr/>
          <p:nvPr/>
        </p:nvGrpSpPr>
        <p:grpSpPr>
          <a:xfrm>
            <a:off x="18941444" y="2044991"/>
            <a:ext cx="1448157" cy="223195"/>
            <a:chOff x="0" y="0"/>
            <a:chExt cx="1930876" cy="297593"/>
          </a:xfrm>
        </p:grpSpPr>
        <p:sp>
          <p:nvSpPr>
            <p:cNvPr id="69" name="Freeform 69"/>
            <p:cNvSpPr/>
            <p:nvPr/>
          </p:nvSpPr>
          <p:spPr>
            <a:xfrm>
              <a:off x="12954" y="12700"/>
              <a:ext cx="1890903" cy="257937"/>
            </a:xfrm>
            <a:custGeom>
              <a:avLst/>
              <a:gdLst/>
              <a:ahLst/>
              <a:cxnLst/>
              <a:rect l="l" t="t" r="r" b="b"/>
              <a:pathLst>
                <a:path w="1890903" h="257937">
                  <a:moveTo>
                    <a:pt x="1890903" y="0"/>
                  </a:moveTo>
                  <a:lnTo>
                    <a:pt x="0" y="257937"/>
                  </a:lnTo>
                </a:path>
              </a:pathLst>
            </a:custGeom>
            <a:solidFill>
              <a:srgbClr val="000000">
                <a:alpha val="0"/>
              </a:srgbClr>
            </a:solidFill>
          </p:spPr>
        </p:sp>
      </p:grpSp>
      <p:grpSp>
        <p:nvGrpSpPr>
          <p:cNvPr id="70" name="Group 70"/>
          <p:cNvGrpSpPr/>
          <p:nvPr/>
        </p:nvGrpSpPr>
        <p:grpSpPr>
          <a:xfrm>
            <a:off x="18932631" y="2390661"/>
            <a:ext cx="1451046" cy="211493"/>
            <a:chOff x="0" y="0"/>
            <a:chExt cx="1934728" cy="281991"/>
          </a:xfrm>
        </p:grpSpPr>
        <p:sp>
          <p:nvSpPr>
            <p:cNvPr id="71" name="Freeform 71"/>
            <p:cNvSpPr/>
            <p:nvPr/>
          </p:nvSpPr>
          <p:spPr>
            <a:xfrm>
              <a:off x="12954" y="12954"/>
              <a:ext cx="1894967" cy="242189"/>
            </a:xfrm>
            <a:custGeom>
              <a:avLst/>
              <a:gdLst/>
              <a:ahLst/>
              <a:cxnLst/>
              <a:rect l="l" t="t" r="r" b="b"/>
              <a:pathLst>
                <a:path w="1894967" h="242189">
                  <a:moveTo>
                    <a:pt x="1894967" y="242189"/>
                  </a:moveTo>
                  <a:lnTo>
                    <a:pt x="0" y="0"/>
                  </a:lnTo>
                </a:path>
              </a:pathLst>
            </a:custGeom>
            <a:solidFill>
              <a:srgbClr val="000000">
                <a:alpha val="0"/>
              </a:srgbClr>
            </a:solidFill>
          </p:spPr>
        </p:sp>
      </p:grpSp>
      <p:grpSp>
        <p:nvGrpSpPr>
          <p:cNvPr id="72" name="Group 72"/>
          <p:cNvGrpSpPr/>
          <p:nvPr/>
        </p:nvGrpSpPr>
        <p:grpSpPr>
          <a:xfrm>
            <a:off x="18885831" y="2537288"/>
            <a:ext cx="1354256" cy="571902"/>
            <a:chOff x="0" y="0"/>
            <a:chExt cx="1805675" cy="762536"/>
          </a:xfrm>
        </p:grpSpPr>
        <p:sp>
          <p:nvSpPr>
            <p:cNvPr id="73" name="Freeform 73"/>
            <p:cNvSpPr/>
            <p:nvPr/>
          </p:nvSpPr>
          <p:spPr>
            <a:xfrm>
              <a:off x="12700" y="12700"/>
              <a:ext cx="1766189" cy="722884"/>
            </a:xfrm>
            <a:custGeom>
              <a:avLst/>
              <a:gdLst/>
              <a:ahLst/>
              <a:cxnLst/>
              <a:rect l="l" t="t" r="r" b="b"/>
              <a:pathLst>
                <a:path w="1766189" h="722884">
                  <a:moveTo>
                    <a:pt x="1766189" y="722884"/>
                  </a:moveTo>
                  <a:lnTo>
                    <a:pt x="0" y="0"/>
                  </a:lnTo>
                </a:path>
              </a:pathLst>
            </a:custGeom>
            <a:solidFill>
              <a:srgbClr val="000000">
                <a:alpha val="0"/>
              </a:srgbClr>
            </a:solidFill>
          </p:spPr>
        </p:sp>
      </p:grpSp>
      <p:grpSp>
        <p:nvGrpSpPr>
          <p:cNvPr id="74" name="Group 74"/>
          <p:cNvGrpSpPr/>
          <p:nvPr/>
        </p:nvGrpSpPr>
        <p:grpSpPr>
          <a:xfrm>
            <a:off x="18800740" y="2666137"/>
            <a:ext cx="1172687" cy="897213"/>
            <a:chOff x="0" y="0"/>
            <a:chExt cx="1563582" cy="1196284"/>
          </a:xfrm>
        </p:grpSpPr>
        <p:sp>
          <p:nvSpPr>
            <p:cNvPr id="75" name="Freeform 75"/>
            <p:cNvSpPr/>
            <p:nvPr/>
          </p:nvSpPr>
          <p:spPr>
            <a:xfrm>
              <a:off x="12954" y="12954"/>
              <a:ext cx="1523873" cy="1156589"/>
            </a:xfrm>
            <a:custGeom>
              <a:avLst/>
              <a:gdLst/>
              <a:ahLst/>
              <a:cxnLst/>
              <a:rect l="l" t="t" r="r" b="b"/>
              <a:pathLst>
                <a:path w="1523873" h="1156589">
                  <a:moveTo>
                    <a:pt x="1523873" y="1156589"/>
                  </a:moveTo>
                  <a:lnTo>
                    <a:pt x="0" y="0"/>
                  </a:lnTo>
                </a:path>
              </a:pathLst>
            </a:custGeom>
            <a:solidFill>
              <a:srgbClr val="000000">
                <a:alpha val="0"/>
              </a:srgbClr>
            </a:solidFill>
          </p:spPr>
        </p:sp>
      </p:grpSp>
      <p:grpSp>
        <p:nvGrpSpPr>
          <p:cNvPr id="76" name="Group 76"/>
          <p:cNvGrpSpPr/>
          <p:nvPr/>
        </p:nvGrpSpPr>
        <p:grpSpPr>
          <a:xfrm>
            <a:off x="18689516" y="2768698"/>
            <a:ext cx="905873" cy="1160985"/>
            <a:chOff x="0" y="0"/>
            <a:chExt cx="1207831" cy="1547980"/>
          </a:xfrm>
        </p:grpSpPr>
        <p:sp>
          <p:nvSpPr>
            <p:cNvPr id="77" name="Freeform 77"/>
            <p:cNvSpPr/>
            <p:nvPr/>
          </p:nvSpPr>
          <p:spPr>
            <a:xfrm>
              <a:off x="12700" y="12954"/>
              <a:ext cx="1168400" cy="1508252"/>
            </a:xfrm>
            <a:custGeom>
              <a:avLst/>
              <a:gdLst/>
              <a:ahLst/>
              <a:cxnLst/>
              <a:rect l="l" t="t" r="r" b="b"/>
              <a:pathLst>
                <a:path w="1168400" h="1508252">
                  <a:moveTo>
                    <a:pt x="1168400" y="1508252"/>
                  </a:moveTo>
                  <a:lnTo>
                    <a:pt x="0" y="0"/>
                  </a:lnTo>
                </a:path>
              </a:pathLst>
            </a:custGeom>
            <a:solidFill>
              <a:srgbClr val="000000">
                <a:alpha val="0"/>
              </a:srgbClr>
            </a:solidFill>
          </p:spPr>
        </p:sp>
      </p:grpSp>
      <p:grpSp>
        <p:nvGrpSpPr>
          <p:cNvPr id="78" name="Group 78"/>
          <p:cNvGrpSpPr/>
          <p:nvPr/>
        </p:nvGrpSpPr>
        <p:grpSpPr>
          <a:xfrm>
            <a:off x="18551702" y="2839047"/>
            <a:ext cx="583604" cy="1348482"/>
            <a:chOff x="0" y="0"/>
            <a:chExt cx="778138" cy="1797976"/>
          </a:xfrm>
        </p:grpSpPr>
        <p:sp>
          <p:nvSpPr>
            <p:cNvPr id="79" name="Freeform 79"/>
            <p:cNvSpPr/>
            <p:nvPr/>
          </p:nvSpPr>
          <p:spPr>
            <a:xfrm>
              <a:off x="12954" y="12954"/>
              <a:ext cx="738378" cy="1758188"/>
            </a:xfrm>
            <a:custGeom>
              <a:avLst/>
              <a:gdLst/>
              <a:ahLst/>
              <a:cxnLst/>
              <a:rect l="l" t="t" r="r" b="b"/>
              <a:pathLst>
                <a:path w="738378" h="1758188">
                  <a:moveTo>
                    <a:pt x="738378" y="1758188"/>
                  </a:moveTo>
                  <a:lnTo>
                    <a:pt x="0" y="0"/>
                  </a:lnTo>
                </a:path>
              </a:pathLst>
            </a:custGeom>
            <a:solidFill>
              <a:srgbClr val="000000">
                <a:alpha val="0"/>
              </a:srgbClr>
            </a:solidFill>
          </p:spPr>
        </p:sp>
      </p:grpSp>
      <p:grpSp>
        <p:nvGrpSpPr>
          <p:cNvPr id="80" name="Group 80"/>
          <p:cNvGrpSpPr/>
          <p:nvPr/>
        </p:nvGrpSpPr>
        <p:grpSpPr>
          <a:xfrm>
            <a:off x="18402186" y="2868373"/>
            <a:ext cx="223195" cy="1451046"/>
            <a:chOff x="0" y="0"/>
            <a:chExt cx="297593" cy="1934728"/>
          </a:xfrm>
        </p:grpSpPr>
        <p:sp>
          <p:nvSpPr>
            <p:cNvPr id="81" name="Freeform 81"/>
            <p:cNvSpPr/>
            <p:nvPr/>
          </p:nvSpPr>
          <p:spPr>
            <a:xfrm>
              <a:off x="12954" y="12954"/>
              <a:ext cx="257810" cy="1894967"/>
            </a:xfrm>
            <a:custGeom>
              <a:avLst/>
              <a:gdLst/>
              <a:ahLst/>
              <a:cxnLst/>
              <a:rect l="l" t="t" r="r" b="b"/>
              <a:pathLst>
                <a:path w="257810" h="1894967">
                  <a:moveTo>
                    <a:pt x="257810" y="1894967"/>
                  </a:moveTo>
                  <a:lnTo>
                    <a:pt x="0" y="0"/>
                  </a:lnTo>
                </a:path>
              </a:pathLst>
            </a:custGeom>
            <a:solidFill>
              <a:srgbClr val="000000">
                <a:alpha val="0"/>
              </a:srgbClr>
            </a:solidFill>
          </p:spPr>
        </p:sp>
      </p:grpSp>
      <p:grpSp>
        <p:nvGrpSpPr>
          <p:cNvPr id="82" name="Group 82"/>
          <p:cNvGrpSpPr/>
          <p:nvPr/>
        </p:nvGrpSpPr>
        <p:grpSpPr>
          <a:xfrm>
            <a:off x="18068218" y="2862599"/>
            <a:ext cx="211493" cy="1451046"/>
            <a:chOff x="0" y="0"/>
            <a:chExt cx="281991" cy="1934728"/>
          </a:xfrm>
        </p:grpSpPr>
        <p:sp>
          <p:nvSpPr>
            <p:cNvPr id="83" name="Freeform 83"/>
            <p:cNvSpPr/>
            <p:nvPr/>
          </p:nvSpPr>
          <p:spPr>
            <a:xfrm>
              <a:off x="12700" y="12700"/>
              <a:ext cx="242316" cy="1895094"/>
            </a:xfrm>
            <a:custGeom>
              <a:avLst/>
              <a:gdLst/>
              <a:ahLst/>
              <a:cxnLst/>
              <a:rect l="l" t="t" r="r" b="b"/>
              <a:pathLst>
                <a:path w="242316" h="1895094">
                  <a:moveTo>
                    <a:pt x="0" y="1895094"/>
                  </a:moveTo>
                  <a:lnTo>
                    <a:pt x="242316" y="0"/>
                  </a:lnTo>
                </a:path>
              </a:pathLst>
            </a:custGeom>
            <a:solidFill>
              <a:srgbClr val="000000">
                <a:alpha val="0"/>
              </a:srgbClr>
            </a:solidFill>
          </p:spPr>
        </p:sp>
      </p:grpSp>
      <p:grpSp>
        <p:nvGrpSpPr>
          <p:cNvPr id="84" name="Group 84"/>
          <p:cNvGrpSpPr/>
          <p:nvPr/>
        </p:nvGrpSpPr>
        <p:grpSpPr>
          <a:xfrm>
            <a:off x="17561182" y="2812761"/>
            <a:ext cx="571902" cy="1357297"/>
            <a:chOff x="0" y="0"/>
            <a:chExt cx="762536" cy="1809730"/>
          </a:xfrm>
        </p:grpSpPr>
        <p:sp>
          <p:nvSpPr>
            <p:cNvPr id="85" name="Freeform 85"/>
            <p:cNvSpPr/>
            <p:nvPr/>
          </p:nvSpPr>
          <p:spPr>
            <a:xfrm>
              <a:off x="12954" y="12700"/>
              <a:ext cx="722757" cy="1769999"/>
            </a:xfrm>
            <a:custGeom>
              <a:avLst/>
              <a:gdLst/>
              <a:ahLst/>
              <a:cxnLst/>
              <a:rect l="l" t="t" r="r" b="b"/>
              <a:pathLst>
                <a:path w="722757" h="1769999">
                  <a:moveTo>
                    <a:pt x="0" y="1769999"/>
                  </a:moveTo>
                  <a:lnTo>
                    <a:pt x="722757" y="0"/>
                  </a:lnTo>
                </a:path>
              </a:pathLst>
            </a:custGeom>
            <a:solidFill>
              <a:srgbClr val="000000">
                <a:alpha val="0"/>
              </a:srgbClr>
            </a:solidFill>
          </p:spPr>
        </p:sp>
      </p:grpSp>
      <p:grpSp>
        <p:nvGrpSpPr>
          <p:cNvPr id="86" name="Group 86"/>
          <p:cNvGrpSpPr/>
          <p:nvPr/>
        </p:nvGrpSpPr>
        <p:grpSpPr>
          <a:xfrm>
            <a:off x="17107021" y="2730711"/>
            <a:ext cx="897213" cy="1169645"/>
            <a:chOff x="0" y="0"/>
            <a:chExt cx="1196284" cy="1559527"/>
          </a:xfrm>
        </p:grpSpPr>
        <p:sp>
          <p:nvSpPr>
            <p:cNvPr id="87" name="Freeform 87"/>
            <p:cNvSpPr/>
            <p:nvPr/>
          </p:nvSpPr>
          <p:spPr>
            <a:xfrm>
              <a:off x="12700" y="12700"/>
              <a:ext cx="1156589" cy="1520063"/>
            </a:xfrm>
            <a:custGeom>
              <a:avLst/>
              <a:gdLst/>
              <a:ahLst/>
              <a:cxnLst/>
              <a:rect l="l" t="t" r="r" b="b"/>
              <a:pathLst>
                <a:path w="1156589" h="1520063">
                  <a:moveTo>
                    <a:pt x="0" y="1520063"/>
                  </a:moveTo>
                  <a:lnTo>
                    <a:pt x="1156589" y="0"/>
                  </a:lnTo>
                </a:path>
              </a:pathLst>
            </a:custGeom>
            <a:solidFill>
              <a:srgbClr val="000000">
                <a:alpha val="0"/>
              </a:srgbClr>
            </a:solidFill>
          </p:spPr>
        </p:sp>
      </p:grpSp>
      <p:grpSp>
        <p:nvGrpSpPr>
          <p:cNvPr id="88" name="Group 88"/>
          <p:cNvGrpSpPr/>
          <p:nvPr/>
        </p:nvGrpSpPr>
        <p:grpSpPr>
          <a:xfrm>
            <a:off x="16737800" y="2616300"/>
            <a:ext cx="1163874" cy="906026"/>
            <a:chOff x="0" y="0"/>
            <a:chExt cx="1551832" cy="1208034"/>
          </a:xfrm>
        </p:grpSpPr>
        <p:sp>
          <p:nvSpPr>
            <p:cNvPr id="89" name="Freeform 89"/>
            <p:cNvSpPr/>
            <p:nvPr/>
          </p:nvSpPr>
          <p:spPr>
            <a:xfrm>
              <a:off x="12700" y="12827"/>
              <a:ext cx="1512189" cy="1168400"/>
            </a:xfrm>
            <a:custGeom>
              <a:avLst/>
              <a:gdLst/>
              <a:ahLst/>
              <a:cxnLst/>
              <a:rect l="l" t="t" r="r" b="b"/>
              <a:pathLst>
                <a:path w="1512189" h="1168400">
                  <a:moveTo>
                    <a:pt x="0" y="1168400"/>
                  </a:moveTo>
                  <a:lnTo>
                    <a:pt x="1512189" y="0"/>
                  </a:lnTo>
                </a:path>
              </a:pathLst>
            </a:custGeom>
            <a:solidFill>
              <a:srgbClr val="000000">
                <a:alpha val="0"/>
              </a:srgbClr>
            </a:solidFill>
          </p:spPr>
        </p:sp>
      </p:grpSp>
      <p:grpSp>
        <p:nvGrpSpPr>
          <p:cNvPr id="90" name="Group 90"/>
          <p:cNvGrpSpPr/>
          <p:nvPr/>
        </p:nvGrpSpPr>
        <p:grpSpPr>
          <a:xfrm>
            <a:off x="16482844" y="2478638"/>
            <a:ext cx="1348482" cy="586489"/>
            <a:chOff x="0" y="0"/>
            <a:chExt cx="1797976" cy="781986"/>
          </a:xfrm>
        </p:grpSpPr>
        <p:sp>
          <p:nvSpPr>
            <p:cNvPr id="91" name="Freeform 91"/>
            <p:cNvSpPr/>
            <p:nvPr/>
          </p:nvSpPr>
          <p:spPr>
            <a:xfrm>
              <a:off x="12700" y="12954"/>
              <a:ext cx="1758315" cy="742188"/>
            </a:xfrm>
            <a:custGeom>
              <a:avLst/>
              <a:gdLst/>
              <a:ahLst/>
              <a:cxnLst/>
              <a:rect l="l" t="t" r="r" b="b"/>
              <a:pathLst>
                <a:path w="1758315" h="742188">
                  <a:moveTo>
                    <a:pt x="0" y="742188"/>
                  </a:moveTo>
                  <a:lnTo>
                    <a:pt x="1758315" y="0"/>
                  </a:lnTo>
                </a:path>
              </a:pathLst>
            </a:custGeom>
            <a:solidFill>
              <a:srgbClr val="000000">
                <a:alpha val="0"/>
              </a:srgbClr>
            </a:solidFill>
          </p:spPr>
        </p:sp>
      </p:grpSp>
      <p:grpSp>
        <p:nvGrpSpPr>
          <p:cNvPr id="92" name="Group 92"/>
          <p:cNvGrpSpPr/>
          <p:nvPr/>
        </p:nvGrpSpPr>
        <p:grpSpPr>
          <a:xfrm>
            <a:off x="16350956" y="2329125"/>
            <a:ext cx="1448157" cy="223195"/>
            <a:chOff x="0" y="0"/>
            <a:chExt cx="1930876" cy="297593"/>
          </a:xfrm>
        </p:grpSpPr>
        <p:sp>
          <p:nvSpPr>
            <p:cNvPr id="93" name="Freeform 93"/>
            <p:cNvSpPr/>
            <p:nvPr/>
          </p:nvSpPr>
          <p:spPr>
            <a:xfrm>
              <a:off x="12700" y="12954"/>
              <a:ext cx="1891157" cy="257810"/>
            </a:xfrm>
            <a:custGeom>
              <a:avLst/>
              <a:gdLst/>
              <a:ahLst/>
              <a:cxnLst/>
              <a:rect l="l" t="t" r="r" b="b"/>
              <a:pathLst>
                <a:path w="1891157" h="257810">
                  <a:moveTo>
                    <a:pt x="0" y="257810"/>
                  </a:moveTo>
                  <a:lnTo>
                    <a:pt x="1891157" y="0"/>
                  </a:lnTo>
                </a:path>
              </a:pathLst>
            </a:custGeom>
            <a:solidFill>
              <a:srgbClr val="000000">
                <a:alpha val="0"/>
              </a:srgbClr>
            </a:solidFill>
          </p:spPr>
        </p:sp>
      </p:grpSp>
      <p:grpSp>
        <p:nvGrpSpPr>
          <p:cNvPr id="94" name="Group 94"/>
          <p:cNvGrpSpPr/>
          <p:nvPr/>
        </p:nvGrpSpPr>
        <p:grpSpPr>
          <a:xfrm>
            <a:off x="16356727" y="1995154"/>
            <a:ext cx="1451046" cy="211344"/>
            <a:chOff x="0" y="0"/>
            <a:chExt cx="1934728" cy="281792"/>
          </a:xfrm>
        </p:grpSpPr>
        <p:sp>
          <p:nvSpPr>
            <p:cNvPr id="95" name="Freeform 95"/>
            <p:cNvSpPr/>
            <p:nvPr/>
          </p:nvSpPr>
          <p:spPr>
            <a:xfrm>
              <a:off x="12954" y="12700"/>
              <a:ext cx="1894967" cy="242316"/>
            </a:xfrm>
            <a:custGeom>
              <a:avLst/>
              <a:gdLst/>
              <a:ahLst/>
              <a:cxnLst/>
              <a:rect l="l" t="t" r="r" b="b"/>
              <a:pathLst>
                <a:path w="1894967" h="242316">
                  <a:moveTo>
                    <a:pt x="0" y="0"/>
                  </a:moveTo>
                  <a:lnTo>
                    <a:pt x="1894967" y="242316"/>
                  </a:lnTo>
                </a:path>
              </a:pathLst>
            </a:custGeom>
            <a:solidFill>
              <a:srgbClr val="000000">
                <a:alpha val="0"/>
              </a:srgbClr>
            </a:solidFill>
          </p:spPr>
        </p:sp>
      </p:grpSp>
      <p:grpSp>
        <p:nvGrpSpPr>
          <p:cNvPr id="96" name="Group 96"/>
          <p:cNvGrpSpPr/>
          <p:nvPr/>
        </p:nvGrpSpPr>
        <p:grpSpPr>
          <a:xfrm>
            <a:off x="16500313" y="1488115"/>
            <a:ext cx="1354409" cy="571902"/>
            <a:chOff x="0" y="0"/>
            <a:chExt cx="1805878" cy="762536"/>
          </a:xfrm>
        </p:grpSpPr>
        <p:sp>
          <p:nvSpPr>
            <p:cNvPr id="97" name="Freeform 97"/>
            <p:cNvSpPr/>
            <p:nvPr/>
          </p:nvSpPr>
          <p:spPr>
            <a:xfrm>
              <a:off x="12954" y="12954"/>
              <a:ext cx="1765935" cy="722757"/>
            </a:xfrm>
            <a:custGeom>
              <a:avLst/>
              <a:gdLst/>
              <a:ahLst/>
              <a:cxnLst/>
              <a:rect l="l" t="t" r="r" b="b"/>
              <a:pathLst>
                <a:path w="1765935" h="722757">
                  <a:moveTo>
                    <a:pt x="0" y="0"/>
                  </a:moveTo>
                  <a:lnTo>
                    <a:pt x="1765935" y="722757"/>
                  </a:lnTo>
                </a:path>
              </a:pathLst>
            </a:custGeom>
            <a:solidFill>
              <a:srgbClr val="000000">
                <a:alpha val="0"/>
              </a:srgbClr>
            </a:solidFill>
          </p:spPr>
        </p:sp>
      </p:grpSp>
      <p:grpSp>
        <p:nvGrpSpPr>
          <p:cNvPr id="98" name="Group 98"/>
          <p:cNvGrpSpPr/>
          <p:nvPr/>
        </p:nvGrpSpPr>
        <p:grpSpPr>
          <a:xfrm>
            <a:off x="16770015" y="1036843"/>
            <a:ext cx="1169645" cy="894324"/>
            <a:chOff x="0" y="0"/>
            <a:chExt cx="1559527" cy="1192433"/>
          </a:xfrm>
        </p:grpSpPr>
        <p:sp>
          <p:nvSpPr>
            <p:cNvPr id="99" name="Freeform 99"/>
            <p:cNvSpPr/>
            <p:nvPr/>
          </p:nvSpPr>
          <p:spPr>
            <a:xfrm>
              <a:off x="12700" y="12700"/>
              <a:ext cx="1520063" cy="1152779"/>
            </a:xfrm>
            <a:custGeom>
              <a:avLst/>
              <a:gdLst/>
              <a:ahLst/>
              <a:cxnLst/>
              <a:rect l="l" t="t" r="r" b="b"/>
              <a:pathLst>
                <a:path w="1520063" h="1152779">
                  <a:moveTo>
                    <a:pt x="0" y="0"/>
                  </a:moveTo>
                  <a:lnTo>
                    <a:pt x="1520063" y="1152779"/>
                  </a:lnTo>
                </a:path>
              </a:pathLst>
            </a:custGeom>
            <a:solidFill>
              <a:srgbClr val="000000">
                <a:alpha val="0"/>
              </a:srgbClr>
            </a:solidFill>
          </p:spPr>
        </p:sp>
      </p:grpSp>
      <p:grpSp>
        <p:nvGrpSpPr>
          <p:cNvPr id="100" name="Group 100"/>
          <p:cNvGrpSpPr/>
          <p:nvPr/>
        </p:nvGrpSpPr>
        <p:grpSpPr>
          <a:xfrm>
            <a:off x="17145008" y="667618"/>
            <a:ext cx="908912" cy="1163874"/>
            <a:chOff x="0" y="0"/>
            <a:chExt cx="1211882" cy="1551832"/>
          </a:xfrm>
        </p:grpSpPr>
        <p:sp>
          <p:nvSpPr>
            <p:cNvPr id="101" name="Freeform 101"/>
            <p:cNvSpPr/>
            <p:nvPr/>
          </p:nvSpPr>
          <p:spPr>
            <a:xfrm>
              <a:off x="12954" y="12700"/>
              <a:ext cx="1172210" cy="1512189"/>
            </a:xfrm>
            <a:custGeom>
              <a:avLst/>
              <a:gdLst/>
              <a:ahLst/>
              <a:cxnLst/>
              <a:rect l="l" t="t" r="r" b="b"/>
              <a:pathLst>
                <a:path w="1172210" h="1512189">
                  <a:moveTo>
                    <a:pt x="0" y="0"/>
                  </a:moveTo>
                  <a:lnTo>
                    <a:pt x="1172210" y="1512189"/>
                  </a:lnTo>
                </a:path>
              </a:pathLst>
            </a:custGeom>
            <a:solidFill>
              <a:srgbClr val="000000">
                <a:alpha val="0"/>
              </a:srgbClr>
            </a:solidFill>
          </p:spPr>
        </p:sp>
      </p:grpSp>
      <p:grpSp>
        <p:nvGrpSpPr>
          <p:cNvPr id="102" name="Group 102"/>
          <p:cNvGrpSpPr/>
          <p:nvPr/>
        </p:nvGrpSpPr>
        <p:grpSpPr>
          <a:xfrm>
            <a:off x="17605245" y="409770"/>
            <a:ext cx="583604" cy="1351370"/>
            <a:chOff x="0" y="0"/>
            <a:chExt cx="778138" cy="1801827"/>
          </a:xfrm>
        </p:grpSpPr>
        <p:sp>
          <p:nvSpPr>
            <p:cNvPr id="103" name="Freeform 103"/>
            <p:cNvSpPr/>
            <p:nvPr/>
          </p:nvSpPr>
          <p:spPr>
            <a:xfrm>
              <a:off x="12700" y="12700"/>
              <a:ext cx="738505" cy="1762125"/>
            </a:xfrm>
            <a:custGeom>
              <a:avLst/>
              <a:gdLst/>
              <a:ahLst/>
              <a:cxnLst/>
              <a:rect l="l" t="t" r="r" b="b"/>
              <a:pathLst>
                <a:path w="738505" h="1762125">
                  <a:moveTo>
                    <a:pt x="0" y="0"/>
                  </a:moveTo>
                  <a:lnTo>
                    <a:pt x="738505" y="1762125"/>
                  </a:lnTo>
                </a:path>
              </a:pathLst>
            </a:custGeom>
            <a:solidFill>
              <a:srgbClr val="000000">
                <a:alpha val="0"/>
              </a:srgbClr>
            </a:solidFill>
          </p:spPr>
        </p:sp>
      </p:grpSp>
      <p:grpSp>
        <p:nvGrpSpPr>
          <p:cNvPr id="104" name="Group 104"/>
          <p:cNvGrpSpPr/>
          <p:nvPr/>
        </p:nvGrpSpPr>
        <p:grpSpPr>
          <a:xfrm>
            <a:off x="1935961" y="6833344"/>
            <a:ext cx="1084311" cy="1084311"/>
            <a:chOff x="0" y="0"/>
            <a:chExt cx="1445748" cy="1445748"/>
          </a:xfrm>
        </p:grpSpPr>
        <p:sp>
          <p:nvSpPr>
            <p:cNvPr id="105" name="Freeform 10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6" name="Group 106"/>
          <p:cNvGrpSpPr/>
          <p:nvPr/>
        </p:nvGrpSpPr>
        <p:grpSpPr>
          <a:xfrm>
            <a:off x="1742837" y="6833344"/>
            <a:ext cx="1084311" cy="1084311"/>
            <a:chOff x="0" y="0"/>
            <a:chExt cx="1445748" cy="1445748"/>
          </a:xfrm>
        </p:grpSpPr>
        <p:sp>
          <p:nvSpPr>
            <p:cNvPr id="107" name="Freeform 10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8" name="Group 108"/>
          <p:cNvGrpSpPr/>
          <p:nvPr/>
        </p:nvGrpSpPr>
        <p:grpSpPr>
          <a:xfrm>
            <a:off x="1549713" y="6833344"/>
            <a:ext cx="1084443" cy="1084311"/>
            <a:chOff x="0" y="0"/>
            <a:chExt cx="1445924" cy="1445748"/>
          </a:xfrm>
        </p:grpSpPr>
        <p:sp>
          <p:nvSpPr>
            <p:cNvPr id="109" name="Freeform 109"/>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0" name="Group 110"/>
          <p:cNvGrpSpPr/>
          <p:nvPr/>
        </p:nvGrpSpPr>
        <p:grpSpPr>
          <a:xfrm>
            <a:off x="1356590" y="6833344"/>
            <a:ext cx="1084443" cy="1084311"/>
            <a:chOff x="0" y="0"/>
            <a:chExt cx="1445924" cy="1445748"/>
          </a:xfrm>
        </p:grpSpPr>
        <p:sp>
          <p:nvSpPr>
            <p:cNvPr id="111" name="Freeform 11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12" name="Group 112"/>
          <p:cNvGrpSpPr/>
          <p:nvPr/>
        </p:nvGrpSpPr>
        <p:grpSpPr>
          <a:xfrm>
            <a:off x="1163466" y="6833344"/>
            <a:ext cx="1084443" cy="1084311"/>
            <a:chOff x="0" y="0"/>
            <a:chExt cx="1445924" cy="1445748"/>
          </a:xfrm>
        </p:grpSpPr>
        <p:sp>
          <p:nvSpPr>
            <p:cNvPr id="113" name="Freeform 11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4" name="Group 114"/>
          <p:cNvGrpSpPr/>
          <p:nvPr/>
        </p:nvGrpSpPr>
        <p:grpSpPr>
          <a:xfrm>
            <a:off x="970475"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6" name="Group 116"/>
          <p:cNvGrpSpPr/>
          <p:nvPr/>
        </p:nvGrpSpPr>
        <p:grpSpPr>
          <a:xfrm>
            <a:off x="777351" y="6833344"/>
            <a:ext cx="1084443" cy="1084311"/>
            <a:chOff x="0" y="0"/>
            <a:chExt cx="1445924" cy="1445748"/>
          </a:xfrm>
        </p:grpSpPr>
        <p:sp>
          <p:nvSpPr>
            <p:cNvPr id="117" name="Freeform 11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8" name="Group 118"/>
          <p:cNvGrpSpPr/>
          <p:nvPr/>
        </p:nvGrpSpPr>
        <p:grpSpPr>
          <a:xfrm>
            <a:off x="584227"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0" name="Group 120"/>
          <p:cNvGrpSpPr/>
          <p:nvPr/>
        </p:nvGrpSpPr>
        <p:grpSpPr>
          <a:xfrm>
            <a:off x="391104" y="6833344"/>
            <a:ext cx="1084443" cy="1084311"/>
            <a:chOff x="0" y="0"/>
            <a:chExt cx="1445924" cy="1445748"/>
          </a:xfrm>
        </p:grpSpPr>
        <p:sp>
          <p:nvSpPr>
            <p:cNvPr id="121" name="Freeform 12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2" name="Group 122"/>
          <p:cNvGrpSpPr/>
          <p:nvPr/>
        </p:nvGrpSpPr>
        <p:grpSpPr>
          <a:xfrm>
            <a:off x="197980" y="6833344"/>
            <a:ext cx="1084443" cy="1084311"/>
            <a:chOff x="0" y="0"/>
            <a:chExt cx="1445924" cy="1445748"/>
          </a:xfrm>
        </p:grpSpPr>
        <p:sp>
          <p:nvSpPr>
            <p:cNvPr id="123" name="Freeform 12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4" name="Group 124"/>
          <p:cNvGrpSpPr/>
          <p:nvPr/>
        </p:nvGrpSpPr>
        <p:grpSpPr>
          <a:xfrm>
            <a:off x="4988" y="6833344"/>
            <a:ext cx="1084311" cy="1084311"/>
            <a:chOff x="0" y="0"/>
            <a:chExt cx="1445748" cy="1445748"/>
          </a:xfrm>
        </p:grpSpPr>
        <p:sp>
          <p:nvSpPr>
            <p:cNvPr id="125" name="Freeform 12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6" name="Group 126"/>
          <p:cNvGrpSpPr/>
          <p:nvPr/>
        </p:nvGrpSpPr>
        <p:grpSpPr>
          <a:xfrm>
            <a:off x="-188135" y="6833344"/>
            <a:ext cx="1084443" cy="1084311"/>
            <a:chOff x="0" y="0"/>
            <a:chExt cx="1445924" cy="1445748"/>
          </a:xfrm>
        </p:grpSpPr>
        <p:sp>
          <p:nvSpPr>
            <p:cNvPr id="127" name="Freeform 12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8" name="Group 128"/>
          <p:cNvGrpSpPr/>
          <p:nvPr/>
        </p:nvGrpSpPr>
        <p:grpSpPr>
          <a:xfrm>
            <a:off x="-3812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0" name="Group 130"/>
          <p:cNvGrpSpPr/>
          <p:nvPr/>
        </p:nvGrpSpPr>
        <p:grpSpPr>
          <a:xfrm>
            <a:off x="-574382" y="6833344"/>
            <a:ext cx="1084443" cy="1084311"/>
            <a:chOff x="0" y="0"/>
            <a:chExt cx="1445924" cy="1445748"/>
          </a:xfrm>
        </p:grpSpPr>
        <p:sp>
          <p:nvSpPr>
            <p:cNvPr id="131" name="Freeform 13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2" name="Group 132"/>
          <p:cNvGrpSpPr/>
          <p:nvPr/>
        </p:nvGrpSpPr>
        <p:grpSpPr>
          <a:xfrm>
            <a:off x="-767374"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34" name="Group 134"/>
          <p:cNvGrpSpPr/>
          <p:nvPr/>
        </p:nvGrpSpPr>
        <p:grpSpPr>
          <a:xfrm>
            <a:off x="-960498" y="6833344"/>
            <a:ext cx="1084311" cy="1084311"/>
            <a:chOff x="0" y="0"/>
            <a:chExt cx="1445748" cy="1445748"/>
          </a:xfrm>
        </p:grpSpPr>
        <p:sp>
          <p:nvSpPr>
            <p:cNvPr id="135" name="Freeform 13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pic>
        <p:nvPicPr>
          <p:cNvPr id="136" name="Picture 136"/>
          <p:cNvPicPr>
            <a:picLocks noChangeAspect="1"/>
          </p:cNvPicPr>
          <p:nvPr/>
        </p:nvPicPr>
        <p:blipFill>
          <a:blip r:embed="rId5"/>
          <a:srcRect/>
          <a:stretch>
            <a:fillRect/>
          </a:stretch>
        </p:blipFill>
        <p:spPr>
          <a:xfrm>
            <a:off x="-806998" y="-1292150"/>
            <a:ext cx="5055024" cy="5362500"/>
          </a:xfrm>
          <a:prstGeom prst="rect">
            <a:avLst/>
          </a:prstGeom>
        </p:spPr>
      </p:pic>
      <p:sp>
        <p:nvSpPr>
          <p:cNvPr id="137" name="TextBox 137"/>
          <p:cNvSpPr txBox="1"/>
          <p:nvPr/>
        </p:nvSpPr>
        <p:spPr>
          <a:xfrm>
            <a:off x="3026025" y="5208652"/>
            <a:ext cx="12235950" cy="1409700"/>
          </a:xfrm>
          <a:prstGeom prst="rect">
            <a:avLst/>
          </a:prstGeom>
        </p:spPr>
        <p:txBody>
          <a:bodyPr lIns="0" tIns="0" rIns="0" bIns="0" rtlCol="0" anchor="t">
            <a:spAutoFit/>
          </a:bodyPr>
          <a:lstStyle/>
          <a:p>
            <a:pPr algn="ctr">
              <a:lnSpc>
                <a:spcPts val="10800"/>
              </a:lnSpc>
            </a:pPr>
            <a:r>
              <a:rPr lang="en-US" sz="9000">
                <a:solidFill>
                  <a:srgbClr val="72F49A"/>
                </a:solidFill>
                <a:latin typeface="Arimo"/>
              </a:rPr>
              <a:t>Result/Evaluation</a:t>
            </a:r>
          </a:p>
        </p:txBody>
      </p:sp>
      <p:sp>
        <p:nvSpPr>
          <p:cNvPr id="138" name="TextBox 138"/>
          <p:cNvSpPr txBox="1"/>
          <p:nvPr/>
        </p:nvSpPr>
        <p:spPr>
          <a:xfrm>
            <a:off x="5588025" y="1845277"/>
            <a:ext cx="7111950" cy="3194100"/>
          </a:xfrm>
          <a:prstGeom prst="rect">
            <a:avLst/>
          </a:prstGeom>
        </p:spPr>
        <p:txBody>
          <a:bodyPr lIns="0" tIns="0" rIns="0" bIns="0" rtlCol="0" anchor="t">
            <a:spAutoFit/>
          </a:bodyPr>
          <a:lstStyle/>
          <a:p>
            <a:pPr algn="ctr">
              <a:lnSpc>
                <a:spcPts val="28800"/>
              </a:lnSpc>
            </a:pPr>
            <a:r>
              <a:rPr lang="en-US" sz="24000">
                <a:solidFill>
                  <a:srgbClr val="47A5F3"/>
                </a:solidFill>
                <a:latin typeface="Arimo"/>
              </a:rPr>
              <a:t>04</a:t>
            </a:r>
          </a:p>
        </p:txBody>
      </p:sp>
      <p:grpSp>
        <p:nvGrpSpPr>
          <p:cNvPr id="140" name="Group 140"/>
          <p:cNvGrpSpPr/>
          <p:nvPr/>
        </p:nvGrpSpPr>
        <p:grpSpPr>
          <a:xfrm>
            <a:off x="4248026" y="3873842"/>
            <a:ext cx="316295" cy="365798"/>
            <a:chOff x="0" y="0"/>
            <a:chExt cx="421726" cy="487731"/>
          </a:xfrm>
        </p:grpSpPr>
        <p:sp>
          <p:nvSpPr>
            <p:cNvPr id="141" name="Freeform 141"/>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2" name="Group 142"/>
          <p:cNvGrpSpPr/>
          <p:nvPr/>
        </p:nvGrpSpPr>
        <p:grpSpPr>
          <a:xfrm>
            <a:off x="4672042" y="3873842"/>
            <a:ext cx="314554" cy="365798"/>
            <a:chOff x="0" y="0"/>
            <a:chExt cx="419406" cy="487731"/>
          </a:xfrm>
        </p:grpSpPr>
        <p:sp>
          <p:nvSpPr>
            <p:cNvPr id="143" name="Freeform 143"/>
            <p:cNvSpPr/>
            <p:nvPr/>
          </p:nvSpPr>
          <p:spPr>
            <a:xfrm>
              <a:off x="0" y="0"/>
              <a:ext cx="419227" cy="487680"/>
            </a:xfrm>
            <a:custGeom>
              <a:avLst/>
              <a:gdLst/>
              <a:ahLst/>
              <a:cxnLst/>
              <a:rect l="l" t="t" r="r" b="b"/>
              <a:pathLst>
                <a:path w="419227" h="487680">
                  <a:moveTo>
                    <a:pt x="0" y="0"/>
                  </a:moveTo>
                  <a:lnTo>
                    <a:pt x="419227" y="244983"/>
                  </a:lnTo>
                  <a:lnTo>
                    <a:pt x="0" y="487680"/>
                  </a:lnTo>
                  <a:lnTo>
                    <a:pt x="0" y="0"/>
                  </a:lnTo>
                  <a:close/>
                </a:path>
              </a:pathLst>
            </a:custGeom>
            <a:solidFill>
              <a:srgbClr val="F341FF"/>
            </a:solidFill>
          </p:spPr>
        </p:sp>
      </p:grpSp>
      <p:grpSp>
        <p:nvGrpSpPr>
          <p:cNvPr id="144" name="Group 144"/>
          <p:cNvGrpSpPr/>
          <p:nvPr/>
        </p:nvGrpSpPr>
        <p:grpSpPr>
          <a:xfrm>
            <a:off x="5094227" y="3873842"/>
            <a:ext cx="316295" cy="365798"/>
            <a:chOff x="0" y="0"/>
            <a:chExt cx="421726" cy="487731"/>
          </a:xfrm>
        </p:grpSpPr>
        <p:sp>
          <p:nvSpPr>
            <p:cNvPr id="145" name="Freeform 145"/>
            <p:cNvSpPr/>
            <p:nvPr/>
          </p:nvSpPr>
          <p:spPr>
            <a:xfrm>
              <a:off x="127" y="0"/>
              <a:ext cx="421640" cy="487680"/>
            </a:xfrm>
            <a:custGeom>
              <a:avLst/>
              <a:gdLst/>
              <a:ahLst/>
              <a:cxnLst/>
              <a:rect l="l" t="t" r="r" b="b"/>
              <a:pathLst>
                <a:path w="421640" h="487680">
                  <a:moveTo>
                    <a:pt x="0" y="0"/>
                  </a:moveTo>
                  <a:lnTo>
                    <a:pt x="421640" y="244983"/>
                  </a:lnTo>
                  <a:lnTo>
                    <a:pt x="0" y="487680"/>
                  </a:lnTo>
                  <a:lnTo>
                    <a:pt x="0" y="0"/>
                  </a:lnTo>
                  <a:close/>
                </a:path>
              </a:pathLst>
            </a:custGeom>
            <a:solidFill>
              <a:srgbClr val="F341FF"/>
            </a:solidFill>
          </p:spPr>
        </p:sp>
      </p:grpSp>
      <p:grpSp>
        <p:nvGrpSpPr>
          <p:cNvPr id="146" name="Group 146"/>
          <p:cNvGrpSpPr/>
          <p:nvPr/>
        </p:nvGrpSpPr>
        <p:grpSpPr>
          <a:xfrm>
            <a:off x="5518243" y="3873842"/>
            <a:ext cx="316295" cy="365798"/>
            <a:chOff x="0" y="0"/>
            <a:chExt cx="421726" cy="487731"/>
          </a:xfrm>
        </p:grpSpPr>
        <p:sp>
          <p:nvSpPr>
            <p:cNvPr id="147" name="Freeform 147"/>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8" name="Group 148"/>
          <p:cNvGrpSpPr/>
          <p:nvPr/>
        </p:nvGrpSpPr>
        <p:grpSpPr>
          <a:xfrm>
            <a:off x="15353422" y="5981970"/>
            <a:ext cx="1111034" cy="1108588"/>
            <a:chOff x="0" y="0"/>
            <a:chExt cx="1481379" cy="1478117"/>
          </a:xfrm>
        </p:grpSpPr>
        <p:sp>
          <p:nvSpPr>
            <p:cNvPr id="149" name="Freeform 149"/>
            <p:cNvSpPr/>
            <p:nvPr/>
          </p:nvSpPr>
          <p:spPr>
            <a:xfrm>
              <a:off x="0" y="0"/>
              <a:ext cx="1481328" cy="1478153"/>
            </a:xfrm>
            <a:custGeom>
              <a:avLst/>
              <a:gdLst/>
              <a:ahLst/>
              <a:cxnLst/>
              <a:rect l="l" t="t" r="r" b="b"/>
              <a:pathLst>
                <a:path w="1481328" h="1478153">
                  <a:moveTo>
                    <a:pt x="0" y="739013"/>
                  </a:moveTo>
                  <a:cubicBezTo>
                    <a:pt x="0" y="1147064"/>
                    <a:pt x="331089" y="1478153"/>
                    <a:pt x="742315" y="1478153"/>
                  </a:cubicBezTo>
                  <a:cubicBezTo>
                    <a:pt x="1150366" y="1478153"/>
                    <a:pt x="1481328" y="1147064"/>
                    <a:pt x="1481328" y="739013"/>
                  </a:cubicBezTo>
                  <a:cubicBezTo>
                    <a:pt x="1481201" y="331089"/>
                    <a:pt x="1150366" y="0"/>
                    <a:pt x="742315" y="0"/>
                  </a:cubicBezTo>
                  <a:cubicBezTo>
                    <a:pt x="331089" y="0"/>
                    <a:pt x="0" y="331089"/>
                    <a:pt x="0" y="739013"/>
                  </a:cubicBezTo>
                  <a:close/>
                </a:path>
              </a:pathLst>
            </a:custGeom>
            <a:solidFill>
              <a:srgbClr val="F341FF"/>
            </a:solidFill>
          </p:spPr>
        </p:sp>
      </p:grpSp>
      <p:sp>
        <p:nvSpPr>
          <p:cNvPr id="150" name="AutoShape 150"/>
          <p:cNvSpPr/>
          <p:nvPr/>
        </p:nvSpPr>
        <p:spPr>
          <a:xfrm rot="6275">
            <a:off x="3926766" y="7158722"/>
            <a:ext cx="10435667" cy="0"/>
          </a:xfrm>
          <a:prstGeom prst="line">
            <a:avLst/>
          </a:prstGeom>
          <a:ln w="9525" cap="rnd">
            <a:solidFill>
              <a:srgbClr val="FFFFFF"/>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grpSp>
        <p:nvGrpSpPr>
          <p:cNvPr id="2" name="Group 2"/>
          <p:cNvGrpSpPr/>
          <p:nvPr/>
        </p:nvGrpSpPr>
        <p:grpSpPr>
          <a:xfrm>
            <a:off x="783728" y="8939025"/>
            <a:ext cx="560666" cy="244951"/>
            <a:chOff x="0" y="0"/>
            <a:chExt cx="747554" cy="326601"/>
          </a:xfrm>
        </p:grpSpPr>
        <p:sp>
          <p:nvSpPr>
            <p:cNvPr id="3" name="Freeform 3"/>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4" name="Group 4"/>
          <p:cNvGrpSpPr/>
          <p:nvPr/>
        </p:nvGrpSpPr>
        <p:grpSpPr>
          <a:xfrm>
            <a:off x="801402" y="8614540"/>
            <a:ext cx="560666" cy="246260"/>
            <a:chOff x="0" y="0"/>
            <a:chExt cx="747554" cy="328347"/>
          </a:xfrm>
        </p:grpSpPr>
        <p:sp>
          <p:nvSpPr>
            <p:cNvPr id="5" name="Freeform 5"/>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6" name="Group 6"/>
          <p:cNvGrpSpPr/>
          <p:nvPr/>
        </p:nvGrpSpPr>
        <p:grpSpPr>
          <a:xfrm>
            <a:off x="10720033" y="1199146"/>
            <a:ext cx="316295" cy="365798"/>
            <a:chOff x="0" y="0"/>
            <a:chExt cx="421726" cy="487731"/>
          </a:xfrm>
        </p:grpSpPr>
        <p:sp>
          <p:nvSpPr>
            <p:cNvPr id="7" name="Freeform 7"/>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8" name="Group 8"/>
          <p:cNvGrpSpPr/>
          <p:nvPr/>
        </p:nvGrpSpPr>
        <p:grpSpPr>
          <a:xfrm>
            <a:off x="10297757" y="1199146"/>
            <a:ext cx="314554" cy="365798"/>
            <a:chOff x="0" y="0"/>
            <a:chExt cx="419406" cy="487731"/>
          </a:xfrm>
        </p:grpSpPr>
        <p:sp>
          <p:nvSpPr>
            <p:cNvPr id="9" name="Freeform 9"/>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0" name="Group 10"/>
          <p:cNvGrpSpPr/>
          <p:nvPr/>
        </p:nvGrpSpPr>
        <p:grpSpPr>
          <a:xfrm>
            <a:off x="9873832" y="1199146"/>
            <a:ext cx="316295" cy="365798"/>
            <a:chOff x="0" y="0"/>
            <a:chExt cx="421726" cy="487731"/>
          </a:xfrm>
        </p:grpSpPr>
        <p:sp>
          <p:nvSpPr>
            <p:cNvPr id="11" name="Freeform 11"/>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2" name="Group 12"/>
          <p:cNvGrpSpPr/>
          <p:nvPr/>
        </p:nvGrpSpPr>
        <p:grpSpPr>
          <a:xfrm>
            <a:off x="9449816" y="1199146"/>
            <a:ext cx="316295" cy="365798"/>
            <a:chOff x="0" y="0"/>
            <a:chExt cx="421726" cy="487731"/>
          </a:xfrm>
        </p:grpSpPr>
        <p:sp>
          <p:nvSpPr>
            <p:cNvPr id="13" name="Freeform 13"/>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4" name="Group 14"/>
          <p:cNvGrpSpPr/>
          <p:nvPr/>
        </p:nvGrpSpPr>
        <p:grpSpPr>
          <a:xfrm>
            <a:off x="8154160" y="8548285"/>
            <a:ext cx="29771" cy="1462744"/>
            <a:chOff x="0" y="0"/>
            <a:chExt cx="39695" cy="1950325"/>
          </a:xfrm>
        </p:grpSpPr>
        <p:sp>
          <p:nvSpPr>
            <p:cNvPr id="15" name="Freeform 15"/>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6" name="Group 16"/>
          <p:cNvGrpSpPr/>
          <p:nvPr/>
        </p:nvGrpSpPr>
        <p:grpSpPr>
          <a:xfrm>
            <a:off x="7632537" y="8624408"/>
            <a:ext cx="398993" cy="1412906"/>
            <a:chOff x="0" y="0"/>
            <a:chExt cx="531991" cy="1883875"/>
          </a:xfrm>
        </p:grpSpPr>
        <p:sp>
          <p:nvSpPr>
            <p:cNvPr id="17" name="Freeform 17"/>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18" name="Group 18"/>
          <p:cNvGrpSpPr/>
          <p:nvPr/>
        </p:nvGrpSpPr>
        <p:grpSpPr>
          <a:xfrm>
            <a:off x="7149050" y="8835459"/>
            <a:ext cx="744815" cy="1269321"/>
            <a:chOff x="0" y="0"/>
            <a:chExt cx="993086" cy="1692427"/>
          </a:xfrm>
        </p:grpSpPr>
        <p:sp>
          <p:nvSpPr>
            <p:cNvPr id="19" name="Freeform 19"/>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0" name="Group 20"/>
          <p:cNvGrpSpPr/>
          <p:nvPr/>
        </p:nvGrpSpPr>
        <p:grpSpPr>
          <a:xfrm>
            <a:off x="6735765" y="9163656"/>
            <a:ext cx="1040799" cy="1040799"/>
            <a:chOff x="0" y="0"/>
            <a:chExt cx="1387732" cy="1387732"/>
          </a:xfrm>
        </p:grpSpPr>
        <p:sp>
          <p:nvSpPr>
            <p:cNvPr id="21" name="Freeform 21"/>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2" name="Group 22"/>
          <p:cNvGrpSpPr/>
          <p:nvPr/>
        </p:nvGrpSpPr>
        <p:grpSpPr>
          <a:xfrm>
            <a:off x="6422305" y="9585604"/>
            <a:ext cx="1269321" cy="747700"/>
            <a:chOff x="0" y="0"/>
            <a:chExt cx="1692427" cy="996934"/>
          </a:xfrm>
        </p:grpSpPr>
        <p:sp>
          <p:nvSpPr>
            <p:cNvPr id="23" name="Freeform 23"/>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4" name="Group 24"/>
          <p:cNvGrpSpPr/>
          <p:nvPr/>
        </p:nvGrpSpPr>
        <p:grpSpPr>
          <a:xfrm>
            <a:off x="6228878" y="10075015"/>
            <a:ext cx="1412906" cy="401879"/>
            <a:chOff x="0" y="0"/>
            <a:chExt cx="1883875" cy="535838"/>
          </a:xfrm>
        </p:grpSpPr>
        <p:sp>
          <p:nvSpPr>
            <p:cNvPr id="25" name="Freeform 25"/>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6" name="Group 26"/>
          <p:cNvGrpSpPr/>
          <p:nvPr/>
        </p:nvGrpSpPr>
        <p:grpSpPr>
          <a:xfrm>
            <a:off x="8743246" y="10010590"/>
            <a:ext cx="1412906" cy="401879"/>
            <a:chOff x="0" y="0"/>
            <a:chExt cx="1883875" cy="535838"/>
          </a:xfrm>
        </p:grpSpPr>
        <p:sp>
          <p:nvSpPr>
            <p:cNvPr id="27" name="Freeform 27"/>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8" name="Group 28"/>
          <p:cNvGrpSpPr/>
          <p:nvPr/>
        </p:nvGrpSpPr>
        <p:grpSpPr>
          <a:xfrm>
            <a:off x="8678669" y="9526954"/>
            <a:ext cx="1269473" cy="747853"/>
            <a:chOff x="0" y="0"/>
            <a:chExt cx="1692631" cy="997137"/>
          </a:xfrm>
        </p:grpSpPr>
        <p:sp>
          <p:nvSpPr>
            <p:cNvPr id="29" name="Freeform 29"/>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30" name="Group 30"/>
          <p:cNvGrpSpPr/>
          <p:nvPr/>
        </p:nvGrpSpPr>
        <p:grpSpPr>
          <a:xfrm>
            <a:off x="8576108" y="9113818"/>
            <a:ext cx="1043685" cy="1043685"/>
            <a:chOff x="0" y="0"/>
            <a:chExt cx="1391580" cy="1391580"/>
          </a:xfrm>
        </p:grpSpPr>
        <p:sp>
          <p:nvSpPr>
            <p:cNvPr id="31" name="Freeform 31"/>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32" name="Group 32"/>
          <p:cNvGrpSpPr/>
          <p:nvPr/>
        </p:nvGrpSpPr>
        <p:grpSpPr>
          <a:xfrm>
            <a:off x="8450144" y="8800206"/>
            <a:ext cx="744815" cy="1272359"/>
            <a:chOff x="0" y="0"/>
            <a:chExt cx="993086" cy="1696478"/>
          </a:xfrm>
        </p:grpSpPr>
        <p:sp>
          <p:nvSpPr>
            <p:cNvPr id="33" name="Freeform 33"/>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34" name="Group 34"/>
          <p:cNvGrpSpPr/>
          <p:nvPr/>
        </p:nvGrpSpPr>
        <p:grpSpPr>
          <a:xfrm>
            <a:off x="8306558" y="8606782"/>
            <a:ext cx="398993" cy="1413059"/>
            <a:chOff x="0" y="0"/>
            <a:chExt cx="531991" cy="1884078"/>
          </a:xfrm>
        </p:grpSpPr>
        <p:sp>
          <p:nvSpPr>
            <p:cNvPr id="35" name="Freeform 35"/>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36" name="Group 36"/>
          <p:cNvGrpSpPr/>
          <p:nvPr/>
        </p:nvGrpSpPr>
        <p:grpSpPr>
          <a:xfrm>
            <a:off x="8233321" y="8562872"/>
            <a:ext cx="223195" cy="1448157"/>
            <a:chOff x="0" y="0"/>
            <a:chExt cx="297593" cy="1930876"/>
          </a:xfrm>
        </p:grpSpPr>
        <p:sp>
          <p:nvSpPr>
            <p:cNvPr id="37" name="Freeform 37"/>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38" name="Group 38"/>
          <p:cNvGrpSpPr/>
          <p:nvPr/>
        </p:nvGrpSpPr>
        <p:grpSpPr>
          <a:xfrm>
            <a:off x="7899198" y="8568795"/>
            <a:ext cx="208455" cy="1451046"/>
            <a:chOff x="0" y="0"/>
            <a:chExt cx="277940" cy="1934728"/>
          </a:xfrm>
        </p:grpSpPr>
        <p:sp>
          <p:nvSpPr>
            <p:cNvPr id="39" name="Freeform 39"/>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40" name="Group 40"/>
          <p:cNvGrpSpPr/>
          <p:nvPr/>
        </p:nvGrpSpPr>
        <p:grpSpPr>
          <a:xfrm>
            <a:off x="7392162" y="8709346"/>
            <a:ext cx="571902" cy="1357297"/>
            <a:chOff x="0" y="0"/>
            <a:chExt cx="762536" cy="1809730"/>
          </a:xfrm>
        </p:grpSpPr>
        <p:sp>
          <p:nvSpPr>
            <p:cNvPr id="41" name="Freeform 41"/>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42" name="Group 42"/>
          <p:cNvGrpSpPr/>
          <p:nvPr/>
        </p:nvGrpSpPr>
        <p:grpSpPr>
          <a:xfrm>
            <a:off x="6938001" y="8979045"/>
            <a:ext cx="897213" cy="1169645"/>
            <a:chOff x="0" y="0"/>
            <a:chExt cx="1196284" cy="1559527"/>
          </a:xfrm>
        </p:grpSpPr>
        <p:sp>
          <p:nvSpPr>
            <p:cNvPr id="43" name="Freeform 43"/>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44" name="Group 44"/>
          <p:cNvGrpSpPr/>
          <p:nvPr/>
        </p:nvGrpSpPr>
        <p:grpSpPr>
          <a:xfrm>
            <a:off x="6568776" y="9357082"/>
            <a:ext cx="1163874" cy="905873"/>
            <a:chOff x="0" y="0"/>
            <a:chExt cx="1551832" cy="1207831"/>
          </a:xfrm>
        </p:grpSpPr>
        <p:sp>
          <p:nvSpPr>
            <p:cNvPr id="45" name="Freeform 45"/>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46" name="Group 46"/>
          <p:cNvGrpSpPr/>
          <p:nvPr/>
        </p:nvGrpSpPr>
        <p:grpSpPr>
          <a:xfrm>
            <a:off x="6310928" y="9817167"/>
            <a:ext cx="1351370" cy="583604"/>
            <a:chOff x="0" y="0"/>
            <a:chExt cx="1801827" cy="778138"/>
          </a:xfrm>
        </p:grpSpPr>
        <p:sp>
          <p:nvSpPr>
            <p:cNvPr id="47" name="Freeform 47"/>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48" name="Group 48"/>
          <p:cNvGrpSpPr/>
          <p:nvPr/>
        </p:nvGrpSpPr>
        <p:grpSpPr>
          <a:xfrm>
            <a:off x="8763757" y="10277254"/>
            <a:ext cx="1451046" cy="211344"/>
            <a:chOff x="0" y="0"/>
            <a:chExt cx="1934728" cy="281792"/>
          </a:xfrm>
        </p:grpSpPr>
        <p:sp>
          <p:nvSpPr>
            <p:cNvPr id="49" name="Freeform 49"/>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50" name="Group 50"/>
          <p:cNvGrpSpPr/>
          <p:nvPr/>
        </p:nvGrpSpPr>
        <p:grpSpPr>
          <a:xfrm>
            <a:off x="8716808" y="9770215"/>
            <a:ext cx="1354409" cy="571902"/>
            <a:chOff x="0" y="0"/>
            <a:chExt cx="1805878" cy="762536"/>
          </a:xfrm>
        </p:grpSpPr>
        <p:sp>
          <p:nvSpPr>
            <p:cNvPr id="51" name="Freeform 51"/>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52" name="Group 52"/>
          <p:cNvGrpSpPr/>
          <p:nvPr/>
        </p:nvGrpSpPr>
        <p:grpSpPr>
          <a:xfrm>
            <a:off x="8631869" y="9318943"/>
            <a:ext cx="1169645" cy="894324"/>
            <a:chOff x="0" y="0"/>
            <a:chExt cx="1559527" cy="1192433"/>
          </a:xfrm>
        </p:grpSpPr>
        <p:sp>
          <p:nvSpPr>
            <p:cNvPr id="53" name="Freeform 53"/>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54" name="Group 54"/>
          <p:cNvGrpSpPr/>
          <p:nvPr/>
        </p:nvGrpSpPr>
        <p:grpSpPr>
          <a:xfrm>
            <a:off x="8517610" y="8949718"/>
            <a:ext cx="908912" cy="1163874"/>
            <a:chOff x="0" y="0"/>
            <a:chExt cx="1211882" cy="1551832"/>
          </a:xfrm>
        </p:grpSpPr>
        <p:sp>
          <p:nvSpPr>
            <p:cNvPr id="55" name="Freeform 55"/>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56" name="Group 56"/>
          <p:cNvGrpSpPr/>
          <p:nvPr/>
        </p:nvGrpSpPr>
        <p:grpSpPr>
          <a:xfrm>
            <a:off x="8382681" y="8691870"/>
            <a:ext cx="583604" cy="1351370"/>
            <a:chOff x="0" y="0"/>
            <a:chExt cx="778138" cy="1801827"/>
          </a:xfrm>
        </p:grpSpPr>
        <p:sp>
          <p:nvSpPr>
            <p:cNvPr id="57" name="Freeform 57"/>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58" name="Group 58"/>
          <p:cNvGrpSpPr/>
          <p:nvPr/>
        </p:nvGrpSpPr>
        <p:grpSpPr>
          <a:xfrm>
            <a:off x="15678358" y="8784344"/>
            <a:ext cx="1084311" cy="1084311"/>
            <a:chOff x="0" y="0"/>
            <a:chExt cx="1445748" cy="1445748"/>
          </a:xfrm>
        </p:grpSpPr>
        <p:sp>
          <p:nvSpPr>
            <p:cNvPr id="59" name="Freeform 5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0" name="Group 60"/>
          <p:cNvGrpSpPr/>
          <p:nvPr/>
        </p:nvGrpSpPr>
        <p:grpSpPr>
          <a:xfrm>
            <a:off x="15871482" y="8784344"/>
            <a:ext cx="1084311" cy="1084311"/>
            <a:chOff x="0" y="0"/>
            <a:chExt cx="1445748" cy="1445748"/>
          </a:xfrm>
        </p:grpSpPr>
        <p:sp>
          <p:nvSpPr>
            <p:cNvPr id="61" name="Freeform 6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2" name="Group 62"/>
          <p:cNvGrpSpPr/>
          <p:nvPr/>
        </p:nvGrpSpPr>
        <p:grpSpPr>
          <a:xfrm>
            <a:off x="16064474" y="8784344"/>
            <a:ext cx="1084443" cy="1084311"/>
            <a:chOff x="0" y="0"/>
            <a:chExt cx="1445924" cy="1445748"/>
          </a:xfrm>
        </p:grpSpPr>
        <p:sp>
          <p:nvSpPr>
            <p:cNvPr id="63" name="Freeform 63"/>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4" name="Group 64"/>
          <p:cNvGrpSpPr/>
          <p:nvPr/>
        </p:nvGrpSpPr>
        <p:grpSpPr>
          <a:xfrm>
            <a:off x="16257597" y="8784344"/>
            <a:ext cx="1084443" cy="1084311"/>
            <a:chOff x="0" y="0"/>
            <a:chExt cx="1445924" cy="1445748"/>
          </a:xfrm>
        </p:grpSpPr>
        <p:sp>
          <p:nvSpPr>
            <p:cNvPr id="65" name="Freeform 6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66" name="Group 66"/>
          <p:cNvGrpSpPr/>
          <p:nvPr/>
        </p:nvGrpSpPr>
        <p:grpSpPr>
          <a:xfrm>
            <a:off x="16450721" y="8784344"/>
            <a:ext cx="1084443" cy="1084311"/>
            <a:chOff x="0" y="0"/>
            <a:chExt cx="1445924" cy="1445748"/>
          </a:xfrm>
        </p:grpSpPr>
        <p:sp>
          <p:nvSpPr>
            <p:cNvPr id="67" name="Freeform 6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8" name="Group 68"/>
          <p:cNvGrpSpPr/>
          <p:nvPr/>
        </p:nvGrpSpPr>
        <p:grpSpPr>
          <a:xfrm>
            <a:off x="16643844" y="8784344"/>
            <a:ext cx="1084311" cy="1084311"/>
            <a:chOff x="0" y="0"/>
            <a:chExt cx="1445748" cy="1445748"/>
          </a:xfrm>
        </p:grpSpPr>
        <p:sp>
          <p:nvSpPr>
            <p:cNvPr id="69" name="Freeform 6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0" name="Group 70"/>
          <p:cNvGrpSpPr/>
          <p:nvPr/>
        </p:nvGrpSpPr>
        <p:grpSpPr>
          <a:xfrm>
            <a:off x="16836836" y="8784344"/>
            <a:ext cx="1084443" cy="1084311"/>
            <a:chOff x="0" y="0"/>
            <a:chExt cx="1445924" cy="1445748"/>
          </a:xfrm>
        </p:grpSpPr>
        <p:sp>
          <p:nvSpPr>
            <p:cNvPr id="71" name="Freeform 7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2" name="Group 72"/>
          <p:cNvGrpSpPr/>
          <p:nvPr/>
        </p:nvGrpSpPr>
        <p:grpSpPr>
          <a:xfrm>
            <a:off x="17029960" y="8784344"/>
            <a:ext cx="1084443" cy="1084311"/>
            <a:chOff x="0" y="0"/>
            <a:chExt cx="1445924" cy="1445748"/>
          </a:xfrm>
        </p:grpSpPr>
        <p:sp>
          <p:nvSpPr>
            <p:cNvPr id="73" name="Freeform 7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4" name="Group 74"/>
          <p:cNvGrpSpPr/>
          <p:nvPr/>
        </p:nvGrpSpPr>
        <p:grpSpPr>
          <a:xfrm>
            <a:off x="17223083" y="8784344"/>
            <a:ext cx="1084443" cy="1084311"/>
            <a:chOff x="0" y="0"/>
            <a:chExt cx="1445924" cy="1445748"/>
          </a:xfrm>
        </p:grpSpPr>
        <p:sp>
          <p:nvSpPr>
            <p:cNvPr id="75" name="Freeform 7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6" name="Group 76"/>
          <p:cNvGrpSpPr/>
          <p:nvPr/>
        </p:nvGrpSpPr>
        <p:grpSpPr>
          <a:xfrm>
            <a:off x="17416207" y="8784344"/>
            <a:ext cx="1084443" cy="1084311"/>
            <a:chOff x="0" y="0"/>
            <a:chExt cx="1445924" cy="1445748"/>
          </a:xfrm>
        </p:grpSpPr>
        <p:sp>
          <p:nvSpPr>
            <p:cNvPr id="77" name="Freeform 7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8" name="Group 78"/>
          <p:cNvGrpSpPr/>
          <p:nvPr/>
        </p:nvGrpSpPr>
        <p:grpSpPr>
          <a:xfrm>
            <a:off x="17609331" y="8784344"/>
            <a:ext cx="1084311" cy="1084311"/>
            <a:chOff x="0" y="0"/>
            <a:chExt cx="1445748" cy="1445748"/>
          </a:xfrm>
        </p:grpSpPr>
        <p:sp>
          <p:nvSpPr>
            <p:cNvPr id="79" name="Freeform 7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0" name="Group 80"/>
          <p:cNvGrpSpPr/>
          <p:nvPr/>
        </p:nvGrpSpPr>
        <p:grpSpPr>
          <a:xfrm>
            <a:off x="17802322" y="8784344"/>
            <a:ext cx="1084443" cy="1084311"/>
            <a:chOff x="0" y="0"/>
            <a:chExt cx="1445924" cy="1445748"/>
          </a:xfrm>
        </p:grpSpPr>
        <p:sp>
          <p:nvSpPr>
            <p:cNvPr id="81" name="Freeform 8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2" name="Group 82"/>
          <p:cNvGrpSpPr/>
          <p:nvPr/>
        </p:nvGrpSpPr>
        <p:grpSpPr>
          <a:xfrm>
            <a:off x="17995446" y="8784344"/>
            <a:ext cx="1084443" cy="1084311"/>
            <a:chOff x="0" y="0"/>
            <a:chExt cx="1445924" cy="1445748"/>
          </a:xfrm>
        </p:grpSpPr>
        <p:sp>
          <p:nvSpPr>
            <p:cNvPr id="83" name="Freeform 8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84" name="Group 84"/>
          <p:cNvGrpSpPr/>
          <p:nvPr/>
        </p:nvGrpSpPr>
        <p:grpSpPr>
          <a:xfrm>
            <a:off x="18188569" y="8784344"/>
            <a:ext cx="1084443" cy="1084311"/>
            <a:chOff x="0" y="0"/>
            <a:chExt cx="1445924" cy="1445748"/>
          </a:xfrm>
        </p:grpSpPr>
        <p:sp>
          <p:nvSpPr>
            <p:cNvPr id="85" name="Freeform 8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pic>
        <p:nvPicPr>
          <p:cNvPr id="86" name="Picture 86"/>
          <p:cNvPicPr>
            <a:picLocks noChangeAspect="1"/>
          </p:cNvPicPr>
          <p:nvPr/>
        </p:nvPicPr>
        <p:blipFill>
          <a:blip r:embed="rId3"/>
          <a:srcRect/>
          <a:stretch>
            <a:fillRect/>
          </a:stretch>
        </p:blipFill>
        <p:spPr>
          <a:xfrm rot="1254324">
            <a:off x="12966683" y="1845637"/>
            <a:ext cx="8512800" cy="6214326"/>
          </a:xfrm>
          <a:prstGeom prst="rect">
            <a:avLst/>
          </a:prstGeom>
        </p:spPr>
      </p:pic>
      <p:pic>
        <p:nvPicPr>
          <p:cNvPr id="87" name="Picture 8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4394" y="1927780"/>
            <a:ext cx="510346" cy="730964"/>
          </a:xfrm>
          <a:prstGeom prst="rect">
            <a:avLst/>
          </a:prstGeom>
        </p:spPr>
      </p:pic>
      <p:pic>
        <p:nvPicPr>
          <p:cNvPr id="88" name="Picture 88"/>
          <p:cNvPicPr>
            <a:picLocks noChangeAspect="1"/>
          </p:cNvPicPr>
          <p:nvPr/>
        </p:nvPicPr>
        <p:blipFill>
          <a:blip r:embed="rId6"/>
          <a:srcRect r="443"/>
          <a:stretch>
            <a:fillRect/>
          </a:stretch>
        </p:blipFill>
        <p:spPr>
          <a:xfrm>
            <a:off x="1614805" y="2969135"/>
            <a:ext cx="13078709" cy="6666525"/>
          </a:xfrm>
          <a:prstGeom prst="rect">
            <a:avLst/>
          </a:prstGeom>
        </p:spPr>
      </p:pic>
      <p:sp>
        <p:nvSpPr>
          <p:cNvPr id="89" name="TextBox 89"/>
          <p:cNvSpPr txBox="1"/>
          <p:nvPr/>
        </p:nvSpPr>
        <p:spPr>
          <a:xfrm>
            <a:off x="1975969" y="1925320"/>
            <a:ext cx="10946346" cy="571500"/>
          </a:xfrm>
          <a:prstGeom prst="rect">
            <a:avLst/>
          </a:prstGeom>
        </p:spPr>
        <p:txBody>
          <a:bodyPr lIns="0" tIns="0" rIns="0" bIns="0" rtlCol="0" anchor="t">
            <a:spAutoFit/>
          </a:bodyPr>
          <a:lstStyle/>
          <a:p>
            <a:pPr>
              <a:lnSpc>
                <a:spcPts val="4440"/>
              </a:lnSpc>
            </a:pPr>
            <a:r>
              <a:rPr lang="en-US" sz="3700">
                <a:solidFill>
                  <a:srgbClr val="FFFFFF"/>
                </a:solidFill>
                <a:latin typeface="Days"/>
              </a:rPr>
              <a:t>Evaluation using polynomial kernel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grpSp>
        <p:nvGrpSpPr>
          <p:cNvPr id="2" name="Group 2"/>
          <p:cNvGrpSpPr/>
          <p:nvPr/>
        </p:nvGrpSpPr>
        <p:grpSpPr>
          <a:xfrm>
            <a:off x="783728" y="8939025"/>
            <a:ext cx="560666" cy="244951"/>
            <a:chOff x="0" y="0"/>
            <a:chExt cx="747554" cy="326601"/>
          </a:xfrm>
        </p:grpSpPr>
        <p:sp>
          <p:nvSpPr>
            <p:cNvPr id="3" name="Freeform 3"/>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4" name="Group 4"/>
          <p:cNvGrpSpPr/>
          <p:nvPr/>
        </p:nvGrpSpPr>
        <p:grpSpPr>
          <a:xfrm>
            <a:off x="801402" y="8614540"/>
            <a:ext cx="560666" cy="246260"/>
            <a:chOff x="0" y="0"/>
            <a:chExt cx="747554" cy="328347"/>
          </a:xfrm>
        </p:grpSpPr>
        <p:sp>
          <p:nvSpPr>
            <p:cNvPr id="5" name="Freeform 5"/>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6" name="Group 6"/>
          <p:cNvGrpSpPr/>
          <p:nvPr/>
        </p:nvGrpSpPr>
        <p:grpSpPr>
          <a:xfrm>
            <a:off x="10720033" y="1199146"/>
            <a:ext cx="316295" cy="365798"/>
            <a:chOff x="0" y="0"/>
            <a:chExt cx="421726" cy="487731"/>
          </a:xfrm>
        </p:grpSpPr>
        <p:sp>
          <p:nvSpPr>
            <p:cNvPr id="7" name="Freeform 7"/>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8" name="Group 8"/>
          <p:cNvGrpSpPr/>
          <p:nvPr/>
        </p:nvGrpSpPr>
        <p:grpSpPr>
          <a:xfrm>
            <a:off x="10297757" y="1199146"/>
            <a:ext cx="314554" cy="365798"/>
            <a:chOff x="0" y="0"/>
            <a:chExt cx="419406" cy="487731"/>
          </a:xfrm>
        </p:grpSpPr>
        <p:sp>
          <p:nvSpPr>
            <p:cNvPr id="9" name="Freeform 9"/>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0" name="Group 10"/>
          <p:cNvGrpSpPr/>
          <p:nvPr/>
        </p:nvGrpSpPr>
        <p:grpSpPr>
          <a:xfrm>
            <a:off x="9873832" y="1199146"/>
            <a:ext cx="316295" cy="365798"/>
            <a:chOff x="0" y="0"/>
            <a:chExt cx="421726" cy="487731"/>
          </a:xfrm>
        </p:grpSpPr>
        <p:sp>
          <p:nvSpPr>
            <p:cNvPr id="11" name="Freeform 11"/>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2" name="Group 12"/>
          <p:cNvGrpSpPr/>
          <p:nvPr/>
        </p:nvGrpSpPr>
        <p:grpSpPr>
          <a:xfrm>
            <a:off x="9449816" y="1199146"/>
            <a:ext cx="316295" cy="365798"/>
            <a:chOff x="0" y="0"/>
            <a:chExt cx="421726" cy="487731"/>
          </a:xfrm>
        </p:grpSpPr>
        <p:sp>
          <p:nvSpPr>
            <p:cNvPr id="13" name="Freeform 13"/>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4" name="Group 14"/>
          <p:cNvGrpSpPr/>
          <p:nvPr/>
        </p:nvGrpSpPr>
        <p:grpSpPr>
          <a:xfrm>
            <a:off x="8154160" y="8548285"/>
            <a:ext cx="29771" cy="1462744"/>
            <a:chOff x="0" y="0"/>
            <a:chExt cx="39695" cy="1950325"/>
          </a:xfrm>
        </p:grpSpPr>
        <p:sp>
          <p:nvSpPr>
            <p:cNvPr id="15" name="Freeform 15"/>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6" name="Group 16"/>
          <p:cNvGrpSpPr/>
          <p:nvPr/>
        </p:nvGrpSpPr>
        <p:grpSpPr>
          <a:xfrm>
            <a:off x="7632537" y="8624408"/>
            <a:ext cx="398993" cy="1412906"/>
            <a:chOff x="0" y="0"/>
            <a:chExt cx="531991" cy="1883875"/>
          </a:xfrm>
        </p:grpSpPr>
        <p:sp>
          <p:nvSpPr>
            <p:cNvPr id="17" name="Freeform 17"/>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18" name="Group 18"/>
          <p:cNvGrpSpPr/>
          <p:nvPr/>
        </p:nvGrpSpPr>
        <p:grpSpPr>
          <a:xfrm>
            <a:off x="7149050" y="8835459"/>
            <a:ext cx="744815" cy="1269321"/>
            <a:chOff x="0" y="0"/>
            <a:chExt cx="993086" cy="1692427"/>
          </a:xfrm>
        </p:grpSpPr>
        <p:sp>
          <p:nvSpPr>
            <p:cNvPr id="19" name="Freeform 19"/>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0" name="Group 20"/>
          <p:cNvGrpSpPr/>
          <p:nvPr/>
        </p:nvGrpSpPr>
        <p:grpSpPr>
          <a:xfrm>
            <a:off x="6735765" y="9163656"/>
            <a:ext cx="1040799" cy="1040799"/>
            <a:chOff x="0" y="0"/>
            <a:chExt cx="1387732" cy="1387732"/>
          </a:xfrm>
        </p:grpSpPr>
        <p:sp>
          <p:nvSpPr>
            <p:cNvPr id="21" name="Freeform 21"/>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2" name="Group 22"/>
          <p:cNvGrpSpPr/>
          <p:nvPr/>
        </p:nvGrpSpPr>
        <p:grpSpPr>
          <a:xfrm>
            <a:off x="6422305" y="9585604"/>
            <a:ext cx="1269321" cy="747700"/>
            <a:chOff x="0" y="0"/>
            <a:chExt cx="1692427" cy="996934"/>
          </a:xfrm>
        </p:grpSpPr>
        <p:sp>
          <p:nvSpPr>
            <p:cNvPr id="23" name="Freeform 23"/>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4" name="Group 24"/>
          <p:cNvGrpSpPr/>
          <p:nvPr/>
        </p:nvGrpSpPr>
        <p:grpSpPr>
          <a:xfrm>
            <a:off x="6228878" y="10075015"/>
            <a:ext cx="1412906" cy="401879"/>
            <a:chOff x="0" y="0"/>
            <a:chExt cx="1883875" cy="535838"/>
          </a:xfrm>
        </p:grpSpPr>
        <p:sp>
          <p:nvSpPr>
            <p:cNvPr id="25" name="Freeform 25"/>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6" name="Group 26"/>
          <p:cNvGrpSpPr/>
          <p:nvPr/>
        </p:nvGrpSpPr>
        <p:grpSpPr>
          <a:xfrm>
            <a:off x="8743246" y="10010590"/>
            <a:ext cx="1412906" cy="401879"/>
            <a:chOff x="0" y="0"/>
            <a:chExt cx="1883875" cy="535838"/>
          </a:xfrm>
        </p:grpSpPr>
        <p:sp>
          <p:nvSpPr>
            <p:cNvPr id="27" name="Freeform 27"/>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8" name="Group 28"/>
          <p:cNvGrpSpPr/>
          <p:nvPr/>
        </p:nvGrpSpPr>
        <p:grpSpPr>
          <a:xfrm>
            <a:off x="8678669" y="9526954"/>
            <a:ext cx="1269473" cy="747853"/>
            <a:chOff x="0" y="0"/>
            <a:chExt cx="1692631" cy="997137"/>
          </a:xfrm>
        </p:grpSpPr>
        <p:sp>
          <p:nvSpPr>
            <p:cNvPr id="29" name="Freeform 29"/>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30" name="Group 30"/>
          <p:cNvGrpSpPr/>
          <p:nvPr/>
        </p:nvGrpSpPr>
        <p:grpSpPr>
          <a:xfrm>
            <a:off x="8576108" y="9113818"/>
            <a:ext cx="1043685" cy="1043685"/>
            <a:chOff x="0" y="0"/>
            <a:chExt cx="1391580" cy="1391580"/>
          </a:xfrm>
        </p:grpSpPr>
        <p:sp>
          <p:nvSpPr>
            <p:cNvPr id="31" name="Freeform 31"/>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32" name="Group 32"/>
          <p:cNvGrpSpPr/>
          <p:nvPr/>
        </p:nvGrpSpPr>
        <p:grpSpPr>
          <a:xfrm>
            <a:off x="8450144" y="8800206"/>
            <a:ext cx="744815" cy="1272359"/>
            <a:chOff x="0" y="0"/>
            <a:chExt cx="993086" cy="1696478"/>
          </a:xfrm>
        </p:grpSpPr>
        <p:sp>
          <p:nvSpPr>
            <p:cNvPr id="33" name="Freeform 33"/>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34" name="Group 34"/>
          <p:cNvGrpSpPr/>
          <p:nvPr/>
        </p:nvGrpSpPr>
        <p:grpSpPr>
          <a:xfrm>
            <a:off x="8306558" y="8606782"/>
            <a:ext cx="398993" cy="1413059"/>
            <a:chOff x="0" y="0"/>
            <a:chExt cx="531991" cy="1884078"/>
          </a:xfrm>
        </p:grpSpPr>
        <p:sp>
          <p:nvSpPr>
            <p:cNvPr id="35" name="Freeform 35"/>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36" name="Group 36"/>
          <p:cNvGrpSpPr/>
          <p:nvPr/>
        </p:nvGrpSpPr>
        <p:grpSpPr>
          <a:xfrm>
            <a:off x="8233321" y="8562872"/>
            <a:ext cx="223195" cy="1448157"/>
            <a:chOff x="0" y="0"/>
            <a:chExt cx="297593" cy="1930876"/>
          </a:xfrm>
        </p:grpSpPr>
        <p:sp>
          <p:nvSpPr>
            <p:cNvPr id="37" name="Freeform 37"/>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38" name="Group 38"/>
          <p:cNvGrpSpPr/>
          <p:nvPr/>
        </p:nvGrpSpPr>
        <p:grpSpPr>
          <a:xfrm>
            <a:off x="7899198" y="8568795"/>
            <a:ext cx="208455" cy="1451046"/>
            <a:chOff x="0" y="0"/>
            <a:chExt cx="277940" cy="1934728"/>
          </a:xfrm>
        </p:grpSpPr>
        <p:sp>
          <p:nvSpPr>
            <p:cNvPr id="39" name="Freeform 39"/>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40" name="Group 40"/>
          <p:cNvGrpSpPr/>
          <p:nvPr/>
        </p:nvGrpSpPr>
        <p:grpSpPr>
          <a:xfrm>
            <a:off x="7392162" y="8709346"/>
            <a:ext cx="571902" cy="1357297"/>
            <a:chOff x="0" y="0"/>
            <a:chExt cx="762536" cy="1809730"/>
          </a:xfrm>
        </p:grpSpPr>
        <p:sp>
          <p:nvSpPr>
            <p:cNvPr id="41" name="Freeform 41"/>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42" name="Group 42"/>
          <p:cNvGrpSpPr/>
          <p:nvPr/>
        </p:nvGrpSpPr>
        <p:grpSpPr>
          <a:xfrm>
            <a:off x="6938001" y="8979045"/>
            <a:ext cx="897213" cy="1169645"/>
            <a:chOff x="0" y="0"/>
            <a:chExt cx="1196284" cy="1559527"/>
          </a:xfrm>
        </p:grpSpPr>
        <p:sp>
          <p:nvSpPr>
            <p:cNvPr id="43" name="Freeform 43"/>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44" name="Group 44"/>
          <p:cNvGrpSpPr/>
          <p:nvPr/>
        </p:nvGrpSpPr>
        <p:grpSpPr>
          <a:xfrm>
            <a:off x="6568776" y="9357082"/>
            <a:ext cx="1163874" cy="905873"/>
            <a:chOff x="0" y="0"/>
            <a:chExt cx="1551832" cy="1207831"/>
          </a:xfrm>
        </p:grpSpPr>
        <p:sp>
          <p:nvSpPr>
            <p:cNvPr id="45" name="Freeform 45"/>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46" name="Group 46"/>
          <p:cNvGrpSpPr/>
          <p:nvPr/>
        </p:nvGrpSpPr>
        <p:grpSpPr>
          <a:xfrm>
            <a:off x="6310928" y="9817167"/>
            <a:ext cx="1351370" cy="583604"/>
            <a:chOff x="0" y="0"/>
            <a:chExt cx="1801827" cy="778138"/>
          </a:xfrm>
        </p:grpSpPr>
        <p:sp>
          <p:nvSpPr>
            <p:cNvPr id="47" name="Freeform 47"/>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48" name="Group 48"/>
          <p:cNvGrpSpPr/>
          <p:nvPr/>
        </p:nvGrpSpPr>
        <p:grpSpPr>
          <a:xfrm>
            <a:off x="8763757" y="10277254"/>
            <a:ext cx="1451046" cy="211344"/>
            <a:chOff x="0" y="0"/>
            <a:chExt cx="1934728" cy="281792"/>
          </a:xfrm>
        </p:grpSpPr>
        <p:sp>
          <p:nvSpPr>
            <p:cNvPr id="49" name="Freeform 49"/>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50" name="Group 50"/>
          <p:cNvGrpSpPr/>
          <p:nvPr/>
        </p:nvGrpSpPr>
        <p:grpSpPr>
          <a:xfrm>
            <a:off x="8716808" y="9770215"/>
            <a:ext cx="1354409" cy="571902"/>
            <a:chOff x="0" y="0"/>
            <a:chExt cx="1805878" cy="762536"/>
          </a:xfrm>
        </p:grpSpPr>
        <p:sp>
          <p:nvSpPr>
            <p:cNvPr id="51" name="Freeform 51"/>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52" name="Group 52"/>
          <p:cNvGrpSpPr/>
          <p:nvPr/>
        </p:nvGrpSpPr>
        <p:grpSpPr>
          <a:xfrm>
            <a:off x="8631869" y="9318943"/>
            <a:ext cx="1169645" cy="894324"/>
            <a:chOff x="0" y="0"/>
            <a:chExt cx="1559527" cy="1192433"/>
          </a:xfrm>
        </p:grpSpPr>
        <p:sp>
          <p:nvSpPr>
            <p:cNvPr id="53" name="Freeform 53"/>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54" name="Group 54"/>
          <p:cNvGrpSpPr/>
          <p:nvPr/>
        </p:nvGrpSpPr>
        <p:grpSpPr>
          <a:xfrm>
            <a:off x="8517610" y="8949718"/>
            <a:ext cx="908912" cy="1163874"/>
            <a:chOff x="0" y="0"/>
            <a:chExt cx="1211882" cy="1551832"/>
          </a:xfrm>
        </p:grpSpPr>
        <p:sp>
          <p:nvSpPr>
            <p:cNvPr id="55" name="Freeform 55"/>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56" name="Group 56"/>
          <p:cNvGrpSpPr/>
          <p:nvPr/>
        </p:nvGrpSpPr>
        <p:grpSpPr>
          <a:xfrm>
            <a:off x="8382681" y="8691870"/>
            <a:ext cx="583604" cy="1351370"/>
            <a:chOff x="0" y="0"/>
            <a:chExt cx="778138" cy="1801827"/>
          </a:xfrm>
        </p:grpSpPr>
        <p:sp>
          <p:nvSpPr>
            <p:cNvPr id="57" name="Freeform 57"/>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58" name="Group 58"/>
          <p:cNvGrpSpPr/>
          <p:nvPr/>
        </p:nvGrpSpPr>
        <p:grpSpPr>
          <a:xfrm>
            <a:off x="15678358" y="8784344"/>
            <a:ext cx="1084311" cy="1084311"/>
            <a:chOff x="0" y="0"/>
            <a:chExt cx="1445748" cy="1445748"/>
          </a:xfrm>
        </p:grpSpPr>
        <p:sp>
          <p:nvSpPr>
            <p:cNvPr id="59" name="Freeform 5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0" name="Group 60"/>
          <p:cNvGrpSpPr/>
          <p:nvPr/>
        </p:nvGrpSpPr>
        <p:grpSpPr>
          <a:xfrm>
            <a:off x="15871482" y="8784344"/>
            <a:ext cx="1084311" cy="1084311"/>
            <a:chOff x="0" y="0"/>
            <a:chExt cx="1445748" cy="1445748"/>
          </a:xfrm>
        </p:grpSpPr>
        <p:sp>
          <p:nvSpPr>
            <p:cNvPr id="61" name="Freeform 6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2" name="Group 62"/>
          <p:cNvGrpSpPr/>
          <p:nvPr/>
        </p:nvGrpSpPr>
        <p:grpSpPr>
          <a:xfrm>
            <a:off x="16064474" y="8784344"/>
            <a:ext cx="1084443" cy="1084311"/>
            <a:chOff x="0" y="0"/>
            <a:chExt cx="1445924" cy="1445748"/>
          </a:xfrm>
        </p:grpSpPr>
        <p:sp>
          <p:nvSpPr>
            <p:cNvPr id="63" name="Freeform 63"/>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4" name="Group 64"/>
          <p:cNvGrpSpPr/>
          <p:nvPr/>
        </p:nvGrpSpPr>
        <p:grpSpPr>
          <a:xfrm>
            <a:off x="16257597" y="8784344"/>
            <a:ext cx="1084443" cy="1084311"/>
            <a:chOff x="0" y="0"/>
            <a:chExt cx="1445924" cy="1445748"/>
          </a:xfrm>
        </p:grpSpPr>
        <p:sp>
          <p:nvSpPr>
            <p:cNvPr id="65" name="Freeform 6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66" name="Group 66"/>
          <p:cNvGrpSpPr/>
          <p:nvPr/>
        </p:nvGrpSpPr>
        <p:grpSpPr>
          <a:xfrm>
            <a:off x="16450721" y="8784344"/>
            <a:ext cx="1084443" cy="1084311"/>
            <a:chOff x="0" y="0"/>
            <a:chExt cx="1445924" cy="1445748"/>
          </a:xfrm>
        </p:grpSpPr>
        <p:sp>
          <p:nvSpPr>
            <p:cNvPr id="67" name="Freeform 6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8" name="Group 68"/>
          <p:cNvGrpSpPr/>
          <p:nvPr/>
        </p:nvGrpSpPr>
        <p:grpSpPr>
          <a:xfrm>
            <a:off x="16643844" y="8784344"/>
            <a:ext cx="1084311" cy="1084311"/>
            <a:chOff x="0" y="0"/>
            <a:chExt cx="1445748" cy="1445748"/>
          </a:xfrm>
        </p:grpSpPr>
        <p:sp>
          <p:nvSpPr>
            <p:cNvPr id="69" name="Freeform 6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0" name="Group 70"/>
          <p:cNvGrpSpPr/>
          <p:nvPr/>
        </p:nvGrpSpPr>
        <p:grpSpPr>
          <a:xfrm>
            <a:off x="16836836" y="8784344"/>
            <a:ext cx="1084443" cy="1084311"/>
            <a:chOff x="0" y="0"/>
            <a:chExt cx="1445924" cy="1445748"/>
          </a:xfrm>
        </p:grpSpPr>
        <p:sp>
          <p:nvSpPr>
            <p:cNvPr id="71" name="Freeform 7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2" name="Group 72"/>
          <p:cNvGrpSpPr/>
          <p:nvPr/>
        </p:nvGrpSpPr>
        <p:grpSpPr>
          <a:xfrm>
            <a:off x="17029960" y="8784344"/>
            <a:ext cx="1084443" cy="1084311"/>
            <a:chOff x="0" y="0"/>
            <a:chExt cx="1445924" cy="1445748"/>
          </a:xfrm>
        </p:grpSpPr>
        <p:sp>
          <p:nvSpPr>
            <p:cNvPr id="73" name="Freeform 7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4" name="Group 74"/>
          <p:cNvGrpSpPr/>
          <p:nvPr/>
        </p:nvGrpSpPr>
        <p:grpSpPr>
          <a:xfrm>
            <a:off x="17223083" y="8784344"/>
            <a:ext cx="1084443" cy="1084311"/>
            <a:chOff x="0" y="0"/>
            <a:chExt cx="1445924" cy="1445748"/>
          </a:xfrm>
        </p:grpSpPr>
        <p:sp>
          <p:nvSpPr>
            <p:cNvPr id="75" name="Freeform 7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6" name="Group 76"/>
          <p:cNvGrpSpPr/>
          <p:nvPr/>
        </p:nvGrpSpPr>
        <p:grpSpPr>
          <a:xfrm>
            <a:off x="17416207" y="8784344"/>
            <a:ext cx="1084443" cy="1084311"/>
            <a:chOff x="0" y="0"/>
            <a:chExt cx="1445924" cy="1445748"/>
          </a:xfrm>
        </p:grpSpPr>
        <p:sp>
          <p:nvSpPr>
            <p:cNvPr id="77" name="Freeform 7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8" name="Group 78"/>
          <p:cNvGrpSpPr/>
          <p:nvPr/>
        </p:nvGrpSpPr>
        <p:grpSpPr>
          <a:xfrm>
            <a:off x="17609331" y="8784344"/>
            <a:ext cx="1084311" cy="1084311"/>
            <a:chOff x="0" y="0"/>
            <a:chExt cx="1445748" cy="1445748"/>
          </a:xfrm>
        </p:grpSpPr>
        <p:sp>
          <p:nvSpPr>
            <p:cNvPr id="79" name="Freeform 7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0" name="Group 80"/>
          <p:cNvGrpSpPr/>
          <p:nvPr/>
        </p:nvGrpSpPr>
        <p:grpSpPr>
          <a:xfrm>
            <a:off x="17802322" y="8784344"/>
            <a:ext cx="1084443" cy="1084311"/>
            <a:chOff x="0" y="0"/>
            <a:chExt cx="1445924" cy="1445748"/>
          </a:xfrm>
        </p:grpSpPr>
        <p:sp>
          <p:nvSpPr>
            <p:cNvPr id="81" name="Freeform 8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2" name="Group 82"/>
          <p:cNvGrpSpPr/>
          <p:nvPr/>
        </p:nvGrpSpPr>
        <p:grpSpPr>
          <a:xfrm>
            <a:off x="17995446" y="8784344"/>
            <a:ext cx="1084443" cy="1084311"/>
            <a:chOff x="0" y="0"/>
            <a:chExt cx="1445924" cy="1445748"/>
          </a:xfrm>
        </p:grpSpPr>
        <p:sp>
          <p:nvSpPr>
            <p:cNvPr id="83" name="Freeform 8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84" name="Group 84"/>
          <p:cNvGrpSpPr/>
          <p:nvPr/>
        </p:nvGrpSpPr>
        <p:grpSpPr>
          <a:xfrm>
            <a:off x="18188569" y="8784344"/>
            <a:ext cx="1084443" cy="1084311"/>
            <a:chOff x="0" y="0"/>
            <a:chExt cx="1445924" cy="1445748"/>
          </a:xfrm>
        </p:grpSpPr>
        <p:sp>
          <p:nvSpPr>
            <p:cNvPr id="85" name="Freeform 8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pic>
        <p:nvPicPr>
          <p:cNvPr id="86" name="Picture 86"/>
          <p:cNvPicPr>
            <a:picLocks noChangeAspect="1"/>
          </p:cNvPicPr>
          <p:nvPr/>
        </p:nvPicPr>
        <p:blipFill>
          <a:blip r:embed="rId3"/>
          <a:srcRect/>
          <a:stretch>
            <a:fillRect/>
          </a:stretch>
        </p:blipFill>
        <p:spPr>
          <a:xfrm rot="1254324">
            <a:off x="12966683" y="1845637"/>
            <a:ext cx="8512800" cy="6214326"/>
          </a:xfrm>
          <a:prstGeom prst="rect">
            <a:avLst/>
          </a:prstGeom>
        </p:spPr>
      </p:pic>
      <p:pic>
        <p:nvPicPr>
          <p:cNvPr id="87" name="Picture 8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1344394" y="1927780"/>
            <a:ext cx="510346" cy="730964"/>
          </a:xfrm>
          <a:prstGeom prst="rect">
            <a:avLst/>
          </a:prstGeom>
        </p:spPr>
      </p:pic>
      <p:pic>
        <p:nvPicPr>
          <p:cNvPr id="88" name="Picture 88"/>
          <p:cNvPicPr>
            <a:picLocks noChangeAspect="1"/>
          </p:cNvPicPr>
          <p:nvPr/>
        </p:nvPicPr>
        <p:blipFill>
          <a:blip r:embed="rId6"/>
          <a:srcRect/>
          <a:stretch>
            <a:fillRect/>
          </a:stretch>
        </p:blipFill>
        <p:spPr>
          <a:xfrm>
            <a:off x="2693125" y="2919877"/>
            <a:ext cx="13193440" cy="6897290"/>
          </a:xfrm>
          <a:prstGeom prst="rect">
            <a:avLst/>
          </a:prstGeom>
        </p:spPr>
      </p:pic>
      <p:sp>
        <p:nvSpPr>
          <p:cNvPr id="89" name="TextBox 89"/>
          <p:cNvSpPr txBox="1"/>
          <p:nvPr/>
        </p:nvSpPr>
        <p:spPr>
          <a:xfrm>
            <a:off x="1975969" y="1925320"/>
            <a:ext cx="10946346" cy="571500"/>
          </a:xfrm>
          <a:prstGeom prst="rect">
            <a:avLst/>
          </a:prstGeom>
        </p:spPr>
        <p:txBody>
          <a:bodyPr lIns="0" tIns="0" rIns="0" bIns="0" rtlCol="0" anchor="t">
            <a:spAutoFit/>
          </a:bodyPr>
          <a:lstStyle/>
          <a:p>
            <a:pPr>
              <a:lnSpc>
                <a:spcPts val="4440"/>
              </a:lnSpc>
            </a:pPr>
            <a:r>
              <a:rPr lang="en-US" sz="3700">
                <a:solidFill>
                  <a:srgbClr val="FFFFFF"/>
                </a:solidFill>
                <a:latin typeface="Days"/>
              </a:rPr>
              <a:t>Evaluation using linear kernel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18" y="8032150"/>
            <a:ext cx="18706426" cy="5362500"/>
          </a:xfrm>
          <a:prstGeom prst="rect">
            <a:avLst/>
          </a:prstGeom>
        </p:spPr>
      </p:pic>
      <p:grpSp>
        <p:nvGrpSpPr>
          <p:cNvPr id="4" name="Group 4"/>
          <p:cNvGrpSpPr/>
          <p:nvPr/>
        </p:nvGrpSpPr>
        <p:grpSpPr>
          <a:xfrm>
            <a:off x="16966362" y="8356625"/>
            <a:ext cx="560665" cy="244951"/>
            <a:chOff x="0" y="0"/>
            <a:chExt cx="747554" cy="326601"/>
          </a:xfrm>
        </p:grpSpPr>
        <p:sp>
          <p:nvSpPr>
            <p:cNvPr id="5" name="Freeform 5"/>
            <p:cNvSpPr/>
            <p:nvPr/>
          </p:nvSpPr>
          <p:spPr>
            <a:xfrm>
              <a:off x="127" y="0"/>
              <a:ext cx="747395" cy="326644"/>
            </a:xfrm>
            <a:custGeom>
              <a:avLst/>
              <a:gdLst/>
              <a:ahLst/>
              <a:cxnLst/>
              <a:rect l="l" t="t" r="r" b="b"/>
              <a:pathLst>
                <a:path w="747395" h="326644">
                  <a:moveTo>
                    <a:pt x="747395" y="0"/>
                  </a:moveTo>
                  <a:cubicBezTo>
                    <a:pt x="722122" y="186817"/>
                    <a:pt x="562229" y="326644"/>
                    <a:pt x="373634" y="326644"/>
                  </a:cubicBezTo>
                  <a:cubicBezTo>
                    <a:pt x="185039" y="326644"/>
                    <a:pt x="25146" y="186817"/>
                    <a:pt x="0" y="0"/>
                  </a:cubicBezTo>
                  <a:close/>
                </a:path>
              </a:pathLst>
            </a:custGeom>
            <a:solidFill>
              <a:srgbClr val="72F49A"/>
            </a:solidFill>
          </p:spPr>
        </p:sp>
      </p:grpSp>
      <p:grpSp>
        <p:nvGrpSpPr>
          <p:cNvPr id="6" name="Group 6"/>
          <p:cNvGrpSpPr/>
          <p:nvPr/>
        </p:nvGrpSpPr>
        <p:grpSpPr>
          <a:xfrm>
            <a:off x="16972361" y="8032140"/>
            <a:ext cx="560665" cy="246260"/>
            <a:chOff x="0" y="0"/>
            <a:chExt cx="747554" cy="328347"/>
          </a:xfrm>
        </p:grpSpPr>
        <p:sp>
          <p:nvSpPr>
            <p:cNvPr id="7" name="Freeform 7"/>
            <p:cNvSpPr/>
            <p:nvPr/>
          </p:nvSpPr>
          <p:spPr>
            <a:xfrm>
              <a:off x="127" y="0"/>
              <a:ext cx="747395" cy="328295"/>
            </a:xfrm>
            <a:custGeom>
              <a:avLst/>
              <a:gdLst/>
              <a:ahLst/>
              <a:cxnLst/>
              <a:rect l="l" t="t" r="r" b="b"/>
              <a:pathLst>
                <a:path w="747395" h="328295">
                  <a:moveTo>
                    <a:pt x="747395" y="0"/>
                  </a:moveTo>
                  <a:cubicBezTo>
                    <a:pt x="723773" y="186817"/>
                    <a:pt x="563880" y="328295"/>
                    <a:pt x="373634" y="328295"/>
                  </a:cubicBezTo>
                  <a:cubicBezTo>
                    <a:pt x="185039" y="328295"/>
                    <a:pt x="25146" y="186817"/>
                    <a:pt x="0" y="0"/>
                  </a:cubicBezTo>
                  <a:close/>
                </a:path>
              </a:pathLst>
            </a:custGeom>
            <a:solidFill>
              <a:srgbClr val="72F49A"/>
            </a:solidFill>
          </p:spPr>
        </p:sp>
      </p:grpSp>
      <p:grpSp>
        <p:nvGrpSpPr>
          <p:cNvPr id="8" name="Group 8"/>
          <p:cNvGrpSpPr/>
          <p:nvPr/>
        </p:nvGrpSpPr>
        <p:grpSpPr>
          <a:xfrm>
            <a:off x="18387599" y="266185"/>
            <a:ext cx="29771" cy="1462744"/>
            <a:chOff x="0" y="0"/>
            <a:chExt cx="39695" cy="1950325"/>
          </a:xfrm>
        </p:grpSpPr>
        <p:sp>
          <p:nvSpPr>
            <p:cNvPr id="9" name="Freeform 9"/>
            <p:cNvSpPr/>
            <p:nvPr/>
          </p:nvSpPr>
          <p:spPr>
            <a:xfrm>
              <a:off x="12954"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0" name="Group 10"/>
          <p:cNvGrpSpPr/>
          <p:nvPr/>
        </p:nvGrpSpPr>
        <p:grpSpPr>
          <a:xfrm>
            <a:off x="18540000" y="342308"/>
            <a:ext cx="398993" cy="1412906"/>
            <a:chOff x="0" y="0"/>
            <a:chExt cx="531991" cy="1883875"/>
          </a:xfrm>
        </p:grpSpPr>
        <p:sp>
          <p:nvSpPr>
            <p:cNvPr id="11" name="Freeform 11"/>
            <p:cNvSpPr/>
            <p:nvPr/>
          </p:nvSpPr>
          <p:spPr>
            <a:xfrm>
              <a:off x="12700" y="12954"/>
              <a:ext cx="492506" cy="1844167"/>
            </a:xfrm>
            <a:custGeom>
              <a:avLst/>
              <a:gdLst/>
              <a:ahLst/>
              <a:cxnLst/>
              <a:rect l="l" t="t" r="r" b="b"/>
              <a:pathLst>
                <a:path w="492506" h="1844167">
                  <a:moveTo>
                    <a:pt x="492506" y="0"/>
                  </a:moveTo>
                  <a:lnTo>
                    <a:pt x="0" y="1844167"/>
                  </a:lnTo>
                </a:path>
              </a:pathLst>
            </a:custGeom>
            <a:solidFill>
              <a:srgbClr val="000000">
                <a:alpha val="0"/>
              </a:srgbClr>
            </a:solidFill>
          </p:spPr>
        </p:sp>
      </p:grpSp>
      <p:grpSp>
        <p:nvGrpSpPr>
          <p:cNvPr id="12" name="Group 12"/>
          <p:cNvGrpSpPr/>
          <p:nvPr/>
        </p:nvGrpSpPr>
        <p:grpSpPr>
          <a:xfrm>
            <a:off x="18677665" y="553359"/>
            <a:ext cx="744815" cy="1269321"/>
            <a:chOff x="0" y="0"/>
            <a:chExt cx="993086" cy="1692427"/>
          </a:xfrm>
        </p:grpSpPr>
        <p:sp>
          <p:nvSpPr>
            <p:cNvPr id="13" name="Freeform 13"/>
            <p:cNvSpPr/>
            <p:nvPr/>
          </p:nvSpPr>
          <p:spPr>
            <a:xfrm>
              <a:off x="12954" y="12700"/>
              <a:ext cx="953389" cy="1652778"/>
            </a:xfrm>
            <a:custGeom>
              <a:avLst/>
              <a:gdLst/>
              <a:ahLst/>
              <a:cxnLst/>
              <a:rect l="l" t="t" r="r" b="b"/>
              <a:pathLst>
                <a:path w="953389" h="1652778">
                  <a:moveTo>
                    <a:pt x="953389" y="0"/>
                  </a:moveTo>
                  <a:lnTo>
                    <a:pt x="0" y="1652778"/>
                  </a:lnTo>
                </a:path>
              </a:pathLst>
            </a:custGeom>
            <a:solidFill>
              <a:srgbClr val="000000">
                <a:alpha val="0"/>
              </a:srgbClr>
            </a:solidFill>
          </p:spPr>
        </p:sp>
      </p:grpSp>
      <p:grpSp>
        <p:nvGrpSpPr>
          <p:cNvPr id="14" name="Group 14"/>
          <p:cNvGrpSpPr/>
          <p:nvPr/>
        </p:nvGrpSpPr>
        <p:grpSpPr>
          <a:xfrm>
            <a:off x="18794966" y="881556"/>
            <a:ext cx="1040799" cy="1040799"/>
            <a:chOff x="0" y="0"/>
            <a:chExt cx="1387732" cy="1387732"/>
          </a:xfrm>
        </p:grpSpPr>
        <p:sp>
          <p:nvSpPr>
            <p:cNvPr id="15" name="Freeform 15"/>
            <p:cNvSpPr/>
            <p:nvPr/>
          </p:nvSpPr>
          <p:spPr>
            <a:xfrm>
              <a:off x="12700" y="12700"/>
              <a:ext cx="1347978" cy="1347978"/>
            </a:xfrm>
            <a:custGeom>
              <a:avLst/>
              <a:gdLst/>
              <a:ahLst/>
              <a:cxnLst/>
              <a:rect l="l" t="t" r="r" b="b"/>
              <a:pathLst>
                <a:path w="1347978" h="1347978">
                  <a:moveTo>
                    <a:pt x="1347978" y="0"/>
                  </a:moveTo>
                  <a:lnTo>
                    <a:pt x="0" y="1347978"/>
                  </a:lnTo>
                </a:path>
              </a:pathLst>
            </a:custGeom>
            <a:solidFill>
              <a:srgbClr val="000000">
                <a:alpha val="0"/>
              </a:srgbClr>
            </a:solidFill>
          </p:spPr>
        </p:sp>
      </p:grpSp>
      <p:grpSp>
        <p:nvGrpSpPr>
          <p:cNvPr id="16" name="Group 16"/>
          <p:cNvGrpSpPr/>
          <p:nvPr/>
        </p:nvGrpSpPr>
        <p:grpSpPr>
          <a:xfrm>
            <a:off x="18879905" y="1303504"/>
            <a:ext cx="1269321" cy="747700"/>
            <a:chOff x="0" y="0"/>
            <a:chExt cx="1692427" cy="996934"/>
          </a:xfrm>
        </p:grpSpPr>
        <p:sp>
          <p:nvSpPr>
            <p:cNvPr id="17" name="Freeform 1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8" name="Group 18"/>
          <p:cNvGrpSpPr/>
          <p:nvPr/>
        </p:nvGrpSpPr>
        <p:grpSpPr>
          <a:xfrm>
            <a:off x="18929745" y="1792915"/>
            <a:ext cx="1412906" cy="401879"/>
            <a:chOff x="0" y="0"/>
            <a:chExt cx="1883875" cy="535838"/>
          </a:xfrm>
        </p:grpSpPr>
        <p:sp>
          <p:nvSpPr>
            <p:cNvPr id="19" name="Freeform 19"/>
            <p:cNvSpPr/>
            <p:nvPr/>
          </p:nvSpPr>
          <p:spPr>
            <a:xfrm>
              <a:off x="12954"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0" name="Group 20"/>
          <p:cNvGrpSpPr/>
          <p:nvPr/>
        </p:nvGrpSpPr>
        <p:grpSpPr>
          <a:xfrm>
            <a:off x="18941444" y="2317427"/>
            <a:ext cx="1462744" cy="29771"/>
            <a:chOff x="0" y="0"/>
            <a:chExt cx="1950325" cy="39695"/>
          </a:xfrm>
        </p:grpSpPr>
        <p:sp>
          <p:nvSpPr>
            <p:cNvPr id="21" name="Freeform 21"/>
            <p:cNvSpPr/>
            <p:nvPr/>
          </p:nvSpPr>
          <p:spPr>
            <a:xfrm>
              <a:off x="12954" y="12954"/>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22" name="Group 22"/>
          <p:cNvGrpSpPr/>
          <p:nvPr/>
        </p:nvGrpSpPr>
        <p:grpSpPr>
          <a:xfrm>
            <a:off x="18912120" y="2466939"/>
            <a:ext cx="1415944" cy="401879"/>
            <a:chOff x="0" y="0"/>
            <a:chExt cx="1887926" cy="535838"/>
          </a:xfrm>
        </p:grpSpPr>
        <p:sp>
          <p:nvSpPr>
            <p:cNvPr id="23" name="Freeform 23"/>
            <p:cNvSpPr/>
            <p:nvPr/>
          </p:nvSpPr>
          <p:spPr>
            <a:xfrm>
              <a:off x="12954" y="12700"/>
              <a:ext cx="1847977" cy="496316"/>
            </a:xfrm>
            <a:custGeom>
              <a:avLst/>
              <a:gdLst/>
              <a:ahLst/>
              <a:cxnLst/>
              <a:rect l="l" t="t" r="r" b="b"/>
              <a:pathLst>
                <a:path w="1847977" h="496316">
                  <a:moveTo>
                    <a:pt x="1847977" y="496316"/>
                  </a:moveTo>
                  <a:lnTo>
                    <a:pt x="0" y="0"/>
                  </a:lnTo>
                </a:path>
              </a:pathLst>
            </a:custGeom>
            <a:solidFill>
              <a:srgbClr val="000000">
                <a:alpha val="0"/>
              </a:srgbClr>
            </a:solidFill>
          </p:spPr>
        </p:sp>
      </p:grpSp>
      <p:grpSp>
        <p:nvGrpSpPr>
          <p:cNvPr id="24" name="Group 24"/>
          <p:cNvGrpSpPr/>
          <p:nvPr/>
        </p:nvGrpSpPr>
        <p:grpSpPr>
          <a:xfrm>
            <a:off x="18847692" y="2607636"/>
            <a:ext cx="1269321" cy="744815"/>
            <a:chOff x="0" y="0"/>
            <a:chExt cx="1692427" cy="993086"/>
          </a:xfrm>
        </p:grpSpPr>
        <p:sp>
          <p:nvSpPr>
            <p:cNvPr id="25" name="Freeform 25"/>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26" name="Group 26"/>
          <p:cNvGrpSpPr/>
          <p:nvPr/>
        </p:nvGrpSpPr>
        <p:grpSpPr>
          <a:xfrm>
            <a:off x="18745131" y="2721899"/>
            <a:ext cx="1043685" cy="1043685"/>
            <a:chOff x="0" y="0"/>
            <a:chExt cx="1391580" cy="1391580"/>
          </a:xfrm>
        </p:grpSpPr>
        <p:sp>
          <p:nvSpPr>
            <p:cNvPr id="27" name="Freeform 27"/>
            <p:cNvSpPr/>
            <p:nvPr/>
          </p:nvSpPr>
          <p:spPr>
            <a:xfrm>
              <a:off x="12954" y="12700"/>
              <a:ext cx="1351788" cy="1352042"/>
            </a:xfrm>
            <a:custGeom>
              <a:avLst/>
              <a:gdLst/>
              <a:ahLst/>
              <a:cxnLst/>
              <a:rect l="l" t="t" r="r" b="b"/>
              <a:pathLst>
                <a:path w="1351788" h="1352042">
                  <a:moveTo>
                    <a:pt x="1351788" y="1352042"/>
                  </a:moveTo>
                  <a:lnTo>
                    <a:pt x="0" y="0"/>
                  </a:lnTo>
                </a:path>
              </a:pathLst>
            </a:custGeom>
            <a:solidFill>
              <a:srgbClr val="000000">
                <a:alpha val="0"/>
              </a:srgbClr>
            </a:solidFill>
          </p:spPr>
        </p:sp>
      </p:grpSp>
      <p:grpSp>
        <p:nvGrpSpPr>
          <p:cNvPr id="28" name="Group 28"/>
          <p:cNvGrpSpPr/>
          <p:nvPr/>
        </p:nvGrpSpPr>
        <p:grpSpPr>
          <a:xfrm>
            <a:off x="18619164" y="2809723"/>
            <a:ext cx="744815" cy="1269473"/>
            <a:chOff x="0" y="0"/>
            <a:chExt cx="993086" cy="1692631"/>
          </a:xfrm>
        </p:grpSpPr>
        <p:sp>
          <p:nvSpPr>
            <p:cNvPr id="29" name="Freeform 29"/>
            <p:cNvSpPr/>
            <p:nvPr/>
          </p:nvSpPr>
          <p:spPr>
            <a:xfrm>
              <a:off x="12700" y="12954"/>
              <a:ext cx="953389" cy="1652651"/>
            </a:xfrm>
            <a:custGeom>
              <a:avLst/>
              <a:gdLst/>
              <a:ahLst/>
              <a:cxnLst/>
              <a:rect l="l" t="t" r="r" b="b"/>
              <a:pathLst>
                <a:path w="953389" h="1652651">
                  <a:moveTo>
                    <a:pt x="953389" y="1652651"/>
                  </a:moveTo>
                  <a:lnTo>
                    <a:pt x="0" y="0"/>
                  </a:lnTo>
                </a:path>
              </a:pathLst>
            </a:custGeom>
            <a:solidFill>
              <a:srgbClr val="000000">
                <a:alpha val="0"/>
              </a:srgbClr>
            </a:solidFill>
          </p:spPr>
        </p:sp>
      </p:grpSp>
      <p:grpSp>
        <p:nvGrpSpPr>
          <p:cNvPr id="30" name="Group 30"/>
          <p:cNvGrpSpPr/>
          <p:nvPr/>
        </p:nvGrpSpPr>
        <p:grpSpPr>
          <a:xfrm>
            <a:off x="18475576" y="2859561"/>
            <a:ext cx="398993" cy="1413059"/>
            <a:chOff x="0" y="0"/>
            <a:chExt cx="531991" cy="1884078"/>
          </a:xfrm>
        </p:grpSpPr>
        <p:sp>
          <p:nvSpPr>
            <p:cNvPr id="31" name="Freeform 31"/>
            <p:cNvSpPr/>
            <p:nvPr/>
          </p:nvSpPr>
          <p:spPr>
            <a:xfrm>
              <a:off x="12700" y="12954"/>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32" name="Group 32"/>
          <p:cNvGrpSpPr/>
          <p:nvPr/>
        </p:nvGrpSpPr>
        <p:grpSpPr>
          <a:xfrm>
            <a:off x="18323174" y="2871259"/>
            <a:ext cx="29771" cy="1462896"/>
            <a:chOff x="0" y="0"/>
            <a:chExt cx="39695" cy="1950528"/>
          </a:xfrm>
        </p:grpSpPr>
        <p:sp>
          <p:nvSpPr>
            <p:cNvPr id="33" name="Freeform 33"/>
            <p:cNvSpPr/>
            <p:nvPr/>
          </p:nvSpPr>
          <p:spPr>
            <a:xfrm>
              <a:off x="12700"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34" name="Group 34"/>
          <p:cNvGrpSpPr/>
          <p:nvPr/>
        </p:nvGrpSpPr>
        <p:grpSpPr>
          <a:xfrm>
            <a:off x="17801554" y="2842088"/>
            <a:ext cx="398993" cy="1412906"/>
            <a:chOff x="0" y="0"/>
            <a:chExt cx="531991" cy="1883875"/>
          </a:xfrm>
        </p:grpSpPr>
        <p:sp>
          <p:nvSpPr>
            <p:cNvPr id="35" name="Freeform 35"/>
            <p:cNvSpPr/>
            <p:nvPr/>
          </p:nvSpPr>
          <p:spPr>
            <a:xfrm>
              <a:off x="12700" y="12700"/>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36" name="Group 36"/>
          <p:cNvGrpSpPr/>
          <p:nvPr/>
        </p:nvGrpSpPr>
        <p:grpSpPr>
          <a:xfrm>
            <a:off x="17317921" y="2774625"/>
            <a:ext cx="744815" cy="1269321"/>
            <a:chOff x="0" y="0"/>
            <a:chExt cx="993086" cy="1692427"/>
          </a:xfrm>
        </p:grpSpPr>
        <p:sp>
          <p:nvSpPr>
            <p:cNvPr id="37" name="Freeform 37"/>
            <p:cNvSpPr/>
            <p:nvPr/>
          </p:nvSpPr>
          <p:spPr>
            <a:xfrm>
              <a:off x="12954" y="12700"/>
              <a:ext cx="953389" cy="1652905"/>
            </a:xfrm>
            <a:custGeom>
              <a:avLst/>
              <a:gdLst/>
              <a:ahLst/>
              <a:cxnLst/>
              <a:rect l="l" t="t" r="r" b="b"/>
              <a:pathLst>
                <a:path w="953389" h="1652905">
                  <a:moveTo>
                    <a:pt x="0" y="1652905"/>
                  </a:moveTo>
                  <a:lnTo>
                    <a:pt x="953389" y="0"/>
                  </a:lnTo>
                </a:path>
              </a:pathLst>
            </a:custGeom>
            <a:solidFill>
              <a:srgbClr val="000000">
                <a:alpha val="0"/>
              </a:srgbClr>
            </a:solidFill>
          </p:spPr>
        </p:sp>
      </p:grpSp>
      <p:grpSp>
        <p:nvGrpSpPr>
          <p:cNvPr id="38" name="Group 38"/>
          <p:cNvGrpSpPr/>
          <p:nvPr/>
        </p:nvGrpSpPr>
        <p:grpSpPr>
          <a:xfrm>
            <a:off x="16904785" y="2674950"/>
            <a:ext cx="1040799" cy="1043685"/>
            <a:chOff x="0" y="0"/>
            <a:chExt cx="1387732" cy="1391580"/>
          </a:xfrm>
        </p:grpSpPr>
        <p:sp>
          <p:nvSpPr>
            <p:cNvPr id="39" name="Freeform 39"/>
            <p:cNvSpPr/>
            <p:nvPr/>
          </p:nvSpPr>
          <p:spPr>
            <a:xfrm>
              <a:off x="12700" y="12954"/>
              <a:ext cx="1347978" cy="1351788"/>
            </a:xfrm>
            <a:custGeom>
              <a:avLst/>
              <a:gdLst/>
              <a:ahLst/>
              <a:cxnLst/>
              <a:rect l="l" t="t" r="r" b="b"/>
              <a:pathLst>
                <a:path w="1347978" h="1351788">
                  <a:moveTo>
                    <a:pt x="0" y="1351788"/>
                  </a:moveTo>
                  <a:lnTo>
                    <a:pt x="1347978" y="0"/>
                  </a:lnTo>
                </a:path>
              </a:pathLst>
            </a:custGeom>
            <a:solidFill>
              <a:srgbClr val="000000">
                <a:alpha val="0"/>
              </a:srgbClr>
            </a:solidFill>
          </p:spPr>
        </p:sp>
      </p:grpSp>
      <p:grpSp>
        <p:nvGrpSpPr>
          <p:cNvPr id="40" name="Group 40"/>
          <p:cNvGrpSpPr/>
          <p:nvPr/>
        </p:nvGrpSpPr>
        <p:grpSpPr>
          <a:xfrm>
            <a:off x="16591176" y="2548986"/>
            <a:ext cx="1269473" cy="744815"/>
            <a:chOff x="0" y="0"/>
            <a:chExt cx="1692631" cy="993086"/>
          </a:xfrm>
        </p:grpSpPr>
        <p:sp>
          <p:nvSpPr>
            <p:cNvPr id="41" name="Freeform 41"/>
            <p:cNvSpPr/>
            <p:nvPr/>
          </p:nvSpPr>
          <p:spPr>
            <a:xfrm>
              <a:off x="12954" y="12700"/>
              <a:ext cx="1652651" cy="953389"/>
            </a:xfrm>
            <a:custGeom>
              <a:avLst/>
              <a:gdLst/>
              <a:ahLst/>
              <a:cxnLst/>
              <a:rect l="l" t="t" r="r" b="b"/>
              <a:pathLst>
                <a:path w="1652651" h="953389">
                  <a:moveTo>
                    <a:pt x="0" y="953389"/>
                  </a:moveTo>
                  <a:lnTo>
                    <a:pt x="1652651" y="0"/>
                  </a:lnTo>
                </a:path>
              </a:pathLst>
            </a:custGeom>
            <a:solidFill>
              <a:srgbClr val="000000">
                <a:alpha val="0"/>
              </a:srgbClr>
            </a:solidFill>
          </p:spPr>
        </p:sp>
      </p:grpSp>
      <p:grpSp>
        <p:nvGrpSpPr>
          <p:cNvPr id="42" name="Group 42"/>
          <p:cNvGrpSpPr/>
          <p:nvPr/>
        </p:nvGrpSpPr>
        <p:grpSpPr>
          <a:xfrm>
            <a:off x="16397752" y="2402515"/>
            <a:ext cx="1413059" cy="401879"/>
            <a:chOff x="0" y="0"/>
            <a:chExt cx="1884078" cy="535838"/>
          </a:xfrm>
        </p:grpSpPr>
        <p:sp>
          <p:nvSpPr>
            <p:cNvPr id="43" name="Freeform 43"/>
            <p:cNvSpPr/>
            <p:nvPr/>
          </p:nvSpPr>
          <p:spPr>
            <a:xfrm>
              <a:off x="12954" y="12700"/>
              <a:ext cx="1844167" cy="496189"/>
            </a:xfrm>
            <a:custGeom>
              <a:avLst/>
              <a:gdLst/>
              <a:ahLst/>
              <a:cxnLst/>
              <a:rect l="l" t="t" r="r" b="b"/>
              <a:pathLst>
                <a:path w="1844167" h="496189">
                  <a:moveTo>
                    <a:pt x="0" y="496189"/>
                  </a:moveTo>
                  <a:lnTo>
                    <a:pt x="1844167" y="0"/>
                  </a:lnTo>
                </a:path>
              </a:pathLst>
            </a:custGeom>
            <a:solidFill>
              <a:srgbClr val="000000">
                <a:alpha val="0"/>
              </a:srgbClr>
            </a:solidFill>
          </p:spPr>
        </p:sp>
      </p:grpSp>
      <p:grpSp>
        <p:nvGrpSpPr>
          <p:cNvPr id="44" name="Group 44"/>
          <p:cNvGrpSpPr/>
          <p:nvPr/>
        </p:nvGrpSpPr>
        <p:grpSpPr>
          <a:xfrm>
            <a:off x="16336217" y="2250113"/>
            <a:ext cx="1462896" cy="29771"/>
            <a:chOff x="0" y="0"/>
            <a:chExt cx="1950528" cy="39695"/>
          </a:xfrm>
        </p:grpSpPr>
        <p:sp>
          <p:nvSpPr>
            <p:cNvPr id="45" name="Freeform 45"/>
            <p:cNvSpPr/>
            <p:nvPr/>
          </p:nvSpPr>
          <p:spPr>
            <a:xfrm>
              <a:off x="12954" y="12700"/>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46" name="Group 46"/>
          <p:cNvGrpSpPr/>
          <p:nvPr/>
        </p:nvGrpSpPr>
        <p:grpSpPr>
          <a:xfrm>
            <a:off x="16415378" y="1728490"/>
            <a:ext cx="1412906" cy="401879"/>
            <a:chOff x="0" y="0"/>
            <a:chExt cx="1883875" cy="535838"/>
          </a:xfrm>
        </p:grpSpPr>
        <p:sp>
          <p:nvSpPr>
            <p:cNvPr id="47" name="Freeform 47"/>
            <p:cNvSpPr/>
            <p:nvPr/>
          </p:nvSpPr>
          <p:spPr>
            <a:xfrm>
              <a:off x="12954"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48" name="Group 48"/>
          <p:cNvGrpSpPr/>
          <p:nvPr/>
        </p:nvGrpSpPr>
        <p:grpSpPr>
          <a:xfrm>
            <a:off x="16623388" y="1244854"/>
            <a:ext cx="1269473" cy="747853"/>
            <a:chOff x="0" y="0"/>
            <a:chExt cx="1692631" cy="997137"/>
          </a:xfrm>
        </p:grpSpPr>
        <p:sp>
          <p:nvSpPr>
            <p:cNvPr id="49" name="Freeform 49"/>
            <p:cNvSpPr/>
            <p:nvPr/>
          </p:nvSpPr>
          <p:spPr>
            <a:xfrm>
              <a:off x="12954" y="12954"/>
              <a:ext cx="1652651" cy="957199"/>
            </a:xfrm>
            <a:custGeom>
              <a:avLst/>
              <a:gdLst/>
              <a:ahLst/>
              <a:cxnLst/>
              <a:rect l="l" t="t" r="r" b="b"/>
              <a:pathLst>
                <a:path w="1652651" h="957199">
                  <a:moveTo>
                    <a:pt x="0" y="0"/>
                  </a:moveTo>
                  <a:lnTo>
                    <a:pt x="1652651" y="957199"/>
                  </a:lnTo>
                </a:path>
              </a:pathLst>
            </a:custGeom>
            <a:solidFill>
              <a:srgbClr val="000000">
                <a:alpha val="0"/>
              </a:srgbClr>
            </a:solidFill>
          </p:spPr>
        </p:sp>
      </p:grpSp>
      <p:grpSp>
        <p:nvGrpSpPr>
          <p:cNvPr id="50" name="Group 50"/>
          <p:cNvGrpSpPr/>
          <p:nvPr/>
        </p:nvGrpSpPr>
        <p:grpSpPr>
          <a:xfrm>
            <a:off x="16951737" y="831718"/>
            <a:ext cx="1043685" cy="1043685"/>
            <a:chOff x="0" y="0"/>
            <a:chExt cx="1391580" cy="1391580"/>
          </a:xfrm>
        </p:grpSpPr>
        <p:sp>
          <p:nvSpPr>
            <p:cNvPr id="51" name="Freeform 51"/>
            <p:cNvSpPr/>
            <p:nvPr/>
          </p:nvSpPr>
          <p:spPr>
            <a:xfrm>
              <a:off x="12700" y="12700"/>
              <a:ext cx="1351915" cy="1352042"/>
            </a:xfrm>
            <a:custGeom>
              <a:avLst/>
              <a:gdLst/>
              <a:ahLst/>
              <a:cxnLst/>
              <a:rect l="l" t="t" r="r" b="b"/>
              <a:pathLst>
                <a:path w="1351915" h="1352042">
                  <a:moveTo>
                    <a:pt x="0" y="0"/>
                  </a:moveTo>
                  <a:lnTo>
                    <a:pt x="1351915" y="1352042"/>
                  </a:lnTo>
                </a:path>
              </a:pathLst>
            </a:custGeom>
            <a:solidFill>
              <a:srgbClr val="000000">
                <a:alpha val="0"/>
              </a:srgbClr>
            </a:solidFill>
          </p:spPr>
        </p:sp>
      </p:grpSp>
      <p:grpSp>
        <p:nvGrpSpPr>
          <p:cNvPr id="52" name="Group 52"/>
          <p:cNvGrpSpPr/>
          <p:nvPr/>
        </p:nvGrpSpPr>
        <p:grpSpPr>
          <a:xfrm>
            <a:off x="17376571" y="518106"/>
            <a:ext cx="744815" cy="1272359"/>
            <a:chOff x="0" y="0"/>
            <a:chExt cx="993086" cy="1696478"/>
          </a:xfrm>
        </p:grpSpPr>
        <p:sp>
          <p:nvSpPr>
            <p:cNvPr id="53" name="Freeform 53"/>
            <p:cNvSpPr/>
            <p:nvPr/>
          </p:nvSpPr>
          <p:spPr>
            <a:xfrm>
              <a:off x="12954" y="12954"/>
              <a:ext cx="953389" cy="1656588"/>
            </a:xfrm>
            <a:custGeom>
              <a:avLst/>
              <a:gdLst/>
              <a:ahLst/>
              <a:cxnLst/>
              <a:rect l="l" t="t" r="r" b="b"/>
              <a:pathLst>
                <a:path w="953389" h="1656588">
                  <a:moveTo>
                    <a:pt x="0" y="0"/>
                  </a:moveTo>
                  <a:lnTo>
                    <a:pt x="953389" y="1656588"/>
                  </a:lnTo>
                </a:path>
              </a:pathLst>
            </a:custGeom>
            <a:solidFill>
              <a:srgbClr val="000000">
                <a:alpha val="0"/>
              </a:srgbClr>
            </a:solidFill>
          </p:spPr>
        </p:sp>
      </p:grpSp>
      <p:grpSp>
        <p:nvGrpSpPr>
          <p:cNvPr id="54" name="Group 54"/>
          <p:cNvGrpSpPr/>
          <p:nvPr/>
        </p:nvGrpSpPr>
        <p:grpSpPr>
          <a:xfrm>
            <a:off x="17865979" y="324682"/>
            <a:ext cx="398993" cy="1413059"/>
            <a:chOff x="0" y="0"/>
            <a:chExt cx="531991" cy="1884078"/>
          </a:xfrm>
        </p:grpSpPr>
        <p:sp>
          <p:nvSpPr>
            <p:cNvPr id="55" name="Freeform 55"/>
            <p:cNvSpPr/>
            <p:nvPr/>
          </p:nvSpPr>
          <p:spPr>
            <a:xfrm>
              <a:off x="12954" y="12954"/>
              <a:ext cx="492252" cy="1844167"/>
            </a:xfrm>
            <a:custGeom>
              <a:avLst/>
              <a:gdLst/>
              <a:ahLst/>
              <a:cxnLst/>
              <a:rect l="l" t="t" r="r" b="b"/>
              <a:pathLst>
                <a:path w="492252" h="1844167">
                  <a:moveTo>
                    <a:pt x="0" y="0"/>
                  </a:moveTo>
                  <a:lnTo>
                    <a:pt x="492252" y="1844167"/>
                  </a:lnTo>
                </a:path>
              </a:pathLst>
            </a:custGeom>
            <a:solidFill>
              <a:srgbClr val="000000">
                <a:alpha val="0"/>
              </a:srgbClr>
            </a:solidFill>
          </p:spPr>
        </p:sp>
      </p:grpSp>
      <p:grpSp>
        <p:nvGrpSpPr>
          <p:cNvPr id="56" name="Group 56"/>
          <p:cNvGrpSpPr/>
          <p:nvPr/>
        </p:nvGrpSpPr>
        <p:grpSpPr>
          <a:xfrm>
            <a:off x="18115014" y="280772"/>
            <a:ext cx="223195" cy="1448157"/>
            <a:chOff x="0" y="0"/>
            <a:chExt cx="297593" cy="1930876"/>
          </a:xfrm>
        </p:grpSpPr>
        <p:sp>
          <p:nvSpPr>
            <p:cNvPr id="57" name="Freeform 57"/>
            <p:cNvSpPr/>
            <p:nvPr/>
          </p:nvSpPr>
          <p:spPr>
            <a:xfrm>
              <a:off x="12954" y="12700"/>
              <a:ext cx="257810" cy="1891157"/>
            </a:xfrm>
            <a:custGeom>
              <a:avLst/>
              <a:gdLst/>
              <a:ahLst/>
              <a:cxnLst/>
              <a:rect l="l" t="t" r="r" b="b"/>
              <a:pathLst>
                <a:path w="257810" h="1891157">
                  <a:moveTo>
                    <a:pt x="0" y="0"/>
                  </a:moveTo>
                  <a:lnTo>
                    <a:pt x="257810" y="1891157"/>
                  </a:lnTo>
                </a:path>
              </a:pathLst>
            </a:custGeom>
            <a:solidFill>
              <a:srgbClr val="000000">
                <a:alpha val="0"/>
              </a:srgbClr>
            </a:solidFill>
          </p:spPr>
        </p:sp>
      </p:grpSp>
      <p:grpSp>
        <p:nvGrpSpPr>
          <p:cNvPr id="58" name="Group 58"/>
          <p:cNvGrpSpPr/>
          <p:nvPr/>
        </p:nvGrpSpPr>
        <p:grpSpPr>
          <a:xfrm>
            <a:off x="18463877" y="286695"/>
            <a:ext cx="208455" cy="1451046"/>
            <a:chOff x="0" y="0"/>
            <a:chExt cx="277940" cy="1934728"/>
          </a:xfrm>
        </p:grpSpPr>
        <p:sp>
          <p:nvSpPr>
            <p:cNvPr id="59" name="Freeform 59"/>
            <p:cNvSpPr/>
            <p:nvPr/>
          </p:nvSpPr>
          <p:spPr>
            <a:xfrm>
              <a:off x="12700" y="12700"/>
              <a:ext cx="238252" cy="1895094"/>
            </a:xfrm>
            <a:custGeom>
              <a:avLst/>
              <a:gdLst/>
              <a:ahLst/>
              <a:cxnLst/>
              <a:rect l="l" t="t" r="r" b="b"/>
              <a:pathLst>
                <a:path w="238252" h="1895094">
                  <a:moveTo>
                    <a:pt x="238252" y="0"/>
                  </a:moveTo>
                  <a:lnTo>
                    <a:pt x="0" y="1895094"/>
                  </a:lnTo>
                </a:path>
              </a:pathLst>
            </a:custGeom>
            <a:solidFill>
              <a:srgbClr val="000000">
                <a:alpha val="0"/>
              </a:srgbClr>
            </a:solidFill>
          </p:spPr>
        </p:sp>
      </p:grpSp>
      <p:grpSp>
        <p:nvGrpSpPr>
          <p:cNvPr id="60" name="Group 60"/>
          <p:cNvGrpSpPr/>
          <p:nvPr/>
        </p:nvGrpSpPr>
        <p:grpSpPr>
          <a:xfrm>
            <a:off x="18607466" y="427246"/>
            <a:ext cx="571902" cy="1357297"/>
            <a:chOff x="0" y="0"/>
            <a:chExt cx="762536" cy="1809730"/>
          </a:xfrm>
        </p:grpSpPr>
        <p:sp>
          <p:nvSpPr>
            <p:cNvPr id="61" name="Freeform 61"/>
            <p:cNvSpPr/>
            <p:nvPr/>
          </p:nvSpPr>
          <p:spPr>
            <a:xfrm>
              <a:off x="12700" y="12954"/>
              <a:ext cx="722884" cy="1769999"/>
            </a:xfrm>
            <a:custGeom>
              <a:avLst/>
              <a:gdLst/>
              <a:ahLst/>
              <a:cxnLst/>
              <a:rect l="l" t="t" r="r" b="b"/>
              <a:pathLst>
                <a:path w="722884" h="1769999">
                  <a:moveTo>
                    <a:pt x="722884" y="0"/>
                  </a:moveTo>
                  <a:lnTo>
                    <a:pt x="0" y="1769999"/>
                  </a:lnTo>
                </a:path>
              </a:pathLst>
            </a:custGeom>
            <a:solidFill>
              <a:srgbClr val="000000">
                <a:alpha val="0"/>
              </a:srgbClr>
            </a:solidFill>
          </p:spPr>
        </p:sp>
      </p:grpSp>
      <p:grpSp>
        <p:nvGrpSpPr>
          <p:cNvPr id="62" name="Group 62"/>
          <p:cNvGrpSpPr/>
          <p:nvPr/>
        </p:nvGrpSpPr>
        <p:grpSpPr>
          <a:xfrm>
            <a:off x="18736316" y="696945"/>
            <a:ext cx="897213" cy="1169645"/>
            <a:chOff x="0" y="0"/>
            <a:chExt cx="1196284" cy="1559527"/>
          </a:xfrm>
        </p:grpSpPr>
        <p:sp>
          <p:nvSpPr>
            <p:cNvPr id="63" name="Freeform 63"/>
            <p:cNvSpPr/>
            <p:nvPr/>
          </p:nvSpPr>
          <p:spPr>
            <a:xfrm>
              <a:off x="12954" y="12700"/>
              <a:ext cx="1156589" cy="1520063"/>
            </a:xfrm>
            <a:custGeom>
              <a:avLst/>
              <a:gdLst/>
              <a:ahLst/>
              <a:cxnLst/>
              <a:rect l="l" t="t" r="r" b="b"/>
              <a:pathLst>
                <a:path w="1156589" h="1520063">
                  <a:moveTo>
                    <a:pt x="1156589" y="0"/>
                  </a:moveTo>
                  <a:lnTo>
                    <a:pt x="0" y="1520063"/>
                  </a:lnTo>
                </a:path>
              </a:pathLst>
            </a:custGeom>
            <a:solidFill>
              <a:srgbClr val="000000">
                <a:alpha val="0"/>
              </a:srgbClr>
            </a:solidFill>
          </p:spPr>
        </p:sp>
      </p:grpSp>
      <p:grpSp>
        <p:nvGrpSpPr>
          <p:cNvPr id="64" name="Group 64"/>
          <p:cNvGrpSpPr/>
          <p:nvPr/>
        </p:nvGrpSpPr>
        <p:grpSpPr>
          <a:xfrm>
            <a:off x="18838880" y="1074982"/>
            <a:ext cx="1163874" cy="905873"/>
            <a:chOff x="0" y="0"/>
            <a:chExt cx="1551832" cy="1207831"/>
          </a:xfrm>
        </p:grpSpPr>
        <p:sp>
          <p:nvSpPr>
            <p:cNvPr id="65" name="Freeform 65"/>
            <p:cNvSpPr/>
            <p:nvPr/>
          </p:nvSpPr>
          <p:spPr>
            <a:xfrm>
              <a:off x="12954" y="12700"/>
              <a:ext cx="1512062" cy="1168400"/>
            </a:xfrm>
            <a:custGeom>
              <a:avLst/>
              <a:gdLst/>
              <a:ahLst/>
              <a:cxnLst/>
              <a:rect l="l" t="t" r="r" b="b"/>
              <a:pathLst>
                <a:path w="1512062" h="1168400">
                  <a:moveTo>
                    <a:pt x="1512062" y="0"/>
                  </a:moveTo>
                  <a:lnTo>
                    <a:pt x="0" y="1168400"/>
                  </a:lnTo>
                </a:path>
              </a:pathLst>
            </a:custGeom>
            <a:solidFill>
              <a:srgbClr val="000000">
                <a:alpha val="0"/>
              </a:srgbClr>
            </a:solidFill>
          </p:spPr>
        </p:sp>
      </p:grpSp>
      <p:grpSp>
        <p:nvGrpSpPr>
          <p:cNvPr id="66" name="Group 66"/>
          <p:cNvGrpSpPr/>
          <p:nvPr/>
        </p:nvGrpSpPr>
        <p:grpSpPr>
          <a:xfrm>
            <a:off x="18909231" y="1535067"/>
            <a:ext cx="1351370" cy="583604"/>
            <a:chOff x="0" y="0"/>
            <a:chExt cx="1801827" cy="778138"/>
          </a:xfrm>
        </p:grpSpPr>
        <p:sp>
          <p:nvSpPr>
            <p:cNvPr id="67" name="Freeform 67"/>
            <p:cNvSpPr/>
            <p:nvPr/>
          </p:nvSpPr>
          <p:spPr>
            <a:xfrm>
              <a:off x="12954" y="12700"/>
              <a:ext cx="1762125" cy="738505"/>
            </a:xfrm>
            <a:custGeom>
              <a:avLst/>
              <a:gdLst/>
              <a:ahLst/>
              <a:cxnLst/>
              <a:rect l="l" t="t" r="r" b="b"/>
              <a:pathLst>
                <a:path w="1762125" h="738505">
                  <a:moveTo>
                    <a:pt x="1762125" y="0"/>
                  </a:moveTo>
                  <a:lnTo>
                    <a:pt x="0" y="738505"/>
                  </a:lnTo>
                </a:path>
              </a:pathLst>
            </a:custGeom>
            <a:solidFill>
              <a:srgbClr val="000000">
                <a:alpha val="0"/>
              </a:srgbClr>
            </a:solidFill>
          </p:spPr>
        </p:sp>
      </p:grpSp>
      <p:grpSp>
        <p:nvGrpSpPr>
          <p:cNvPr id="68" name="Group 68"/>
          <p:cNvGrpSpPr/>
          <p:nvPr/>
        </p:nvGrpSpPr>
        <p:grpSpPr>
          <a:xfrm>
            <a:off x="18941444" y="2044991"/>
            <a:ext cx="1448157" cy="223195"/>
            <a:chOff x="0" y="0"/>
            <a:chExt cx="1930876" cy="297593"/>
          </a:xfrm>
        </p:grpSpPr>
        <p:sp>
          <p:nvSpPr>
            <p:cNvPr id="69" name="Freeform 69"/>
            <p:cNvSpPr/>
            <p:nvPr/>
          </p:nvSpPr>
          <p:spPr>
            <a:xfrm>
              <a:off x="12954" y="12700"/>
              <a:ext cx="1890903" cy="257937"/>
            </a:xfrm>
            <a:custGeom>
              <a:avLst/>
              <a:gdLst/>
              <a:ahLst/>
              <a:cxnLst/>
              <a:rect l="l" t="t" r="r" b="b"/>
              <a:pathLst>
                <a:path w="1890903" h="257937">
                  <a:moveTo>
                    <a:pt x="1890903" y="0"/>
                  </a:moveTo>
                  <a:lnTo>
                    <a:pt x="0" y="257937"/>
                  </a:lnTo>
                </a:path>
              </a:pathLst>
            </a:custGeom>
            <a:solidFill>
              <a:srgbClr val="000000">
                <a:alpha val="0"/>
              </a:srgbClr>
            </a:solidFill>
          </p:spPr>
        </p:sp>
      </p:grpSp>
      <p:grpSp>
        <p:nvGrpSpPr>
          <p:cNvPr id="70" name="Group 70"/>
          <p:cNvGrpSpPr/>
          <p:nvPr/>
        </p:nvGrpSpPr>
        <p:grpSpPr>
          <a:xfrm>
            <a:off x="18932631" y="2390661"/>
            <a:ext cx="1451046" cy="211493"/>
            <a:chOff x="0" y="0"/>
            <a:chExt cx="1934728" cy="281991"/>
          </a:xfrm>
        </p:grpSpPr>
        <p:sp>
          <p:nvSpPr>
            <p:cNvPr id="71" name="Freeform 71"/>
            <p:cNvSpPr/>
            <p:nvPr/>
          </p:nvSpPr>
          <p:spPr>
            <a:xfrm>
              <a:off x="12954" y="12954"/>
              <a:ext cx="1894967" cy="242189"/>
            </a:xfrm>
            <a:custGeom>
              <a:avLst/>
              <a:gdLst/>
              <a:ahLst/>
              <a:cxnLst/>
              <a:rect l="l" t="t" r="r" b="b"/>
              <a:pathLst>
                <a:path w="1894967" h="242189">
                  <a:moveTo>
                    <a:pt x="1894967" y="242189"/>
                  </a:moveTo>
                  <a:lnTo>
                    <a:pt x="0" y="0"/>
                  </a:lnTo>
                </a:path>
              </a:pathLst>
            </a:custGeom>
            <a:solidFill>
              <a:srgbClr val="000000">
                <a:alpha val="0"/>
              </a:srgbClr>
            </a:solidFill>
          </p:spPr>
        </p:sp>
      </p:grpSp>
      <p:grpSp>
        <p:nvGrpSpPr>
          <p:cNvPr id="72" name="Group 72"/>
          <p:cNvGrpSpPr/>
          <p:nvPr/>
        </p:nvGrpSpPr>
        <p:grpSpPr>
          <a:xfrm>
            <a:off x="18885831" y="2537288"/>
            <a:ext cx="1354256" cy="571902"/>
            <a:chOff x="0" y="0"/>
            <a:chExt cx="1805675" cy="762536"/>
          </a:xfrm>
        </p:grpSpPr>
        <p:sp>
          <p:nvSpPr>
            <p:cNvPr id="73" name="Freeform 73"/>
            <p:cNvSpPr/>
            <p:nvPr/>
          </p:nvSpPr>
          <p:spPr>
            <a:xfrm>
              <a:off x="12700" y="12700"/>
              <a:ext cx="1766189" cy="722884"/>
            </a:xfrm>
            <a:custGeom>
              <a:avLst/>
              <a:gdLst/>
              <a:ahLst/>
              <a:cxnLst/>
              <a:rect l="l" t="t" r="r" b="b"/>
              <a:pathLst>
                <a:path w="1766189" h="722884">
                  <a:moveTo>
                    <a:pt x="1766189" y="722884"/>
                  </a:moveTo>
                  <a:lnTo>
                    <a:pt x="0" y="0"/>
                  </a:lnTo>
                </a:path>
              </a:pathLst>
            </a:custGeom>
            <a:solidFill>
              <a:srgbClr val="000000">
                <a:alpha val="0"/>
              </a:srgbClr>
            </a:solidFill>
          </p:spPr>
        </p:sp>
      </p:grpSp>
      <p:grpSp>
        <p:nvGrpSpPr>
          <p:cNvPr id="74" name="Group 74"/>
          <p:cNvGrpSpPr/>
          <p:nvPr/>
        </p:nvGrpSpPr>
        <p:grpSpPr>
          <a:xfrm>
            <a:off x="18800740" y="2666137"/>
            <a:ext cx="1172687" cy="897213"/>
            <a:chOff x="0" y="0"/>
            <a:chExt cx="1563582" cy="1196284"/>
          </a:xfrm>
        </p:grpSpPr>
        <p:sp>
          <p:nvSpPr>
            <p:cNvPr id="75" name="Freeform 75"/>
            <p:cNvSpPr/>
            <p:nvPr/>
          </p:nvSpPr>
          <p:spPr>
            <a:xfrm>
              <a:off x="12954" y="12954"/>
              <a:ext cx="1523873" cy="1156589"/>
            </a:xfrm>
            <a:custGeom>
              <a:avLst/>
              <a:gdLst/>
              <a:ahLst/>
              <a:cxnLst/>
              <a:rect l="l" t="t" r="r" b="b"/>
              <a:pathLst>
                <a:path w="1523873" h="1156589">
                  <a:moveTo>
                    <a:pt x="1523873" y="1156589"/>
                  </a:moveTo>
                  <a:lnTo>
                    <a:pt x="0" y="0"/>
                  </a:lnTo>
                </a:path>
              </a:pathLst>
            </a:custGeom>
            <a:solidFill>
              <a:srgbClr val="000000">
                <a:alpha val="0"/>
              </a:srgbClr>
            </a:solidFill>
          </p:spPr>
        </p:sp>
      </p:grpSp>
      <p:grpSp>
        <p:nvGrpSpPr>
          <p:cNvPr id="76" name="Group 76"/>
          <p:cNvGrpSpPr/>
          <p:nvPr/>
        </p:nvGrpSpPr>
        <p:grpSpPr>
          <a:xfrm>
            <a:off x="18689516" y="2768698"/>
            <a:ext cx="905873" cy="1160985"/>
            <a:chOff x="0" y="0"/>
            <a:chExt cx="1207831" cy="1547980"/>
          </a:xfrm>
        </p:grpSpPr>
        <p:sp>
          <p:nvSpPr>
            <p:cNvPr id="77" name="Freeform 77"/>
            <p:cNvSpPr/>
            <p:nvPr/>
          </p:nvSpPr>
          <p:spPr>
            <a:xfrm>
              <a:off x="12700" y="12954"/>
              <a:ext cx="1168400" cy="1508252"/>
            </a:xfrm>
            <a:custGeom>
              <a:avLst/>
              <a:gdLst/>
              <a:ahLst/>
              <a:cxnLst/>
              <a:rect l="l" t="t" r="r" b="b"/>
              <a:pathLst>
                <a:path w="1168400" h="1508252">
                  <a:moveTo>
                    <a:pt x="1168400" y="1508252"/>
                  </a:moveTo>
                  <a:lnTo>
                    <a:pt x="0" y="0"/>
                  </a:lnTo>
                </a:path>
              </a:pathLst>
            </a:custGeom>
            <a:solidFill>
              <a:srgbClr val="000000">
                <a:alpha val="0"/>
              </a:srgbClr>
            </a:solidFill>
          </p:spPr>
        </p:sp>
      </p:grpSp>
      <p:grpSp>
        <p:nvGrpSpPr>
          <p:cNvPr id="78" name="Group 78"/>
          <p:cNvGrpSpPr/>
          <p:nvPr/>
        </p:nvGrpSpPr>
        <p:grpSpPr>
          <a:xfrm>
            <a:off x="18551702" y="2839047"/>
            <a:ext cx="583604" cy="1348482"/>
            <a:chOff x="0" y="0"/>
            <a:chExt cx="778138" cy="1797976"/>
          </a:xfrm>
        </p:grpSpPr>
        <p:sp>
          <p:nvSpPr>
            <p:cNvPr id="79" name="Freeform 79"/>
            <p:cNvSpPr/>
            <p:nvPr/>
          </p:nvSpPr>
          <p:spPr>
            <a:xfrm>
              <a:off x="12954" y="12954"/>
              <a:ext cx="738378" cy="1758188"/>
            </a:xfrm>
            <a:custGeom>
              <a:avLst/>
              <a:gdLst/>
              <a:ahLst/>
              <a:cxnLst/>
              <a:rect l="l" t="t" r="r" b="b"/>
              <a:pathLst>
                <a:path w="738378" h="1758188">
                  <a:moveTo>
                    <a:pt x="738378" y="1758188"/>
                  </a:moveTo>
                  <a:lnTo>
                    <a:pt x="0" y="0"/>
                  </a:lnTo>
                </a:path>
              </a:pathLst>
            </a:custGeom>
            <a:solidFill>
              <a:srgbClr val="000000">
                <a:alpha val="0"/>
              </a:srgbClr>
            </a:solidFill>
          </p:spPr>
        </p:sp>
      </p:grpSp>
      <p:grpSp>
        <p:nvGrpSpPr>
          <p:cNvPr id="80" name="Group 80"/>
          <p:cNvGrpSpPr/>
          <p:nvPr/>
        </p:nvGrpSpPr>
        <p:grpSpPr>
          <a:xfrm>
            <a:off x="18402186" y="2868373"/>
            <a:ext cx="223195" cy="1451046"/>
            <a:chOff x="0" y="0"/>
            <a:chExt cx="297593" cy="1934728"/>
          </a:xfrm>
        </p:grpSpPr>
        <p:sp>
          <p:nvSpPr>
            <p:cNvPr id="81" name="Freeform 81"/>
            <p:cNvSpPr/>
            <p:nvPr/>
          </p:nvSpPr>
          <p:spPr>
            <a:xfrm>
              <a:off x="12954" y="12954"/>
              <a:ext cx="257810" cy="1894967"/>
            </a:xfrm>
            <a:custGeom>
              <a:avLst/>
              <a:gdLst/>
              <a:ahLst/>
              <a:cxnLst/>
              <a:rect l="l" t="t" r="r" b="b"/>
              <a:pathLst>
                <a:path w="257810" h="1894967">
                  <a:moveTo>
                    <a:pt x="257810" y="1894967"/>
                  </a:moveTo>
                  <a:lnTo>
                    <a:pt x="0" y="0"/>
                  </a:lnTo>
                </a:path>
              </a:pathLst>
            </a:custGeom>
            <a:solidFill>
              <a:srgbClr val="000000">
                <a:alpha val="0"/>
              </a:srgbClr>
            </a:solidFill>
          </p:spPr>
        </p:sp>
      </p:grpSp>
      <p:grpSp>
        <p:nvGrpSpPr>
          <p:cNvPr id="82" name="Group 82"/>
          <p:cNvGrpSpPr/>
          <p:nvPr/>
        </p:nvGrpSpPr>
        <p:grpSpPr>
          <a:xfrm>
            <a:off x="18068218" y="2862599"/>
            <a:ext cx="211493" cy="1451046"/>
            <a:chOff x="0" y="0"/>
            <a:chExt cx="281991" cy="1934728"/>
          </a:xfrm>
        </p:grpSpPr>
        <p:sp>
          <p:nvSpPr>
            <p:cNvPr id="83" name="Freeform 83"/>
            <p:cNvSpPr/>
            <p:nvPr/>
          </p:nvSpPr>
          <p:spPr>
            <a:xfrm>
              <a:off x="12700" y="12700"/>
              <a:ext cx="242316" cy="1895094"/>
            </a:xfrm>
            <a:custGeom>
              <a:avLst/>
              <a:gdLst/>
              <a:ahLst/>
              <a:cxnLst/>
              <a:rect l="l" t="t" r="r" b="b"/>
              <a:pathLst>
                <a:path w="242316" h="1895094">
                  <a:moveTo>
                    <a:pt x="0" y="1895094"/>
                  </a:moveTo>
                  <a:lnTo>
                    <a:pt x="242316" y="0"/>
                  </a:lnTo>
                </a:path>
              </a:pathLst>
            </a:custGeom>
            <a:solidFill>
              <a:srgbClr val="000000">
                <a:alpha val="0"/>
              </a:srgbClr>
            </a:solidFill>
          </p:spPr>
        </p:sp>
      </p:grpSp>
      <p:grpSp>
        <p:nvGrpSpPr>
          <p:cNvPr id="84" name="Group 84"/>
          <p:cNvGrpSpPr/>
          <p:nvPr/>
        </p:nvGrpSpPr>
        <p:grpSpPr>
          <a:xfrm>
            <a:off x="17561182" y="2812761"/>
            <a:ext cx="571902" cy="1357297"/>
            <a:chOff x="0" y="0"/>
            <a:chExt cx="762536" cy="1809730"/>
          </a:xfrm>
        </p:grpSpPr>
        <p:sp>
          <p:nvSpPr>
            <p:cNvPr id="85" name="Freeform 85"/>
            <p:cNvSpPr/>
            <p:nvPr/>
          </p:nvSpPr>
          <p:spPr>
            <a:xfrm>
              <a:off x="12954" y="12700"/>
              <a:ext cx="722757" cy="1769999"/>
            </a:xfrm>
            <a:custGeom>
              <a:avLst/>
              <a:gdLst/>
              <a:ahLst/>
              <a:cxnLst/>
              <a:rect l="l" t="t" r="r" b="b"/>
              <a:pathLst>
                <a:path w="722757" h="1769999">
                  <a:moveTo>
                    <a:pt x="0" y="1769999"/>
                  </a:moveTo>
                  <a:lnTo>
                    <a:pt x="722757" y="0"/>
                  </a:lnTo>
                </a:path>
              </a:pathLst>
            </a:custGeom>
            <a:solidFill>
              <a:srgbClr val="000000">
                <a:alpha val="0"/>
              </a:srgbClr>
            </a:solidFill>
          </p:spPr>
        </p:sp>
      </p:grpSp>
      <p:grpSp>
        <p:nvGrpSpPr>
          <p:cNvPr id="86" name="Group 86"/>
          <p:cNvGrpSpPr/>
          <p:nvPr/>
        </p:nvGrpSpPr>
        <p:grpSpPr>
          <a:xfrm>
            <a:off x="17107021" y="2730711"/>
            <a:ext cx="897213" cy="1169645"/>
            <a:chOff x="0" y="0"/>
            <a:chExt cx="1196284" cy="1559527"/>
          </a:xfrm>
        </p:grpSpPr>
        <p:sp>
          <p:nvSpPr>
            <p:cNvPr id="87" name="Freeform 87"/>
            <p:cNvSpPr/>
            <p:nvPr/>
          </p:nvSpPr>
          <p:spPr>
            <a:xfrm>
              <a:off x="12700" y="12700"/>
              <a:ext cx="1156589" cy="1520063"/>
            </a:xfrm>
            <a:custGeom>
              <a:avLst/>
              <a:gdLst/>
              <a:ahLst/>
              <a:cxnLst/>
              <a:rect l="l" t="t" r="r" b="b"/>
              <a:pathLst>
                <a:path w="1156589" h="1520063">
                  <a:moveTo>
                    <a:pt x="0" y="1520063"/>
                  </a:moveTo>
                  <a:lnTo>
                    <a:pt x="1156589" y="0"/>
                  </a:lnTo>
                </a:path>
              </a:pathLst>
            </a:custGeom>
            <a:solidFill>
              <a:srgbClr val="000000">
                <a:alpha val="0"/>
              </a:srgbClr>
            </a:solidFill>
          </p:spPr>
        </p:sp>
      </p:grpSp>
      <p:grpSp>
        <p:nvGrpSpPr>
          <p:cNvPr id="88" name="Group 88"/>
          <p:cNvGrpSpPr/>
          <p:nvPr/>
        </p:nvGrpSpPr>
        <p:grpSpPr>
          <a:xfrm>
            <a:off x="16737800" y="2616300"/>
            <a:ext cx="1163874" cy="906026"/>
            <a:chOff x="0" y="0"/>
            <a:chExt cx="1551832" cy="1208034"/>
          </a:xfrm>
        </p:grpSpPr>
        <p:sp>
          <p:nvSpPr>
            <p:cNvPr id="89" name="Freeform 89"/>
            <p:cNvSpPr/>
            <p:nvPr/>
          </p:nvSpPr>
          <p:spPr>
            <a:xfrm>
              <a:off x="12700" y="12827"/>
              <a:ext cx="1512189" cy="1168400"/>
            </a:xfrm>
            <a:custGeom>
              <a:avLst/>
              <a:gdLst/>
              <a:ahLst/>
              <a:cxnLst/>
              <a:rect l="l" t="t" r="r" b="b"/>
              <a:pathLst>
                <a:path w="1512189" h="1168400">
                  <a:moveTo>
                    <a:pt x="0" y="1168400"/>
                  </a:moveTo>
                  <a:lnTo>
                    <a:pt x="1512189" y="0"/>
                  </a:lnTo>
                </a:path>
              </a:pathLst>
            </a:custGeom>
            <a:solidFill>
              <a:srgbClr val="000000">
                <a:alpha val="0"/>
              </a:srgbClr>
            </a:solidFill>
          </p:spPr>
        </p:sp>
      </p:grpSp>
      <p:grpSp>
        <p:nvGrpSpPr>
          <p:cNvPr id="90" name="Group 90"/>
          <p:cNvGrpSpPr/>
          <p:nvPr/>
        </p:nvGrpSpPr>
        <p:grpSpPr>
          <a:xfrm>
            <a:off x="16482844" y="2478638"/>
            <a:ext cx="1348482" cy="586489"/>
            <a:chOff x="0" y="0"/>
            <a:chExt cx="1797976" cy="781986"/>
          </a:xfrm>
        </p:grpSpPr>
        <p:sp>
          <p:nvSpPr>
            <p:cNvPr id="91" name="Freeform 91"/>
            <p:cNvSpPr/>
            <p:nvPr/>
          </p:nvSpPr>
          <p:spPr>
            <a:xfrm>
              <a:off x="12700" y="12954"/>
              <a:ext cx="1758315" cy="742188"/>
            </a:xfrm>
            <a:custGeom>
              <a:avLst/>
              <a:gdLst/>
              <a:ahLst/>
              <a:cxnLst/>
              <a:rect l="l" t="t" r="r" b="b"/>
              <a:pathLst>
                <a:path w="1758315" h="742188">
                  <a:moveTo>
                    <a:pt x="0" y="742188"/>
                  </a:moveTo>
                  <a:lnTo>
                    <a:pt x="1758315" y="0"/>
                  </a:lnTo>
                </a:path>
              </a:pathLst>
            </a:custGeom>
            <a:solidFill>
              <a:srgbClr val="000000">
                <a:alpha val="0"/>
              </a:srgbClr>
            </a:solidFill>
          </p:spPr>
        </p:sp>
      </p:grpSp>
      <p:grpSp>
        <p:nvGrpSpPr>
          <p:cNvPr id="92" name="Group 92"/>
          <p:cNvGrpSpPr/>
          <p:nvPr/>
        </p:nvGrpSpPr>
        <p:grpSpPr>
          <a:xfrm>
            <a:off x="16350956" y="2329125"/>
            <a:ext cx="1448157" cy="223195"/>
            <a:chOff x="0" y="0"/>
            <a:chExt cx="1930876" cy="297593"/>
          </a:xfrm>
        </p:grpSpPr>
        <p:sp>
          <p:nvSpPr>
            <p:cNvPr id="93" name="Freeform 93"/>
            <p:cNvSpPr/>
            <p:nvPr/>
          </p:nvSpPr>
          <p:spPr>
            <a:xfrm>
              <a:off x="12700" y="12954"/>
              <a:ext cx="1891157" cy="257810"/>
            </a:xfrm>
            <a:custGeom>
              <a:avLst/>
              <a:gdLst/>
              <a:ahLst/>
              <a:cxnLst/>
              <a:rect l="l" t="t" r="r" b="b"/>
              <a:pathLst>
                <a:path w="1891157" h="257810">
                  <a:moveTo>
                    <a:pt x="0" y="257810"/>
                  </a:moveTo>
                  <a:lnTo>
                    <a:pt x="1891157" y="0"/>
                  </a:lnTo>
                </a:path>
              </a:pathLst>
            </a:custGeom>
            <a:solidFill>
              <a:srgbClr val="000000">
                <a:alpha val="0"/>
              </a:srgbClr>
            </a:solidFill>
          </p:spPr>
        </p:sp>
      </p:grpSp>
      <p:grpSp>
        <p:nvGrpSpPr>
          <p:cNvPr id="94" name="Group 94"/>
          <p:cNvGrpSpPr/>
          <p:nvPr/>
        </p:nvGrpSpPr>
        <p:grpSpPr>
          <a:xfrm>
            <a:off x="16356727" y="1995154"/>
            <a:ext cx="1451046" cy="211344"/>
            <a:chOff x="0" y="0"/>
            <a:chExt cx="1934728" cy="281792"/>
          </a:xfrm>
        </p:grpSpPr>
        <p:sp>
          <p:nvSpPr>
            <p:cNvPr id="95" name="Freeform 95"/>
            <p:cNvSpPr/>
            <p:nvPr/>
          </p:nvSpPr>
          <p:spPr>
            <a:xfrm>
              <a:off x="12954" y="12700"/>
              <a:ext cx="1894967" cy="242316"/>
            </a:xfrm>
            <a:custGeom>
              <a:avLst/>
              <a:gdLst/>
              <a:ahLst/>
              <a:cxnLst/>
              <a:rect l="l" t="t" r="r" b="b"/>
              <a:pathLst>
                <a:path w="1894967" h="242316">
                  <a:moveTo>
                    <a:pt x="0" y="0"/>
                  </a:moveTo>
                  <a:lnTo>
                    <a:pt x="1894967" y="242316"/>
                  </a:lnTo>
                </a:path>
              </a:pathLst>
            </a:custGeom>
            <a:solidFill>
              <a:srgbClr val="000000">
                <a:alpha val="0"/>
              </a:srgbClr>
            </a:solidFill>
          </p:spPr>
        </p:sp>
      </p:grpSp>
      <p:grpSp>
        <p:nvGrpSpPr>
          <p:cNvPr id="96" name="Group 96"/>
          <p:cNvGrpSpPr/>
          <p:nvPr/>
        </p:nvGrpSpPr>
        <p:grpSpPr>
          <a:xfrm>
            <a:off x="16500313" y="1488115"/>
            <a:ext cx="1354409" cy="571902"/>
            <a:chOff x="0" y="0"/>
            <a:chExt cx="1805878" cy="762536"/>
          </a:xfrm>
        </p:grpSpPr>
        <p:sp>
          <p:nvSpPr>
            <p:cNvPr id="97" name="Freeform 97"/>
            <p:cNvSpPr/>
            <p:nvPr/>
          </p:nvSpPr>
          <p:spPr>
            <a:xfrm>
              <a:off x="12954" y="12954"/>
              <a:ext cx="1765935" cy="722757"/>
            </a:xfrm>
            <a:custGeom>
              <a:avLst/>
              <a:gdLst/>
              <a:ahLst/>
              <a:cxnLst/>
              <a:rect l="l" t="t" r="r" b="b"/>
              <a:pathLst>
                <a:path w="1765935" h="722757">
                  <a:moveTo>
                    <a:pt x="0" y="0"/>
                  </a:moveTo>
                  <a:lnTo>
                    <a:pt x="1765935" y="722757"/>
                  </a:lnTo>
                </a:path>
              </a:pathLst>
            </a:custGeom>
            <a:solidFill>
              <a:srgbClr val="000000">
                <a:alpha val="0"/>
              </a:srgbClr>
            </a:solidFill>
          </p:spPr>
        </p:sp>
      </p:grpSp>
      <p:grpSp>
        <p:nvGrpSpPr>
          <p:cNvPr id="98" name="Group 98"/>
          <p:cNvGrpSpPr/>
          <p:nvPr/>
        </p:nvGrpSpPr>
        <p:grpSpPr>
          <a:xfrm>
            <a:off x="16770015" y="1036843"/>
            <a:ext cx="1169645" cy="894324"/>
            <a:chOff x="0" y="0"/>
            <a:chExt cx="1559527" cy="1192433"/>
          </a:xfrm>
        </p:grpSpPr>
        <p:sp>
          <p:nvSpPr>
            <p:cNvPr id="99" name="Freeform 99"/>
            <p:cNvSpPr/>
            <p:nvPr/>
          </p:nvSpPr>
          <p:spPr>
            <a:xfrm>
              <a:off x="12700" y="12700"/>
              <a:ext cx="1520063" cy="1152779"/>
            </a:xfrm>
            <a:custGeom>
              <a:avLst/>
              <a:gdLst/>
              <a:ahLst/>
              <a:cxnLst/>
              <a:rect l="l" t="t" r="r" b="b"/>
              <a:pathLst>
                <a:path w="1520063" h="1152779">
                  <a:moveTo>
                    <a:pt x="0" y="0"/>
                  </a:moveTo>
                  <a:lnTo>
                    <a:pt x="1520063" y="1152779"/>
                  </a:lnTo>
                </a:path>
              </a:pathLst>
            </a:custGeom>
            <a:solidFill>
              <a:srgbClr val="000000">
                <a:alpha val="0"/>
              </a:srgbClr>
            </a:solidFill>
          </p:spPr>
        </p:sp>
      </p:grpSp>
      <p:grpSp>
        <p:nvGrpSpPr>
          <p:cNvPr id="100" name="Group 100"/>
          <p:cNvGrpSpPr/>
          <p:nvPr/>
        </p:nvGrpSpPr>
        <p:grpSpPr>
          <a:xfrm>
            <a:off x="17145008" y="667618"/>
            <a:ext cx="908912" cy="1163874"/>
            <a:chOff x="0" y="0"/>
            <a:chExt cx="1211882" cy="1551832"/>
          </a:xfrm>
        </p:grpSpPr>
        <p:sp>
          <p:nvSpPr>
            <p:cNvPr id="101" name="Freeform 101"/>
            <p:cNvSpPr/>
            <p:nvPr/>
          </p:nvSpPr>
          <p:spPr>
            <a:xfrm>
              <a:off x="12954" y="12700"/>
              <a:ext cx="1172210" cy="1512189"/>
            </a:xfrm>
            <a:custGeom>
              <a:avLst/>
              <a:gdLst/>
              <a:ahLst/>
              <a:cxnLst/>
              <a:rect l="l" t="t" r="r" b="b"/>
              <a:pathLst>
                <a:path w="1172210" h="1512189">
                  <a:moveTo>
                    <a:pt x="0" y="0"/>
                  </a:moveTo>
                  <a:lnTo>
                    <a:pt x="1172210" y="1512189"/>
                  </a:lnTo>
                </a:path>
              </a:pathLst>
            </a:custGeom>
            <a:solidFill>
              <a:srgbClr val="000000">
                <a:alpha val="0"/>
              </a:srgbClr>
            </a:solidFill>
          </p:spPr>
        </p:sp>
      </p:grpSp>
      <p:grpSp>
        <p:nvGrpSpPr>
          <p:cNvPr id="102" name="Group 102"/>
          <p:cNvGrpSpPr/>
          <p:nvPr/>
        </p:nvGrpSpPr>
        <p:grpSpPr>
          <a:xfrm>
            <a:off x="17605245" y="409770"/>
            <a:ext cx="583604" cy="1351370"/>
            <a:chOff x="0" y="0"/>
            <a:chExt cx="778138" cy="1801827"/>
          </a:xfrm>
        </p:grpSpPr>
        <p:sp>
          <p:nvSpPr>
            <p:cNvPr id="103" name="Freeform 103"/>
            <p:cNvSpPr/>
            <p:nvPr/>
          </p:nvSpPr>
          <p:spPr>
            <a:xfrm>
              <a:off x="12700" y="12700"/>
              <a:ext cx="738505" cy="1762125"/>
            </a:xfrm>
            <a:custGeom>
              <a:avLst/>
              <a:gdLst/>
              <a:ahLst/>
              <a:cxnLst/>
              <a:rect l="l" t="t" r="r" b="b"/>
              <a:pathLst>
                <a:path w="738505" h="1762125">
                  <a:moveTo>
                    <a:pt x="0" y="0"/>
                  </a:moveTo>
                  <a:lnTo>
                    <a:pt x="738505" y="1762125"/>
                  </a:lnTo>
                </a:path>
              </a:pathLst>
            </a:custGeom>
            <a:solidFill>
              <a:srgbClr val="000000">
                <a:alpha val="0"/>
              </a:srgbClr>
            </a:solidFill>
          </p:spPr>
        </p:sp>
      </p:grpSp>
      <p:grpSp>
        <p:nvGrpSpPr>
          <p:cNvPr id="104" name="Group 104"/>
          <p:cNvGrpSpPr/>
          <p:nvPr/>
        </p:nvGrpSpPr>
        <p:grpSpPr>
          <a:xfrm>
            <a:off x="1935961" y="6833344"/>
            <a:ext cx="1084311" cy="1084311"/>
            <a:chOff x="0" y="0"/>
            <a:chExt cx="1445748" cy="1445748"/>
          </a:xfrm>
        </p:grpSpPr>
        <p:sp>
          <p:nvSpPr>
            <p:cNvPr id="105" name="Freeform 10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6" name="Group 106"/>
          <p:cNvGrpSpPr/>
          <p:nvPr/>
        </p:nvGrpSpPr>
        <p:grpSpPr>
          <a:xfrm>
            <a:off x="1742837" y="6833344"/>
            <a:ext cx="1084311" cy="1084311"/>
            <a:chOff x="0" y="0"/>
            <a:chExt cx="1445748" cy="1445748"/>
          </a:xfrm>
        </p:grpSpPr>
        <p:sp>
          <p:nvSpPr>
            <p:cNvPr id="107" name="Freeform 10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8" name="Group 108"/>
          <p:cNvGrpSpPr/>
          <p:nvPr/>
        </p:nvGrpSpPr>
        <p:grpSpPr>
          <a:xfrm>
            <a:off x="1549713" y="6833344"/>
            <a:ext cx="1084443" cy="1084311"/>
            <a:chOff x="0" y="0"/>
            <a:chExt cx="1445924" cy="1445748"/>
          </a:xfrm>
        </p:grpSpPr>
        <p:sp>
          <p:nvSpPr>
            <p:cNvPr id="109" name="Freeform 109"/>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0" name="Group 110"/>
          <p:cNvGrpSpPr/>
          <p:nvPr/>
        </p:nvGrpSpPr>
        <p:grpSpPr>
          <a:xfrm>
            <a:off x="1356590" y="6833344"/>
            <a:ext cx="1084443" cy="1084311"/>
            <a:chOff x="0" y="0"/>
            <a:chExt cx="1445924" cy="1445748"/>
          </a:xfrm>
        </p:grpSpPr>
        <p:sp>
          <p:nvSpPr>
            <p:cNvPr id="111" name="Freeform 11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12" name="Group 112"/>
          <p:cNvGrpSpPr/>
          <p:nvPr/>
        </p:nvGrpSpPr>
        <p:grpSpPr>
          <a:xfrm>
            <a:off x="1163466" y="6833344"/>
            <a:ext cx="1084443" cy="1084311"/>
            <a:chOff x="0" y="0"/>
            <a:chExt cx="1445924" cy="1445748"/>
          </a:xfrm>
        </p:grpSpPr>
        <p:sp>
          <p:nvSpPr>
            <p:cNvPr id="113" name="Freeform 11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4" name="Group 114"/>
          <p:cNvGrpSpPr/>
          <p:nvPr/>
        </p:nvGrpSpPr>
        <p:grpSpPr>
          <a:xfrm>
            <a:off x="970475"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6" name="Group 116"/>
          <p:cNvGrpSpPr/>
          <p:nvPr/>
        </p:nvGrpSpPr>
        <p:grpSpPr>
          <a:xfrm>
            <a:off x="777351" y="6833344"/>
            <a:ext cx="1084443" cy="1084311"/>
            <a:chOff x="0" y="0"/>
            <a:chExt cx="1445924" cy="1445748"/>
          </a:xfrm>
        </p:grpSpPr>
        <p:sp>
          <p:nvSpPr>
            <p:cNvPr id="117" name="Freeform 11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8" name="Group 118"/>
          <p:cNvGrpSpPr/>
          <p:nvPr/>
        </p:nvGrpSpPr>
        <p:grpSpPr>
          <a:xfrm>
            <a:off x="584227"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0" name="Group 120"/>
          <p:cNvGrpSpPr/>
          <p:nvPr/>
        </p:nvGrpSpPr>
        <p:grpSpPr>
          <a:xfrm>
            <a:off x="391104" y="6833344"/>
            <a:ext cx="1084443" cy="1084311"/>
            <a:chOff x="0" y="0"/>
            <a:chExt cx="1445924" cy="1445748"/>
          </a:xfrm>
        </p:grpSpPr>
        <p:sp>
          <p:nvSpPr>
            <p:cNvPr id="121" name="Freeform 12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2" name="Group 122"/>
          <p:cNvGrpSpPr/>
          <p:nvPr/>
        </p:nvGrpSpPr>
        <p:grpSpPr>
          <a:xfrm>
            <a:off x="197980" y="6833344"/>
            <a:ext cx="1084443" cy="1084311"/>
            <a:chOff x="0" y="0"/>
            <a:chExt cx="1445924" cy="1445748"/>
          </a:xfrm>
        </p:grpSpPr>
        <p:sp>
          <p:nvSpPr>
            <p:cNvPr id="123" name="Freeform 12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4" name="Group 124"/>
          <p:cNvGrpSpPr/>
          <p:nvPr/>
        </p:nvGrpSpPr>
        <p:grpSpPr>
          <a:xfrm>
            <a:off x="4988" y="6833344"/>
            <a:ext cx="1084311" cy="1084311"/>
            <a:chOff x="0" y="0"/>
            <a:chExt cx="1445748" cy="1445748"/>
          </a:xfrm>
        </p:grpSpPr>
        <p:sp>
          <p:nvSpPr>
            <p:cNvPr id="125" name="Freeform 12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6" name="Group 126"/>
          <p:cNvGrpSpPr/>
          <p:nvPr/>
        </p:nvGrpSpPr>
        <p:grpSpPr>
          <a:xfrm>
            <a:off x="-188135" y="6833344"/>
            <a:ext cx="1084443" cy="1084311"/>
            <a:chOff x="0" y="0"/>
            <a:chExt cx="1445924" cy="1445748"/>
          </a:xfrm>
        </p:grpSpPr>
        <p:sp>
          <p:nvSpPr>
            <p:cNvPr id="127" name="Freeform 12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8" name="Group 128"/>
          <p:cNvGrpSpPr/>
          <p:nvPr/>
        </p:nvGrpSpPr>
        <p:grpSpPr>
          <a:xfrm>
            <a:off x="-3812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0" name="Group 130"/>
          <p:cNvGrpSpPr/>
          <p:nvPr/>
        </p:nvGrpSpPr>
        <p:grpSpPr>
          <a:xfrm>
            <a:off x="-574382" y="6833344"/>
            <a:ext cx="1084443" cy="1084311"/>
            <a:chOff x="0" y="0"/>
            <a:chExt cx="1445924" cy="1445748"/>
          </a:xfrm>
        </p:grpSpPr>
        <p:sp>
          <p:nvSpPr>
            <p:cNvPr id="131" name="Freeform 13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2" name="Group 132"/>
          <p:cNvGrpSpPr/>
          <p:nvPr/>
        </p:nvGrpSpPr>
        <p:grpSpPr>
          <a:xfrm>
            <a:off x="-767374"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34" name="Group 134"/>
          <p:cNvGrpSpPr/>
          <p:nvPr/>
        </p:nvGrpSpPr>
        <p:grpSpPr>
          <a:xfrm>
            <a:off x="-960498" y="6833344"/>
            <a:ext cx="1084311" cy="1084311"/>
            <a:chOff x="0" y="0"/>
            <a:chExt cx="1445748" cy="1445748"/>
          </a:xfrm>
        </p:grpSpPr>
        <p:sp>
          <p:nvSpPr>
            <p:cNvPr id="135" name="Freeform 13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pic>
        <p:nvPicPr>
          <p:cNvPr id="136" name="Picture 136"/>
          <p:cNvPicPr>
            <a:picLocks noChangeAspect="1"/>
          </p:cNvPicPr>
          <p:nvPr/>
        </p:nvPicPr>
        <p:blipFill>
          <a:blip r:embed="rId5"/>
          <a:srcRect/>
          <a:stretch>
            <a:fillRect/>
          </a:stretch>
        </p:blipFill>
        <p:spPr>
          <a:xfrm>
            <a:off x="-806998" y="-1292150"/>
            <a:ext cx="5055024" cy="5362500"/>
          </a:xfrm>
          <a:prstGeom prst="rect">
            <a:avLst/>
          </a:prstGeom>
        </p:spPr>
      </p:pic>
      <p:sp>
        <p:nvSpPr>
          <p:cNvPr id="137" name="TextBox 137"/>
          <p:cNvSpPr txBox="1"/>
          <p:nvPr/>
        </p:nvSpPr>
        <p:spPr>
          <a:xfrm>
            <a:off x="3026025" y="5208652"/>
            <a:ext cx="12235950" cy="1630275"/>
          </a:xfrm>
          <a:prstGeom prst="rect">
            <a:avLst/>
          </a:prstGeom>
        </p:spPr>
        <p:txBody>
          <a:bodyPr lIns="0" tIns="0" rIns="0" bIns="0" rtlCol="0" anchor="t">
            <a:spAutoFit/>
          </a:bodyPr>
          <a:lstStyle/>
          <a:p>
            <a:pPr algn="ctr">
              <a:lnSpc>
                <a:spcPts val="10800"/>
              </a:lnSpc>
            </a:pPr>
            <a:r>
              <a:rPr lang="en-US" sz="9000">
                <a:solidFill>
                  <a:srgbClr val="72F49A"/>
                </a:solidFill>
                <a:latin typeface="Arimo"/>
              </a:rPr>
              <a:t>Deployment</a:t>
            </a:r>
          </a:p>
        </p:txBody>
      </p:sp>
      <p:sp>
        <p:nvSpPr>
          <p:cNvPr id="138" name="TextBox 138"/>
          <p:cNvSpPr txBox="1"/>
          <p:nvPr/>
        </p:nvSpPr>
        <p:spPr>
          <a:xfrm>
            <a:off x="5588025" y="1845277"/>
            <a:ext cx="7111950" cy="3194100"/>
          </a:xfrm>
          <a:prstGeom prst="rect">
            <a:avLst/>
          </a:prstGeom>
        </p:spPr>
        <p:txBody>
          <a:bodyPr lIns="0" tIns="0" rIns="0" bIns="0" rtlCol="0" anchor="t">
            <a:spAutoFit/>
          </a:bodyPr>
          <a:lstStyle/>
          <a:p>
            <a:pPr algn="ctr">
              <a:lnSpc>
                <a:spcPts val="28800"/>
              </a:lnSpc>
            </a:pPr>
            <a:r>
              <a:rPr lang="en-US" sz="24000">
                <a:solidFill>
                  <a:srgbClr val="47A5F3"/>
                </a:solidFill>
                <a:latin typeface="Arimo"/>
              </a:rPr>
              <a:t>05</a:t>
            </a:r>
          </a:p>
        </p:txBody>
      </p:sp>
      <p:grpSp>
        <p:nvGrpSpPr>
          <p:cNvPr id="139" name="Group 139"/>
          <p:cNvGrpSpPr/>
          <p:nvPr/>
        </p:nvGrpSpPr>
        <p:grpSpPr>
          <a:xfrm>
            <a:off x="4248026" y="3873842"/>
            <a:ext cx="316295" cy="365798"/>
            <a:chOff x="0" y="0"/>
            <a:chExt cx="421726" cy="487731"/>
          </a:xfrm>
        </p:grpSpPr>
        <p:sp>
          <p:nvSpPr>
            <p:cNvPr id="140" name="Freeform 140"/>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1" name="Group 141"/>
          <p:cNvGrpSpPr/>
          <p:nvPr/>
        </p:nvGrpSpPr>
        <p:grpSpPr>
          <a:xfrm>
            <a:off x="4672042" y="3873842"/>
            <a:ext cx="314554" cy="365798"/>
            <a:chOff x="0" y="0"/>
            <a:chExt cx="419406" cy="487731"/>
          </a:xfrm>
        </p:grpSpPr>
        <p:sp>
          <p:nvSpPr>
            <p:cNvPr id="142" name="Freeform 142"/>
            <p:cNvSpPr/>
            <p:nvPr/>
          </p:nvSpPr>
          <p:spPr>
            <a:xfrm>
              <a:off x="0" y="0"/>
              <a:ext cx="419227" cy="487680"/>
            </a:xfrm>
            <a:custGeom>
              <a:avLst/>
              <a:gdLst/>
              <a:ahLst/>
              <a:cxnLst/>
              <a:rect l="l" t="t" r="r" b="b"/>
              <a:pathLst>
                <a:path w="419227" h="487680">
                  <a:moveTo>
                    <a:pt x="0" y="0"/>
                  </a:moveTo>
                  <a:lnTo>
                    <a:pt x="419227" y="244983"/>
                  </a:lnTo>
                  <a:lnTo>
                    <a:pt x="0" y="487680"/>
                  </a:lnTo>
                  <a:lnTo>
                    <a:pt x="0" y="0"/>
                  </a:lnTo>
                  <a:close/>
                </a:path>
              </a:pathLst>
            </a:custGeom>
            <a:solidFill>
              <a:srgbClr val="F341FF"/>
            </a:solidFill>
          </p:spPr>
        </p:sp>
      </p:grpSp>
      <p:grpSp>
        <p:nvGrpSpPr>
          <p:cNvPr id="143" name="Group 143"/>
          <p:cNvGrpSpPr/>
          <p:nvPr/>
        </p:nvGrpSpPr>
        <p:grpSpPr>
          <a:xfrm>
            <a:off x="5094227" y="3873842"/>
            <a:ext cx="316295" cy="365798"/>
            <a:chOff x="0" y="0"/>
            <a:chExt cx="421726" cy="487731"/>
          </a:xfrm>
        </p:grpSpPr>
        <p:sp>
          <p:nvSpPr>
            <p:cNvPr id="144" name="Freeform 144"/>
            <p:cNvSpPr/>
            <p:nvPr/>
          </p:nvSpPr>
          <p:spPr>
            <a:xfrm>
              <a:off x="127" y="0"/>
              <a:ext cx="421640" cy="487680"/>
            </a:xfrm>
            <a:custGeom>
              <a:avLst/>
              <a:gdLst/>
              <a:ahLst/>
              <a:cxnLst/>
              <a:rect l="l" t="t" r="r" b="b"/>
              <a:pathLst>
                <a:path w="421640" h="487680">
                  <a:moveTo>
                    <a:pt x="0" y="0"/>
                  </a:moveTo>
                  <a:lnTo>
                    <a:pt x="421640" y="244983"/>
                  </a:lnTo>
                  <a:lnTo>
                    <a:pt x="0" y="487680"/>
                  </a:lnTo>
                  <a:lnTo>
                    <a:pt x="0" y="0"/>
                  </a:lnTo>
                  <a:close/>
                </a:path>
              </a:pathLst>
            </a:custGeom>
            <a:solidFill>
              <a:srgbClr val="F341FF"/>
            </a:solidFill>
          </p:spPr>
        </p:sp>
      </p:grpSp>
      <p:grpSp>
        <p:nvGrpSpPr>
          <p:cNvPr id="145" name="Group 145"/>
          <p:cNvGrpSpPr/>
          <p:nvPr/>
        </p:nvGrpSpPr>
        <p:grpSpPr>
          <a:xfrm>
            <a:off x="5518243" y="3873842"/>
            <a:ext cx="316295" cy="365798"/>
            <a:chOff x="0" y="0"/>
            <a:chExt cx="421726" cy="487731"/>
          </a:xfrm>
        </p:grpSpPr>
        <p:sp>
          <p:nvSpPr>
            <p:cNvPr id="146" name="Freeform 146"/>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7" name="Group 147"/>
          <p:cNvGrpSpPr/>
          <p:nvPr/>
        </p:nvGrpSpPr>
        <p:grpSpPr>
          <a:xfrm>
            <a:off x="15353422" y="5981970"/>
            <a:ext cx="1111034" cy="1108588"/>
            <a:chOff x="0" y="0"/>
            <a:chExt cx="1481379" cy="1478117"/>
          </a:xfrm>
        </p:grpSpPr>
        <p:sp>
          <p:nvSpPr>
            <p:cNvPr id="148" name="Freeform 148"/>
            <p:cNvSpPr/>
            <p:nvPr/>
          </p:nvSpPr>
          <p:spPr>
            <a:xfrm>
              <a:off x="0" y="0"/>
              <a:ext cx="1481328" cy="1478153"/>
            </a:xfrm>
            <a:custGeom>
              <a:avLst/>
              <a:gdLst/>
              <a:ahLst/>
              <a:cxnLst/>
              <a:rect l="l" t="t" r="r" b="b"/>
              <a:pathLst>
                <a:path w="1481328" h="1478153">
                  <a:moveTo>
                    <a:pt x="0" y="739013"/>
                  </a:moveTo>
                  <a:cubicBezTo>
                    <a:pt x="0" y="1147064"/>
                    <a:pt x="331089" y="1478153"/>
                    <a:pt x="742315" y="1478153"/>
                  </a:cubicBezTo>
                  <a:cubicBezTo>
                    <a:pt x="1150366" y="1478153"/>
                    <a:pt x="1481328" y="1147064"/>
                    <a:pt x="1481328" y="739013"/>
                  </a:cubicBezTo>
                  <a:cubicBezTo>
                    <a:pt x="1481201" y="331089"/>
                    <a:pt x="1150366" y="0"/>
                    <a:pt x="742315" y="0"/>
                  </a:cubicBezTo>
                  <a:cubicBezTo>
                    <a:pt x="331089" y="0"/>
                    <a:pt x="0" y="331089"/>
                    <a:pt x="0" y="739013"/>
                  </a:cubicBezTo>
                  <a:close/>
                </a:path>
              </a:pathLst>
            </a:custGeom>
            <a:solidFill>
              <a:srgbClr val="F341FF"/>
            </a:solidFill>
          </p:spPr>
        </p:sp>
      </p:grpSp>
      <p:sp>
        <p:nvSpPr>
          <p:cNvPr id="149" name="AutoShape 149"/>
          <p:cNvSpPr/>
          <p:nvPr/>
        </p:nvSpPr>
        <p:spPr>
          <a:xfrm rot="6275">
            <a:off x="3926766" y="7158722"/>
            <a:ext cx="10435667" cy="0"/>
          </a:xfrm>
          <a:prstGeom prst="line">
            <a:avLst/>
          </a:prstGeom>
          <a:ln w="9525" cap="rnd">
            <a:solidFill>
              <a:srgbClr val="FFFFFF"/>
            </a:solidFill>
            <a:prstDash val="solid"/>
            <a:headEnd type="none" w="sm" len="sm"/>
            <a:tailEnd type="none" w="sm" len="sm"/>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rot="-10800000">
            <a:off x="0" y="2"/>
            <a:ext cx="18288004" cy="10286998"/>
          </a:xfrm>
          <a:prstGeom prst="rect">
            <a:avLst/>
          </a:prstGeom>
        </p:spPr>
      </p:pic>
      <p:grpSp>
        <p:nvGrpSpPr>
          <p:cNvPr id="3" name="Group 3"/>
          <p:cNvGrpSpPr/>
          <p:nvPr/>
        </p:nvGrpSpPr>
        <p:grpSpPr>
          <a:xfrm rot="-5400000">
            <a:off x="5809934" y="8739406"/>
            <a:ext cx="560666" cy="244951"/>
            <a:chOff x="0" y="0"/>
            <a:chExt cx="747554" cy="326601"/>
          </a:xfrm>
        </p:grpSpPr>
        <p:sp>
          <p:nvSpPr>
            <p:cNvPr id="4" name="Freeform 4"/>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5" name="Group 5"/>
          <p:cNvGrpSpPr/>
          <p:nvPr/>
        </p:nvGrpSpPr>
        <p:grpSpPr>
          <a:xfrm rot="-5400000">
            <a:off x="5486103" y="8721077"/>
            <a:ext cx="560666" cy="246260"/>
            <a:chOff x="0" y="0"/>
            <a:chExt cx="747554" cy="328347"/>
          </a:xfrm>
        </p:grpSpPr>
        <p:sp>
          <p:nvSpPr>
            <p:cNvPr id="6" name="Freeform 6"/>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7" name="Group 7"/>
          <p:cNvGrpSpPr/>
          <p:nvPr/>
        </p:nvGrpSpPr>
        <p:grpSpPr>
          <a:xfrm>
            <a:off x="10854466" y="8197336"/>
            <a:ext cx="1111034" cy="1108588"/>
            <a:chOff x="0" y="0"/>
            <a:chExt cx="1481379" cy="1478117"/>
          </a:xfrm>
        </p:grpSpPr>
        <p:sp>
          <p:nvSpPr>
            <p:cNvPr id="8" name="Freeform 8"/>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72F49A"/>
            </a:solidFill>
          </p:spPr>
        </p:sp>
      </p:grpSp>
      <p:grpSp>
        <p:nvGrpSpPr>
          <p:cNvPr id="9" name="Group 9"/>
          <p:cNvGrpSpPr/>
          <p:nvPr/>
        </p:nvGrpSpPr>
        <p:grpSpPr>
          <a:xfrm>
            <a:off x="4556684" y="1121572"/>
            <a:ext cx="1084311" cy="1084311"/>
            <a:chOff x="0" y="0"/>
            <a:chExt cx="1445748" cy="1445748"/>
          </a:xfrm>
        </p:grpSpPr>
        <p:sp>
          <p:nvSpPr>
            <p:cNvPr id="10" name="Freeform 1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1" name="Group 11"/>
          <p:cNvGrpSpPr/>
          <p:nvPr/>
        </p:nvGrpSpPr>
        <p:grpSpPr>
          <a:xfrm>
            <a:off x="4749808" y="1121572"/>
            <a:ext cx="1084311" cy="1084311"/>
            <a:chOff x="0" y="0"/>
            <a:chExt cx="1445748" cy="1445748"/>
          </a:xfrm>
        </p:grpSpPr>
        <p:sp>
          <p:nvSpPr>
            <p:cNvPr id="12" name="Freeform 12"/>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3" name="Group 13"/>
          <p:cNvGrpSpPr/>
          <p:nvPr/>
        </p:nvGrpSpPr>
        <p:grpSpPr>
          <a:xfrm>
            <a:off x="4942800" y="1121572"/>
            <a:ext cx="1084443" cy="1084311"/>
            <a:chOff x="0" y="0"/>
            <a:chExt cx="1445924" cy="1445748"/>
          </a:xfrm>
        </p:grpSpPr>
        <p:sp>
          <p:nvSpPr>
            <p:cNvPr id="14" name="Freeform 14"/>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5" name="Group 15"/>
          <p:cNvGrpSpPr/>
          <p:nvPr/>
        </p:nvGrpSpPr>
        <p:grpSpPr>
          <a:xfrm>
            <a:off x="5135923" y="1121572"/>
            <a:ext cx="1084443" cy="1084311"/>
            <a:chOff x="0" y="0"/>
            <a:chExt cx="1445924" cy="1445748"/>
          </a:xfrm>
        </p:grpSpPr>
        <p:sp>
          <p:nvSpPr>
            <p:cNvPr id="16" name="Freeform 1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7" name="Group 17"/>
          <p:cNvGrpSpPr/>
          <p:nvPr/>
        </p:nvGrpSpPr>
        <p:grpSpPr>
          <a:xfrm>
            <a:off x="5329047" y="1121572"/>
            <a:ext cx="1084443" cy="1084311"/>
            <a:chOff x="0" y="0"/>
            <a:chExt cx="1445924" cy="1445748"/>
          </a:xfrm>
        </p:grpSpPr>
        <p:sp>
          <p:nvSpPr>
            <p:cNvPr id="18" name="Freeform 1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9" name="Group 19"/>
          <p:cNvGrpSpPr/>
          <p:nvPr/>
        </p:nvGrpSpPr>
        <p:grpSpPr>
          <a:xfrm>
            <a:off x="5522170" y="1121572"/>
            <a:ext cx="1084311" cy="1084311"/>
            <a:chOff x="0" y="0"/>
            <a:chExt cx="1445748" cy="1445748"/>
          </a:xfrm>
        </p:grpSpPr>
        <p:sp>
          <p:nvSpPr>
            <p:cNvPr id="20" name="Freeform 2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1" name="Group 21"/>
          <p:cNvGrpSpPr/>
          <p:nvPr/>
        </p:nvGrpSpPr>
        <p:grpSpPr>
          <a:xfrm>
            <a:off x="5715162" y="1121572"/>
            <a:ext cx="1084443" cy="1084311"/>
            <a:chOff x="0" y="0"/>
            <a:chExt cx="1445924" cy="1445748"/>
          </a:xfrm>
        </p:grpSpPr>
        <p:sp>
          <p:nvSpPr>
            <p:cNvPr id="22" name="Freeform 2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3" name="Group 23"/>
          <p:cNvGrpSpPr/>
          <p:nvPr/>
        </p:nvGrpSpPr>
        <p:grpSpPr>
          <a:xfrm>
            <a:off x="5908286" y="1121572"/>
            <a:ext cx="1084443" cy="1084311"/>
            <a:chOff x="0" y="0"/>
            <a:chExt cx="1445924" cy="1445748"/>
          </a:xfrm>
        </p:grpSpPr>
        <p:sp>
          <p:nvSpPr>
            <p:cNvPr id="24" name="Freeform 2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5" name="Group 25"/>
          <p:cNvGrpSpPr/>
          <p:nvPr/>
        </p:nvGrpSpPr>
        <p:grpSpPr>
          <a:xfrm>
            <a:off x="6101409" y="1121572"/>
            <a:ext cx="1084443" cy="1084311"/>
            <a:chOff x="0" y="0"/>
            <a:chExt cx="1445924" cy="1445748"/>
          </a:xfrm>
        </p:grpSpPr>
        <p:sp>
          <p:nvSpPr>
            <p:cNvPr id="26" name="Freeform 2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7" name="Group 27"/>
          <p:cNvGrpSpPr/>
          <p:nvPr/>
        </p:nvGrpSpPr>
        <p:grpSpPr>
          <a:xfrm>
            <a:off x="6294533" y="1121572"/>
            <a:ext cx="1084443" cy="1084311"/>
            <a:chOff x="0" y="0"/>
            <a:chExt cx="1445924" cy="1445748"/>
          </a:xfrm>
        </p:grpSpPr>
        <p:sp>
          <p:nvSpPr>
            <p:cNvPr id="28" name="Freeform 2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9" name="Group 29"/>
          <p:cNvGrpSpPr/>
          <p:nvPr/>
        </p:nvGrpSpPr>
        <p:grpSpPr>
          <a:xfrm>
            <a:off x="6487657" y="1121572"/>
            <a:ext cx="1084311" cy="1084311"/>
            <a:chOff x="0" y="0"/>
            <a:chExt cx="1445748" cy="1445748"/>
          </a:xfrm>
        </p:grpSpPr>
        <p:sp>
          <p:nvSpPr>
            <p:cNvPr id="30" name="Freeform 3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1" name="Group 31"/>
          <p:cNvGrpSpPr/>
          <p:nvPr/>
        </p:nvGrpSpPr>
        <p:grpSpPr>
          <a:xfrm>
            <a:off x="6680648" y="1121572"/>
            <a:ext cx="1084443" cy="1084311"/>
            <a:chOff x="0" y="0"/>
            <a:chExt cx="1445924" cy="1445748"/>
          </a:xfrm>
        </p:grpSpPr>
        <p:sp>
          <p:nvSpPr>
            <p:cNvPr id="32" name="Freeform 3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3" name="Group 33"/>
          <p:cNvGrpSpPr/>
          <p:nvPr/>
        </p:nvGrpSpPr>
        <p:grpSpPr>
          <a:xfrm>
            <a:off x="6873772" y="1121572"/>
            <a:ext cx="1084443" cy="1084311"/>
            <a:chOff x="0" y="0"/>
            <a:chExt cx="1445924" cy="1445748"/>
          </a:xfrm>
        </p:grpSpPr>
        <p:sp>
          <p:nvSpPr>
            <p:cNvPr id="34" name="Freeform 3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5" name="Group 35"/>
          <p:cNvGrpSpPr/>
          <p:nvPr/>
        </p:nvGrpSpPr>
        <p:grpSpPr>
          <a:xfrm>
            <a:off x="7066895" y="1121572"/>
            <a:ext cx="1084443" cy="1084311"/>
            <a:chOff x="0" y="0"/>
            <a:chExt cx="1445924" cy="1445748"/>
          </a:xfrm>
        </p:grpSpPr>
        <p:sp>
          <p:nvSpPr>
            <p:cNvPr id="36" name="Freeform 3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7" name="Group 37"/>
          <p:cNvGrpSpPr/>
          <p:nvPr/>
        </p:nvGrpSpPr>
        <p:grpSpPr>
          <a:xfrm>
            <a:off x="7260019" y="1121572"/>
            <a:ext cx="1084311" cy="1084311"/>
            <a:chOff x="0" y="0"/>
            <a:chExt cx="1445748" cy="1445748"/>
          </a:xfrm>
        </p:grpSpPr>
        <p:sp>
          <p:nvSpPr>
            <p:cNvPr id="38" name="Freeform 3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9" name="Group 39"/>
          <p:cNvGrpSpPr/>
          <p:nvPr/>
        </p:nvGrpSpPr>
        <p:grpSpPr>
          <a:xfrm>
            <a:off x="7453143" y="1121572"/>
            <a:ext cx="1084311" cy="1084311"/>
            <a:chOff x="0" y="0"/>
            <a:chExt cx="1445748" cy="1445748"/>
          </a:xfrm>
        </p:grpSpPr>
        <p:sp>
          <p:nvSpPr>
            <p:cNvPr id="40" name="Freeform 4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sp>
        <p:nvSpPr>
          <p:cNvPr id="41" name="TextBox 41"/>
          <p:cNvSpPr txBox="1"/>
          <p:nvPr/>
        </p:nvSpPr>
        <p:spPr>
          <a:xfrm>
            <a:off x="3852203" y="3638467"/>
            <a:ext cx="10153950" cy="5196525"/>
          </a:xfrm>
          <a:prstGeom prst="rect">
            <a:avLst/>
          </a:prstGeom>
        </p:spPr>
        <p:txBody>
          <a:bodyPr lIns="0" tIns="0" rIns="0" bIns="0" rtlCol="0" anchor="t">
            <a:spAutoFit/>
          </a:bodyPr>
          <a:lstStyle/>
          <a:p>
            <a:pPr algn="ctr">
              <a:lnSpc>
                <a:spcPts val="16560"/>
              </a:lnSpc>
            </a:pPr>
            <a:r>
              <a:rPr lang="en-US" sz="13800" dirty="0">
                <a:solidFill>
                  <a:srgbClr val="FFFFFF"/>
                </a:solidFill>
                <a:latin typeface="Arimo"/>
              </a:rPr>
              <a:t>Thank You</a:t>
            </a:r>
          </a:p>
        </p:txBody>
      </p:sp>
      <p:sp>
        <p:nvSpPr>
          <p:cNvPr id="42" name="AutoShape 42"/>
          <p:cNvSpPr/>
          <p:nvPr/>
        </p:nvSpPr>
        <p:spPr>
          <a:xfrm rot="12642">
            <a:off x="5952239" y="5732527"/>
            <a:ext cx="5180285" cy="0"/>
          </a:xfrm>
          <a:prstGeom prst="line">
            <a:avLst/>
          </a:prstGeom>
          <a:ln w="9525" cap="rnd">
            <a:solidFill>
              <a:srgbClr val="FFFFFF"/>
            </a:solidFill>
            <a:prstDash val="solid"/>
            <a:headEnd type="none" w="sm" len="sm"/>
            <a:tailEnd type="none" w="sm" len="sm"/>
          </a:ln>
        </p:spPr>
      </p:sp>
      <p:grpSp>
        <p:nvGrpSpPr>
          <p:cNvPr id="43" name="Group 43"/>
          <p:cNvGrpSpPr/>
          <p:nvPr/>
        </p:nvGrpSpPr>
        <p:grpSpPr>
          <a:xfrm>
            <a:off x="13996628" y="-3060040"/>
            <a:ext cx="41210" cy="2024773"/>
            <a:chOff x="0" y="0"/>
            <a:chExt cx="54947" cy="2699698"/>
          </a:xfrm>
        </p:grpSpPr>
        <p:sp>
          <p:nvSpPr>
            <p:cNvPr id="44" name="Freeform 44"/>
            <p:cNvSpPr/>
            <p:nvPr/>
          </p:nvSpPr>
          <p:spPr>
            <a:xfrm>
              <a:off x="12700" y="12700"/>
              <a:ext cx="0" cy="2644775"/>
            </a:xfrm>
            <a:custGeom>
              <a:avLst/>
              <a:gdLst/>
              <a:ahLst/>
              <a:cxnLst/>
              <a:rect l="l" t="t" r="r" b="b"/>
              <a:pathLst>
                <a:path h="2644775">
                  <a:moveTo>
                    <a:pt x="0" y="0"/>
                  </a:moveTo>
                  <a:lnTo>
                    <a:pt x="0" y="2644775"/>
                  </a:lnTo>
                </a:path>
              </a:pathLst>
            </a:custGeom>
            <a:solidFill>
              <a:srgbClr val="000000">
                <a:alpha val="0"/>
              </a:srgbClr>
            </a:solidFill>
          </p:spPr>
        </p:sp>
      </p:grpSp>
      <p:grpSp>
        <p:nvGrpSpPr>
          <p:cNvPr id="45" name="Group 45"/>
          <p:cNvGrpSpPr/>
          <p:nvPr/>
        </p:nvGrpSpPr>
        <p:grpSpPr>
          <a:xfrm>
            <a:off x="13274582" y="-2954668"/>
            <a:ext cx="552298" cy="1955787"/>
            <a:chOff x="0" y="0"/>
            <a:chExt cx="736397" cy="2607716"/>
          </a:xfrm>
        </p:grpSpPr>
        <p:sp>
          <p:nvSpPr>
            <p:cNvPr id="46" name="Freeform 46"/>
            <p:cNvSpPr/>
            <p:nvPr/>
          </p:nvSpPr>
          <p:spPr>
            <a:xfrm>
              <a:off x="12700" y="12954"/>
              <a:ext cx="681736" cy="2552827"/>
            </a:xfrm>
            <a:custGeom>
              <a:avLst/>
              <a:gdLst/>
              <a:ahLst/>
              <a:cxnLst/>
              <a:rect l="l" t="t" r="r" b="b"/>
              <a:pathLst>
                <a:path w="681736" h="2552827">
                  <a:moveTo>
                    <a:pt x="0" y="0"/>
                  </a:moveTo>
                  <a:lnTo>
                    <a:pt x="681736" y="2552827"/>
                  </a:lnTo>
                </a:path>
              </a:pathLst>
            </a:custGeom>
            <a:solidFill>
              <a:srgbClr val="000000">
                <a:alpha val="0"/>
              </a:srgbClr>
            </a:solidFill>
          </p:spPr>
        </p:sp>
      </p:grpSp>
      <p:grpSp>
        <p:nvGrpSpPr>
          <p:cNvPr id="47" name="Group 47"/>
          <p:cNvGrpSpPr/>
          <p:nvPr/>
        </p:nvGrpSpPr>
        <p:grpSpPr>
          <a:xfrm>
            <a:off x="12605325" y="-2662524"/>
            <a:ext cx="1030995" cy="1757031"/>
            <a:chOff x="0" y="0"/>
            <a:chExt cx="1374659" cy="2342708"/>
          </a:xfrm>
        </p:grpSpPr>
        <p:sp>
          <p:nvSpPr>
            <p:cNvPr id="48" name="Freeform 48"/>
            <p:cNvSpPr/>
            <p:nvPr/>
          </p:nvSpPr>
          <p:spPr>
            <a:xfrm>
              <a:off x="12700" y="12700"/>
              <a:ext cx="1319657" cy="2287778"/>
            </a:xfrm>
            <a:custGeom>
              <a:avLst/>
              <a:gdLst/>
              <a:ahLst/>
              <a:cxnLst/>
              <a:rect l="l" t="t" r="r" b="b"/>
              <a:pathLst>
                <a:path w="1319657" h="2287778">
                  <a:moveTo>
                    <a:pt x="0" y="0"/>
                  </a:moveTo>
                  <a:lnTo>
                    <a:pt x="1319657" y="2287778"/>
                  </a:lnTo>
                </a:path>
              </a:pathLst>
            </a:custGeom>
            <a:solidFill>
              <a:srgbClr val="000000">
                <a:alpha val="0"/>
              </a:srgbClr>
            </a:solidFill>
          </p:spPr>
        </p:sp>
      </p:grpSp>
      <p:grpSp>
        <p:nvGrpSpPr>
          <p:cNvPr id="49" name="Group 49"/>
          <p:cNvGrpSpPr/>
          <p:nvPr/>
        </p:nvGrpSpPr>
        <p:grpSpPr>
          <a:xfrm>
            <a:off x="12033244" y="-2208224"/>
            <a:ext cx="1440705" cy="1440705"/>
            <a:chOff x="0" y="0"/>
            <a:chExt cx="1920940" cy="1920940"/>
          </a:xfrm>
        </p:grpSpPr>
        <p:sp>
          <p:nvSpPr>
            <p:cNvPr id="50" name="Freeform 50"/>
            <p:cNvSpPr/>
            <p:nvPr/>
          </p:nvSpPr>
          <p:spPr>
            <a:xfrm>
              <a:off x="12954" y="12700"/>
              <a:ext cx="1866011" cy="1866011"/>
            </a:xfrm>
            <a:custGeom>
              <a:avLst/>
              <a:gdLst/>
              <a:ahLst/>
              <a:cxnLst/>
              <a:rect l="l" t="t" r="r" b="b"/>
              <a:pathLst>
                <a:path w="1866011" h="1866011">
                  <a:moveTo>
                    <a:pt x="0" y="0"/>
                  </a:moveTo>
                  <a:lnTo>
                    <a:pt x="1866011" y="1866011"/>
                  </a:lnTo>
                </a:path>
              </a:pathLst>
            </a:custGeom>
            <a:solidFill>
              <a:srgbClr val="000000">
                <a:alpha val="0"/>
              </a:srgbClr>
            </a:solidFill>
          </p:spPr>
        </p:sp>
      </p:grpSp>
      <p:grpSp>
        <p:nvGrpSpPr>
          <p:cNvPr id="51" name="Group 51"/>
          <p:cNvGrpSpPr/>
          <p:nvPr/>
        </p:nvGrpSpPr>
        <p:grpSpPr>
          <a:xfrm>
            <a:off x="11599343" y="-1624152"/>
            <a:ext cx="1757031" cy="1034989"/>
            <a:chOff x="0" y="0"/>
            <a:chExt cx="2342708" cy="1379985"/>
          </a:xfrm>
        </p:grpSpPr>
        <p:sp>
          <p:nvSpPr>
            <p:cNvPr id="52" name="Freeform 52"/>
            <p:cNvSpPr/>
            <p:nvPr/>
          </p:nvSpPr>
          <p:spPr>
            <a:xfrm>
              <a:off x="12700" y="12954"/>
              <a:ext cx="2287778" cy="1325118"/>
            </a:xfrm>
            <a:custGeom>
              <a:avLst/>
              <a:gdLst/>
              <a:ahLst/>
              <a:cxnLst/>
              <a:rect l="l" t="t" r="r" b="b"/>
              <a:pathLst>
                <a:path w="2287778" h="1325118">
                  <a:moveTo>
                    <a:pt x="0" y="0"/>
                  </a:moveTo>
                  <a:lnTo>
                    <a:pt x="2287778" y="1325118"/>
                  </a:lnTo>
                </a:path>
              </a:pathLst>
            </a:custGeom>
            <a:solidFill>
              <a:srgbClr val="000000">
                <a:alpha val="0"/>
              </a:srgbClr>
            </a:solidFill>
          </p:spPr>
        </p:sp>
      </p:grpSp>
      <p:grpSp>
        <p:nvGrpSpPr>
          <p:cNvPr id="53" name="Group 53"/>
          <p:cNvGrpSpPr/>
          <p:nvPr/>
        </p:nvGrpSpPr>
        <p:grpSpPr>
          <a:xfrm>
            <a:off x="11331596" y="-946695"/>
            <a:ext cx="1955787" cy="556292"/>
            <a:chOff x="0" y="0"/>
            <a:chExt cx="2607716" cy="741723"/>
          </a:xfrm>
        </p:grpSpPr>
        <p:sp>
          <p:nvSpPr>
            <p:cNvPr id="54" name="Freeform 54"/>
            <p:cNvSpPr/>
            <p:nvPr/>
          </p:nvSpPr>
          <p:spPr>
            <a:xfrm>
              <a:off x="12700" y="12700"/>
              <a:ext cx="2552827" cy="687070"/>
            </a:xfrm>
            <a:custGeom>
              <a:avLst/>
              <a:gdLst/>
              <a:ahLst/>
              <a:cxnLst/>
              <a:rect l="l" t="t" r="r" b="b"/>
              <a:pathLst>
                <a:path w="2552827" h="687070">
                  <a:moveTo>
                    <a:pt x="0" y="0"/>
                  </a:moveTo>
                  <a:lnTo>
                    <a:pt x="2552827" y="687070"/>
                  </a:lnTo>
                </a:path>
              </a:pathLst>
            </a:custGeom>
            <a:solidFill>
              <a:srgbClr val="000000">
                <a:alpha val="0"/>
              </a:srgbClr>
            </a:solidFill>
          </p:spPr>
        </p:sp>
      </p:grpSp>
      <p:grpSp>
        <p:nvGrpSpPr>
          <p:cNvPr id="55" name="Group 55"/>
          <p:cNvGrpSpPr/>
          <p:nvPr/>
        </p:nvGrpSpPr>
        <p:grpSpPr>
          <a:xfrm>
            <a:off x="11246416" y="-220650"/>
            <a:ext cx="2024773" cy="41210"/>
            <a:chOff x="0" y="0"/>
            <a:chExt cx="2699698" cy="54947"/>
          </a:xfrm>
        </p:grpSpPr>
        <p:sp>
          <p:nvSpPr>
            <p:cNvPr id="56" name="Freeform 56"/>
            <p:cNvSpPr/>
            <p:nvPr/>
          </p:nvSpPr>
          <p:spPr>
            <a:xfrm>
              <a:off x="12700" y="12954"/>
              <a:ext cx="2644775" cy="0"/>
            </a:xfrm>
            <a:custGeom>
              <a:avLst/>
              <a:gdLst/>
              <a:ahLst/>
              <a:cxnLst/>
              <a:rect l="l" t="t" r="r" b="b"/>
              <a:pathLst>
                <a:path w="2644775">
                  <a:moveTo>
                    <a:pt x="0" y="0"/>
                  </a:moveTo>
                  <a:lnTo>
                    <a:pt x="2644775" y="0"/>
                  </a:lnTo>
                </a:path>
              </a:pathLst>
            </a:custGeom>
            <a:solidFill>
              <a:srgbClr val="000000">
                <a:alpha val="0"/>
              </a:srgbClr>
            </a:solidFill>
          </p:spPr>
        </p:sp>
      </p:grpSp>
      <p:grpSp>
        <p:nvGrpSpPr>
          <p:cNvPr id="57" name="Group 57"/>
          <p:cNvGrpSpPr/>
          <p:nvPr/>
        </p:nvGrpSpPr>
        <p:grpSpPr>
          <a:xfrm>
            <a:off x="11351788" y="-13690"/>
            <a:ext cx="1959992" cy="556292"/>
            <a:chOff x="0" y="0"/>
            <a:chExt cx="2613323" cy="741723"/>
          </a:xfrm>
        </p:grpSpPr>
        <p:sp>
          <p:nvSpPr>
            <p:cNvPr id="58" name="Freeform 58"/>
            <p:cNvSpPr/>
            <p:nvPr/>
          </p:nvSpPr>
          <p:spPr>
            <a:xfrm>
              <a:off x="12954" y="12700"/>
              <a:ext cx="2558161" cy="687070"/>
            </a:xfrm>
            <a:custGeom>
              <a:avLst/>
              <a:gdLst/>
              <a:ahLst/>
              <a:cxnLst/>
              <a:rect l="l" t="t" r="r" b="b"/>
              <a:pathLst>
                <a:path w="2558161" h="687070">
                  <a:moveTo>
                    <a:pt x="0" y="687070"/>
                  </a:moveTo>
                  <a:lnTo>
                    <a:pt x="2558161" y="0"/>
                  </a:lnTo>
                </a:path>
              </a:pathLst>
            </a:custGeom>
            <a:solidFill>
              <a:srgbClr val="000000">
                <a:alpha val="0"/>
              </a:srgbClr>
            </a:solidFill>
          </p:spPr>
        </p:sp>
      </p:grpSp>
      <p:grpSp>
        <p:nvGrpSpPr>
          <p:cNvPr id="59" name="Group 59"/>
          <p:cNvGrpSpPr/>
          <p:nvPr/>
        </p:nvGrpSpPr>
        <p:grpSpPr>
          <a:xfrm>
            <a:off x="11643932" y="181067"/>
            <a:ext cx="1757031" cy="1030995"/>
            <a:chOff x="0" y="0"/>
            <a:chExt cx="2342708" cy="1374659"/>
          </a:xfrm>
        </p:grpSpPr>
        <p:sp>
          <p:nvSpPr>
            <p:cNvPr id="60" name="Freeform 60"/>
            <p:cNvSpPr/>
            <p:nvPr/>
          </p:nvSpPr>
          <p:spPr>
            <a:xfrm>
              <a:off x="12700" y="12700"/>
              <a:ext cx="2287778" cy="1319657"/>
            </a:xfrm>
            <a:custGeom>
              <a:avLst/>
              <a:gdLst/>
              <a:ahLst/>
              <a:cxnLst/>
              <a:rect l="l" t="t" r="r" b="b"/>
              <a:pathLst>
                <a:path w="2287778" h="1319657">
                  <a:moveTo>
                    <a:pt x="0" y="1319657"/>
                  </a:moveTo>
                  <a:lnTo>
                    <a:pt x="2287778" y="0"/>
                  </a:lnTo>
                </a:path>
              </a:pathLst>
            </a:custGeom>
            <a:solidFill>
              <a:srgbClr val="000000">
                <a:alpha val="0"/>
              </a:srgbClr>
            </a:solidFill>
          </p:spPr>
        </p:sp>
      </p:grpSp>
      <p:grpSp>
        <p:nvGrpSpPr>
          <p:cNvPr id="61" name="Group 61"/>
          <p:cNvGrpSpPr/>
          <p:nvPr/>
        </p:nvGrpSpPr>
        <p:grpSpPr>
          <a:xfrm>
            <a:off x="12098232" y="339232"/>
            <a:ext cx="1444699" cy="1444699"/>
            <a:chOff x="0" y="0"/>
            <a:chExt cx="1926266" cy="1926266"/>
          </a:xfrm>
        </p:grpSpPr>
        <p:sp>
          <p:nvSpPr>
            <p:cNvPr id="62" name="Freeform 62"/>
            <p:cNvSpPr/>
            <p:nvPr/>
          </p:nvSpPr>
          <p:spPr>
            <a:xfrm>
              <a:off x="12700" y="12700"/>
              <a:ext cx="1871345" cy="1871599"/>
            </a:xfrm>
            <a:custGeom>
              <a:avLst/>
              <a:gdLst/>
              <a:ahLst/>
              <a:cxnLst/>
              <a:rect l="l" t="t" r="r" b="b"/>
              <a:pathLst>
                <a:path w="1871345" h="1871599">
                  <a:moveTo>
                    <a:pt x="0" y="1871599"/>
                  </a:moveTo>
                  <a:lnTo>
                    <a:pt x="1871345" y="0"/>
                  </a:lnTo>
                </a:path>
              </a:pathLst>
            </a:custGeom>
            <a:solidFill>
              <a:srgbClr val="000000">
                <a:alpha val="0"/>
              </a:srgbClr>
            </a:solidFill>
          </p:spPr>
        </p:sp>
      </p:grpSp>
      <p:grpSp>
        <p:nvGrpSpPr>
          <p:cNvPr id="63" name="Group 63"/>
          <p:cNvGrpSpPr/>
          <p:nvPr/>
        </p:nvGrpSpPr>
        <p:grpSpPr>
          <a:xfrm>
            <a:off x="12686303" y="460802"/>
            <a:ext cx="1030995" cy="1757242"/>
            <a:chOff x="0" y="0"/>
            <a:chExt cx="1374659" cy="2342989"/>
          </a:xfrm>
        </p:grpSpPr>
        <p:sp>
          <p:nvSpPr>
            <p:cNvPr id="64" name="Freeform 64"/>
            <p:cNvSpPr/>
            <p:nvPr/>
          </p:nvSpPr>
          <p:spPr>
            <a:xfrm>
              <a:off x="12954" y="12954"/>
              <a:ext cx="1319784" cy="2287778"/>
            </a:xfrm>
            <a:custGeom>
              <a:avLst/>
              <a:gdLst/>
              <a:ahLst/>
              <a:cxnLst/>
              <a:rect l="l" t="t" r="r" b="b"/>
              <a:pathLst>
                <a:path w="1319784" h="2287778">
                  <a:moveTo>
                    <a:pt x="0" y="2287778"/>
                  </a:moveTo>
                  <a:lnTo>
                    <a:pt x="1319784" y="0"/>
                  </a:lnTo>
                </a:path>
              </a:pathLst>
            </a:custGeom>
            <a:solidFill>
              <a:srgbClr val="000000">
                <a:alpha val="0"/>
              </a:srgbClr>
            </a:solidFill>
          </p:spPr>
        </p:sp>
      </p:grpSp>
      <p:grpSp>
        <p:nvGrpSpPr>
          <p:cNvPr id="65" name="Group 65"/>
          <p:cNvGrpSpPr/>
          <p:nvPr/>
        </p:nvGrpSpPr>
        <p:grpSpPr>
          <a:xfrm>
            <a:off x="13363760" y="529788"/>
            <a:ext cx="552298" cy="1955998"/>
            <a:chOff x="0" y="0"/>
            <a:chExt cx="736397" cy="2607997"/>
          </a:xfrm>
        </p:grpSpPr>
        <p:sp>
          <p:nvSpPr>
            <p:cNvPr id="66" name="Freeform 66"/>
            <p:cNvSpPr/>
            <p:nvPr/>
          </p:nvSpPr>
          <p:spPr>
            <a:xfrm>
              <a:off x="12954" y="12954"/>
              <a:ext cx="681482" cy="2552827"/>
            </a:xfrm>
            <a:custGeom>
              <a:avLst/>
              <a:gdLst/>
              <a:ahLst/>
              <a:cxnLst/>
              <a:rect l="l" t="t" r="r" b="b"/>
              <a:pathLst>
                <a:path w="681482" h="2552827">
                  <a:moveTo>
                    <a:pt x="0" y="2552827"/>
                  </a:moveTo>
                  <a:lnTo>
                    <a:pt x="681482" y="0"/>
                  </a:lnTo>
                </a:path>
              </a:pathLst>
            </a:custGeom>
            <a:solidFill>
              <a:srgbClr val="000000">
                <a:alpha val="0"/>
              </a:srgbClr>
            </a:solidFill>
          </p:spPr>
        </p:sp>
      </p:grpSp>
      <p:grpSp>
        <p:nvGrpSpPr>
          <p:cNvPr id="67" name="Group 67"/>
          <p:cNvGrpSpPr/>
          <p:nvPr/>
        </p:nvGrpSpPr>
        <p:grpSpPr>
          <a:xfrm>
            <a:off x="14085806" y="545981"/>
            <a:ext cx="41210" cy="2024984"/>
            <a:chOff x="0" y="0"/>
            <a:chExt cx="54947" cy="2699979"/>
          </a:xfrm>
        </p:grpSpPr>
        <p:sp>
          <p:nvSpPr>
            <p:cNvPr id="68" name="Freeform 68"/>
            <p:cNvSpPr/>
            <p:nvPr/>
          </p:nvSpPr>
          <p:spPr>
            <a:xfrm>
              <a:off x="12954" y="12954"/>
              <a:ext cx="0" cy="2644775"/>
            </a:xfrm>
            <a:custGeom>
              <a:avLst/>
              <a:gdLst/>
              <a:ahLst/>
              <a:cxnLst/>
              <a:rect l="l" t="t" r="r" b="b"/>
              <a:pathLst>
                <a:path h="2644775">
                  <a:moveTo>
                    <a:pt x="0" y="2644775"/>
                  </a:moveTo>
                  <a:lnTo>
                    <a:pt x="0" y="0"/>
                  </a:lnTo>
                </a:path>
              </a:pathLst>
            </a:custGeom>
            <a:solidFill>
              <a:srgbClr val="000000">
                <a:alpha val="0"/>
              </a:srgbClr>
            </a:solidFill>
          </p:spPr>
        </p:sp>
      </p:grpSp>
      <p:grpSp>
        <p:nvGrpSpPr>
          <p:cNvPr id="69" name="Group 69"/>
          <p:cNvGrpSpPr/>
          <p:nvPr/>
        </p:nvGrpSpPr>
        <p:grpSpPr>
          <a:xfrm>
            <a:off x="14296761" y="505602"/>
            <a:ext cx="552298" cy="1955787"/>
            <a:chOff x="0" y="0"/>
            <a:chExt cx="736397" cy="2607716"/>
          </a:xfrm>
        </p:grpSpPr>
        <p:sp>
          <p:nvSpPr>
            <p:cNvPr id="70" name="Freeform 70"/>
            <p:cNvSpPr/>
            <p:nvPr/>
          </p:nvSpPr>
          <p:spPr>
            <a:xfrm>
              <a:off x="12954" y="12700"/>
              <a:ext cx="681482" cy="2552827"/>
            </a:xfrm>
            <a:custGeom>
              <a:avLst/>
              <a:gdLst/>
              <a:ahLst/>
              <a:cxnLst/>
              <a:rect l="l" t="t" r="r" b="b"/>
              <a:pathLst>
                <a:path w="681482" h="2552827">
                  <a:moveTo>
                    <a:pt x="681482" y="2552827"/>
                  </a:moveTo>
                  <a:lnTo>
                    <a:pt x="0" y="0"/>
                  </a:lnTo>
                </a:path>
              </a:pathLst>
            </a:custGeom>
            <a:solidFill>
              <a:srgbClr val="000000">
                <a:alpha val="0"/>
              </a:srgbClr>
            </a:solidFill>
          </p:spPr>
        </p:sp>
      </p:grpSp>
      <p:grpSp>
        <p:nvGrpSpPr>
          <p:cNvPr id="71" name="Group 71"/>
          <p:cNvGrpSpPr/>
          <p:nvPr/>
        </p:nvGrpSpPr>
        <p:grpSpPr>
          <a:xfrm>
            <a:off x="14487523" y="412218"/>
            <a:ext cx="1030995" cy="1757031"/>
            <a:chOff x="0" y="0"/>
            <a:chExt cx="1374659" cy="2342708"/>
          </a:xfrm>
        </p:grpSpPr>
        <p:sp>
          <p:nvSpPr>
            <p:cNvPr id="72" name="Freeform 72"/>
            <p:cNvSpPr/>
            <p:nvPr/>
          </p:nvSpPr>
          <p:spPr>
            <a:xfrm>
              <a:off x="12700" y="12700"/>
              <a:ext cx="1319657" cy="2288032"/>
            </a:xfrm>
            <a:custGeom>
              <a:avLst/>
              <a:gdLst/>
              <a:ahLst/>
              <a:cxnLst/>
              <a:rect l="l" t="t" r="r" b="b"/>
              <a:pathLst>
                <a:path w="1319657" h="2288032">
                  <a:moveTo>
                    <a:pt x="1319657" y="2288032"/>
                  </a:moveTo>
                  <a:lnTo>
                    <a:pt x="0" y="0"/>
                  </a:lnTo>
                </a:path>
              </a:pathLst>
            </a:custGeom>
            <a:solidFill>
              <a:srgbClr val="000000">
                <a:alpha val="0"/>
              </a:srgbClr>
            </a:solidFill>
          </p:spPr>
        </p:sp>
      </p:grpSp>
      <p:grpSp>
        <p:nvGrpSpPr>
          <p:cNvPr id="73" name="Group 73"/>
          <p:cNvGrpSpPr/>
          <p:nvPr/>
        </p:nvGrpSpPr>
        <p:grpSpPr>
          <a:xfrm>
            <a:off x="14649687" y="274245"/>
            <a:ext cx="1440705" cy="1444699"/>
            <a:chOff x="0" y="0"/>
            <a:chExt cx="1920940" cy="1926266"/>
          </a:xfrm>
        </p:grpSpPr>
        <p:sp>
          <p:nvSpPr>
            <p:cNvPr id="74" name="Freeform 74"/>
            <p:cNvSpPr/>
            <p:nvPr/>
          </p:nvSpPr>
          <p:spPr>
            <a:xfrm>
              <a:off x="12954" y="12954"/>
              <a:ext cx="1866011" cy="1871345"/>
            </a:xfrm>
            <a:custGeom>
              <a:avLst/>
              <a:gdLst/>
              <a:ahLst/>
              <a:cxnLst/>
              <a:rect l="l" t="t" r="r" b="b"/>
              <a:pathLst>
                <a:path w="1866011" h="1871345">
                  <a:moveTo>
                    <a:pt x="1866011" y="1871345"/>
                  </a:moveTo>
                  <a:lnTo>
                    <a:pt x="0" y="0"/>
                  </a:lnTo>
                </a:path>
              </a:pathLst>
            </a:custGeom>
            <a:solidFill>
              <a:srgbClr val="000000">
                <a:alpha val="0"/>
              </a:srgbClr>
            </a:solidFill>
          </p:spPr>
        </p:sp>
      </p:grpSp>
      <p:grpSp>
        <p:nvGrpSpPr>
          <p:cNvPr id="75" name="Group 75"/>
          <p:cNvGrpSpPr/>
          <p:nvPr/>
        </p:nvGrpSpPr>
        <p:grpSpPr>
          <a:xfrm>
            <a:off x="14767258" y="99882"/>
            <a:ext cx="1757242" cy="1030995"/>
            <a:chOff x="0" y="0"/>
            <a:chExt cx="2342989" cy="1374659"/>
          </a:xfrm>
        </p:grpSpPr>
        <p:sp>
          <p:nvSpPr>
            <p:cNvPr id="76" name="Freeform 76"/>
            <p:cNvSpPr/>
            <p:nvPr/>
          </p:nvSpPr>
          <p:spPr>
            <a:xfrm>
              <a:off x="12954" y="12700"/>
              <a:ext cx="2287778" cy="1319657"/>
            </a:xfrm>
            <a:custGeom>
              <a:avLst/>
              <a:gdLst/>
              <a:ahLst/>
              <a:cxnLst/>
              <a:rect l="l" t="t" r="r" b="b"/>
              <a:pathLst>
                <a:path w="2287778" h="1319657">
                  <a:moveTo>
                    <a:pt x="2287778" y="1319657"/>
                  </a:moveTo>
                  <a:lnTo>
                    <a:pt x="0" y="0"/>
                  </a:lnTo>
                </a:path>
              </a:pathLst>
            </a:custGeom>
            <a:solidFill>
              <a:srgbClr val="000000">
                <a:alpha val="0"/>
              </a:srgbClr>
            </a:solidFill>
          </p:spPr>
        </p:sp>
      </p:grpSp>
      <p:grpSp>
        <p:nvGrpSpPr>
          <p:cNvPr id="77" name="Group 77"/>
          <p:cNvGrpSpPr/>
          <p:nvPr/>
        </p:nvGrpSpPr>
        <p:grpSpPr>
          <a:xfrm>
            <a:off x="14836244" y="-102868"/>
            <a:ext cx="1955998" cy="556292"/>
            <a:chOff x="0" y="0"/>
            <a:chExt cx="2607997" cy="741723"/>
          </a:xfrm>
        </p:grpSpPr>
        <p:sp>
          <p:nvSpPr>
            <p:cNvPr id="78" name="Freeform 78"/>
            <p:cNvSpPr/>
            <p:nvPr/>
          </p:nvSpPr>
          <p:spPr>
            <a:xfrm>
              <a:off x="12954" y="12700"/>
              <a:ext cx="2552827" cy="686816"/>
            </a:xfrm>
            <a:custGeom>
              <a:avLst/>
              <a:gdLst/>
              <a:ahLst/>
              <a:cxnLst/>
              <a:rect l="l" t="t" r="r" b="b"/>
              <a:pathLst>
                <a:path w="2552827" h="686816">
                  <a:moveTo>
                    <a:pt x="2552827" y="686816"/>
                  </a:moveTo>
                  <a:lnTo>
                    <a:pt x="0" y="0"/>
                  </a:lnTo>
                </a:path>
              </a:pathLst>
            </a:custGeom>
            <a:solidFill>
              <a:srgbClr val="000000">
                <a:alpha val="0"/>
              </a:srgbClr>
            </a:solidFill>
          </p:spPr>
        </p:sp>
      </p:grpSp>
      <p:grpSp>
        <p:nvGrpSpPr>
          <p:cNvPr id="79" name="Group 79"/>
          <p:cNvGrpSpPr/>
          <p:nvPr/>
        </p:nvGrpSpPr>
        <p:grpSpPr>
          <a:xfrm>
            <a:off x="14852437" y="-313827"/>
            <a:ext cx="2024984" cy="41210"/>
            <a:chOff x="0" y="0"/>
            <a:chExt cx="2699979" cy="54947"/>
          </a:xfrm>
        </p:grpSpPr>
        <p:sp>
          <p:nvSpPr>
            <p:cNvPr id="80" name="Freeform 80"/>
            <p:cNvSpPr/>
            <p:nvPr/>
          </p:nvSpPr>
          <p:spPr>
            <a:xfrm>
              <a:off x="12954" y="12700"/>
              <a:ext cx="2644775" cy="0"/>
            </a:xfrm>
            <a:custGeom>
              <a:avLst/>
              <a:gdLst/>
              <a:ahLst/>
              <a:cxnLst/>
              <a:rect l="l" t="t" r="r" b="b"/>
              <a:pathLst>
                <a:path w="2644775">
                  <a:moveTo>
                    <a:pt x="2644775" y="0"/>
                  </a:moveTo>
                  <a:lnTo>
                    <a:pt x="0" y="0"/>
                  </a:lnTo>
                </a:path>
              </a:pathLst>
            </a:custGeom>
            <a:solidFill>
              <a:srgbClr val="000000">
                <a:alpha val="0"/>
              </a:srgbClr>
            </a:solidFill>
          </p:spPr>
        </p:sp>
      </p:grpSp>
      <p:grpSp>
        <p:nvGrpSpPr>
          <p:cNvPr id="81" name="Group 81"/>
          <p:cNvGrpSpPr/>
          <p:nvPr/>
        </p:nvGrpSpPr>
        <p:grpSpPr>
          <a:xfrm>
            <a:off x="14812058" y="-1035873"/>
            <a:ext cx="1955787" cy="556292"/>
            <a:chOff x="0" y="0"/>
            <a:chExt cx="2607716" cy="741723"/>
          </a:xfrm>
        </p:grpSpPr>
        <p:sp>
          <p:nvSpPr>
            <p:cNvPr id="82" name="Freeform 82"/>
            <p:cNvSpPr/>
            <p:nvPr/>
          </p:nvSpPr>
          <p:spPr>
            <a:xfrm>
              <a:off x="12700" y="12700"/>
              <a:ext cx="2552827" cy="687070"/>
            </a:xfrm>
            <a:custGeom>
              <a:avLst/>
              <a:gdLst/>
              <a:ahLst/>
              <a:cxnLst/>
              <a:rect l="l" t="t" r="r" b="b"/>
              <a:pathLst>
                <a:path w="2552827" h="687070">
                  <a:moveTo>
                    <a:pt x="2552827" y="0"/>
                  </a:moveTo>
                  <a:lnTo>
                    <a:pt x="0" y="687070"/>
                  </a:lnTo>
                </a:path>
              </a:pathLst>
            </a:custGeom>
            <a:solidFill>
              <a:srgbClr val="000000">
                <a:alpha val="0"/>
              </a:srgbClr>
            </a:solidFill>
          </p:spPr>
        </p:sp>
      </p:grpSp>
      <p:grpSp>
        <p:nvGrpSpPr>
          <p:cNvPr id="83" name="Group 83"/>
          <p:cNvGrpSpPr/>
          <p:nvPr/>
        </p:nvGrpSpPr>
        <p:grpSpPr>
          <a:xfrm>
            <a:off x="14722668" y="-1705337"/>
            <a:ext cx="1757242" cy="1035200"/>
            <a:chOff x="0" y="0"/>
            <a:chExt cx="2342989" cy="1380267"/>
          </a:xfrm>
        </p:grpSpPr>
        <p:sp>
          <p:nvSpPr>
            <p:cNvPr id="84" name="Freeform 84"/>
            <p:cNvSpPr/>
            <p:nvPr/>
          </p:nvSpPr>
          <p:spPr>
            <a:xfrm>
              <a:off x="12954" y="12954"/>
              <a:ext cx="2287778" cy="1325118"/>
            </a:xfrm>
            <a:custGeom>
              <a:avLst/>
              <a:gdLst/>
              <a:ahLst/>
              <a:cxnLst/>
              <a:rect l="l" t="t" r="r" b="b"/>
              <a:pathLst>
                <a:path w="2287778" h="1325118">
                  <a:moveTo>
                    <a:pt x="2287778" y="0"/>
                  </a:moveTo>
                  <a:lnTo>
                    <a:pt x="0" y="1325118"/>
                  </a:lnTo>
                </a:path>
              </a:pathLst>
            </a:custGeom>
            <a:solidFill>
              <a:srgbClr val="000000">
                <a:alpha val="0"/>
              </a:srgbClr>
            </a:solidFill>
          </p:spPr>
        </p:sp>
      </p:grpSp>
      <p:grpSp>
        <p:nvGrpSpPr>
          <p:cNvPr id="85" name="Group 85"/>
          <p:cNvGrpSpPr/>
          <p:nvPr/>
        </p:nvGrpSpPr>
        <p:grpSpPr>
          <a:xfrm>
            <a:off x="14580701" y="-2277211"/>
            <a:ext cx="1444699" cy="1444699"/>
            <a:chOff x="0" y="0"/>
            <a:chExt cx="1926266" cy="1926266"/>
          </a:xfrm>
        </p:grpSpPr>
        <p:sp>
          <p:nvSpPr>
            <p:cNvPr id="86" name="Freeform 86"/>
            <p:cNvSpPr/>
            <p:nvPr/>
          </p:nvSpPr>
          <p:spPr>
            <a:xfrm>
              <a:off x="12954" y="12700"/>
              <a:ext cx="1871345" cy="1871599"/>
            </a:xfrm>
            <a:custGeom>
              <a:avLst/>
              <a:gdLst/>
              <a:ahLst/>
              <a:cxnLst/>
              <a:rect l="l" t="t" r="r" b="b"/>
              <a:pathLst>
                <a:path w="1871345" h="1871599">
                  <a:moveTo>
                    <a:pt x="1871345" y="0"/>
                  </a:moveTo>
                  <a:lnTo>
                    <a:pt x="0" y="1871599"/>
                  </a:lnTo>
                </a:path>
              </a:pathLst>
            </a:custGeom>
            <a:solidFill>
              <a:srgbClr val="000000">
                <a:alpha val="0"/>
              </a:srgbClr>
            </a:solidFill>
          </p:spPr>
        </p:sp>
      </p:grpSp>
      <p:grpSp>
        <p:nvGrpSpPr>
          <p:cNvPr id="87" name="Group 87"/>
          <p:cNvGrpSpPr/>
          <p:nvPr/>
        </p:nvGrpSpPr>
        <p:grpSpPr>
          <a:xfrm>
            <a:off x="14406338" y="-2711323"/>
            <a:ext cx="1030995" cy="1761236"/>
            <a:chOff x="0" y="0"/>
            <a:chExt cx="1374659" cy="2348315"/>
          </a:xfrm>
        </p:grpSpPr>
        <p:sp>
          <p:nvSpPr>
            <p:cNvPr id="88" name="Freeform 88"/>
            <p:cNvSpPr/>
            <p:nvPr/>
          </p:nvSpPr>
          <p:spPr>
            <a:xfrm>
              <a:off x="12700" y="12954"/>
              <a:ext cx="1319657" cy="2293112"/>
            </a:xfrm>
            <a:custGeom>
              <a:avLst/>
              <a:gdLst/>
              <a:ahLst/>
              <a:cxnLst/>
              <a:rect l="l" t="t" r="r" b="b"/>
              <a:pathLst>
                <a:path w="1319657" h="2293112">
                  <a:moveTo>
                    <a:pt x="1319657" y="0"/>
                  </a:moveTo>
                  <a:lnTo>
                    <a:pt x="0" y="2293112"/>
                  </a:lnTo>
                </a:path>
              </a:pathLst>
            </a:custGeom>
            <a:solidFill>
              <a:srgbClr val="000000">
                <a:alpha val="0"/>
              </a:srgbClr>
            </a:solidFill>
          </p:spPr>
        </p:sp>
      </p:grpSp>
      <p:grpSp>
        <p:nvGrpSpPr>
          <p:cNvPr id="89" name="Group 89"/>
          <p:cNvGrpSpPr/>
          <p:nvPr/>
        </p:nvGrpSpPr>
        <p:grpSpPr>
          <a:xfrm>
            <a:off x="14207582" y="-2979065"/>
            <a:ext cx="552298" cy="1955998"/>
            <a:chOff x="0" y="0"/>
            <a:chExt cx="736397" cy="2607997"/>
          </a:xfrm>
        </p:grpSpPr>
        <p:sp>
          <p:nvSpPr>
            <p:cNvPr id="90" name="Freeform 90"/>
            <p:cNvSpPr/>
            <p:nvPr/>
          </p:nvSpPr>
          <p:spPr>
            <a:xfrm>
              <a:off x="12700" y="12954"/>
              <a:ext cx="681482" cy="2552827"/>
            </a:xfrm>
            <a:custGeom>
              <a:avLst/>
              <a:gdLst/>
              <a:ahLst/>
              <a:cxnLst/>
              <a:rect l="l" t="t" r="r" b="b"/>
              <a:pathLst>
                <a:path w="681482" h="2552827">
                  <a:moveTo>
                    <a:pt x="681482" y="0"/>
                  </a:moveTo>
                  <a:lnTo>
                    <a:pt x="0" y="2552827"/>
                  </a:lnTo>
                </a:path>
              </a:pathLst>
            </a:custGeom>
            <a:solidFill>
              <a:srgbClr val="000000">
                <a:alpha val="0"/>
              </a:srgbClr>
            </a:solidFill>
          </p:spPr>
        </p:sp>
      </p:grpSp>
      <p:grpSp>
        <p:nvGrpSpPr>
          <p:cNvPr id="91" name="Group 91"/>
          <p:cNvGrpSpPr/>
          <p:nvPr/>
        </p:nvGrpSpPr>
        <p:grpSpPr>
          <a:xfrm>
            <a:off x="14106205" y="-3039848"/>
            <a:ext cx="308953" cy="2004581"/>
            <a:chOff x="0" y="0"/>
            <a:chExt cx="411937" cy="2672775"/>
          </a:xfrm>
        </p:grpSpPr>
        <p:sp>
          <p:nvSpPr>
            <p:cNvPr id="92" name="Freeform 92"/>
            <p:cNvSpPr/>
            <p:nvPr/>
          </p:nvSpPr>
          <p:spPr>
            <a:xfrm>
              <a:off x="12700" y="12700"/>
              <a:ext cx="356997" cy="2617851"/>
            </a:xfrm>
            <a:custGeom>
              <a:avLst/>
              <a:gdLst/>
              <a:ahLst/>
              <a:cxnLst/>
              <a:rect l="l" t="t" r="r" b="b"/>
              <a:pathLst>
                <a:path w="356997" h="2617851">
                  <a:moveTo>
                    <a:pt x="356997" y="0"/>
                  </a:moveTo>
                  <a:lnTo>
                    <a:pt x="0" y="2617851"/>
                  </a:lnTo>
                </a:path>
              </a:pathLst>
            </a:custGeom>
            <a:solidFill>
              <a:srgbClr val="000000">
                <a:alpha val="0"/>
              </a:srgbClr>
            </a:solidFill>
          </p:spPr>
        </p:sp>
      </p:grpSp>
      <p:grpSp>
        <p:nvGrpSpPr>
          <p:cNvPr id="93" name="Group 93"/>
          <p:cNvGrpSpPr/>
          <p:nvPr/>
        </p:nvGrpSpPr>
        <p:grpSpPr>
          <a:xfrm>
            <a:off x="13643701" y="-3031648"/>
            <a:ext cx="288550" cy="2008580"/>
            <a:chOff x="0" y="0"/>
            <a:chExt cx="384733" cy="2678107"/>
          </a:xfrm>
        </p:grpSpPr>
        <p:sp>
          <p:nvSpPr>
            <p:cNvPr id="94" name="Freeform 94"/>
            <p:cNvSpPr/>
            <p:nvPr/>
          </p:nvSpPr>
          <p:spPr>
            <a:xfrm>
              <a:off x="12954" y="12700"/>
              <a:ext cx="329819" cy="2623185"/>
            </a:xfrm>
            <a:custGeom>
              <a:avLst/>
              <a:gdLst/>
              <a:ahLst/>
              <a:cxnLst/>
              <a:rect l="l" t="t" r="r" b="b"/>
              <a:pathLst>
                <a:path w="329819" h="2623185">
                  <a:moveTo>
                    <a:pt x="0" y="0"/>
                  </a:moveTo>
                  <a:lnTo>
                    <a:pt x="329819" y="2623185"/>
                  </a:lnTo>
                </a:path>
              </a:pathLst>
            </a:custGeom>
            <a:solidFill>
              <a:srgbClr val="000000">
                <a:alpha val="0"/>
              </a:srgbClr>
            </a:solidFill>
          </p:spPr>
        </p:sp>
      </p:grpSp>
      <p:grpSp>
        <p:nvGrpSpPr>
          <p:cNvPr id="95" name="Group 95"/>
          <p:cNvGrpSpPr/>
          <p:nvPr/>
        </p:nvGrpSpPr>
        <p:grpSpPr>
          <a:xfrm>
            <a:off x="12941847" y="-2837093"/>
            <a:ext cx="791644" cy="1878811"/>
            <a:chOff x="0" y="0"/>
            <a:chExt cx="1055525" cy="2505081"/>
          </a:xfrm>
        </p:grpSpPr>
        <p:sp>
          <p:nvSpPr>
            <p:cNvPr id="96" name="Freeform 96"/>
            <p:cNvSpPr/>
            <p:nvPr/>
          </p:nvSpPr>
          <p:spPr>
            <a:xfrm>
              <a:off x="12954" y="12954"/>
              <a:ext cx="1000633" cy="2450211"/>
            </a:xfrm>
            <a:custGeom>
              <a:avLst/>
              <a:gdLst/>
              <a:ahLst/>
              <a:cxnLst/>
              <a:rect l="l" t="t" r="r" b="b"/>
              <a:pathLst>
                <a:path w="1000633" h="2450211">
                  <a:moveTo>
                    <a:pt x="0" y="0"/>
                  </a:moveTo>
                  <a:lnTo>
                    <a:pt x="1000633" y="2450211"/>
                  </a:lnTo>
                </a:path>
              </a:pathLst>
            </a:custGeom>
            <a:solidFill>
              <a:srgbClr val="000000">
                <a:alpha val="0"/>
              </a:srgbClr>
            </a:solidFill>
          </p:spPr>
        </p:sp>
      </p:grpSp>
      <p:grpSp>
        <p:nvGrpSpPr>
          <p:cNvPr id="97" name="Group 97"/>
          <p:cNvGrpSpPr/>
          <p:nvPr/>
        </p:nvGrpSpPr>
        <p:grpSpPr>
          <a:xfrm>
            <a:off x="12313185" y="-2463768"/>
            <a:ext cx="1241949" cy="1619058"/>
            <a:chOff x="0" y="0"/>
            <a:chExt cx="1655932" cy="2158744"/>
          </a:xfrm>
        </p:grpSpPr>
        <p:sp>
          <p:nvSpPr>
            <p:cNvPr id="98" name="Freeform 98"/>
            <p:cNvSpPr/>
            <p:nvPr/>
          </p:nvSpPr>
          <p:spPr>
            <a:xfrm>
              <a:off x="12700" y="12700"/>
              <a:ext cx="1600962" cy="2104136"/>
            </a:xfrm>
            <a:custGeom>
              <a:avLst/>
              <a:gdLst/>
              <a:ahLst/>
              <a:cxnLst/>
              <a:rect l="l" t="t" r="r" b="b"/>
              <a:pathLst>
                <a:path w="1600962" h="2104136">
                  <a:moveTo>
                    <a:pt x="0" y="0"/>
                  </a:moveTo>
                  <a:lnTo>
                    <a:pt x="1600962" y="2104136"/>
                  </a:lnTo>
                </a:path>
              </a:pathLst>
            </a:custGeom>
            <a:solidFill>
              <a:srgbClr val="000000">
                <a:alpha val="0"/>
              </a:srgbClr>
            </a:solidFill>
          </p:spPr>
        </p:sp>
      </p:grpSp>
      <p:grpSp>
        <p:nvGrpSpPr>
          <p:cNvPr id="99" name="Group 99"/>
          <p:cNvGrpSpPr/>
          <p:nvPr/>
        </p:nvGrpSpPr>
        <p:grpSpPr>
          <a:xfrm>
            <a:off x="11802093" y="-1940478"/>
            <a:ext cx="1611069" cy="1253937"/>
            <a:chOff x="0" y="0"/>
            <a:chExt cx="2148092" cy="1671916"/>
          </a:xfrm>
        </p:grpSpPr>
        <p:sp>
          <p:nvSpPr>
            <p:cNvPr id="100" name="Freeform 100"/>
            <p:cNvSpPr/>
            <p:nvPr/>
          </p:nvSpPr>
          <p:spPr>
            <a:xfrm>
              <a:off x="12700" y="12700"/>
              <a:ext cx="2093087" cy="1617218"/>
            </a:xfrm>
            <a:custGeom>
              <a:avLst/>
              <a:gdLst/>
              <a:ahLst/>
              <a:cxnLst/>
              <a:rect l="l" t="t" r="r" b="b"/>
              <a:pathLst>
                <a:path w="2093087" h="1617218">
                  <a:moveTo>
                    <a:pt x="0" y="0"/>
                  </a:moveTo>
                  <a:lnTo>
                    <a:pt x="2093087" y="1617218"/>
                  </a:lnTo>
                </a:path>
              </a:pathLst>
            </a:custGeom>
            <a:solidFill>
              <a:srgbClr val="000000">
                <a:alpha val="0"/>
              </a:srgbClr>
            </a:solidFill>
          </p:spPr>
        </p:sp>
      </p:grpSp>
      <p:grpSp>
        <p:nvGrpSpPr>
          <p:cNvPr id="101" name="Group 101"/>
          <p:cNvGrpSpPr/>
          <p:nvPr/>
        </p:nvGrpSpPr>
        <p:grpSpPr>
          <a:xfrm>
            <a:off x="11445172" y="-1303616"/>
            <a:ext cx="1870607" cy="807842"/>
            <a:chOff x="0" y="0"/>
            <a:chExt cx="2494143" cy="1077122"/>
          </a:xfrm>
        </p:grpSpPr>
        <p:sp>
          <p:nvSpPr>
            <p:cNvPr id="102" name="Freeform 102"/>
            <p:cNvSpPr/>
            <p:nvPr/>
          </p:nvSpPr>
          <p:spPr>
            <a:xfrm>
              <a:off x="12700" y="12700"/>
              <a:ext cx="2439162" cy="1022223"/>
            </a:xfrm>
            <a:custGeom>
              <a:avLst/>
              <a:gdLst/>
              <a:ahLst/>
              <a:cxnLst/>
              <a:rect l="l" t="t" r="r" b="b"/>
              <a:pathLst>
                <a:path w="2439162" h="1022223">
                  <a:moveTo>
                    <a:pt x="0" y="0"/>
                  </a:moveTo>
                  <a:lnTo>
                    <a:pt x="2439162" y="1022223"/>
                  </a:lnTo>
                </a:path>
              </a:pathLst>
            </a:custGeom>
            <a:solidFill>
              <a:srgbClr val="000000">
                <a:alpha val="0"/>
              </a:srgbClr>
            </a:solidFill>
          </p:spPr>
        </p:sp>
      </p:grpSp>
      <p:grpSp>
        <p:nvGrpSpPr>
          <p:cNvPr id="103" name="Group 103"/>
          <p:cNvGrpSpPr/>
          <p:nvPr/>
        </p:nvGrpSpPr>
        <p:grpSpPr>
          <a:xfrm>
            <a:off x="11266608" y="-597763"/>
            <a:ext cx="2004581" cy="308953"/>
            <a:chOff x="0" y="0"/>
            <a:chExt cx="2672775" cy="411937"/>
          </a:xfrm>
        </p:grpSpPr>
        <p:sp>
          <p:nvSpPr>
            <p:cNvPr id="104" name="Freeform 104"/>
            <p:cNvSpPr/>
            <p:nvPr/>
          </p:nvSpPr>
          <p:spPr>
            <a:xfrm>
              <a:off x="12954" y="12700"/>
              <a:ext cx="2617597" cy="356997"/>
            </a:xfrm>
            <a:custGeom>
              <a:avLst/>
              <a:gdLst/>
              <a:ahLst/>
              <a:cxnLst/>
              <a:rect l="l" t="t" r="r" b="b"/>
              <a:pathLst>
                <a:path w="2617597" h="356997">
                  <a:moveTo>
                    <a:pt x="0" y="0"/>
                  </a:moveTo>
                  <a:lnTo>
                    <a:pt x="2617597" y="356997"/>
                  </a:lnTo>
                </a:path>
              </a:pathLst>
            </a:custGeom>
            <a:solidFill>
              <a:srgbClr val="000000">
                <a:alpha val="0"/>
              </a:srgbClr>
            </a:solidFill>
          </p:spPr>
        </p:sp>
      </p:grpSp>
      <p:grpSp>
        <p:nvGrpSpPr>
          <p:cNvPr id="105" name="Group 105"/>
          <p:cNvGrpSpPr/>
          <p:nvPr/>
        </p:nvGrpSpPr>
        <p:grpSpPr>
          <a:xfrm>
            <a:off x="11274808" y="-119277"/>
            <a:ext cx="2008580" cy="292755"/>
            <a:chOff x="0" y="0"/>
            <a:chExt cx="2678107" cy="390340"/>
          </a:xfrm>
        </p:grpSpPr>
        <p:sp>
          <p:nvSpPr>
            <p:cNvPr id="106" name="Freeform 106"/>
            <p:cNvSpPr/>
            <p:nvPr/>
          </p:nvSpPr>
          <p:spPr>
            <a:xfrm>
              <a:off x="12700" y="12954"/>
              <a:ext cx="2623185" cy="335407"/>
            </a:xfrm>
            <a:custGeom>
              <a:avLst/>
              <a:gdLst/>
              <a:ahLst/>
              <a:cxnLst/>
              <a:rect l="l" t="t" r="r" b="b"/>
              <a:pathLst>
                <a:path w="2623185" h="335407">
                  <a:moveTo>
                    <a:pt x="0" y="335407"/>
                  </a:moveTo>
                  <a:lnTo>
                    <a:pt x="2623185" y="0"/>
                  </a:lnTo>
                </a:path>
              </a:pathLst>
            </a:custGeom>
            <a:solidFill>
              <a:srgbClr val="000000">
                <a:alpha val="0"/>
              </a:srgbClr>
            </a:solidFill>
          </p:spPr>
        </p:sp>
      </p:grpSp>
      <p:grpSp>
        <p:nvGrpSpPr>
          <p:cNvPr id="107" name="Group 107"/>
          <p:cNvGrpSpPr/>
          <p:nvPr/>
        </p:nvGrpSpPr>
        <p:grpSpPr>
          <a:xfrm>
            <a:off x="11473568" y="83689"/>
            <a:ext cx="1874601" cy="791644"/>
            <a:chOff x="0" y="0"/>
            <a:chExt cx="2499469" cy="1055525"/>
          </a:xfrm>
        </p:grpSpPr>
        <p:sp>
          <p:nvSpPr>
            <p:cNvPr id="108" name="Freeform 108"/>
            <p:cNvSpPr/>
            <p:nvPr/>
          </p:nvSpPr>
          <p:spPr>
            <a:xfrm>
              <a:off x="12700" y="12700"/>
              <a:ext cx="2444750" cy="1000633"/>
            </a:xfrm>
            <a:custGeom>
              <a:avLst/>
              <a:gdLst/>
              <a:ahLst/>
              <a:cxnLst/>
              <a:rect l="l" t="t" r="r" b="b"/>
              <a:pathLst>
                <a:path w="2444750" h="1000633">
                  <a:moveTo>
                    <a:pt x="0" y="1000633"/>
                  </a:moveTo>
                  <a:lnTo>
                    <a:pt x="2444750" y="0"/>
                  </a:lnTo>
                </a:path>
              </a:pathLst>
            </a:custGeom>
            <a:solidFill>
              <a:srgbClr val="000000">
                <a:alpha val="0"/>
              </a:srgbClr>
            </a:solidFill>
          </p:spPr>
        </p:sp>
      </p:grpSp>
      <p:grpSp>
        <p:nvGrpSpPr>
          <p:cNvPr id="109" name="Group 109"/>
          <p:cNvGrpSpPr/>
          <p:nvPr/>
        </p:nvGrpSpPr>
        <p:grpSpPr>
          <a:xfrm>
            <a:off x="11842688" y="262046"/>
            <a:ext cx="1623267" cy="1241949"/>
            <a:chOff x="0" y="0"/>
            <a:chExt cx="2164356" cy="1655932"/>
          </a:xfrm>
        </p:grpSpPr>
        <p:sp>
          <p:nvSpPr>
            <p:cNvPr id="110" name="Freeform 110"/>
            <p:cNvSpPr/>
            <p:nvPr/>
          </p:nvSpPr>
          <p:spPr>
            <a:xfrm>
              <a:off x="12700" y="12954"/>
              <a:ext cx="2109470" cy="1600962"/>
            </a:xfrm>
            <a:custGeom>
              <a:avLst/>
              <a:gdLst/>
              <a:ahLst/>
              <a:cxnLst/>
              <a:rect l="l" t="t" r="r" b="b"/>
              <a:pathLst>
                <a:path w="2109470" h="1600962">
                  <a:moveTo>
                    <a:pt x="0" y="1600962"/>
                  </a:moveTo>
                  <a:lnTo>
                    <a:pt x="2109470" y="0"/>
                  </a:lnTo>
                </a:path>
              </a:pathLst>
            </a:custGeom>
            <a:solidFill>
              <a:srgbClr val="000000">
                <a:alpha val="0"/>
              </a:srgbClr>
            </a:solidFill>
          </p:spPr>
        </p:sp>
      </p:grpSp>
      <p:grpSp>
        <p:nvGrpSpPr>
          <p:cNvPr id="111" name="Group 111"/>
          <p:cNvGrpSpPr/>
          <p:nvPr/>
        </p:nvGrpSpPr>
        <p:grpSpPr>
          <a:xfrm>
            <a:off x="12365978" y="404014"/>
            <a:ext cx="1253937" cy="1607070"/>
            <a:chOff x="0" y="0"/>
            <a:chExt cx="1671916" cy="2142760"/>
          </a:xfrm>
        </p:grpSpPr>
        <p:sp>
          <p:nvSpPr>
            <p:cNvPr id="112" name="Freeform 112"/>
            <p:cNvSpPr/>
            <p:nvPr/>
          </p:nvSpPr>
          <p:spPr>
            <a:xfrm>
              <a:off x="12700" y="12954"/>
              <a:ext cx="1617218" cy="2087880"/>
            </a:xfrm>
            <a:custGeom>
              <a:avLst/>
              <a:gdLst/>
              <a:ahLst/>
              <a:cxnLst/>
              <a:rect l="l" t="t" r="r" b="b"/>
              <a:pathLst>
                <a:path w="1617218" h="2087880">
                  <a:moveTo>
                    <a:pt x="0" y="2087880"/>
                  </a:moveTo>
                  <a:lnTo>
                    <a:pt x="1617218" y="0"/>
                  </a:lnTo>
                </a:path>
              </a:pathLst>
            </a:custGeom>
            <a:solidFill>
              <a:srgbClr val="000000">
                <a:alpha val="0"/>
              </a:srgbClr>
            </a:solidFill>
          </p:spPr>
        </p:sp>
      </p:grpSp>
      <p:grpSp>
        <p:nvGrpSpPr>
          <p:cNvPr id="113" name="Group 113"/>
          <p:cNvGrpSpPr/>
          <p:nvPr/>
        </p:nvGrpSpPr>
        <p:grpSpPr>
          <a:xfrm>
            <a:off x="13002840" y="501392"/>
            <a:ext cx="807842" cy="1866608"/>
            <a:chOff x="0" y="0"/>
            <a:chExt cx="1077122" cy="2488811"/>
          </a:xfrm>
        </p:grpSpPr>
        <p:sp>
          <p:nvSpPr>
            <p:cNvPr id="114" name="Freeform 114"/>
            <p:cNvSpPr/>
            <p:nvPr/>
          </p:nvSpPr>
          <p:spPr>
            <a:xfrm>
              <a:off x="12700" y="12954"/>
              <a:ext cx="1022223" cy="2433828"/>
            </a:xfrm>
            <a:custGeom>
              <a:avLst/>
              <a:gdLst/>
              <a:ahLst/>
              <a:cxnLst/>
              <a:rect l="l" t="t" r="r" b="b"/>
              <a:pathLst>
                <a:path w="1022223" h="2433828">
                  <a:moveTo>
                    <a:pt x="0" y="2433828"/>
                  </a:moveTo>
                  <a:lnTo>
                    <a:pt x="1022223" y="0"/>
                  </a:lnTo>
                </a:path>
              </a:pathLst>
            </a:custGeom>
            <a:solidFill>
              <a:srgbClr val="000000">
                <a:alpha val="0"/>
              </a:srgbClr>
            </a:solidFill>
          </p:spPr>
        </p:sp>
      </p:grpSp>
      <p:grpSp>
        <p:nvGrpSpPr>
          <p:cNvPr id="115" name="Group 115"/>
          <p:cNvGrpSpPr/>
          <p:nvPr/>
        </p:nvGrpSpPr>
        <p:grpSpPr>
          <a:xfrm>
            <a:off x="13708693" y="541987"/>
            <a:ext cx="308953" cy="2008580"/>
            <a:chOff x="0" y="0"/>
            <a:chExt cx="411937" cy="2678107"/>
          </a:xfrm>
        </p:grpSpPr>
        <p:sp>
          <p:nvSpPr>
            <p:cNvPr id="116" name="Freeform 116"/>
            <p:cNvSpPr/>
            <p:nvPr/>
          </p:nvSpPr>
          <p:spPr>
            <a:xfrm>
              <a:off x="12700" y="12954"/>
              <a:ext cx="356997" cy="2623185"/>
            </a:xfrm>
            <a:custGeom>
              <a:avLst/>
              <a:gdLst/>
              <a:ahLst/>
              <a:cxnLst/>
              <a:rect l="l" t="t" r="r" b="b"/>
              <a:pathLst>
                <a:path w="356997" h="2623185">
                  <a:moveTo>
                    <a:pt x="0" y="2623185"/>
                  </a:moveTo>
                  <a:lnTo>
                    <a:pt x="356997" y="0"/>
                  </a:lnTo>
                </a:path>
              </a:pathLst>
            </a:custGeom>
            <a:solidFill>
              <a:srgbClr val="000000">
                <a:alpha val="0"/>
              </a:srgbClr>
            </a:solidFill>
          </p:spPr>
        </p:sp>
      </p:grpSp>
      <p:grpSp>
        <p:nvGrpSpPr>
          <p:cNvPr id="117" name="Group 117"/>
          <p:cNvGrpSpPr/>
          <p:nvPr/>
        </p:nvGrpSpPr>
        <p:grpSpPr>
          <a:xfrm>
            <a:off x="14187179" y="533994"/>
            <a:ext cx="292755" cy="2008580"/>
            <a:chOff x="0" y="0"/>
            <a:chExt cx="390340" cy="2678107"/>
          </a:xfrm>
        </p:grpSpPr>
        <p:sp>
          <p:nvSpPr>
            <p:cNvPr id="118" name="Freeform 118"/>
            <p:cNvSpPr/>
            <p:nvPr/>
          </p:nvSpPr>
          <p:spPr>
            <a:xfrm>
              <a:off x="12954" y="12700"/>
              <a:ext cx="335407" cy="2623185"/>
            </a:xfrm>
            <a:custGeom>
              <a:avLst/>
              <a:gdLst/>
              <a:ahLst/>
              <a:cxnLst/>
              <a:rect l="l" t="t" r="r" b="b"/>
              <a:pathLst>
                <a:path w="335407" h="2623185">
                  <a:moveTo>
                    <a:pt x="335407" y="2623185"/>
                  </a:moveTo>
                  <a:lnTo>
                    <a:pt x="0" y="0"/>
                  </a:lnTo>
                </a:path>
              </a:pathLst>
            </a:custGeom>
            <a:solidFill>
              <a:srgbClr val="000000">
                <a:alpha val="0"/>
              </a:srgbClr>
            </a:solidFill>
          </p:spPr>
        </p:sp>
      </p:grpSp>
      <p:grpSp>
        <p:nvGrpSpPr>
          <p:cNvPr id="119" name="Group 119"/>
          <p:cNvGrpSpPr/>
          <p:nvPr/>
        </p:nvGrpSpPr>
        <p:grpSpPr>
          <a:xfrm>
            <a:off x="14390145" y="465007"/>
            <a:ext cx="791644" cy="1878811"/>
            <a:chOff x="0" y="0"/>
            <a:chExt cx="1055525" cy="2505081"/>
          </a:xfrm>
        </p:grpSpPr>
        <p:sp>
          <p:nvSpPr>
            <p:cNvPr id="120" name="Freeform 120"/>
            <p:cNvSpPr/>
            <p:nvPr/>
          </p:nvSpPr>
          <p:spPr>
            <a:xfrm>
              <a:off x="12700" y="12700"/>
              <a:ext cx="1000633" cy="2450084"/>
            </a:xfrm>
            <a:custGeom>
              <a:avLst/>
              <a:gdLst/>
              <a:ahLst/>
              <a:cxnLst/>
              <a:rect l="l" t="t" r="r" b="b"/>
              <a:pathLst>
                <a:path w="1000633" h="2450084">
                  <a:moveTo>
                    <a:pt x="1000633" y="2450084"/>
                  </a:moveTo>
                  <a:lnTo>
                    <a:pt x="0" y="0"/>
                  </a:lnTo>
                </a:path>
              </a:pathLst>
            </a:custGeom>
            <a:solidFill>
              <a:srgbClr val="000000">
                <a:alpha val="0"/>
              </a:srgbClr>
            </a:solidFill>
          </p:spPr>
        </p:sp>
      </p:grpSp>
      <p:grpSp>
        <p:nvGrpSpPr>
          <p:cNvPr id="121" name="Group 121"/>
          <p:cNvGrpSpPr/>
          <p:nvPr/>
        </p:nvGrpSpPr>
        <p:grpSpPr>
          <a:xfrm>
            <a:off x="14568502" y="351431"/>
            <a:ext cx="1241949" cy="1619058"/>
            <a:chOff x="0" y="0"/>
            <a:chExt cx="1655932" cy="2158744"/>
          </a:xfrm>
        </p:grpSpPr>
        <p:sp>
          <p:nvSpPr>
            <p:cNvPr id="122" name="Freeform 122"/>
            <p:cNvSpPr/>
            <p:nvPr/>
          </p:nvSpPr>
          <p:spPr>
            <a:xfrm>
              <a:off x="12954" y="12700"/>
              <a:ext cx="1600962" cy="2104136"/>
            </a:xfrm>
            <a:custGeom>
              <a:avLst/>
              <a:gdLst/>
              <a:ahLst/>
              <a:cxnLst/>
              <a:rect l="l" t="t" r="r" b="b"/>
              <a:pathLst>
                <a:path w="1600962" h="2104136">
                  <a:moveTo>
                    <a:pt x="1600962" y="2104136"/>
                  </a:moveTo>
                  <a:lnTo>
                    <a:pt x="0" y="0"/>
                  </a:lnTo>
                </a:path>
              </a:pathLst>
            </a:custGeom>
            <a:solidFill>
              <a:srgbClr val="000000">
                <a:alpha val="0"/>
              </a:srgbClr>
            </a:solidFill>
          </p:spPr>
        </p:sp>
      </p:grpSp>
      <p:grpSp>
        <p:nvGrpSpPr>
          <p:cNvPr id="123" name="Group 123"/>
          <p:cNvGrpSpPr/>
          <p:nvPr/>
        </p:nvGrpSpPr>
        <p:grpSpPr>
          <a:xfrm>
            <a:off x="14710470" y="193059"/>
            <a:ext cx="1611069" cy="1254148"/>
            <a:chOff x="0" y="0"/>
            <a:chExt cx="2148092" cy="1672197"/>
          </a:xfrm>
        </p:grpSpPr>
        <p:sp>
          <p:nvSpPr>
            <p:cNvPr id="124" name="Freeform 124"/>
            <p:cNvSpPr/>
            <p:nvPr/>
          </p:nvSpPr>
          <p:spPr>
            <a:xfrm>
              <a:off x="12954" y="12954"/>
              <a:ext cx="2093214" cy="1617218"/>
            </a:xfrm>
            <a:custGeom>
              <a:avLst/>
              <a:gdLst/>
              <a:ahLst/>
              <a:cxnLst/>
              <a:rect l="l" t="t" r="r" b="b"/>
              <a:pathLst>
                <a:path w="2093214" h="1617218">
                  <a:moveTo>
                    <a:pt x="2093214" y="1617218"/>
                  </a:moveTo>
                  <a:lnTo>
                    <a:pt x="0" y="0"/>
                  </a:lnTo>
                </a:path>
              </a:pathLst>
            </a:custGeom>
            <a:solidFill>
              <a:srgbClr val="000000">
                <a:alpha val="0"/>
              </a:srgbClr>
            </a:solidFill>
          </p:spPr>
        </p:sp>
      </p:grpSp>
      <p:grpSp>
        <p:nvGrpSpPr>
          <p:cNvPr id="125" name="Group 125"/>
          <p:cNvGrpSpPr/>
          <p:nvPr/>
        </p:nvGrpSpPr>
        <p:grpSpPr>
          <a:xfrm>
            <a:off x="14807848" y="2503"/>
            <a:ext cx="1866608" cy="811836"/>
            <a:chOff x="0" y="0"/>
            <a:chExt cx="2488811" cy="1082448"/>
          </a:xfrm>
        </p:grpSpPr>
        <p:sp>
          <p:nvSpPr>
            <p:cNvPr id="126" name="Freeform 126"/>
            <p:cNvSpPr/>
            <p:nvPr/>
          </p:nvSpPr>
          <p:spPr>
            <a:xfrm>
              <a:off x="12954" y="12954"/>
              <a:ext cx="2433828" cy="1027557"/>
            </a:xfrm>
            <a:custGeom>
              <a:avLst/>
              <a:gdLst/>
              <a:ahLst/>
              <a:cxnLst/>
              <a:rect l="l" t="t" r="r" b="b"/>
              <a:pathLst>
                <a:path w="2433828" h="1027557">
                  <a:moveTo>
                    <a:pt x="2433828" y="1027557"/>
                  </a:moveTo>
                  <a:lnTo>
                    <a:pt x="0" y="0"/>
                  </a:lnTo>
                </a:path>
              </a:pathLst>
            </a:custGeom>
            <a:solidFill>
              <a:srgbClr val="000000">
                <a:alpha val="0"/>
              </a:srgbClr>
            </a:solidFill>
          </p:spPr>
        </p:sp>
      </p:grpSp>
      <p:grpSp>
        <p:nvGrpSpPr>
          <p:cNvPr id="127" name="Group 127"/>
          <p:cNvGrpSpPr/>
          <p:nvPr/>
        </p:nvGrpSpPr>
        <p:grpSpPr>
          <a:xfrm>
            <a:off x="14852437" y="-204457"/>
            <a:ext cx="2004581" cy="308953"/>
            <a:chOff x="0" y="0"/>
            <a:chExt cx="2672775" cy="411937"/>
          </a:xfrm>
        </p:grpSpPr>
        <p:sp>
          <p:nvSpPr>
            <p:cNvPr id="128" name="Freeform 128"/>
            <p:cNvSpPr/>
            <p:nvPr/>
          </p:nvSpPr>
          <p:spPr>
            <a:xfrm>
              <a:off x="12954" y="12954"/>
              <a:ext cx="2617851" cy="356997"/>
            </a:xfrm>
            <a:custGeom>
              <a:avLst/>
              <a:gdLst/>
              <a:ahLst/>
              <a:cxnLst/>
              <a:rect l="l" t="t" r="r" b="b"/>
              <a:pathLst>
                <a:path w="2617851" h="356997">
                  <a:moveTo>
                    <a:pt x="2617851" y="356997"/>
                  </a:moveTo>
                  <a:lnTo>
                    <a:pt x="0" y="0"/>
                  </a:lnTo>
                </a:path>
              </a:pathLst>
            </a:custGeom>
            <a:solidFill>
              <a:srgbClr val="000000">
                <a:alpha val="0"/>
              </a:srgbClr>
            </a:solidFill>
          </p:spPr>
        </p:sp>
      </p:grpSp>
      <p:grpSp>
        <p:nvGrpSpPr>
          <p:cNvPr id="129" name="Group 129"/>
          <p:cNvGrpSpPr/>
          <p:nvPr/>
        </p:nvGrpSpPr>
        <p:grpSpPr>
          <a:xfrm>
            <a:off x="14840450" y="-666749"/>
            <a:ext cx="2008580" cy="292549"/>
            <a:chOff x="0" y="0"/>
            <a:chExt cx="2678107" cy="390065"/>
          </a:xfrm>
        </p:grpSpPr>
        <p:sp>
          <p:nvSpPr>
            <p:cNvPr id="130" name="Freeform 130"/>
            <p:cNvSpPr/>
            <p:nvPr/>
          </p:nvSpPr>
          <p:spPr>
            <a:xfrm>
              <a:off x="12700" y="12700"/>
              <a:ext cx="2623185" cy="335407"/>
            </a:xfrm>
            <a:custGeom>
              <a:avLst/>
              <a:gdLst/>
              <a:ahLst/>
              <a:cxnLst/>
              <a:rect l="l" t="t" r="r" b="b"/>
              <a:pathLst>
                <a:path w="2623185" h="335407">
                  <a:moveTo>
                    <a:pt x="2623185" y="0"/>
                  </a:moveTo>
                  <a:lnTo>
                    <a:pt x="0" y="335407"/>
                  </a:lnTo>
                </a:path>
              </a:pathLst>
            </a:custGeom>
            <a:solidFill>
              <a:srgbClr val="000000">
                <a:alpha val="0"/>
              </a:srgbClr>
            </a:solidFill>
          </p:spPr>
        </p:sp>
      </p:grpSp>
      <p:grpSp>
        <p:nvGrpSpPr>
          <p:cNvPr id="131" name="Group 131"/>
          <p:cNvGrpSpPr/>
          <p:nvPr/>
        </p:nvGrpSpPr>
        <p:grpSpPr>
          <a:xfrm>
            <a:off x="14775462" y="-1368608"/>
            <a:ext cx="1874812" cy="791644"/>
            <a:chOff x="0" y="0"/>
            <a:chExt cx="2499750" cy="1055525"/>
          </a:xfrm>
        </p:grpSpPr>
        <p:sp>
          <p:nvSpPr>
            <p:cNvPr id="132" name="Freeform 132"/>
            <p:cNvSpPr/>
            <p:nvPr/>
          </p:nvSpPr>
          <p:spPr>
            <a:xfrm>
              <a:off x="12954" y="12954"/>
              <a:ext cx="2444496" cy="1000633"/>
            </a:xfrm>
            <a:custGeom>
              <a:avLst/>
              <a:gdLst/>
              <a:ahLst/>
              <a:cxnLst/>
              <a:rect l="l" t="t" r="r" b="b"/>
              <a:pathLst>
                <a:path w="2444496" h="1000633">
                  <a:moveTo>
                    <a:pt x="2444496" y="0"/>
                  </a:moveTo>
                  <a:lnTo>
                    <a:pt x="0" y="1000633"/>
                  </a:lnTo>
                </a:path>
              </a:pathLst>
            </a:custGeom>
            <a:solidFill>
              <a:srgbClr val="000000">
                <a:alpha val="0"/>
              </a:srgbClr>
            </a:solidFill>
          </p:spPr>
        </p:sp>
      </p:grpSp>
      <p:grpSp>
        <p:nvGrpSpPr>
          <p:cNvPr id="133" name="Group 133"/>
          <p:cNvGrpSpPr/>
          <p:nvPr/>
        </p:nvGrpSpPr>
        <p:grpSpPr>
          <a:xfrm>
            <a:off x="14657887" y="-1993271"/>
            <a:ext cx="1619058" cy="1237950"/>
            <a:chOff x="0" y="0"/>
            <a:chExt cx="2158744" cy="1650600"/>
          </a:xfrm>
        </p:grpSpPr>
        <p:sp>
          <p:nvSpPr>
            <p:cNvPr id="134" name="Freeform 134"/>
            <p:cNvSpPr/>
            <p:nvPr/>
          </p:nvSpPr>
          <p:spPr>
            <a:xfrm>
              <a:off x="12700" y="12700"/>
              <a:ext cx="2104136" cy="1595628"/>
            </a:xfrm>
            <a:custGeom>
              <a:avLst/>
              <a:gdLst/>
              <a:ahLst/>
              <a:cxnLst/>
              <a:rect l="l" t="t" r="r" b="b"/>
              <a:pathLst>
                <a:path w="2104136" h="1595628">
                  <a:moveTo>
                    <a:pt x="2104136" y="0"/>
                  </a:moveTo>
                  <a:lnTo>
                    <a:pt x="0" y="1595628"/>
                  </a:lnTo>
                </a:path>
              </a:pathLst>
            </a:custGeom>
            <a:solidFill>
              <a:srgbClr val="000000">
                <a:alpha val="0"/>
              </a:srgbClr>
            </a:solidFill>
          </p:spPr>
        </p:sp>
      </p:grpSp>
      <p:grpSp>
        <p:nvGrpSpPr>
          <p:cNvPr id="135" name="Group 135"/>
          <p:cNvGrpSpPr/>
          <p:nvPr/>
        </p:nvGrpSpPr>
        <p:grpSpPr>
          <a:xfrm>
            <a:off x="14499726" y="-2504363"/>
            <a:ext cx="1258142" cy="1611069"/>
            <a:chOff x="0" y="0"/>
            <a:chExt cx="1677523" cy="2148092"/>
          </a:xfrm>
        </p:grpSpPr>
        <p:sp>
          <p:nvSpPr>
            <p:cNvPr id="136" name="Freeform 136"/>
            <p:cNvSpPr/>
            <p:nvPr/>
          </p:nvSpPr>
          <p:spPr>
            <a:xfrm>
              <a:off x="12700" y="12700"/>
              <a:ext cx="1622552" cy="2093087"/>
            </a:xfrm>
            <a:custGeom>
              <a:avLst/>
              <a:gdLst/>
              <a:ahLst/>
              <a:cxnLst/>
              <a:rect l="l" t="t" r="r" b="b"/>
              <a:pathLst>
                <a:path w="1622552" h="2093087">
                  <a:moveTo>
                    <a:pt x="1622552" y="0"/>
                  </a:moveTo>
                  <a:lnTo>
                    <a:pt x="0" y="2093087"/>
                  </a:lnTo>
                </a:path>
              </a:pathLst>
            </a:custGeom>
            <a:solidFill>
              <a:srgbClr val="000000">
                <a:alpha val="0"/>
              </a:srgbClr>
            </a:solidFill>
          </p:spPr>
        </p:sp>
      </p:grpSp>
      <p:grpSp>
        <p:nvGrpSpPr>
          <p:cNvPr id="137" name="Group 137"/>
          <p:cNvGrpSpPr/>
          <p:nvPr/>
        </p:nvGrpSpPr>
        <p:grpSpPr>
          <a:xfrm>
            <a:off x="14312954" y="-2861284"/>
            <a:ext cx="807842" cy="1870607"/>
            <a:chOff x="0" y="0"/>
            <a:chExt cx="1077122" cy="2494143"/>
          </a:xfrm>
        </p:grpSpPr>
        <p:sp>
          <p:nvSpPr>
            <p:cNvPr id="138" name="Freeform 138"/>
            <p:cNvSpPr/>
            <p:nvPr/>
          </p:nvSpPr>
          <p:spPr>
            <a:xfrm>
              <a:off x="12954" y="12700"/>
              <a:ext cx="1022223" cy="2439162"/>
            </a:xfrm>
            <a:custGeom>
              <a:avLst/>
              <a:gdLst/>
              <a:ahLst/>
              <a:cxnLst/>
              <a:rect l="l" t="t" r="r" b="b"/>
              <a:pathLst>
                <a:path w="1022223" h="2439162">
                  <a:moveTo>
                    <a:pt x="1022223" y="0"/>
                  </a:moveTo>
                  <a:lnTo>
                    <a:pt x="0" y="2439162"/>
                  </a:lnTo>
                </a:path>
              </a:pathLst>
            </a:custGeom>
            <a:solidFill>
              <a:srgbClr val="000000">
                <a:alpha val="0"/>
              </a:srgbClr>
            </a:solidFill>
          </p:spPr>
        </p:sp>
      </p:grpSp>
      <p:pic>
        <p:nvPicPr>
          <p:cNvPr id="139" name="Picture 139"/>
          <p:cNvPicPr>
            <a:picLocks noChangeAspect="1"/>
          </p:cNvPicPr>
          <p:nvPr/>
        </p:nvPicPr>
        <p:blipFill>
          <a:blip r:embed="rId4"/>
          <a:srcRect/>
          <a:stretch>
            <a:fillRect/>
          </a:stretch>
        </p:blipFill>
        <p:spPr>
          <a:xfrm rot="-10800000">
            <a:off x="6754265" y="5313287"/>
            <a:ext cx="14388750" cy="412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25400" y="7578950"/>
            <a:ext cx="18706426" cy="5362500"/>
          </a:xfrm>
          <a:prstGeom prst="rect">
            <a:avLst/>
          </a:prstGeom>
        </p:spPr>
      </p:pic>
      <p:grpSp>
        <p:nvGrpSpPr>
          <p:cNvPr id="4" name="Group 4"/>
          <p:cNvGrpSpPr/>
          <p:nvPr/>
        </p:nvGrpSpPr>
        <p:grpSpPr>
          <a:xfrm>
            <a:off x="783728" y="8024625"/>
            <a:ext cx="560666" cy="244951"/>
            <a:chOff x="0" y="0"/>
            <a:chExt cx="747554" cy="326601"/>
          </a:xfrm>
        </p:grpSpPr>
        <p:sp>
          <p:nvSpPr>
            <p:cNvPr id="5" name="Freeform 5"/>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72F49A"/>
            </a:solidFill>
          </p:spPr>
        </p:sp>
      </p:grpSp>
      <p:grpSp>
        <p:nvGrpSpPr>
          <p:cNvPr id="6" name="Group 6"/>
          <p:cNvGrpSpPr/>
          <p:nvPr/>
        </p:nvGrpSpPr>
        <p:grpSpPr>
          <a:xfrm>
            <a:off x="801402" y="7700140"/>
            <a:ext cx="560666" cy="246260"/>
            <a:chOff x="0" y="0"/>
            <a:chExt cx="747554" cy="328347"/>
          </a:xfrm>
        </p:grpSpPr>
        <p:sp>
          <p:nvSpPr>
            <p:cNvPr id="7" name="Freeform 7"/>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72F49A"/>
            </a:solidFill>
          </p:spPr>
        </p:sp>
      </p:grpSp>
      <p:grpSp>
        <p:nvGrpSpPr>
          <p:cNvPr id="8" name="Group 8"/>
          <p:cNvGrpSpPr/>
          <p:nvPr/>
        </p:nvGrpSpPr>
        <p:grpSpPr>
          <a:xfrm>
            <a:off x="16061934" y="8297144"/>
            <a:ext cx="1084311" cy="1084311"/>
            <a:chOff x="0" y="0"/>
            <a:chExt cx="1445748" cy="1445748"/>
          </a:xfrm>
        </p:grpSpPr>
        <p:sp>
          <p:nvSpPr>
            <p:cNvPr id="9" name="Freeform 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0" name="Group 10"/>
          <p:cNvGrpSpPr/>
          <p:nvPr/>
        </p:nvGrpSpPr>
        <p:grpSpPr>
          <a:xfrm>
            <a:off x="16255058" y="8297144"/>
            <a:ext cx="1084311" cy="1084311"/>
            <a:chOff x="0" y="0"/>
            <a:chExt cx="1445748" cy="1445748"/>
          </a:xfrm>
        </p:grpSpPr>
        <p:sp>
          <p:nvSpPr>
            <p:cNvPr id="11" name="Freeform 11"/>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2" name="Group 12"/>
          <p:cNvGrpSpPr/>
          <p:nvPr/>
        </p:nvGrpSpPr>
        <p:grpSpPr>
          <a:xfrm>
            <a:off x="16448050" y="8297144"/>
            <a:ext cx="1084443" cy="1084311"/>
            <a:chOff x="0" y="0"/>
            <a:chExt cx="1445924" cy="1445748"/>
          </a:xfrm>
        </p:grpSpPr>
        <p:sp>
          <p:nvSpPr>
            <p:cNvPr id="13" name="Freeform 13"/>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4" name="Group 14"/>
          <p:cNvGrpSpPr/>
          <p:nvPr/>
        </p:nvGrpSpPr>
        <p:grpSpPr>
          <a:xfrm>
            <a:off x="16641173" y="8297144"/>
            <a:ext cx="1084443" cy="1084311"/>
            <a:chOff x="0" y="0"/>
            <a:chExt cx="1445924" cy="1445748"/>
          </a:xfrm>
        </p:grpSpPr>
        <p:sp>
          <p:nvSpPr>
            <p:cNvPr id="15" name="Freeform 1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6" name="Group 16"/>
          <p:cNvGrpSpPr/>
          <p:nvPr/>
        </p:nvGrpSpPr>
        <p:grpSpPr>
          <a:xfrm>
            <a:off x="16834297" y="8297144"/>
            <a:ext cx="1084443" cy="1084311"/>
            <a:chOff x="0" y="0"/>
            <a:chExt cx="1445924" cy="1445748"/>
          </a:xfrm>
        </p:grpSpPr>
        <p:sp>
          <p:nvSpPr>
            <p:cNvPr id="17" name="Freeform 1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8" name="Group 18"/>
          <p:cNvGrpSpPr/>
          <p:nvPr/>
        </p:nvGrpSpPr>
        <p:grpSpPr>
          <a:xfrm>
            <a:off x="17027420" y="8297144"/>
            <a:ext cx="1084311" cy="1084311"/>
            <a:chOff x="0" y="0"/>
            <a:chExt cx="1445748" cy="1445748"/>
          </a:xfrm>
        </p:grpSpPr>
        <p:sp>
          <p:nvSpPr>
            <p:cNvPr id="19" name="Freeform 1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0" name="Group 20"/>
          <p:cNvGrpSpPr/>
          <p:nvPr/>
        </p:nvGrpSpPr>
        <p:grpSpPr>
          <a:xfrm>
            <a:off x="17220412" y="8297144"/>
            <a:ext cx="1084443" cy="1084311"/>
            <a:chOff x="0" y="0"/>
            <a:chExt cx="1445924" cy="1445748"/>
          </a:xfrm>
        </p:grpSpPr>
        <p:sp>
          <p:nvSpPr>
            <p:cNvPr id="21" name="Freeform 2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2" name="Group 22"/>
          <p:cNvGrpSpPr/>
          <p:nvPr/>
        </p:nvGrpSpPr>
        <p:grpSpPr>
          <a:xfrm>
            <a:off x="17413536" y="8297144"/>
            <a:ext cx="1084443" cy="1084311"/>
            <a:chOff x="0" y="0"/>
            <a:chExt cx="1445924" cy="1445748"/>
          </a:xfrm>
        </p:grpSpPr>
        <p:sp>
          <p:nvSpPr>
            <p:cNvPr id="23" name="Freeform 2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4" name="Group 24"/>
          <p:cNvGrpSpPr/>
          <p:nvPr/>
        </p:nvGrpSpPr>
        <p:grpSpPr>
          <a:xfrm>
            <a:off x="17606659" y="8297144"/>
            <a:ext cx="1084443" cy="1084311"/>
            <a:chOff x="0" y="0"/>
            <a:chExt cx="1445924" cy="1445748"/>
          </a:xfrm>
        </p:grpSpPr>
        <p:sp>
          <p:nvSpPr>
            <p:cNvPr id="25" name="Freeform 2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6" name="Group 26"/>
          <p:cNvGrpSpPr/>
          <p:nvPr/>
        </p:nvGrpSpPr>
        <p:grpSpPr>
          <a:xfrm>
            <a:off x="17799783" y="8297144"/>
            <a:ext cx="1084443" cy="1084311"/>
            <a:chOff x="0" y="0"/>
            <a:chExt cx="1445924" cy="1445748"/>
          </a:xfrm>
        </p:grpSpPr>
        <p:sp>
          <p:nvSpPr>
            <p:cNvPr id="27" name="Freeform 2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8" name="Group 28"/>
          <p:cNvGrpSpPr/>
          <p:nvPr/>
        </p:nvGrpSpPr>
        <p:grpSpPr>
          <a:xfrm>
            <a:off x="17992907" y="8297144"/>
            <a:ext cx="1084311" cy="1084311"/>
            <a:chOff x="0" y="0"/>
            <a:chExt cx="1445748" cy="1445748"/>
          </a:xfrm>
        </p:grpSpPr>
        <p:sp>
          <p:nvSpPr>
            <p:cNvPr id="29" name="Freeform 2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0" name="Group 30"/>
          <p:cNvGrpSpPr/>
          <p:nvPr/>
        </p:nvGrpSpPr>
        <p:grpSpPr>
          <a:xfrm>
            <a:off x="18185898" y="8297144"/>
            <a:ext cx="1084443" cy="1084311"/>
            <a:chOff x="0" y="0"/>
            <a:chExt cx="1445924" cy="1445748"/>
          </a:xfrm>
        </p:grpSpPr>
        <p:sp>
          <p:nvSpPr>
            <p:cNvPr id="31" name="Freeform 31"/>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2" name="Group 32"/>
          <p:cNvGrpSpPr/>
          <p:nvPr/>
        </p:nvGrpSpPr>
        <p:grpSpPr>
          <a:xfrm>
            <a:off x="18379022" y="8297144"/>
            <a:ext cx="1084443" cy="1084311"/>
            <a:chOff x="0" y="0"/>
            <a:chExt cx="1445924" cy="1445748"/>
          </a:xfrm>
        </p:grpSpPr>
        <p:sp>
          <p:nvSpPr>
            <p:cNvPr id="33" name="Freeform 33"/>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4" name="Group 34"/>
          <p:cNvGrpSpPr/>
          <p:nvPr/>
        </p:nvGrpSpPr>
        <p:grpSpPr>
          <a:xfrm>
            <a:off x="18572145" y="8297144"/>
            <a:ext cx="1084443" cy="1084311"/>
            <a:chOff x="0" y="0"/>
            <a:chExt cx="1445924" cy="1445748"/>
          </a:xfrm>
        </p:grpSpPr>
        <p:sp>
          <p:nvSpPr>
            <p:cNvPr id="35" name="Freeform 35"/>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6" name="Group 36"/>
          <p:cNvGrpSpPr/>
          <p:nvPr/>
        </p:nvGrpSpPr>
        <p:grpSpPr>
          <a:xfrm>
            <a:off x="18765269" y="8297144"/>
            <a:ext cx="1084311" cy="1084311"/>
            <a:chOff x="0" y="0"/>
            <a:chExt cx="1445748" cy="1445748"/>
          </a:xfrm>
        </p:grpSpPr>
        <p:sp>
          <p:nvSpPr>
            <p:cNvPr id="37" name="Freeform 37"/>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8" name="Group 38"/>
          <p:cNvGrpSpPr/>
          <p:nvPr/>
        </p:nvGrpSpPr>
        <p:grpSpPr>
          <a:xfrm>
            <a:off x="18958393" y="8297144"/>
            <a:ext cx="1084311" cy="1084311"/>
            <a:chOff x="0" y="0"/>
            <a:chExt cx="1445748" cy="1445748"/>
          </a:xfrm>
        </p:grpSpPr>
        <p:sp>
          <p:nvSpPr>
            <p:cNvPr id="39" name="Freeform 39"/>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40" name="Group 40"/>
          <p:cNvGrpSpPr/>
          <p:nvPr/>
        </p:nvGrpSpPr>
        <p:grpSpPr>
          <a:xfrm>
            <a:off x="875576" y="5032420"/>
            <a:ext cx="1111034" cy="1108588"/>
            <a:chOff x="0" y="0"/>
            <a:chExt cx="1481379" cy="1478117"/>
          </a:xfrm>
        </p:grpSpPr>
        <p:sp>
          <p:nvSpPr>
            <p:cNvPr id="41" name="Freeform 41"/>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F341FF"/>
            </a:solidFill>
          </p:spPr>
        </p:sp>
      </p:grpSp>
      <p:sp>
        <p:nvSpPr>
          <p:cNvPr id="42" name="TextBox 42"/>
          <p:cNvSpPr txBox="1"/>
          <p:nvPr/>
        </p:nvSpPr>
        <p:spPr>
          <a:xfrm>
            <a:off x="1872751" y="5908561"/>
            <a:ext cx="4898000" cy="705336"/>
          </a:xfrm>
          <a:prstGeom prst="rect">
            <a:avLst/>
          </a:prstGeom>
        </p:spPr>
        <p:txBody>
          <a:bodyPr lIns="0" tIns="0" rIns="0" bIns="0" rtlCol="0" anchor="t">
            <a:spAutoFit/>
          </a:bodyPr>
          <a:lstStyle/>
          <a:p>
            <a:pPr algn="ctr">
              <a:lnSpc>
                <a:spcPts val="5040"/>
              </a:lnSpc>
            </a:pPr>
            <a:r>
              <a:rPr lang="en-US" sz="4200">
                <a:solidFill>
                  <a:srgbClr val="FFFFFF"/>
                </a:solidFill>
                <a:latin typeface="Arimo"/>
              </a:rPr>
              <a:t>12S19051</a:t>
            </a:r>
          </a:p>
        </p:txBody>
      </p:sp>
      <p:sp>
        <p:nvSpPr>
          <p:cNvPr id="43" name="TextBox 43"/>
          <p:cNvSpPr txBox="1"/>
          <p:nvPr/>
        </p:nvSpPr>
        <p:spPr>
          <a:xfrm>
            <a:off x="6953599" y="6820105"/>
            <a:ext cx="4596204" cy="409575"/>
          </a:xfrm>
          <a:prstGeom prst="rect">
            <a:avLst/>
          </a:prstGeom>
        </p:spPr>
        <p:txBody>
          <a:bodyPr lIns="0" tIns="0" rIns="0" bIns="0" rtlCol="0" anchor="t">
            <a:spAutoFit/>
          </a:bodyPr>
          <a:lstStyle/>
          <a:p>
            <a:pPr algn="ctr">
              <a:lnSpc>
                <a:spcPts val="3359"/>
              </a:lnSpc>
            </a:pPr>
            <a:r>
              <a:rPr lang="en-US" sz="2799">
                <a:solidFill>
                  <a:srgbClr val="FFFFFF"/>
                </a:solidFill>
                <a:latin typeface="Bai Jamjuree"/>
              </a:rPr>
              <a:t>Mulyani G.S Simanjuntak</a:t>
            </a:r>
          </a:p>
        </p:txBody>
      </p:sp>
      <p:sp>
        <p:nvSpPr>
          <p:cNvPr id="44" name="TextBox 44"/>
          <p:cNvSpPr txBox="1"/>
          <p:nvPr/>
        </p:nvSpPr>
        <p:spPr>
          <a:xfrm>
            <a:off x="11784729" y="5908561"/>
            <a:ext cx="4380750" cy="546000"/>
          </a:xfrm>
          <a:prstGeom prst="rect">
            <a:avLst/>
          </a:prstGeom>
        </p:spPr>
        <p:txBody>
          <a:bodyPr lIns="0" tIns="0" rIns="0" bIns="0" rtlCol="0" anchor="t">
            <a:spAutoFit/>
          </a:bodyPr>
          <a:lstStyle/>
          <a:p>
            <a:pPr algn="ctr">
              <a:lnSpc>
                <a:spcPts val="5040"/>
              </a:lnSpc>
            </a:pPr>
            <a:r>
              <a:rPr lang="en-US" sz="4200">
                <a:solidFill>
                  <a:srgbClr val="FFFFFF"/>
                </a:solidFill>
                <a:latin typeface="Arimo"/>
              </a:rPr>
              <a:t>12S19053</a:t>
            </a:r>
          </a:p>
        </p:txBody>
      </p:sp>
      <p:sp>
        <p:nvSpPr>
          <p:cNvPr id="45" name="TextBox 45"/>
          <p:cNvSpPr txBox="1"/>
          <p:nvPr/>
        </p:nvSpPr>
        <p:spPr>
          <a:xfrm>
            <a:off x="11784675" y="6820105"/>
            <a:ext cx="4380750" cy="840450"/>
          </a:xfrm>
          <a:prstGeom prst="rect">
            <a:avLst/>
          </a:prstGeom>
        </p:spPr>
        <p:txBody>
          <a:bodyPr lIns="0" tIns="0" rIns="0" bIns="0" rtlCol="0" anchor="t">
            <a:spAutoFit/>
          </a:bodyPr>
          <a:lstStyle/>
          <a:p>
            <a:pPr algn="ctr">
              <a:lnSpc>
                <a:spcPts val="3359"/>
              </a:lnSpc>
            </a:pPr>
            <a:r>
              <a:rPr lang="en-US" sz="2799">
                <a:solidFill>
                  <a:srgbClr val="FFFFFF"/>
                </a:solidFill>
                <a:latin typeface="Bai Jamjuree"/>
              </a:rPr>
              <a:t>Elysa N Pangaribuan</a:t>
            </a:r>
          </a:p>
        </p:txBody>
      </p:sp>
      <p:sp>
        <p:nvSpPr>
          <p:cNvPr id="46" name="TextBox 46"/>
          <p:cNvSpPr txBox="1"/>
          <p:nvPr/>
        </p:nvSpPr>
        <p:spPr>
          <a:xfrm>
            <a:off x="6953653" y="5908561"/>
            <a:ext cx="4380750" cy="546000"/>
          </a:xfrm>
          <a:prstGeom prst="rect">
            <a:avLst/>
          </a:prstGeom>
        </p:spPr>
        <p:txBody>
          <a:bodyPr lIns="0" tIns="0" rIns="0" bIns="0" rtlCol="0" anchor="t">
            <a:spAutoFit/>
          </a:bodyPr>
          <a:lstStyle/>
          <a:p>
            <a:pPr algn="ctr">
              <a:lnSpc>
                <a:spcPts val="5040"/>
              </a:lnSpc>
            </a:pPr>
            <a:r>
              <a:rPr lang="en-US" sz="4200">
                <a:solidFill>
                  <a:srgbClr val="FFFFFF"/>
                </a:solidFill>
                <a:latin typeface="Arimo"/>
              </a:rPr>
              <a:t>12S19052</a:t>
            </a:r>
          </a:p>
        </p:txBody>
      </p:sp>
      <p:sp>
        <p:nvSpPr>
          <p:cNvPr id="47" name="TextBox 47"/>
          <p:cNvSpPr txBox="1"/>
          <p:nvPr/>
        </p:nvSpPr>
        <p:spPr>
          <a:xfrm>
            <a:off x="2122525" y="6820105"/>
            <a:ext cx="4380750" cy="840450"/>
          </a:xfrm>
          <a:prstGeom prst="rect">
            <a:avLst/>
          </a:prstGeom>
        </p:spPr>
        <p:txBody>
          <a:bodyPr lIns="0" tIns="0" rIns="0" bIns="0" rtlCol="0" anchor="t">
            <a:spAutoFit/>
          </a:bodyPr>
          <a:lstStyle/>
          <a:p>
            <a:pPr algn="ctr">
              <a:lnSpc>
                <a:spcPts val="3359"/>
              </a:lnSpc>
            </a:pPr>
            <a:r>
              <a:rPr lang="en-US" sz="2799">
                <a:solidFill>
                  <a:srgbClr val="FFFFFF"/>
                </a:solidFill>
                <a:latin typeface="Bai Jamjuree"/>
              </a:rPr>
              <a:t>Corri Hutahaean</a:t>
            </a:r>
          </a:p>
        </p:txBody>
      </p:sp>
      <p:sp>
        <p:nvSpPr>
          <p:cNvPr id="48" name="TextBox 48"/>
          <p:cNvSpPr txBox="1"/>
          <p:nvPr/>
        </p:nvSpPr>
        <p:spPr>
          <a:xfrm>
            <a:off x="1522425" y="1047925"/>
            <a:ext cx="15243150" cy="778350"/>
          </a:xfrm>
          <a:prstGeom prst="rect">
            <a:avLst/>
          </a:prstGeom>
        </p:spPr>
        <p:txBody>
          <a:bodyPr lIns="0" tIns="0" rIns="0" bIns="0" rtlCol="0" anchor="t">
            <a:spAutoFit/>
          </a:bodyPr>
          <a:lstStyle/>
          <a:p>
            <a:pPr algn="l">
              <a:lnSpc>
                <a:spcPts val="6959"/>
              </a:lnSpc>
            </a:pPr>
            <a:r>
              <a:rPr lang="en-US" sz="5800">
                <a:solidFill>
                  <a:srgbClr val="FFFFFF"/>
                </a:solidFill>
                <a:latin typeface="Arimo"/>
              </a:rPr>
              <a:t>OUR TEAM</a:t>
            </a:r>
          </a:p>
        </p:txBody>
      </p:sp>
      <p:pic>
        <p:nvPicPr>
          <p:cNvPr id="49" name="Picture 49"/>
          <p:cNvPicPr>
            <a:picLocks noChangeAspect="1"/>
          </p:cNvPicPr>
          <p:nvPr/>
        </p:nvPicPr>
        <p:blipFill>
          <a:blip r:embed="rId5"/>
          <a:srcRect t="219" b="219"/>
          <a:stretch>
            <a:fillRect/>
          </a:stretch>
        </p:blipFill>
        <p:spPr>
          <a:xfrm>
            <a:off x="3584467" y="3502525"/>
            <a:ext cx="1456864" cy="2183850"/>
          </a:xfrm>
          <a:prstGeom prst="rect">
            <a:avLst/>
          </a:prstGeom>
        </p:spPr>
      </p:pic>
      <p:pic>
        <p:nvPicPr>
          <p:cNvPr id="50" name="Picture 50"/>
          <p:cNvPicPr>
            <a:picLocks noChangeAspect="1"/>
          </p:cNvPicPr>
          <p:nvPr/>
        </p:nvPicPr>
        <p:blipFill>
          <a:blip r:embed="rId6"/>
          <a:srcRect t="144" b="144"/>
          <a:stretch>
            <a:fillRect/>
          </a:stretch>
        </p:blipFill>
        <p:spPr>
          <a:xfrm>
            <a:off x="8288809" y="3502525"/>
            <a:ext cx="1642650" cy="2183850"/>
          </a:xfrm>
          <a:prstGeom prst="rect">
            <a:avLst/>
          </a:prstGeom>
        </p:spPr>
      </p:pic>
      <p:pic>
        <p:nvPicPr>
          <p:cNvPr id="51" name="Picture 51"/>
          <p:cNvPicPr>
            <a:picLocks noChangeAspect="1"/>
          </p:cNvPicPr>
          <p:nvPr/>
        </p:nvPicPr>
        <p:blipFill>
          <a:blip r:embed="rId7"/>
          <a:srcRect t="219" b="219"/>
          <a:stretch>
            <a:fillRect/>
          </a:stretch>
        </p:blipFill>
        <p:spPr>
          <a:xfrm>
            <a:off x="13246667" y="3502525"/>
            <a:ext cx="1456864" cy="2183850"/>
          </a:xfrm>
          <a:prstGeom prst="rect">
            <a:avLst/>
          </a:prstGeom>
        </p:spPr>
      </p:pic>
      <p:grpSp>
        <p:nvGrpSpPr>
          <p:cNvPr id="52" name="Group 52"/>
          <p:cNvGrpSpPr/>
          <p:nvPr/>
        </p:nvGrpSpPr>
        <p:grpSpPr>
          <a:xfrm>
            <a:off x="15113933" y="1551892"/>
            <a:ext cx="316295" cy="365798"/>
            <a:chOff x="0" y="0"/>
            <a:chExt cx="421726" cy="487731"/>
          </a:xfrm>
        </p:grpSpPr>
        <p:sp>
          <p:nvSpPr>
            <p:cNvPr id="53" name="Freeform 53"/>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54" name="Group 54"/>
          <p:cNvGrpSpPr/>
          <p:nvPr/>
        </p:nvGrpSpPr>
        <p:grpSpPr>
          <a:xfrm>
            <a:off x="14691657" y="1551892"/>
            <a:ext cx="314554" cy="365798"/>
            <a:chOff x="0" y="0"/>
            <a:chExt cx="419406" cy="487731"/>
          </a:xfrm>
        </p:grpSpPr>
        <p:sp>
          <p:nvSpPr>
            <p:cNvPr id="55" name="Freeform 55"/>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56" name="Group 56"/>
          <p:cNvGrpSpPr/>
          <p:nvPr/>
        </p:nvGrpSpPr>
        <p:grpSpPr>
          <a:xfrm>
            <a:off x="14267732" y="1551892"/>
            <a:ext cx="316295" cy="365798"/>
            <a:chOff x="0" y="0"/>
            <a:chExt cx="421726" cy="487731"/>
          </a:xfrm>
        </p:grpSpPr>
        <p:sp>
          <p:nvSpPr>
            <p:cNvPr id="57" name="Freeform 57"/>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58" name="Group 58"/>
          <p:cNvGrpSpPr/>
          <p:nvPr/>
        </p:nvGrpSpPr>
        <p:grpSpPr>
          <a:xfrm>
            <a:off x="13843716" y="1551892"/>
            <a:ext cx="316295" cy="365798"/>
            <a:chOff x="0" y="0"/>
            <a:chExt cx="421726" cy="487731"/>
          </a:xfrm>
        </p:grpSpPr>
        <p:sp>
          <p:nvSpPr>
            <p:cNvPr id="59" name="Freeform 59"/>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60" name="Group 60"/>
          <p:cNvGrpSpPr/>
          <p:nvPr/>
        </p:nvGrpSpPr>
        <p:grpSpPr>
          <a:xfrm>
            <a:off x="10008686" y="-1988315"/>
            <a:ext cx="29771" cy="1462744"/>
            <a:chOff x="0" y="0"/>
            <a:chExt cx="39695" cy="1950325"/>
          </a:xfrm>
        </p:grpSpPr>
        <p:sp>
          <p:nvSpPr>
            <p:cNvPr id="61" name="Freeform 61"/>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62" name="Group 62"/>
          <p:cNvGrpSpPr/>
          <p:nvPr/>
        </p:nvGrpSpPr>
        <p:grpSpPr>
          <a:xfrm>
            <a:off x="9487063" y="-1912192"/>
            <a:ext cx="398993" cy="1412906"/>
            <a:chOff x="0" y="0"/>
            <a:chExt cx="531991" cy="1883875"/>
          </a:xfrm>
        </p:grpSpPr>
        <p:sp>
          <p:nvSpPr>
            <p:cNvPr id="63" name="Freeform 63"/>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64" name="Group 64"/>
          <p:cNvGrpSpPr/>
          <p:nvPr/>
        </p:nvGrpSpPr>
        <p:grpSpPr>
          <a:xfrm>
            <a:off x="9003576" y="-1701141"/>
            <a:ext cx="744815" cy="1269321"/>
            <a:chOff x="0" y="0"/>
            <a:chExt cx="993086" cy="1692427"/>
          </a:xfrm>
        </p:grpSpPr>
        <p:sp>
          <p:nvSpPr>
            <p:cNvPr id="65" name="Freeform 65"/>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66" name="Group 66"/>
          <p:cNvGrpSpPr/>
          <p:nvPr/>
        </p:nvGrpSpPr>
        <p:grpSpPr>
          <a:xfrm>
            <a:off x="8590291" y="-1372944"/>
            <a:ext cx="1040799" cy="1040799"/>
            <a:chOff x="0" y="0"/>
            <a:chExt cx="1387732" cy="1387732"/>
          </a:xfrm>
        </p:grpSpPr>
        <p:sp>
          <p:nvSpPr>
            <p:cNvPr id="67" name="Freeform 67"/>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68" name="Group 68"/>
          <p:cNvGrpSpPr/>
          <p:nvPr/>
        </p:nvGrpSpPr>
        <p:grpSpPr>
          <a:xfrm>
            <a:off x="8276831" y="-950996"/>
            <a:ext cx="1269321" cy="747700"/>
            <a:chOff x="0" y="0"/>
            <a:chExt cx="1692427" cy="996934"/>
          </a:xfrm>
        </p:grpSpPr>
        <p:sp>
          <p:nvSpPr>
            <p:cNvPr id="69" name="Freeform 69"/>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70" name="Group 70"/>
          <p:cNvGrpSpPr/>
          <p:nvPr/>
        </p:nvGrpSpPr>
        <p:grpSpPr>
          <a:xfrm>
            <a:off x="8083404" y="-461585"/>
            <a:ext cx="1412906" cy="401879"/>
            <a:chOff x="0" y="0"/>
            <a:chExt cx="1883875" cy="535838"/>
          </a:xfrm>
        </p:grpSpPr>
        <p:sp>
          <p:nvSpPr>
            <p:cNvPr id="71" name="Freeform 71"/>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72" name="Group 72"/>
          <p:cNvGrpSpPr/>
          <p:nvPr/>
        </p:nvGrpSpPr>
        <p:grpSpPr>
          <a:xfrm>
            <a:off x="8021869" y="62927"/>
            <a:ext cx="1462744" cy="29771"/>
            <a:chOff x="0" y="0"/>
            <a:chExt cx="1950325" cy="39695"/>
          </a:xfrm>
        </p:grpSpPr>
        <p:sp>
          <p:nvSpPr>
            <p:cNvPr id="73" name="Freeform 73"/>
            <p:cNvSpPr/>
            <p:nvPr/>
          </p:nvSpPr>
          <p:spPr>
            <a:xfrm>
              <a:off x="12700" y="12954"/>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74" name="Group 74"/>
          <p:cNvGrpSpPr/>
          <p:nvPr/>
        </p:nvGrpSpPr>
        <p:grpSpPr>
          <a:xfrm>
            <a:off x="8097992" y="212439"/>
            <a:ext cx="1415944" cy="401879"/>
            <a:chOff x="0" y="0"/>
            <a:chExt cx="1887926" cy="535838"/>
          </a:xfrm>
        </p:grpSpPr>
        <p:sp>
          <p:nvSpPr>
            <p:cNvPr id="75" name="Freeform 75"/>
            <p:cNvSpPr/>
            <p:nvPr/>
          </p:nvSpPr>
          <p:spPr>
            <a:xfrm>
              <a:off x="12954" y="12700"/>
              <a:ext cx="1847977" cy="496316"/>
            </a:xfrm>
            <a:custGeom>
              <a:avLst/>
              <a:gdLst/>
              <a:ahLst/>
              <a:cxnLst/>
              <a:rect l="l" t="t" r="r" b="b"/>
              <a:pathLst>
                <a:path w="1847977" h="496316">
                  <a:moveTo>
                    <a:pt x="0" y="496316"/>
                  </a:moveTo>
                  <a:lnTo>
                    <a:pt x="1847977" y="0"/>
                  </a:lnTo>
                </a:path>
              </a:pathLst>
            </a:custGeom>
            <a:solidFill>
              <a:srgbClr val="000000">
                <a:alpha val="0"/>
              </a:srgbClr>
            </a:solidFill>
          </p:spPr>
        </p:sp>
      </p:grpSp>
      <p:grpSp>
        <p:nvGrpSpPr>
          <p:cNvPr id="76" name="Group 76"/>
          <p:cNvGrpSpPr/>
          <p:nvPr/>
        </p:nvGrpSpPr>
        <p:grpSpPr>
          <a:xfrm>
            <a:off x="8309043" y="353136"/>
            <a:ext cx="1269321" cy="744815"/>
            <a:chOff x="0" y="0"/>
            <a:chExt cx="1692427" cy="993086"/>
          </a:xfrm>
        </p:grpSpPr>
        <p:sp>
          <p:nvSpPr>
            <p:cNvPr id="77" name="Freeform 77"/>
            <p:cNvSpPr/>
            <p:nvPr/>
          </p:nvSpPr>
          <p:spPr>
            <a:xfrm>
              <a:off x="12700" y="12700"/>
              <a:ext cx="1652778" cy="953389"/>
            </a:xfrm>
            <a:custGeom>
              <a:avLst/>
              <a:gdLst/>
              <a:ahLst/>
              <a:cxnLst/>
              <a:rect l="l" t="t" r="r" b="b"/>
              <a:pathLst>
                <a:path w="1652778" h="953389">
                  <a:moveTo>
                    <a:pt x="0" y="953389"/>
                  </a:moveTo>
                  <a:lnTo>
                    <a:pt x="1652778" y="0"/>
                  </a:lnTo>
                </a:path>
              </a:pathLst>
            </a:custGeom>
            <a:solidFill>
              <a:srgbClr val="000000">
                <a:alpha val="0"/>
              </a:srgbClr>
            </a:solidFill>
          </p:spPr>
        </p:sp>
      </p:grpSp>
      <p:grpSp>
        <p:nvGrpSpPr>
          <p:cNvPr id="78" name="Group 78"/>
          <p:cNvGrpSpPr/>
          <p:nvPr/>
        </p:nvGrpSpPr>
        <p:grpSpPr>
          <a:xfrm>
            <a:off x="8637240" y="467399"/>
            <a:ext cx="1043685" cy="1043685"/>
            <a:chOff x="0" y="0"/>
            <a:chExt cx="1391580" cy="1391580"/>
          </a:xfrm>
        </p:grpSpPr>
        <p:sp>
          <p:nvSpPr>
            <p:cNvPr id="79" name="Freeform 79"/>
            <p:cNvSpPr/>
            <p:nvPr/>
          </p:nvSpPr>
          <p:spPr>
            <a:xfrm>
              <a:off x="12700" y="12700"/>
              <a:ext cx="1351915" cy="1352042"/>
            </a:xfrm>
            <a:custGeom>
              <a:avLst/>
              <a:gdLst/>
              <a:ahLst/>
              <a:cxnLst/>
              <a:rect l="l" t="t" r="r" b="b"/>
              <a:pathLst>
                <a:path w="1351915" h="1352042">
                  <a:moveTo>
                    <a:pt x="0" y="1352042"/>
                  </a:moveTo>
                  <a:lnTo>
                    <a:pt x="1351915" y="0"/>
                  </a:lnTo>
                </a:path>
              </a:pathLst>
            </a:custGeom>
            <a:solidFill>
              <a:srgbClr val="000000">
                <a:alpha val="0"/>
              </a:srgbClr>
            </a:solidFill>
          </p:spPr>
        </p:sp>
      </p:grpSp>
      <p:grpSp>
        <p:nvGrpSpPr>
          <p:cNvPr id="80" name="Group 80"/>
          <p:cNvGrpSpPr/>
          <p:nvPr/>
        </p:nvGrpSpPr>
        <p:grpSpPr>
          <a:xfrm>
            <a:off x="9062077" y="555223"/>
            <a:ext cx="744815" cy="1269473"/>
            <a:chOff x="0" y="0"/>
            <a:chExt cx="993086" cy="1692631"/>
          </a:xfrm>
        </p:grpSpPr>
        <p:sp>
          <p:nvSpPr>
            <p:cNvPr id="81" name="Freeform 81"/>
            <p:cNvSpPr/>
            <p:nvPr/>
          </p:nvSpPr>
          <p:spPr>
            <a:xfrm>
              <a:off x="12954" y="12954"/>
              <a:ext cx="953389" cy="1652651"/>
            </a:xfrm>
            <a:custGeom>
              <a:avLst/>
              <a:gdLst/>
              <a:ahLst/>
              <a:cxnLst/>
              <a:rect l="l" t="t" r="r" b="b"/>
              <a:pathLst>
                <a:path w="953389" h="1652651">
                  <a:moveTo>
                    <a:pt x="0" y="1652651"/>
                  </a:moveTo>
                  <a:lnTo>
                    <a:pt x="953389" y="0"/>
                  </a:lnTo>
                </a:path>
              </a:pathLst>
            </a:custGeom>
            <a:solidFill>
              <a:srgbClr val="000000">
                <a:alpha val="0"/>
              </a:srgbClr>
            </a:solidFill>
          </p:spPr>
        </p:sp>
      </p:grpSp>
      <p:grpSp>
        <p:nvGrpSpPr>
          <p:cNvPr id="82" name="Group 82"/>
          <p:cNvGrpSpPr/>
          <p:nvPr/>
        </p:nvGrpSpPr>
        <p:grpSpPr>
          <a:xfrm>
            <a:off x="9551488" y="605061"/>
            <a:ext cx="398993" cy="1413059"/>
            <a:chOff x="0" y="0"/>
            <a:chExt cx="531991" cy="1884078"/>
          </a:xfrm>
        </p:grpSpPr>
        <p:sp>
          <p:nvSpPr>
            <p:cNvPr id="83" name="Freeform 83"/>
            <p:cNvSpPr/>
            <p:nvPr/>
          </p:nvSpPr>
          <p:spPr>
            <a:xfrm>
              <a:off x="12954" y="12954"/>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84" name="Group 84"/>
          <p:cNvGrpSpPr/>
          <p:nvPr/>
        </p:nvGrpSpPr>
        <p:grpSpPr>
          <a:xfrm>
            <a:off x="10073111" y="616759"/>
            <a:ext cx="29771" cy="1462896"/>
            <a:chOff x="0" y="0"/>
            <a:chExt cx="39695" cy="1950528"/>
          </a:xfrm>
        </p:grpSpPr>
        <p:sp>
          <p:nvSpPr>
            <p:cNvPr id="85" name="Freeform 85"/>
            <p:cNvSpPr/>
            <p:nvPr/>
          </p:nvSpPr>
          <p:spPr>
            <a:xfrm>
              <a:off x="12954"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86" name="Group 86"/>
          <p:cNvGrpSpPr/>
          <p:nvPr/>
        </p:nvGrpSpPr>
        <p:grpSpPr>
          <a:xfrm>
            <a:off x="10225509" y="587588"/>
            <a:ext cx="398993" cy="1412906"/>
            <a:chOff x="0" y="0"/>
            <a:chExt cx="531991" cy="1883875"/>
          </a:xfrm>
        </p:grpSpPr>
        <p:sp>
          <p:nvSpPr>
            <p:cNvPr id="87" name="Freeform 87"/>
            <p:cNvSpPr/>
            <p:nvPr/>
          </p:nvSpPr>
          <p:spPr>
            <a:xfrm>
              <a:off x="12954" y="12700"/>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88" name="Group 88"/>
          <p:cNvGrpSpPr/>
          <p:nvPr/>
        </p:nvGrpSpPr>
        <p:grpSpPr>
          <a:xfrm>
            <a:off x="10363320" y="520125"/>
            <a:ext cx="744815" cy="1269321"/>
            <a:chOff x="0" y="0"/>
            <a:chExt cx="993086" cy="1692427"/>
          </a:xfrm>
        </p:grpSpPr>
        <p:sp>
          <p:nvSpPr>
            <p:cNvPr id="89" name="Freeform 89"/>
            <p:cNvSpPr/>
            <p:nvPr/>
          </p:nvSpPr>
          <p:spPr>
            <a:xfrm>
              <a:off x="12700" y="12700"/>
              <a:ext cx="953389" cy="1652905"/>
            </a:xfrm>
            <a:custGeom>
              <a:avLst/>
              <a:gdLst/>
              <a:ahLst/>
              <a:cxnLst/>
              <a:rect l="l" t="t" r="r" b="b"/>
              <a:pathLst>
                <a:path w="953389" h="1652905">
                  <a:moveTo>
                    <a:pt x="953389" y="1652905"/>
                  </a:moveTo>
                  <a:lnTo>
                    <a:pt x="0" y="0"/>
                  </a:lnTo>
                </a:path>
              </a:pathLst>
            </a:custGeom>
            <a:solidFill>
              <a:srgbClr val="000000">
                <a:alpha val="0"/>
              </a:srgbClr>
            </a:solidFill>
          </p:spPr>
        </p:sp>
      </p:grpSp>
      <p:grpSp>
        <p:nvGrpSpPr>
          <p:cNvPr id="90" name="Group 90"/>
          <p:cNvGrpSpPr/>
          <p:nvPr/>
        </p:nvGrpSpPr>
        <p:grpSpPr>
          <a:xfrm>
            <a:off x="10480472" y="420450"/>
            <a:ext cx="1040799" cy="1043685"/>
            <a:chOff x="0" y="0"/>
            <a:chExt cx="1387732" cy="1391580"/>
          </a:xfrm>
        </p:grpSpPr>
        <p:sp>
          <p:nvSpPr>
            <p:cNvPr id="91" name="Freeform 91"/>
            <p:cNvSpPr/>
            <p:nvPr/>
          </p:nvSpPr>
          <p:spPr>
            <a:xfrm>
              <a:off x="12954" y="12954"/>
              <a:ext cx="1347978" cy="1351788"/>
            </a:xfrm>
            <a:custGeom>
              <a:avLst/>
              <a:gdLst/>
              <a:ahLst/>
              <a:cxnLst/>
              <a:rect l="l" t="t" r="r" b="b"/>
              <a:pathLst>
                <a:path w="1347978" h="1351788">
                  <a:moveTo>
                    <a:pt x="1347978" y="1351788"/>
                  </a:moveTo>
                  <a:lnTo>
                    <a:pt x="0" y="0"/>
                  </a:lnTo>
                </a:path>
              </a:pathLst>
            </a:custGeom>
            <a:solidFill>
              <a:srgbClr val="000000">
                <a:alpha val="0"/>
              </a:srgbClr>
            </a:solidFill>
          </p:spPr>
        </p:sp>
      </p:grpSp>
      <p:grpSp>
        <p:nvGrpSpPr>
          <p:cNvPr id="92" name="Group 92"/>
          <p:cNvGrpSpPr/>
          <p:nvPr/>
        </p:nvGrpSpPr>
        <p:grpSpPr>
          <a:xfrm>
            <a:off x="10565407" y="294486"/>
            <a:ext cx="1269473" cy="744815"/>
            <a:chOff x="0" y="0"/>
            <a:chExt cx="1692631" cy="993086"/>
          </a:xfrm>
        </p:grpSpPr>
        <p:sp>
          <p:nvSpPr>
            <p:cNvPr id="93" name="Freeform 93"/>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94" name="Group 94"/>
          <p:cNvGrpSpPr/>
          <p:nvPr/>
        </p:nvGrpSpPr>
        <p:grpSpPr>
          <a:xfrm>
            <a:off x="10615245" y="148015"/>
            <a:ext cx="1413059" cy="401879"/>
            <a:chOff x="0" y="0"/>
            <a:chExt cx="1884078" cy="535838"/>
          </a:xfrm>
        </p:grpSpPr>
        <p:sp>
          <p:nvSpPr>
            <p:cNvPr id="95" name="Freeform 95"/>
            <p:cNvSpPr/>
            <p:nvPr/>
          </p:nvSpPr>
          <p:spPr>
            <a:xfrm>
              <a:off x="12954" y="12700"/>
              <a:ext cx="1844167" cy="496189"/>
            </a:xfrm>
            <a:custGeom>
              <a:avLst/>
              <a:gdLst/>
              <a:ahLst/>
              <a:cxnLst/>
              <a:rect l="l" t="t" r="r" b="b"/>
              <a:pathLst>
                <a:path w="1844167" h="496189">
                  <a:moveTo>
                    <a:pt x="1844167" y="496189"/>
                  </a:moveTo>
                  <a:lnTo>
                    <a:pt x="0" y="0"/>
                  </a:lnTo>
                </a:path>
              </a:pathLst>
            </a:custGeom>
            <a:solidFill>
              <a:srgbClr val="000000">
                <a:alpha val="0"/>
              </a:srgbClr>
            </a:solidFill>
          </p:spPr>
        </p:sp>
      </p:grpSp>
      <p:grpSp>
        <p:nvGrpSpPr>
          <p:cNvPr id="96" name="Group 96"/>
          <p:cNvGrpSpPr/>
          <p:nvPr/>
        </p:nvGrpSpPr>
        <p:grpSpPr>
          <a:xfrm>
            <a:off x="10626943" y="-4387"/>
            <a:ext cx="1462896" cy="29771"/>
            <a:chOff x="0" y="0"/>
            <a:chExt cx="1950528" cy="39695"/>
          </a:xfrm>
        </p:grpSpPr>
        <p:sp>
          <p:nvSpPr>
            <p:cNvPr id="97" name="Freeform 97"/>
            <p:cNvSpPr/>
            <p:nvPr/>
          </p:nvSpPr>
          <p:spPr>
            <a:xfrm>
              <a:off x="12954" y="12700"/>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98" name="Group 98"/>
          <p:cNvGrpSpPr/>
          <p:nvPr/>
        </p:nvGrpSpPr>
        <p:grpSpPr>
          <a:xfrm>
            <a:off x="10597772" y="-526010"/>
            <a:ext cx="1412906" cy="401879"/>
            <a:chOff x="0" y="0"/>
            <a:chExt cx="1883875" cy="535838"/>
          </a:xfrm>
        </p:grpSpPr>
        <p:sp>
          <p:nvSpPr>
            <p:cNvPr id="99" name="Freeform 99"/>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100" name="Group 100"/>
          <p:cNvGrpSpPr/>
          <p:nvPr/>
        </p:nvGrpSpPr>
        <p:grpSpPr>
          <a:xfrm>
            <a:off x="10533195" y="-1009646"/>
            <a:ext cx="1269473" cy="747853"/>
            <a:chOff x="0" y="0"/>
            <a:chExt cx="1692631" cy="997137"/>
          </a:xfrm>
        </p:grpSpPr>
        <p:sp>
          <p:nvSpPr>
            <p:cNvPr id="101" name="Freeform 101"/>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02" name="Group 102"/>
          <p:cNvGrpSpPr/>
          <p:nvPr/>
        </p:nvGrpSpPr>
        <p:grpSpPr>
          <a:xfrm>
            <a:off x="10430634" y="-1422782"/>
            <a:ext cx="1043685" cy="1043685"/>
            <a:chOff x="0" y="0"/>
            <a:chExt cx="1391580" cy="1391580"/>
          </a:xfrm>
        </p:grpSpPr>
        <p:sp>
          <p:nvSpPr>
            <p:cNvPr id="103" name="Freeform 103"/>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104" name="Group 104"/>
          <p:cNvGrpSpPr/>
          <p:nvPr/>
        </p:nvGrpSpPr>
        <p:grpSpPr>
          <a:xfrm>
            <a:off x="10304670" y="-1736394"/>
            <a:ext cx="744815" cy="1272359"/>
            <a:chOff x="0" y="0"/>
            <a:chExt cx="993086" cy="1696478"/>
          </a:xfrm>
        </p:grpSpPr>
        <p:sp>
          <p:nvSpPr>
            <p:cNvPr id="105" name="Freeform 105"/>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106" name="Group 106"/>
          <p:cNvGrpSpPr/>
          <p:nvPr/>
        </p:nvGrpSpPr>
        <p:grpSpPr>
          <a:xfrm>
            <a:off x="10161084" y="-1929818"/>
            <a:ext cx="398993" cy="1413059"/>
            <a:chOff x="0" y="0"/>
            <a:chExt cx="531991" cy="1884078"/>
          </a:xfrm>
        </p:grpSpPr>
        <p:sp>
          <p:nvSpPr>
            <p:cNvPr id="107" name="Freeform 107"/>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108" name="Group 108"/>
          <p:cNvGrpSpPr/>
          <p:nvPr/>
        </p:nvGrpSpPr>
        <p:grpSpPr>
          <a:xfrm>
            <a:off x="10087847" y="-1973728"/>
            <a:ext cx="223195" cy="1448157"/>
            <a:chOff x="0" y="0"/>
            <a:chExt cx="297593" cy="1930876"/>
          </a:xfrm>
        </p:grpSpPr>
        <p:sp>
          <p:nvSpPr>
            <p:cNvPr id="109" name="Freeform 109"/>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110" name="Group 110"/>
          <p:cNvGrpSpPr/>
          <p:nvPr/>
        </p:nvGrpSpPr>
        <p:grpSpPr>
          <a:xfrm>
            <a:off x="9753724" y="-1967805"/>
            <a:ext cx="208455" cy="1451046"/>
            <a:chOff x="0" y="0"/>
            <a:chExt cx="277940" cy="1934728"/>
          </a:xfrm>
        </p:grpSpPr>
        <p:sp>
          <p:nvSpPr>
            <p:cNvPr id="111" name="Freeform 111"/>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112" name="Group 112"/>
          <p:cNvGrpSpPr/>
          <p:nvPr/>
        </p:nvGrpSpPr>
        <p:grpSpPr>
          <a:xfrm>
            <a:off x="9246688" y="-1827254"/>
            <a:ext cx="571902" cy="1357297"/>
            <a:chOff x="0" y="0"/>
            <a:chExt cx="762536" cy="1809730"/>
          </a:xfrm>
        </p:grpSpPr>
        <p:sp>
          <p:nvSpPr>
            <p:cNvPr id="113" name="Freeform 113"/>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114" name="Group 114"/>
          <p:cNvGrpSpPr/>
          <p:nvPr/>
        </p:nvGrpSpPr>
        <p:grpSpPr>
          <a:xfrm>
            <a:off x="8792527" y="-1557555"/>
            <a:ext cx="897213" cy="1169645"/>
            <a:chOff x="0" y="0"/>
            <a:chExt cx="1196284" cy="1559527"/>
          </a:xfrm>
        </p:grpSpPr>
        <p:sp>
          <p:nvSpPr>
            <p:cNvPr id="115" name="Freeform 115"/>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116" name="Group 116"/>
          <p:cNvGrpSpPr/>
          <p:nvPr/>
        </p:nvGrpSpPr>
        <p:grpSpPr>
          <a:xfrm>
            <a:off x="8423302" y="-1179518"/>
            <a:ext cx="1163874" cy="905873"/>
            <a:chOff x="0" y="0"/>
            <a:chExt cx="1551832" cy="1207831"/>
          </a:xfrm>
        </p:grpSpPr>
        <p:sp>
          <p:nvSpPr>
            <p:cNvPr id="117" name="Freeform 117"/>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118" name="Group 118"/>
          <p:cNvGrpSpPr/>
          <p:nvPr/>
        </p:nvGrpSpPr>
        <p:grpSpPr>
          <a:xfrm>
            <a:off x="8165454" y="-719433"/>
            <a:ext cx="1351370" cy="583604"/>
            <a:chOff x="0" y="0"/>
            <a:chExt cx="1801827" cy="778138"/>
          </a:xfrm>
        </p:grpSpPr>
        <p:sp>
          <p:nvSpPr>
            <p:cNvPr id="119" name="Freeform 119"/>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120" name="Group 120"/>
          <p:cNvGrpSpPr/>
          <p:nvPr/>
        </p:nvGrpSpPr>
        <p:grpSpPr>
          <a:xfrm>
            <a:off x="8036456" y="-209509"/>
            <a:ext cx="1448157" cy="223195"/>
            <a:chOff x="0" y="0"/>
            <a:chExt cx="1930876" cy="297593"/>
          </a:xfrm>
        </p:grpSpPr>
        <p:sp>
          <p:nvSpPr>
            <p:cNvPr id="121" name="Freeform 121"/>
            <p:cNvSpPr/>
            <p:nvPr/>
          </p:nvSpPr>
          <p:spPr>
            <a:xfrm>
              <a:off x="12954" y="12700"/>
              <a:ext cx="1891030" cy="257937"/>
            </a:xfrm>
            <a:custGeom>
              <a:avLst/>
              <a:gdLst/>
              <a:ahLst/>
              <a:cxnLst/>
              <a:rect l="l" t="t" r="r" b="b"/>
              <a:pathLst>
                <a:path w="1891030" h="257937">
                  <a:moveTo>
                    <a:pt x="0" y="0"/>
                  </a:moveTo>
                  <a:lnTo>
                    <a:pt x="1891030" y="257937"/>
                  </a:lnTo>
                </a:path>
              </a:pathLst>
            </a:custGeom>
            <a:solidFill>
              <a:srgbClr val="000000">
                <a:alpha val="0"/>
              </a:srgbClr>
            </a:solidFill>
          </p:spPr>
        </p:sp>
      </p:grpSp>
      <p:grpSp>
        <p:nvGrpSpPr>
          <p:cNvPr id="122" name="Group 122"/>
          <p:cNvGrpSpPr/>
          <p:nvPr/>
        </p:nvGrpSpPr>
        <p:grpSpPr>
          <a:xfrm>
            <a:off x="8042379" y="136161"/>
            <a:ext cx="1451046" cy="211493"/>
            <a:chOff x="0" y="0"/>
            <a:chExt cx="1934728" cy="281991"/>
          </a:xfrm>
        </p:grpSpPr>
        <p:sp>
          <p:nvSpPr>
            <p:cNvPr id="123" name="Freeform 123"/>
            <p:cNvSpPr/>
            <p:nvPr/>
          </p:nvSpPr>
          <p:spPr>
            <a:xfrm>
              <a:off x="12700" y="12954"/>
              <a:ext cx="1895094" cy="242189"/>
            </a:xfrm>
            <a:custGeom>
              <a:avLst/>
              <a:gdLst/>
              <a:ahLst/>
              <a:cxnLst/>
              <a:rect l="l" t="t" r="r" b="b"/>
              <a:pathLst>
                <a:path w="1895094" h="242189">
                  <a:moveTo>
                    <a:pt x="0" y="242189"/>
                  </a:moveTo>
                  <a:lnTo>
                    <a:pt x="1895094" y="0"/>
                  </a:lnTo>
                </a:path>
              </a:pathLst>
            </a:custGeom>
            <a:solidFill>
              <a:srgbClr val="000000">
                <a:alpha val="0"/>
              </a:srgbClr>
            </a:solidFill>
          </p:spPr>
        </p:sp>
      </p:grpSp>
      <p:grpSp>
        <p:nvGrpSpPr>
          <p:cNvPr id="124" name="Group 124"/>
          <p:cNvGrpSpPr/>
          <p:nvPr/>
        </p:nvGrpSpPr>
        <p:grpSpPr>
          <a:xfrm>
            <a:off x="8185968" y="282788"/>
            <a:ext cx="1354256" cy="571902"/>
            <a:chOff x="0" y="0"/>
            <a:chExt cx="1805675" cy="762536"/>
          </a:xfrm>
        </p:grpSpPr>
        <p:sp>
          <p:nvSpPr>
            <p:cNvPr id="125" name="Freeform 125"/>
            <p:cNvSpPr/>
            <p:nvPr/>
          </p:nvSpPr>
          <p:spPr>
            <a:xfrm>
              <a:off x="12700" y="12700"/>
              <a:ext cx="1766189" cy="722884"/>
            </a:xfrm>
            <a:custGeom>
              <a:avLst/>
              <a:gdLst/>
              <a:ahLst/>
              <a:cxnLst/>
              <a:rect l="l" t="t" r="r" b="b"/>
              <a:pathLst>
                <a:path w="1766189" h="722884">
                  <a:moveTo>
                    <a:pt x="0" y="722884"/>
                  </a:moveTo>
                  <a:lnTo>
                    <a:pt x="1766189" y="0"/>
                  </a:lnTo>
                </a:path>
              </a:pathLst>
            </a:custGeom>
            <a:solidFill>
              <a:srgbClr val="000000">
                <a:alpha val="0"/>
              </a:srgbClr>
            </a:solidFill>
          </p:spPr>
        </p:sp>
      </p:grpSp>
      <p:grpSp>
        <p:nvGrpSpPr>
          <p:cNvPr id="126" name="Group 126"/>
          <p:cNvGrpSpPr/>
          <p:nvPr/>
        </p:nvGrpSpPr>
        <p:grpSpPr>
          <a:xfrm>
            <a:off x="8452629" y="411637"/>
            <a:ext cx="1172687" cy="897213"/>
            <a:chOff x="0" y="0"/>
            <a:chExt cx="1563582" cy="1196284"/>
          </a:xfrm>
        </p:grpSpPr>
        <p:sp>
          <p:nvSpPr>
            <p:cNvPr id="127" name="Freeform 127"/>
            <p:cNvSpPr/>
            <p:nvPr/>
          </p:nvSpPr>
          <p:spPr>
            <a:xfrm>
              <a:off x="12700" y="12954"/>
              <a:ext cx="1523873" cy="1156589"/>
            </a:xfrm>
            <a:custGeom>
              <a:avLst/>
              <a:gdLst/>
              <a:ahLst/>
              <a:cxnLst/>
              <a:rect l="l" t="t" r="r" b="b"/>
              <a:pathLst>
                <a:path w="1523873" h="1156589">
                  <a:moveTo>
                    <a:pt x="0" y="1156589"/>
                  </a:moveTo>
                  <a:lnTo>
                    <a:pt x="1523873" y="0"/>
                  </a:lnTo>
                </a:path>
              </a:pathLst>
            </a:custGeom>
            <a:solidFill>
              <a:srgbClr val="000000">
                <a:alpha val="0"/>
              </a:srgbClr>
            </a:solidFill>
          </p:spPr>
        </p:sp>
      </p:grpSp>
      <p:grpSp>
        <p:nvGrpSpPr>
          <p:cNvPr id="128" name="Group 128"/>
          <p:cNvGrpSpPr/>
          <p:nvPr/>
        </p:nvGrpSpPr>
        <p:grpSpPr>
          <a:xfrm>
            <a:off x="8830666" y="514198"/>
            <a:ext cx="905873" cy="1160985"/>
            <a:chOff x="0" y="0"/>
            <a:chExt cx="1207831" cy="1547980"/>
          </a:xfrm>
        </p:grpSpPr>
        <p:sp>
          <p:nvSpPr>
            <p:cNvPr id="129" name="Freeform 129"/>
            <p:cNvSpPr/>
            <p:nvPr/>
          </p:nvSpPr>
          <p:spPr>
            <a:xfrm>
              <a:off x="12700" y="12954"/>
              <a:ext cx="1168400" cy="1508252"/>
            </a:xfrm>
            <a:custGeom>
              <a:avLst/>
              <a:gdLst/>
              <a:ahLst/>
              <a:cxnLst/>
              <a:rect l="l" t="t" r="r" b="b"/>
              <a:pathLst>
                <a:path w="1168400" h="1508252">
                  <a:moveTo>
                    <a:pt x="0" y="1508252"/>
                  </a:moveTo>
                  <a:lnTo>
                    <a:pt x="1168400" y="0"/>
                  </a:lnTo>
                </a:path>
              </a:pathLst>
            </a:custGeom>
            <a:solidFill>
              <a:srgbClr val="000000">
                <a:alpha val="0"/>
              </a:srgbClr>
            </a:solidFill>
          </p:spPr>
        </p:sp>
      </p:grpSp>
      <p:grpSp>
        <p:nvGrpSpPr>
          <p:cNvPr id="130" name="Group 130"/>
          <p:cNvGrpSpPr/>
          <p:nvPr/>
        </p:nvGrpSpPr>
        <p:grpSpPr>
          <a:xfrm>
            <a:off x="9290751" y="584547"/>
            <a:ext cx="583604" cy="1348482"/>
            <a:chOff x="0" y="0"/>
            <a:chExt cx="778138" cy="1797976"/>
          </a:xfrm>
        </p:grpSpPr>
        <p:sp>
          <p:nvSpPr>
            <p:cNvPr id="131" name="Freeform 131"/>
            <p:cNvSpPr/>
            <p:nvPr/>
          </p:nvSpPr>
          <p:spPr>
            <a:xfrm>
              <a:off x="12700" y="12954"/>
              <a:ext cx="738505" cy="1758188"/>
            </a:xfrm>
            <a:custGeom>
              <a:avLst/>
              <a:gdLst/>
              <a:ahLst/>
              <a:cxnLst/>
              <a:rect l="l" t="t" r="r" b="b"/>
              <a:pathLst>
                <a:path w="738505" h="1758188">
                  <a:moveTo>
                    <a:pt x="0" y="1758188"/>
                  </a:moveTo>
                  <a:lnTo>
                    <a:pt x="738505" y="0"/>
                  </a:lnTo>
                </a:path>
              </a:pathLst>
            </a:custGeom>
            <a:solidFill>
              <a:srgbClr val="000000">
                <a:alpha val="0"/>
              </a:srgbClr>
            </a:solidFill>
          </p:spPr>
        </p:sp>
      </p:grpSp>
      <p:grpSp>
        <p:nvGrpSpPr>
          <p:cNvPr id="132" name="Group 132"/>
          <p:cNvGrpSpPr/>
          <p:nvPr/>
        </p:nvGrpSpPr>
        <p:grpSpPr>
          <a:xfrm>
            <a:off x="9800675" y="613873"/>
            <a:ext cx="223195" cy="1451046"/>
            <a:chOff x="0" y="0"/>
            <a:chExt cx="297593" cy="1934728"/>
          </a:xfrm>
        </p:grpSpPr>
        <p:sp>
          <p:nvSpPr>
            <p:cNvPr id="133" name="Freeform 133"/>
            <p:cNvSpPr/>
            <p:nvPr/>
          </p:nvSpPr>
          <p:spPr>
            <a:xfrm>
              <a:off x="12700" y="12954"/>
              <a:ext cx="257937" cy="1894967"/>
            </a:xfrm>
            <a:custGeom>
              <a:avLst/>
              <a:gdLst/>
              <a:ahLst/>
              <a:cxnLst/>
              <a:rect l="l" t="t" r="r" b="b"/>
              <a:pathLst>
                <a:path w="257937" h="1894967">
                  <a:moveTo>
                    <a:pt x="0" y="1894967"/>
                  </a:moveTo>
                  <a:lnTo>
                    <a:pt x="257937" y="0"/>
                  </a:lnTo>
                </a:path>
              </a:pathLst>
            </a:custGeom>
            <a:solidFill>
              <a:srgbClr val="000000">
                <a:alpha val="0"/>
              </a:srgbClr>
            </a:solidFill>
          </p:spPr>
        </p:sp>
      </p:grpSp>
      <p:grpSp>
        <p:nvGrpSpPr>
          <p:cNvPr id="134" name="Group 134"/>
          <p:cNvGrpSpPr/>
          <p:nvPr/>
        </p:nvGrpSpPr>
        <p:grpSpPr>
          <a:xfrm>
            <a:off x="10146345" y="608099"/>
            <a:ext cx="211493" cy="1451046"/>
            <a:chOff x="0" y="0"/>
            <a:chExt cx="281991" cy="1934728"/>
          </a:xfrm>
        </p:grpSpPr>
        <p:sp>
          <p:nvSpPr>
            <p:cNvPr id="135" name="Freeform 135"/>
            <p:cNvSpPr/>
            <p:nvPr/>
          </p:nvSpPr>
          <p:spPr>
            <a:xfrm>
              <a:off x="12954" y="12700"/>
              <a:ext cx="242189" cy="1895094"/>
            </a:xfrm>
            <a:custGeom>
              <a:avLst/>
              <a:gdLst/>
              <a:ahLst/>
              <a:cxnLst/>
              <a:rect l="l" t="t" r="r" b="b"/>
              <a:pathLst>
                <a:path w="242189" h="1895094">
                  <a:moveTo>
                    <a:pt x="242189" y="1895094"/>
                  </a:moveTo>
                  <a:lnTo>
                    <a:pt x="0" y="0"/>
                  </a:lnTo>
                </a:path>
              </a:pathLst>
            </a:custGeom>
            <a:solidFill>
              <a:srgbClr val="000000">
                <a:alpha val="0"/>
              </a:srgbClr>
            </a:solidFill>
          </p:spPr>
        </p:sp>
      </p:grpSp>
      <p:grpSp>
        <p:nvGrpSpPr>
          <p:cNvPr id="136" name="Group 136"/>
          <p:cNvGrpSpPr/>
          <p:nvPr/>
        </p:nvGrpSpPr>
        <p:grpSpPr>
          <a:xfrm>
            <a:off x="10292972" y="558261"/>
            <a:ext cx="571902" cy="1357297"/>
            <a:chOff x="0" y="0"/>
            <a:chExt cx="762536" cy="1809730"/>
          </a:xfrm>
        </p:grpSpPr>
        <p:sp>
          <p:nvSpPr>
            <p:cNvPr id="137" name="Freeform 137"/>
            <p:cNvSpPr/>
            <p:nvPr/>
          </p:nvSpPr>
          <p:spPr>
            <a:xfrm>
              <a:off x="12700" y="12700"/>
              <a:ext cx="722884" cy="1769999"/>
            </a:xfrm>
            <a:custGeom>
              <a:avLst/>
              <a:gdLst/>
              <a:ahLst/>
              <a:cxnLst/>
              <a:rect l="l" t="t" r="r" b="b"/>
              <a:pathLst>
                <a:path w="722884" h="1769999">
                  <a:moveTo>
                    <a:pt x="722884" y="1769999"/>
                  </a:moveTo>
                  <a:lnTo>
                    <a:pt x="0" y="0"/>
                  </a:lnTo>
                </a:path>
              </a:pathLst>
            </a:custGeom>
            <a:solidFill>
              <a:srgbClr val="000000">
                <a:alpha val="0"/>
              </a:srgbClr>
            </a:solidFill>
          </p:spPr>
        </p:sp>
      </p:grpSp>
      <p:grpSp>
        <p:nvGrpSpPr>
          <p:cNvPr id="138" name="Group 138"/>
          <p:cNvGrpSpPr/>
          <p:nvPr/>
        </p:nvGrpSpPr>
        <p:grpSpPr>
          <a:xfrm>
            <a:off x="10421821" y="476211"/>
            <a:ext cx="897213" cy="1169645"/>
            <a:chOff x="0" y="0"/>
            <a:chExt cx="1196284" cy="1559527"/>
          </a:xfrm>
        </p:grpSpPr>
        <p:sp>
          <p:nvSpPr>
            <p:cNvPr id="139" name="Freeform 139"/>
            <p:cNvSpPr/>
            <p:nvPr/>
          </p:nvSpPr>
          <p:spPr>
            <a:xfrm>
              <a:off x="12954" y="12700"/>
              <a:ext cx="1156589" cy="1520063"/>
            </a:xfrm>
            <a:custGeom>
              <a:avLst/>
              <a:gdLst/>
              <a:ahLst/>
              <a:cxnLst/>
              <a:rect l="l" t="t" r="r" b="b"/>
              <a:pathLst>
                <a:path w="1156589" h="1520063">
                  <a:moveTo>
                    <a:pt x="1156589" y="1520063"/>
                  </a:moveTo>
                  <a:lnTo>
                    <a:pt x="0" y="0"/>
                  </a:lnTo>
                </a:path>
              </a:pathLst>
            </a:custGeom>
            <a:solidFill>
              <a:srgbClr val="000000">
                <a:alpha val="0"/>
              </a:srgbClr>
            </a:solidFill>
          </p:spPr>
        </p:sp>
      </p:grpSp>
      <p:grpSp>
        <p:nvGrpSpPr>
          <p:cNvPr id="140" name="Group 140"/>
          <p:cNvGrpSpPr/>
          <p:nvPr/>
        </p:nvGrpSpPr>
        <p:grpSpPr>
          <a:xfrm>
            <a:off x="10524382" y="361800"/>
            <a:ext cx="1163874" cy="906026"/>
            <a:chOff x="0" y="0"/>
            <a:chExt cx="1551832" cy="1208034"/>
          </a:xfrm>
        </p:grpSpPr>
        <p:sp>
          <p:nvSpPr>
            <p:cNvPr id="141" name="Freeform 141"/>
            <p:cNvSpPr/>
            <p:nvPr/>
          </p:nvSpPr>
          <p:spPr>
            <a:xfrm>
              <a:off x="12954" y="12954"/>
              <a:ext cx="1512062" cy="1168273"/>
            </a:xfrm>
            <a:custGeom>
              <a:avLst/>
              <a:gdLst/>
              <a:ahLst/>
              <a:cxnLst/>
              <a:rect l="l" t="t" r="r" b="b"/>
              <a:pathLst>
                <a:path w="1512062" h="1168273">
                  <a:moveTo>
                    <a:pt x="1512062" y="1168273"/>
                  </a:moveTo>
                  <a:lnTo>
                    <a:pt x="0" y="0"/>
                  </a:lnTo>
                </a:path>
              </a:pathLst>
            </a:custGeom>
            <a:solidFill>
              <a:srgbClr val="000000">
                <a:alpha val="0"/>
              </a:srgbClr>
            </a:solidFill>
          </p:spPr>
        </p:sp>
      </p:grpSp>
      <p:grpSp>
        <p:nvGrpSpPr>
          <p:cNvPr id="142" name="Group 142"/>
          <p:cNvGrpSpPr/>
          <p:nvPr/>
        </p:nvGrpSpPr>
        <p:grpSpPr>
          <a:xfrm>
            <a:off x="10594731" y="224138"/>
            <a:ext cx="1348482" cy="586489"/>
            <a:chOff x="0" y="0"/>
            <a:chExt cx="1797976" cy="781986"/>
          </a:xfrm>
        </p:grpSpPr>
        <p:sp>
          <p:nvSpPr>
            <p:cNvPr id="143" name="Freeform 143"/>
            <p:cNvSpPr/>
            <p:nvPr/>
          </p:nvSpPr>
          <p:spPr>
            <a:xfrm>
              <a:off x="12954" y="12954"/>
              <a:ext cx="1758188" cy="742188"/>
            </a:xfrm>
            <a:custGeom>
              <a:avLst/>
              <a:gdLst/>
              <a:ahLst/>
              <a:cxnLst/>
              <a:rect l="l" t="t" r="r" b="b"/>
              <a:pathLst>
                <a:path w="1758188" h="742188">
                  <a:moveTo>
                    <a:pt x="1758188" y="742188"/>
                  </a:moveTo>
                  <a:lnTo>
                    <a:pt x="0" y="0"/>
                  </a:lnTo>
                </a:path>
              </a:pathLst>
            </a:custGeom>
            <a:solidFill>
              <a:srgbClr val="000000">
                <a:alpha val="0"/>
              </a:srgbClr>
            </a:solidFill>
          </p:spPr>
        </p:sp>
      </p:grpSp>
      <p:grpSp>
        <p:nvGrpSpPr>
          <p:cNvPr id="144" name="Group 144"/>
          <p:cNvGrpSpPr/>
          <p:nvPr/>
        </p:nvGrpSpPr>
        <p:grpSpPr>
          <a:xfrm>
            <a:off x="10626943" y="74625"/>
            <a:ext cx="1448157" cy="223195"/>
            <a:chOff x="0" y="0"/>
            <a:chExt cx="1930876" cy="297593"/>
          </a:xfrm>
        </p:grpSpPr>
        <p:sp>
          <p:nvSpPr>
            <p:cNvPr id="145" name="Freeform 145"/>
            <p:cNvSpPr/>
            <p:nvPr/>
          </p:nvSpPr>
          <p:spPr>
            <a:xfrm>
              <a:off x="12954" y="12954"/>
              <a:ext cx="1891157" cy="257810"/>
            </a:xfrm>
            <a:custGeom>
              <a:avLst/>
              <a:gdLst/>
              <a:ahLst/>
              <a:cxnLst/>
              <a:rect l="l" t="t" r="r" b="b"/>
              <a:pathLst>
                <a:path w="1891157" h="257810">
                  <a:moveTo>
                    <a:pt x="1891157" y="257810"/>
                  </a:moveTo>
                  <a:lnTo>
                    <a:pt x="0" y="0"/>
                  </a:lnTo>
                </a:path>
              </a:pathLst>
            </a:custGeom>
            <a:solidFill>
              <a:srgbClr val="000000">
                <a:alpha val="0"/>
              </a:srgbClr>
            </a:solidFill>
          </p:spPr>
        </p:sp>
      </p:grpSp>
      <p:grpSp>
        <p:nvGrpSpPr>
          <p:cNvPr id="146" name="Group 146"/>
          <p:cNvGrpSpPr/>
          <p:nvPr/>
        </p:nvGrpSpPr>
        <p:grpSpPr>
          <a:xfrm>
            <a:off x="10618283" y="-259346"/>
            <a:ext cx="1451046" cy="211344"/>
            <a:chOff x="0" y="0"/>
            <a:chExt cx="1934728" cy="281792"/>
          </a:xfrm>
        </p:grpSpPr>
        <p:sp>
          <p:nvSpPr>
            <p:cNvPr id="147" name="Freeform 147"/>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148" name="Group 148"/>
          <p:cNvGrpSpPr/>
          <p:nvPr/>
        </p:nvGrpSpPr>
        <p:grpSpPr>
          <a:xfrm>
            <a:off x="10571334" y="-766385"/>
            <a:ext cx="1354409" cy="571902"/>
            <a:chOff x="0" y="0"/>
            <a:chExt cx="1805878" cy="762536"/>
          </a:xfrm>
        </p:grpSpPr>
        <p:sp>
          <p:nvSpPr>
            <p:cNvPr id="149" name="Freeform 149"/>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150" name="Group 150"/>
          <p:cNvGrpSpPr/>
          <p:nvPr/>
        </p:nvGrpSpPr>
        <p:grpSpPr>
          <a:xfrm>
            <a:off x="10486395" y="-1217657"/>
            <a:ext cx="1169645" cy="894324"/>
            <a:chOff x="0" y="0"/>
            <a:chExt cx="1559527" cy="1192433"/>
          </a:xfrm>
        </p:grpSpPr>
        <p:sp>
          <p:nvSpPr>
            <p:cNvPr id="151" name="Freeform 151"/>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152" name="Group 152"/>
          <p:cNvGrpSpPr/>
          <p:nvPr/>
        </p:nvGrpSpPr>
        <p:grpSpPr>
          <a:xfrm>
            <a:off x="10372136" y="-1586882"/>
            <a:ext cx="908912" cy="1163874"/>
            <a:chOff x="0" y="0"/>
            <a:chExt cx="1211882" cy="1551832"/>
          </a:xfrm>
        </p:grpSpPr>
        <p:sp>
          <p:nvSpPr>
            <p:cNvPr id="153" name="Freeform 153"/>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154" name="Group 154"/>
          <p:cNvGrpSpPr/>
          <p:nvPr/>
        </p:nvGrpSpPr>
        <p:grpSpPr>
          <a:xfrm>
            <a:off x="10237207" y="-1844730"/>
            <a:ext cx="583604" cy="1351370"/>
            <a:chOff x="0" y="0"/>
            <a:chExt cx="778138" cy="1801827"/>
          </a:xfrm>
        </p:grpSpPr>
        <p:sp>
          <p:nvSpPr>
            <p:cNvPr id="155" name="Freeform 155"/>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9525" y="2"/>
            <a:ext cx="18288004" cy="10286998"/>
          </a:xfrm>
          <a:prstGeom prst="rect">
            <a:avLst/>
          </a:prstGeom>
        </p:spPr>
      </p:pic>
      <p:grpSp>
        <p:nvGrpSpPr>
          <p:cNvPr id="3" name="Group 3"/>
          <p:cNvGrpSpPr/>
          <p:nvPr/>
        </p:nvGrpSpPr>
        <p:grpSpPr>
          <a:xfrm>
            <a:off x="16481914" y="7494550"/>
            <a:ext cx="2103912" cy="213816"/>
            <a:chOff x="0" y="0"/>
            <a:chExt cx="2805216" cy="285088"/>
          </a:xfrm>
        </p:grpSpPr>
        <p:sp>
          <p:nvSpPr>
            <p:cNvPr id="4" name="Freeform 4"/>
            <p:cNvSpPr/>
            <p:nvPr/>
          </p:nvSpPr>
          <p:spPr>
            <a:xfrm>
              <a:off x="16256" y="16256"/>
              <a:ext cx="2772664" cy="252603"/>
            </a:xfrm>
            <a:custGeom>
              <a:avLst/>
              <a:gdLst/>
              <a:ahLst/>
              <a:cxnLst/>
              <a:rect l="l" t="t" r="r" b="b"/>
              <a:pathLst>
                <a:path w="2772664" h="252603">
                  <a:moveTo>
                    <a:pt x="0" y="0"/>
                  </a:moveTo>
                  <a:cubicBezTo>
                    <a:pt x="198628" y="0"/>
                    <a:pt x="198628" y="252603"/>
                    <a:pt x="397383" y="252603"/>
                  </a:cubicBezTo>
                  <a:cubicBezTo>
                    <a:pt x="592836" y="252603"/>
                    <a:pt x="592836" y="0"/>
                    <a:pt x="791718" y="0"/>
                  </a:cubicBezTo>
                  <a:cubicBezTo>
                    <a:pt x="990600" y="0"/>
                    <a:pt x="990473" y="252603"/>
                    <a:pt x="1189355" y="252603"/>
                  </a:cubicBezTo>
                  <a:cubicBezTo>
                    <a:pt x="1388237" y="252603"/>
                    <a:pt x="1388110" y="0"/>
                    <a:pt x="1583436" y="0"/>
                  </a:cubicBezTo>
                  <a:cubicBezTo>
                    <a:pt x="1782191" y="0"/>
                    <a:pt x="1782191" y="252603"/>
                    <a:pt x="1981073" y="252603"/>
                  </a:cubicBezTo>
                  <a:cubicBezTo>
                    <a:pt x="2179955" y="252603"/>
                    <a:pt x="2179828" y="0"/>
                    <a:pt x="2378583" y="0"/>
                  </a:cubicBezTo>
                  <a:cubicBezTo>
                    <a:pt x="2574036" y="0"/>
                    <a:pt x="2574036" y="252603"/>
                    <a:pt x="2772664" y="252603"/>
                  </a:cubicBezTo>
                </a:path>
              </a:pathLst>
            </a:custGeom>
            <a:solidFill>
              <a:srgbClr val="000000">
                <a:alpha val="0"/>
              </a:srgbClr>
            </a:solidFill>
          </p:spPr>
        </p:sp>
      </p:grpSp>
      <p:grpSp>
        <p:nvGrpSpPr>
          <p:cNvPr id="5" name="Group 5"/>
          <p:cNvGrpSpPr/>
          <p:nvPr/>
        </p:nvGrpSpPr>
        <p:grpSpPr>
          <a:xfrm>
            <a:off x="16481914" y="8080866"/>
            <a:ext cx="2103912" cy="213686"/>
            <a:chOff x="0" y="0"/>
            <a:chExt cx="2805216" cy="284915"/>
          </a:xfrm>
        </p:grpSpPr>
        <p:sp>
          <p:nvSpPr>
            <p:cNvPr id="6" name="Freeform 6"/>
            <p:cNvSpPr/>
            <p:nvPr/>
          </p:nvSpPr>
          <p:spPr>
            <a:xfrm>
              <a:off x="16256" y="16129"/>
              <a:ext cx="2772791" cy="252730"/>
            </a:xfrm>
            <a:custGeom>
              <a:avLst/>
              <a:gdLst/>
              <a:ahLst/>
              <a:cxnLst/>
              <a:rect l="l" t="t" r="r" b="b"/>
              <a:pathLst>
                <a:path w="2772791" h="252730">
                  <a:moveTo>
                    <a:pt x="0" y="0"/>
                  </a:moveTo>
                  <a:cubicBezTo>
                    <a:pt x="198628" y="0"/>
                    <a:pt x="198628" y="252730"/>
                    <a:pt x="397383" y="252730"/>
                  </a:cubicBezTo>
                  <a:cubicBezTo>
                    <a:pt x="592836" y="252730"/>
                    <a:pt x="592836" y="0"/>
                    <a:pt x="791718" y="0"/>
                  </a:cubicBezTo>
                  <a:cubicBezTo>
                    <a:pt x="990600" y="0"/>
                    <a:pt x="990473" y="252730"/>
                    <a:pt x="1189355" y="252730"/>
                  </a:cubicBezTo>
                  <a:cubicBezTo>
                    <a:pt x="1388237" y="252730"/>
                    <a:pt x="1388110" y="0"/>
                    <a:pt x="1583436" y="0"/>
                  </a:cubicBezTo>
                  <a:cubicBezTo>
                    <a:pt x="1782191" y="0"/>
                    <a:pt x="1782191" y="252730"/>
                    <a:pt x="1981073" y="252730"/>
                  </a:cubicBezTo>
                  <a:cubicBezTo>
                    <a:pt x="2179955" y="252730"/>
                    <a:pt x="2179828" y="0"/>
                    <a:pt x="2378710" y="0"/>
                  </a:cubicBezTo>
                  <a:cubicBezTo>
                    <a:pt x="2574163" y="0"/>
                    <a:pt x="2574163" y="252730"/>
                    <a:pt x="2772791" y="252730"/>
                  </a:cubicBezTo>
                </a:path>
              </a:pathLst>
            </a:custGeom>
            <a:solidFill>
              <a:srgbClr val="000000">
                <a:alpha val="0"/>
              </a:srgbClr>
            </a:solidFill>
          </p:spPr>
        </p:sp>
      </p:grpSp>
      <p:grpSp>
        <p:nvGrpSpPr>
          <p:cNvPr id="7" name="Group 7"/>
          <p:cNvGrpSpPr/>
          <p:nvPr/>
        </p:nvGrpSpPr>
        <p:grpSpPr>
          <a:xfrm>
            <a:off x="16481914" y="8664564"/>
            <a:ext cx="2103912" cy="213686"/>
            <a:chOff x="0" y="0"/>
            <a:chExt cx="2805216" cy="284915"/>
          </a:xfrm>
        </p:grpSpPr>
        <p:sp>
          <p:nvSpPr>
            <p:cNvPr id="8" name="Freeform 8"/>
            <p:cNvSpPr/>
            <p:nvPr/>
          </p:nvSpPr>
          <p:spPr>
            <a:xfrm>
              <a:off x="16256" y="16129"/>
              <a:ext cx="2772791" cy="252730"/>
            </a:xfrm>
            <a:custGeom>
              <a:avLst/>
              <a:gdLst/>
              <a:ahLst/>
              <a:cxnLst/>
              <a:rect l="l" t="t" r="r" b="b"/>
              <a:pathLst>
                <a:path w="2772791" h="252730">
                  <a:moveTo>
                    <a:pt x="0" y="0"/>
                  </a:moveTo>
                  <a:cubicBezTo>
                    <a:pt x="198628" y="0"/>
                    <a:pt x="198628" y="252730"/>
                    <a:pt x="397383" y="252730"/>
                  </a:cubicBezTo>
                  <a:cubicBezTo>
                    <a:pt x="592836" y="252730"/>
                    <a:pt x="592836" y="0"/>
                    <a:pt x="791718" y="0"/>
                  </a:cubicBezTo>
                  <a:cubicBezTo>
                    <a:pt x="990600" y="0"/>
                    <a:pt x="990473" y="252730"/>
                    <a:pt x="1189355" y="252730"/>
                  </a:cubicBezTo>
                  <a:cubicBezTo>
                    <a:pt x="1388237" y="252730"/>
                    <a:pt x="1388110" y="0"/>
                    <a:pt x="1583436" y="0"/>
                  </a:cubicBezTo>
                  <a:cubicBezTo>
                    <a:pt x="1782191" y="0"/>
                    <a:pt x="1782191" y="252730"/>
                    <a:pt x="1981073" y="252730"/>
                  </a:cubicBezTo>
                  <a:cubicBezTo>
                    <a:pt x="2179955" y="252730"/>
                    <a:pt x="2179828" y="0"/>
                    <a:pt x="2378710" y="0"/>
                  </a:cubicBezTo>
                  <a:cubicBezTo>
                    <a:pt x="2574163" y="0"/>
                    <a:pt x="2574163" y="252730"/>
                    <a:pt x="2772791" y="252730"/>
                  </a:cubicBezTo>
                </a:path>
              </a:pathLst>
            </a:custGeom>
            <a:solidFill>
              <a:srgbClr val="000000">
                <a:alpha val="0"/>
              </a:srgbClr>
            </a:solidFill>
          </p:spPr>
        </p:sp>
      </p:grpSp>
      <p:grpSp>
        <p:nvGrpSpPr>
          <p:cNvPr id="9" name="Group 9"/>
          <p:cNvGrpSpPr/>
          <p:nvPr/>
        </p:nvGrpSpPr>
        <p:grpSpPr>
          <a:xfrm>
            <a:off x="-1717942" y="8760194"/>
            <a:ext cx="1084311" cy="1084311"/>
            <a:chOff x="0" y="0"/>
            <a:chExt cx="1445748" cy="1445748"/>
          </a:xfrm>
        </p:grpSpPr>
        <p:sp>
          <p:nvSpPr>
            <p:cNvPr id="10" name="Freeform 1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1" name="Group 11"/>
          <p:cNvGrpSpPr/>
          <p:nvPr/>
        </p:nvGrpSpPr>
        <p:grpSpPr>
          <a:xfrm>
            <a:off x="-1524818" y="8760194"/>
            <a:ext cx="1084311" cy="1084311"/>
            <a:chOff x="0" y="0"/>
            <a:chExt cx="1445748" cy="1445748"/>
          </a:xfrm>
        </p:grpSpPr>
        <p:sp>
          <p:nvSpPr>
            <p:cNvPr id="12" name="Freeform 12"/>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3" name="Group 13"/>
          <p:cNvGrpSpPr/>
          <p:nvPr/>
        </p:nvGrpSpPr>
        <p:grpSpPr>
          <a:xfrm>
            <a:off x="-1331826" y="8760194"/>
            <a:ext cx="1084443" cy="1084311"/>
            <a:chOff x="0" y="0"/>
            <a:chExt cx="1445924" cy="1445748"/>
          </a:xfrm>
        </p:grpSpPr>
        <p:sp>
          <p:nvSpPr>
            <p:cNvPr id="14" name="Freeform 14"/>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5" name="Group 15"/>
          <p:cNvGrpSpPr/>
          <p:nvPr/>
        </p:nvGrpSpPr>
        <p:grpSpPr>
          <a:xfrm>
            <a:off x="-1138703" y="8760194"/>
            <a:ext cx="1084443" cy="1084311"/>
            <a:chOff x="0" y="0"/>
            <a:chExt cx="1445924" cy="1445748"/>
          </a:xfrm>
        </p:grpSpPr>
        <p:sp>
          <p:nvSpPr>
            <p:cNvPr id="16" name="Freeform 1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17" name="Group 17"/>
          <p:cNvGrpSpPr/>
          <p:nvPr/>
        </p:nvGrpSpPr>
        <p:grpSpPr>
          <a:xfrm>
            <a:off x="-945579" y="8760194"/>
            <a:ext cx="1084443" cy="1084311"/>
            <a:chOff x="0" y="0"/>
            <a:chExt cx="1445924" cy="1445748"/>
          </a:xfrm>
        </p:grpSpPr>
        <p:sp>
          <p:nvSpPr>
            <p:cNvPr id="18" name="Freeform 1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19" name="Group 19"/>
          <p:cNvGrpSpPr/>
          <p:nvPr/>
        </p:nvGrpSpPr>
        <p:grpSpPr>
          <a:xfrm>
            <a:off x="-752456" y="8760194"/>
            <a:ext cx="1084311" cy="1084311"/>
            <a:chOff x="0" y="0"/>
            <a:chExt cx="1445748" cy="1445748"/>
          </a:xfrm>
        </p:grpSpPr>
        <p:sp>
          <p:nvSpPr>
            <p:cNvPr id="20" name="Freeform 2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1" name="Group 21"/>
          <p:cNvGrpSpPr/>
          <p:nvPr/>
        </p:nvGrpSpPr>
        <p:grpSpPr>
          <a:xfrm>
            <a:off x="-559464" y="8760194"/>
            <a:ext cx="1084443" cy="1084311"/>
            <a:chOff x="0" y="0"/>
            <a:chExt cx="1445924" cy="1445748"/>
          </a:xfrm>
        </p:grpSpPr>
        <p:sp>
          <p:nvSpPr>
            <p:cNvPr id="22" name="Freeform 2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3" name="Group 23"/>
          <p:cNvGrpSpPr/>
          <p:nvPr/>
        </p:nvGrpSpPr>
        <p:grpSpPr>
          <a:xfrm>
            <a:off x="-366340" y="8760194"/>
            <a:ext cx="1084443" cy="1084311"/>
            <a:chOff x="0" y="0"/>
            <a:chExt cx="1445924" cy="1445748"/>
          </a:xfrm>
        </p:grpSpPr>
        <p:sp>
          <p:nvSpPr>
            <p:cNvPr id="24" name="Freeform 2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5" name="Group 25"/>
          <p:cNvGrpSpPr/>
          <p:nvPr/>
        </p:nvGrpSpPr>
        <p:grpSpPr>
          <a:xfrm>
            <a:off x="-173217" y="8760194"/>
            <a:ext cx="1084443" cy="1084311"/>
            <a:chOff x="0" y="0"/>
            <a:chExt cx="1445924" cy="1445748"/>
          </a:xfrm>
        </p:grpSpPr>
        <p:sp>
          <p:nvSpPr>
            <p:cNvPr id="26" name="Freeform 2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27" name="Group 27"/>
          <p:cNvGrpSpPr/>
          <p:nvPr/>
        </p:nvGrpSpPr>
        <p:grpSpPr>
          <a:xfrm>
            <a:off x="19907" y="8760194"/>
            <a:ext cx="1084443" cy="1084311"/>
            <a:chOff x="0" y="0"/>
            <a:chExt cx="1445924" cy="1445748"/>
          </a:xfrm>
        </p:grpSpPr>
        <p:sp>
          <p:nvSpPr>
            <p:cNvPr id="28" name="Freeform 2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29" name="Group 29"/>
          <p:cNvGrpSpPr/>
          <p:nvPr/>
        </p:nvGrpSpPr>
        <p:grpSpPr>
          <a:xfrm>
            <a:off x="213031" y="8760194"/>
            <a:ext cx="1084311" cy="1084311"/>
            <a:chOff x="0" y="0"/>
            <a:chExt cx="1445748" cy="1445748"/>
          </a:xfrm>
        </p:grpSpPr>
        <p:sp>
          <p:nvSpPr>
            <p:cNvPr id="30" name="Freeform 3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1" name="Group 31"/>
          <p:cNvGrpSpPr/>
          <p:nvPr/>
        </p:nvGrpSpPr>
        <p:grpSpPr>
          <a:xfrm>
            <a:off x="406022" y="8760194"/>
            <a:ext cx="1084443" cy="1084311"/>
            <a:chOff x="0" y="0"/>
            <a:chExt cx="1445924" cy="1445748"/>
          </a:xfrm>
        </p:grpSpPr>
        <p:sp>
          <p:nvSpPr>
            <p:cNvPr id="32" name="Freeform 3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3" name="Group 33"/>
          <p:cNvGrpSpPr/>
          <p:nvPr/>
        </p:nvGrpSpPr>
        <p:grpSpPr>
          <a:xfrm>
            <a:off x="599146" y="8760194"/>
            <a:ext cx="1084443" cy="1084311"/>
            <a:chOff x="0" y="0"/>
            <a:chExt cx="1445924" cy="1445748"/>
          </a:xfrm>
        </p:grpSpPr>
        <p:sp>
          <p:nvSpPr>
            <p:cNvPr id="34" name="Freeform 3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5" name="Group 35"/>
          <p:cNvGrpSpPr/>
          <p:nvPr/>
        </p:nvGrpSpPr>
        <p:grpSpPr>
          <a:xfrm>
            <a:off x="792269" y="8760194"/>
            <a:ext cx="1084443" cy="1084311"/>
            <a:chOff x="0" y="0"/>
            <a:chExt cx="1445924" cy="1445748"/>
          </a:xfrm>
        </p:grpSpPr>
        <p:sp>
          <p:nvSpPr>
            <p:cNvPr id="36" name="Freeform 3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37" name="Group 37"/>
          <p:cNvGrpSpPr/>
          <p:nvPr/>
        </p:nvGrpSpPr>
        <p:grpSpPr>
          <a:xfrm>
            <a:off x="985393" y="8760194"/>
            <a:ext cx="1084311" cy="1084311"/>
            <a:chOff x="0" y="0"/>
            <a:chExt cx="1445748" cy="1445748"/>
          </a:xfrm>
        </p:grpSpPr>
        <p:sp>
          <p:nvSpPr>
            <p:cNvPr id="38" name="Freeform 3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39" name="Group 39"/>
          <p:cNvGrpSpPr/>
          <p:nvPr/>
        </p:nvGrpSpPr>
        <p:grpSpPr>
          <a:xfrm>
            <a:off x="1178517" y="8760194"/>
            <a:ext cx="1084311" cy="1084311"/>
            <a:chOff x="0" y="0"/>
            <a:chExt cx="1445748" cy="1445748"/>
          </a:xfrm>
        </p:grpSpPr>
        <p:sp>
          <p:nvSpPr>
            <p:cNvPr id="40" name="Freeform 4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41" name="Group 41"/>
          <p:cNvGrpSpPr/>
          <p:nvPr/>
        </p:nvGrpSpPr>
        <p:grpSpPr>
          <a:xfrm>
            <a:off x="-7198675" y="-408183"/>
            <a:ext cx="7923308" cy="6226890"/>
            <a:chOff x="0" y="0"/>
            <a:chExt cx="10564411" cy="8302520"/>
          </a:xfrm>
        </p:grpSpPr>
        <p:sp>
          <p:nvSpPr>
            <p:cNvPr id="42" name="Freeform 42"/>
            <p:cNvSpPr/>
            <p:nvPr/>
          </p:nvSpPr>
          <p:spPr>
            <a:xfrm>
              <a:off x="12700" y="12700"/>
              <a:ext cx="10538841" cy="8276971"/>
            </a:xfrm>
            <a:custGeom>
              <a:avLst/>
              <a:gdLst/>
              <a:ahLst/>
              <a:cxnLst/>
              <a:rect l="l" t="t" r="r" b="b"/>
              <a:pathLst>
                <a:path w="10538841" h="8276971">
                  <a:moveTo>
                    <a:pt x="0" y="8276971"/>
                  </a:moveTo>
                  <a:lnTo>
                    <a:pt x="10538841" y="8276971"/>
                  </a:lnTo>
                  <a:lnTo>
                    <a:pt x="10538841" y="0"/>
                  </a:lnTo>
                </a:path>
              </a:pathLst>
            </a:custGeom>
            <a:solidFill>
              <a:srgbClr val="000000">
                <a:alpha val="0"/>
              </a:srgbClr>
            </a:solidFill>
          </p:spPr>
        </p:sp>
      </p:grpSp>
      <p:grpSp>
        <p:nvGrpSpPr>
          <p:cNvPr id="43" name="Group 43"/>
          <p:cNvGrpSpPr/>
          <p:nvPr/>
        </p:nvGrpSpPr>
        <p:grpSpPr>
          <a:xfrm>
            <a:off x="-222192" y="5663222"/>
            <a:ext cx="289884" cy="289884"/>
            <a:chOff x="0" y="0"/>
            <a:chExt cx="386512" cy="386512"/>
          </a:xfrm>
        </p:grpSpPr>
        <p:sp>
          <p:nvSpPr>
            <p:cNvPr id="44" name="Freeform 44"/>
            <p:cNvSpPr/>
            <p:nvPr/>
          </p:nvSpPr>
          <p:spPr>
            <a:xfrm>
              <a:off x="127" y="127"/>
              <a:ext cx="386334" cy="386334"/>
            </a:xfrm>
            <a:custGeom>
              <a:avLst/>
              <a:gdLst/>
              <a:ahLst/>
              <a:cxnLst/>
              <a:rect l="l" t="t" r="r" b="b"/>
              <a:pathLst>
                <a:path w="386334" h="386334">
                  <a:moveTo>
                    <a:pt x="386334" y="0"/>
                  </a:moveTo>
                  <a:lnTo>
                    <a:pt x="386334" y="386334"/>
                  </a:lnTo>
                  <a:lnTo>
                    <a:pt x="0" y="386334"/>
                  </a:lnTo>
                  <a:lnTo>
                    <a:pt x="0" y="0"/>
                  </a:lnTo>
                  <a:close/>
                </a:path>
              </a:pathLst>
            </a:custGeom>
            <a:solidFill>
              <a:srgbClr val="72F49A"/>
            </a:solidFill>
          </p:spPr>
        </p:sp>
      </p:grpSp>
      <p:grpSp>
        <p:nvGrpSpPr>
          <p:cNvPr id="45" name="Group 45"/>
          <p:cNvGrpSpPr/>
          <p:nvPr/>
        </p:nvGrpSpPr>
        <p:grpSpPr>
          <a:xfrm>
            <a:off x="618450" y="4296644"/>
            <a:ext cx="193226" cy="789776"/>
            <a:chOff x="0" y="0"/>
            <a:chExt cx="257635" cy="1053035"/>
          </a:xfrm>
        </p:grpSpPr>
        <p:sp>
          <p:nvSpPr>
            <p:cNvPr id="46" name="Freeform 46"/>
            <p:cNvSpPr/>
            <p:nvPr/>
          </p:nvSpPr>
          <p:spPr>
            <a:xfrm>
              <a:off x="0" y="0"/>
              <a:ext cx="257683" cy="1053084"/>
            </a:xfrm>
            <a:custGeom>
              <a:avLst/>
              <a:gdLst/>
              <a:ahLst/>
              <a:cxnLst/>
              <a:rect l="l" t="t" r="r" b="b"/>
              <a:pathLst>
                <a:path w="257683" h="1053084">
                  <a:moveTo>
                    <a:pt x="257683" y="0"/>
                  </a:moveTo>
                  <a:lnTo>
                    <a:pt x="257683" y="1053084"/>
                  </a:lnTo>
                  <a:lnTo>
                    <a:pt x="0" y="1053084"/>
                  </a:lnTo>
                  <a:lnTo>
                    <a:pt x="0" y="0"/>
                  </a:lnTo>
                  <a:close/>
                </a:path>
              </a:pathLst>
            </a:custGeom>
            <a:solidFill>
              <a:srgbClr val="F341FF"/>
            </a:solidFill>
          </p:spPr>
        </p:sp>
      </p:grpSp>
      <p:grpSp>
        <p:nvGrpSpPr>
          <p:cNvPr id="47" name="Group 47"/>
          <p:cNvGrpSpPr/>
          <p:nvPr/>
        </p:nvGrpSpPr>
        <p:grpSpPr>
          <a:xfrm>
            <a:off x="1902034" y="7284244"/>
            <a:ext cx="1111034" cy="1108588"/>
            <a:chOff x="0" y="0"/>
            <a:chExt cx="1481379" cy="1478117"/>
          </a:xfrm>
        </p:grpSpPr>
        <p:sp>
          <p:nvSpPr>
            <p:cNvPr id="48" name="Freeform 48"/>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47A5F3"/>
            </a:solidFill>
          </p:spPr>
        </p:sp>
      </p:grpSp>
      <p:grpSp>
        <p:nvGrpSpPr>
          <p:cNvPr id="49" name="Group 49"/>
          <p:cNvGrpSpPr/>
          <p:nvPr/>
        </p:nvGrpSpPr>
        <p:grpSpPr>
          <a:xfrm>
            <a:off x="9681608" y="6223100"/>
            <a:ext cx="1111034" cy="1108588"/>
            <a:chOff x="0" y="0"/>
            <a:chExt cx="1481379" cy="1478117"/>
          </a:xfrm>
        </p:grpSpPr>
        <p:sp>
          <p:nvSpPr>
            <p:cNvPr id="50" name="Freeform 50"/>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47A5F3"/>
            </a:solidFill>
          </p:spPr>
        </p:sp>
      </p:grpSp>
      <p:grpSp>
        <p:nvGrpSpPr>
          <p:cNvPr id="51" name="Group 51"/>
          <p:cNvGrpSpPr/>
          <p:nvPr/>
        </p:nvGrpSpPr>
        <p:grpSpPr>
          <a:xfrm>
            <a:off x="1902034" y="5263952"/>
            <a:ext cx="1111034" cy="1108588"/>
            <a:chOff x="0" y="0"/>
            <a:chExt cx="1481379" cy="1478117"/>
          </a:xfrm>
        </p:grpSpPr>
        <p:sp>
          <p:nvSpPr>
            <p:cNvPr id="52" name="Freeform 52"/>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47A5F3"/>
            </a:solidFill>
          </p:spPr>
        </p:sp>
      </p:grpSp>
      <p:grpSp>
        <p:nvGrpSpPr>
          <p:cNvPr id="53" name="Group 53"/>
          <p:cNvGrpSpPr/>
          <p:nvPr/>
        </p:nvGrpSpPr>
        <p:grpSpPr>
          <a:xfrm>
            <a:off x="9681609" y="3886262"/>
            <a:ext cx="1111034" cy="1108588"/>
            <a:chOff x="0" y="0"/>
            <a:chExt cx="1481379" cy="1478117"/>
          </a:xfrm>
        </p:grpSpPr>
        <p:sp>
          <p:nvSpPr>
            <p:cNvPr id="54" name="Freeform 54"/>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47A5F3"/>
            </a:solidFill>
          </p:spPr>
        </p:sp>
      </p:grpSp>
      <p:grpSp>
        <p:nvGrpSpPr>
          <p:cNvPr id="55" name="Group 55"/>
          <p:cNvGrpSpPr/>
          <p:nvPr/>
        </p:nvGrpSpPr>
        <p:grpSpPr>
          <a:xfrm>
            <a:off x="1902034" y="3226570"/>
            <a:ext cx="1111034" cy="1108588"/>
            <a:chOff x="0" y="0"/>
            <a:chExt cx="1481379" cy="1478117"/>
          </a:xfrm>
        </p:grpSpPr>
        <p:sp>
          <p:nvSpPr>
            <p:cNvPr id="56" name="Freeform 56"/>
            <p:cNvSpPr/>
            <p:nvPr/>
          </p:nvSpPr>
          <p:spPr>
            <a:xfrm>
              <a:off x="127" y="0"/>
              <a:ext cx="1481328" cy="1478153"/>
            </a:xfrm>
            <a:custGeom>
              <a:avLst/>
              <a:gdLst/>
              <a:ahLst/>
              <a:cxnLst/>
              <a:rect l="l" t="t" r="r" b="b"/>
              <a:pathLst>
                <a:path w="1481328" h="1478153">
                  <a:moveTo>
                    <a:pt x="1481201" y="739013"/>
                  </a:moveTo>
                  <a:cubicBezTo>
                    <a:pt x="1481201" y="1147064"/>
                    <a:pt x="1150112" y="1478153"/>
                    <a:pt x="738886" y="1478153"/>
                  </a:cubicBezTo>
                  <a:cubicBezTo>
                    <a:pt x="330962" y="1478153"/>
                    <a:pt x="0" y="1147064"/>
                    <a:pt x="0" y="739013"/>
                  </a:cubicBezTo>
                  <a:cubicBezTo>
                    <a:pt x="0" y="331089"/>
                    <a:pt x="330962" y="0"/>
                    <a:pt x="739013" y="0"/>
                  </a:cubicBezTo>
                  <a:cubicBezTo>
                    <a:pt x="1150239" y="0"/>
                    <a:pt x="1481328" y="331089"/>
                    <a:pt x="1481328" y="739013"/>
                  </a:cubicBezTo>
                  <a:close/>
                </a:path>
              </a:pathLst>
            </a:custGeom>
            <a:solidFill>
              <a:srgbClr val="47A5F3"/>
            </a:solidFill>
          </p:spPr>
        </p:sp>
      </p:grpSp>
      <p:sp>
        <p:nvSpPr>
          <p:cNvPr id="57" name="TextBox 57"/>
          <p:cNvSpPr txBox="1"/>
          <p:nvPr/>
        </p:nvSpPr>
        <p:spPr>
          <a:xfrm>
            <a:off x="1522425" y="1047925"/>
            <a:ext cx="15243150" cy="778350"/>
          </a:xfrm>
          <a:prstGeom prst="rect">
            <a:avLst/>
          </a:prstGeom>
        </p:spPr>
        <p:txBody>
          <a:bodyPr lIns="0" tIns="0" rIns="0" bIns="0" rtlCol="0" anchor="t">
            <a:spAutoFit/>
          </a:bodyPr>
          <a:lstStyle/>
          <a:p>
            <a:pPr algn="l">
              <a:lnSpc>
                <a:spcPts val="6959"/>
              </a:lnSpc>
            </a:pPr>
            <a:r>
              <a:rPr lang="en-US" sz="5800">
                <a:solidFill>
                  <a:srgbClr val="FFFFFF"/>
                </a:solidFill>
                <a:latin typeface="Arimo"/>
              </a:rPr>
              <a:t>TABLE OF CONTENTS</a:t>
            </a:r>
          </a:p>
        </p:txBody>
      </p:sp>
      <p:sp>
        <p:nvSpPr>
          <p:cNvPr id="58" name="TextBox 58"/>
          <p:cNvSpPr txBox="1"/>
          <p:nvPr/>
        </p:nvSpPr>
        <p:spPr>
          <a:xfrm>
            <a:off x="1727275" y="3224456"/>
            <a:ext cx="1460550" cy="863075"/>
          </a:xfrm>
          <a:prstGeom prst="rect">
            <a:avLst/>
          </a:prstGeom>
        </p:spPr>
        <p:txBody>
          <a:bodyPr lIns="0" tIns="0" rIns="0" bIns="0" rtlCol="0" anchor="t">
            <a:spAutoFit/>
          </a:bodyPr>
          <a:lstStyle/>
          <a:p>
            <a:pPr algn="ctr">
              <a:lnSpc>
                <a:spcPts val="6959"/>
              </a:lnSpc>
            </a:pPr>
            <a:r>
              <a:rPr lang="en-US" sz="5800">
                <a:solidFill>
                  <a:srgbClr val="FFFFFF"/>
                </a:solidFill>
                <a:latin typeface="Arimo"/>
              </a:rPr>
              <a:t>01</a:t>
            </a:r>
          </a:p>
        </p:txBody>
      </p:sp>
      <p:sp>
        <p:nvSpPr>
          <p:cNvPr id="59" name="TextBox 59"/>
          <p:cNvSpPr txBox="1"/>
          <p:nvPr/>
        </p:nvSpPr>
        <p:spPr>
          <a:xfrm>
            <a:off x="3370775" y="2881175"/>
            <a:ext cx="5591550" cy="703500"/>
          </a:xfrm>
          <a:prstGeom prst="rect">
            <a:avLst/>
          </a:prstGeom>
        </p:spPr>
        <p:txBody>
          <a:bodyPr lIns="0" tIns="0" rIns="0" bIns="0" rtlCol="0" anchor="t">
            <a:spAutoFit/>
          </a:bodyPr>
          <a:lstStyle/>
          <a:p>
            <a:pPr algn="l">
              <a:lnSpc>
                <a:spcPts val="5795"/>
              </a:lnSpc>
            </a:pPr>
            <a:r>
              <a:rPr lang="en-US" sz="4200">
                <a:solidFill>
                  <a:srgbClr val="FFFFFF"/>
                </a:solidFill>
                <a:latin typeface="Arimo"/>
              </a:rPr>
              <a:t>Background</a:t>
            </a:r>
          </a:p>
        </p:txBody>
      </p:sp>
      <p:sp>
        <p:nvSpPr>
          <p:cNvPr id="60" name="TextBox 60"/>
          <p:cNvSpPr txBox="1"/>
          <p:nvPr/>
        </p:nvSpPr>
        <p:spPr>
          <a:xfrm>
            <a:off x="1727275" y="5248898"/>
            <a:ext cx="1460550" cy="863075"/>
          </a:xfrm>
          <a:prstGeom prst="rect">
            <a:avLst/>
          </a:prstGeom>
        </p:spPr>
        <p:txBody>
          <a:bodyPr lIns="0" tIns="0" rIns="0" bIns="0" rtlCol="0" anchor="t">
            <a:spAutoFit/>
          </a:bodyPr>
          <a:lstStyle/>
          <a:p>
            <a:pPr algn="ctr">
              <a:lnSpc>
                <a:spcPts val="5520"/>
              </a:lnSpc>
            </a:pPr>
            <a:r>
              <a:rPr lang="en-US" sz="4600">
                <a:solidFill>
                  <a:srgbClr val="0E0E0E"/>
                </a:solidFill>
                <a:latin typeface="Arimo"/>
              </a:rPr>
              <a:t>02</a:t>
            </a:r>
          </a:p>
        </p:txBody>
      </p:sp>
      <p:sp>
        <p:nvSpPr>
          <p:cNvPr id="61" name="TextBox 61"/>
          <p:cNvSpPr txBox="1"/>
          <p:nvPr/>
        </p:nvSpPr>
        <p:spPr>
          <a:xfrm>
            <a:off x="3370775" y="4909125"/>
            <a:ext cx="5591550" cy="703500"/>
          </a:xfrm>
          <a:prstGeom prst="rect">
            <a:avLst/>
          </a:prstGeom>
        </p:spPr>
        <p:txBody>
          <a:bodyPr lIns="0" tIns="0" rIns="0" bIns="0" rtlCol="0" anchor="t">
            <a:spAutoFit/>
          </a:bodyPr>
          <a:lstStyle/>
          <a:p>
            <a:pPr algn="l">
              <a:lnSpc>
                <a:spcPts val="5795"/>
              </a:lnSpc>
            </a:pPr>
            <a:r>
              <a:rPr lang="en-US" sz="4200">
                <a:solidFill>
                  <a:srgbClr val="FFFFFF"/>
                </a:solidFill>
                <a:latin typeface="Arimo"/>
              </a:rPr>
              <a:t>Method</a:t>
            </a:r>
          </a:p>
        </p:txBody>
      </p:sp>
      <p:sp>
        <p:nvSpPr>
          <p:cNvPr id="62" name="TextBox 62"/>
          <p:cNvSpPr txBox="1"/>
          <p:nvPr/>
        </p:nvSpPr>
        <p:spPr>
          <a:xfrm>
            <a:off x="1727275" y="7273338"/>
            <a:ext cx="1460550" cy="863075"/>
          </a:xfrm>
          <a:prstGeom prst="rect">
            <a:avLst/>
          </a:prstGeom>
        </p:spPr>
        <p:txBody>
          <a:bodyPr lIns="0" tIns="0" rIns="0" bIns="0" rtlCol="0" anchor="t">
            <a:spAutoFit/>
          </a:bodyPr>
          <a:lstStyle/>
          <a:p>
            <a:pPr algn="ctr">
              <a:lnSpc>
                <a:spcPts val="5520"/>
              </a:lnSpc>
            </a:pPr>
            <a:r>
              <a:rPr lang="en-US" sz="4600">
                <a:solidFill>
                  <a:srgbClr val="0E0E0E"/>
                </a:solidFill>
                <a:latin typeface="Arimo"/>
              </a:rPr>
              <a:t>03</a:t>
            </a:r>
          </a:p>
        </p:txBody>
      </p:sp>
      <p:sp>
        <p:nvSpPr>
          <p:cNvPr id="63" name="TextBox 63"/>
          <p:cNvSpPr txBox="1"/>
          <p:nvPr/>
        </p:nvSpPr>
        <p:spPr>
          <a:xfrm>
            <a:off x="3370775" y="6937075"/>
            <a:ext cx="5591550" cy="703500"/>
          </a:xfrm>
          <a:prstGeom prst="rect">
            <a:avLst/>
          </a:prstGeom>
        </p:spPr>
        <p:txBody>
          <a:bodyPr lIns="0" tIns="0" rIns="0" bIns="0" rtlCol="0" anchor="t">
            <a:spAutoFit/>
          </a:bodyPr>
          <a:lstStyle/>
          <a:p>
            <a:pPr algn="l">
              <a:lnSpc>
                <a:spcPts val="5795"/>
              </a:lnSpc>
            </a:pPr>
            <a:r>
              <a:rPr lang="en-US" sz="4200">
                <a:solidFill>
                  <a:srgbClr val="FFFFFF"/>
                </a:solidFill>
                <a:latin typeface="Arimo"/>
              </a:rPr>
              <a:t>Implementation</a:t>
            </a:r>
          </a:p>
        </p:txBody>
      </p:sp>
      <p:sp>
        <p:nvSpPr>
          <p:cNvPr id="64" name="TextBox 64"/>
          <p:cNvSpPr txBox="1"/>
          <p:nvPr/>
        </p:nvSpPr>
        <p:spPr>
          <a:xfrm>
            <a:off x="9506851" y="3828457"/>
            <a:ext cx="1460550" cy="863075"/>
          </a:xfrm>
          <a:prstGeom prst="rect">
            <a:avLst/>
          </a:prstGeom>
        </p:spPr>
        <p:txBody>
          <a:bodyPr lIns="0" tIns="0" rIns="0" bIns="0" rtlCol="0" anchor="t">
            <a:spAutoFit/>
          </a:bodyPr>
          <a:lstStyle/>
          <a:p>
            <a:pPr algn="ctr">
              <a:lnSpc>
                <a:spcPts val="5520"/>
              </a:lnSpc>
            </a:pPr>
            <a:r>
              <a:rPr lang="en-US" sz="4600">
                <a:solidFill>
                  <a:srgbClr val="0E0E0E"/>
                </a:solidFill>
                <a:latin typeface="Arimo"/>
              </a:rPr>
              <a:t>04</a:t>
            </a:r>
          </a:p>
        </p:txBody>
      </p:sp>
      <p:sp>
        <p:nvSpPr>
          <p:cNvPr id="65" name="TextBox 65"/>
          <p:cNvSpPr txBox="1"/>
          <p:nvPr/>
        </p:nvSpPr>
        <p:spPr>
          <a:xfrm>
            <a:off x="10967401" y="3800537"/>
            <a:ext cx="5591550" cy="703500"/>
          </a:xfrm>
          <a:prstGeom prst="rect">
            <a:avLst/>
          </a:prstGeom>
        </p:spPr>
        <p:txBody>
          <a:bodyPr lIns="0" tIns="0" rIns="0" bIns="0" rtlCol="0" anchor="t">
            <a:spAutoFit/>
          </a:bodyPr>
          <a:lstStyle/>
          <a:p>
            <a:pPr algn="l">
              <a:lnSpc>
                <a:spcPts val="5795"/>
              </a:lnSpc>
            </a:pPr>
            <a:r>
              <a:rPr lang="en-US" sz="4200">
                <a:solidFill>
                  <a:srgbClr val="FFFFFF"/>
                </a:solidFill>
                <a:latin typeface="Arimo"/>
              </a:rPr>
              <a:t>Result</a:t>
            </a:r>
          </a:p>
        </p:txBody>
      </p:sp>
      <p:sp>
        <p:nvSpPr>
          <p:cNvPr id="66" name="TextBox 66"/>
          <p:cNvSpPr txBox="1"/>
          <p:nvPr/>
        </p:nvSpPr>
        <p:spPr>
          <a:xfrm>
            <a:off x="9506851" y="6194525"/>
            <a:ext cx="1460550" cy="863075"/>
          </a:xfrm>
          <a:prstGeom prst="rect">
            <a:avLst/>
          </a:prstGeom>
        </p:spPr>
        <p:txBody>
          <a:bodyPr lIns="0" tIns="0" rIns="0" bIns="0" rtlCol="0" anchor="t">
            <a:spAutoFit/>
          </a:bodyPr>
          <a:lstStyle/>
          <a:p>
            <a:pPr algn="ctr">
              <a:lnSpc>
                <a:spcPts val="5520"/>
              </a:lnSpc>
            </a:pPr>
            <a:r>
              <a:rPr lang="en-US" sz="4600">
                <a:solidFill>
                  <a:srgbClr val="0E0E0E"/>
                </a:solidFill>
                <a:latin typeface="Arimo"/>
              </a:rPr>
              <a:t>05</a:t>
            </a:r>
          </a:p>
        </p:txBody>
      </p:sp>
      <p:sp>
        <p:nvSpPr>
          <p:cNvPr id="67" name="TextBox 67"/>
          <p:cNvSpPr txBox="1"/>
          <p:nvPr/>
        </p:nvSpPr>
        <p:spPr>
          <a:xfrm>
            <a:off x="10967401" y="6073893"/>
            <a:ext cx="5591550" cy="703500"/>
          </a:xfrm>
          <a:prstGeom prst="rect">
            <a:avLst/>
          </a:prstGeom>
        </p:spPr>
        <p:txBody>
          <a:bodyPr lIns="0" tIns="0" rIns="0" bIns="0" rtlCol="0" anchor="t">
            <a:spAutoFit/>
          </a:bodyPr>
          <a:lstStyle/>
          <a:p>
            <a:pPr algn="l">
              <a:lnSpc>
                <a:spcPts val="5795"/>
              </a:lnSpc>
            </a:pPr>
            <a:r>
              <a:rPr lang="en-US" sz="4200">
                <a:solidFill>
                  <a:srgbClr val="FFFFFF"/>
                </a:solidFill>
                <a:latin typeface="Arimo"/>
              </a:rPr>
              <a:t>Deployment</a:t>
            </a:r>
          </a:p>
        </p:txBody>
      </p:sp>
      <p:grpSp>
        <p:nvGrpSpPr>
          <p:cNvPr id="68" name="Group 68"/>
          <p:cNvGrpSpPr/>
          <p:nvPr/>
        </p:nvGrpSpPr>
        <p:grpSpPr>
          <a:xfrm>
            <a:off x="16054033" y="1445742"/>
            <a:ext cx="316295" cy="365798"/>
            <a:chOff x="0" y="0"/>
            <a:chExt cx="421726" cy="487731"/>
          </a:xfrm>
        </p:grpSpPr>
        <p:sp>
          <p:nvSpPr>
            <p:cNvPr id="69" name="Freeform 69"/>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70" name="Group 70"/>
          <p:cNvGrpSpPr/>
          <p:nvPr/>
        </p:nvGrpSpPr>
        <p:grpSpPr>
          <a:xfrm>
            <a:off x="15631757" y="1445742"/>
            <a:ext cx="314554" cy="365798"/>
            <a:chOff x="0" y="0"/>
            <a:chExt cx="419406" cy="487731"/>
          </a:xfrm>
        </p:grpSpPr>
        <p:sp>
          <p:nvSpPr>
            <p:cNvPr id="71" name="Freeform 71"/>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72" name="Group 72"/>
          <p:cNvGrpSpPr/>
          <p:nvPr/>
        </p:nvGrpSpPr>
        <p:grpSpPr>
          <a:xfrm>
            <a:off x="15207832" y="1445742"/>
            <a:ext cx="316295" cy="365798"/>
            <a:chOff x="0" y="0"/>
            <a:chExt cx="421726" cy="487731"/>
          </a:xfrm>
        </p:grpSpPr>
        <p:sp>
          <p:nvSpPr>
            <p:cNvPr id="73" name="Freeform 73"/>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74" name="Group 74"/>
          <p:cNvGrpSpPr/>
          <p:nvPr/>
        </p:nvGrpSpPr>
        <p:grpSpPr>
          <a:xfrm>
            <a:off x="14783816" y="1445742"/>
            <a:ext cx="316295" cy="365798"/>
            <a:chOff x="0" y="0"/>
            <a:chExt cx="421726" cy="487731"/>
          </a:xfrm>
        </p:grpSpPr>
        <p:sp>
          <p:nvSpPr>
            <p:cNvPr id="75" name="Freeform 75"/>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18" y="8032150"/>
            <a:ext cx="18706426" cy="5362500"/>
          </a:xfrm>
          <a:prstGeom prst="rect">
            <a:avLst/>
          </a:prstGeom>
        </p:spPr>
      </p:pic>
      <p:grpSp>
        <p:nvGrpSpPr>
          <p:cNvPr id="4" name="Group 4"/>
          <p:cNvGrpSpPr/>
          <p:nvPr/>
        </p:nvGrpSpPr>
        <p:grpSpPr>
          <a:xfrm>
            <a:off x="16966362" y="8356625"/>
            <a:ext cx="560665" cy="244951"/>
            <a:chOff x="0" y="0"/>
            <a:chExt cx="747554" cy="326601"/>
          </a:xfrm>
        </p:grpSpPr>
        <p:sp>
          <p:nvSpPr>
            <p:cNvPr id="5" name="Freeform 5"/>
            <p:cNvSpPr/>
            <p:nvPr/>
          </p:nvSpPr>
          <p:spPr>
            <a:xfrm>
              <a:off x="127" y="0"/>
              <a:ext cx="747395" cy="326644"/>
            </a:xfrm>
            <a:custGeom>
              <a:avLst/>
              <a:gdLst/>
              <a:ahLst/>
              <a:cxnLst/>
              <a:rect l="l" t="t" r="r" b="b"/>
              <a:pathLst>
                <a:path w="747395" h="326644">
                  <a:moveTo>
                    <a:pt x="747395" y="0"/>
                  </a:moveTo>
                  <a:cubicBezTo>
                    <a:pt x="722122" y="186817"/>
                    <a:pt x="562229" y="326644"/>
                    <a:pt x="373634" y="326644"/>
                  </a:cubicBezTo>
                  <a:cubicBezTo>
                    <a:pt x="185039" y="326644"/>
                    <a:pt x="25146" y="186817"/>
                    <a:pt x="0" y="0"/>
                  </a:cubicBezTo>
                  <a:close/>
                </a:path>
              </a:pathLst>
            </a:custGeom>
            <a:solidFill>
              <a:srgbClr val="72F49A"/>
            </a:solidFill>
          </p:spPr>
        </p:sp>
      </p:grpSp>
      <p:grpSp>
        <p:nvGrpSpPr>
          <p:cNvPr id="6" name="Group 6"/>
          <p:cNvGrpSpPr/>
          <p:nvPr/>
        </p:nvGrpSpPr>
        <p:grpSpPr>
          <a:xfrm>
            <a:off x="16972361" y="8032140"/>
            <a:ext cx="560665" cy="246260"/>
            <a:chOff x="0" y="0"/>
            <a:chExt cx="747554" cy="328347"/>
          </a:xfrm>
        </p:grpSpPr>
        <p:sp>
          <p:nvSpPr>
            <p:cNvPr id="7" name="Freeform 7"/>
            <p:cNvSpPr/>
            <p:nvPr/>
          </p:nvSpPr>
          <p:spPr>
            <a:xfrm>
              <a:off x="127" y="0"/>
              <a:ext cx="747395" cy="328295"/>
            </a:xfrm>
            <a:custGeom>
              <a:avLst/>
              <a:gdLst/>
              <a:ahLst/>
              <a:cxnLst/>
              <a:rect l="l" t="t" r="r" b="b"/>
              <a:pathLst>
                <a:path w="747395" h="328295">
                  <a:moveTo>
                    <a:pt x="747395" y="0"/>
                  </a:moveTo>
                  <a:cubicBezTo>
                    <a:pt x="723773" y="186817"/>
                    <a:pt x="563880" y="328295"/>
                    <a:pt x="373634" y="328295"/>
                  </a:cubicBezTo>
                  <a:cubicBezTo>
                    <a:pt x="185039" y="328295"/>
                    <a:pt x="25146" y="186817"/>
                    <a:pt x="0" y="0"/>
                  </a:cubicBezTo>
                  <a:close/>
                </a:path>
              </a:pathLst>
            </a:custGeom>
            <a:solidFill>
              <a:srgbClr val="72F49A"/>
            </a:solidFill>
          </p:spPr>
        </p:sp>
      </p:grpSp>
      <p:grpSp>
        <p:nvGrpSpPr>
          <p:cNvPr id="8" name="Group 8"/>
          <p:cNvGrpSpPr/>
          <p:nvPr/>
        </p:nvGrpSpPr>
        <p:grpSpPr>
          <a:xfrm>
            <a:off x="18387599" y="266185"/>
            <a:ext cx="29771" cy="1462744"/>
            <a:chOff x="0" y="0"/>
            <a:chExt cx="39695" cy="1950325"/>
          </a:xfrm>
        </p:grpSpPr>
        <p:sp>
          <p:nvSpPr>
            <p:cNvPr id="9" name="Freeform 9"/>
            <p:cNvSpPr/>
            <p:nvPr/>
          </p:nvSpPr>
          <p:spPr>
            <a:xfrm>
              <a:off x="12954"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0" name="Group 10"/>
          <p:cNvGrpSpPr/>
          <p:nvPr/>
        </p:nvGrpSpPr>
        <p:grpSpPr>
          <a:xfrm>
            <a:off x="18540000" y="342308"/>
            <a:ext cx="398993" cy="1412906"/>
            <a:chOff x="0" y="0"/>
            <a:chExt cx="531991" cy="1883875"/>
          </a:xfrm>
        </p:grpSpPr>
        <p:sp>
          <p:nvSpPr>
            <p:cNvPr id="11" name="Freeform 11"/>
            <p:cNvSpPr/>
            <p:nvPr/>
          </p:nvSpPr>
          <p:spPr>
            <a:xfrm>
              <a:off x="12700" y="12954"/>
              <a:ext cx="492506" cy="1844167"/>
            </a:xfrm>
            <a:custGeom>
              <a:avLst/>
              <a:gdLst/>
              <a:ahLst/>
              <a:cxnLst/>
              <a:rect l="l" t="t" r="r" b="b"/>
              <a:pathLst>
                <a:path w="492506" h="1844167">
                  <a:moveTo>
                    <a:pt x="492506" y="0"/>
                  </a:moveTo>
                  <a:lnTo>
                    <a:pt x="0" y="1844167"/>
                  </a:lnTo>
                </a:path>
              </a:pathLst>
            </a:custGeom>
            <a:solidFill>
              <a:srgbClr val="000000">
                <a:alpha val="0"/>
              </a:srgbClr>
            </a:solidFill>
          </p:spPr>
        </p:sp>
      </p:grpSp>
      <p:grpSp>
        <p:nvGrpSpPr>
          <p:cNvPr id="12" name="Group 12"/>
          <p:cNvGrpSpPr/>
          <p:nvPr/>
        </p:nvGrpSpPr>
        <p:grpSpPr>
          <a:xfrm>
            <a:off x="18677665" y="553359"/>
            <a:ext cx="744815" cy="1269321"/>
            <a:chOff x="0" y="0"/>
            <a:chExt cx="993086" cy="1692427"/>
          </a:xfrm>
        </p:grpSpPr>
        <p:sp>
          <p:nvSpPr>
            <p:cNvPr id="13" name="Freeform 13"/>
            <p:cNvSpPr/>
            <p:nvPr/>
          </p:nvSpPr>
          <p:spPr>
            <a:xfrm>
              <a:off x="12954" y="12700"/>
              <a:ext cx="953389" cy="1652778"/>
            </a:xfrm>
            <a:custGeom>
              <a:avLst/>
              <a:gdLst/>
              <a:ahLst/>
              <a:cxnLst/>
              <a:rect l="l" t="t" r="r" b="b"/>
              <a:pathLst>
                <a:path w="953389" h="1652778">
                  <a:moveTo>
                    <a:pt x="953389" y="0"/>
                  </a:moveTo>
                  <a:lnTo>
                    <a:pt x="0" y="1652778"/>
                  </a:lnTo>
                </a:path>
              </a:pathLst>
            </a:custGeom>
            <a:solidFill>
              <a:srgbClr val="000000">
                <a:alpha val="0"/>
              </a:srgbClr>
            </a:solidFill>
          </p:spPr>
        </p:sp>
      </p:grpSp>
      <p:grpSp>
        <p:nvGrpSpPr>
          <p:cNvPr id="14" name="Group 14"/>
          <p:cNvGrpSpPr/>
          <p:nvPr/>
        </p:nvGrpSpPr>
        <p:grpSpPr>
          <a:xfrm>
            <a:off x="18794966" y="881556"/>
            <a:ext cx="1040799" cy="1040799"/>
            <a:chOff x="0" y="0"/>
            <a:chExt cx="1387732" cy="1387732"/>
          </a:xfrm>
        </p:grpSpPr>
        <p:sp>
          <p:nvSpPr>
            <p:cNvPr id="15" name="Freeform 15"/>
            <p:cNvSpPr/>
            <p:nvPr/>
          </p:nvSpPr>
          <p:spPr>
            <a:xfrm>
              <a:off x="12700" y="12700"/>
              <a:ext cx="1347978" cy="1347978"/>
            </a:xfrm>
            <a:custGeom>
              <a:avLst/>
              <a:gdLst/>
              <a:ahLst/>
              <a:cxnLst/>
              <a:rect l="l" t="t" r="r" b="b"/>
              <a:pathLst>
                <a:path w="1347978" h="1347978">
                  <a:moveTo>
                    <a:pt x="1347978" y="0"/>
                  </a:moveTo>
                  <a:lnTo>
                    <a:pt x="0" y="1347978"/>
                  </a:lnTo>
                </a:path>
              </a:pathLst>
            </a:custGeom>
            <a:solidFill>
              <a:srgbClr val="000000">
                <a:alpha val="0"/>
              </a:srgbClr>
            </a:solidFill>
          </p:spPr>
        </p:sp>
      </p:grpSp>
      <p:grpSp>
        <p:nvGrpSpPr>
          <p:cNvPr id="16" name="Group 16"/>
          <p:cNvGrpSpPr/>
          <p:nvPr/>
        </p:nvGrpSpPr>
        <p:grpSpPr>
          <a:xfrm>
            <a:off x="18879905" y="1303504"/>
            <a:ext cx="1269321" cy="747700"/>
            <a:chOff x="0" y="0"/>
            <a:chExt cx="1692427" cy="996934"/>
          </a:xfrm>
        </p:grpSpPr>
        <p:sp>
          <p:nvSpPr>
            <p:cNvPr id="17" name="Freeform 1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8" name="Group 18"/>
          <p:cNvGrpSpPr/>
          <p:nvPr/>
        </p:nvGrpSpPr>
        <p:grpSpPr>
          <a:xfrm>
            <a:off x="18929745" y="1792915"/>
            <a:ext cx="1412906" cy="401879"/>
            <a:chOff x="0" y="0"/>
            <a:chExt cx="1883875" cy="535838"/>
          </a:xfrm>
        </p:grpSpPr>
        <p:sp>
          <p:nvSpPr>
            <p:cNvPr id="19" name="Freeform 19"/>
            <p:cNvSpPr/>
            <p:nvPr/>
          </p:nvSpPr>
          <p:spPr>
            <a:xfrm>
              <a:off x="12954"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0" name="Group 20"/>
          <p:cNvGrpSpPr/>
          <p:nvPr/>
        </p:nvGrpSpPr>
        <p:grpSpPr>
          <a:xfrm>
            <a:off x="18941444" y="2317427"/>
            <a:ext cx="1462744" cy="29771"/>
            <a:chOff x="0" y="0"/>
            <a:chExt cx="1950325" cy="39695"/>
          </a:xfrm>
        </p:grpSpPr>
        <p:sp>
          <p:nvSpPr>
            <p:cNvPr id="21" name="Freeform 21"/>
            <p:cNvSpPr/>
            <p:nvPr/>
          </p:nvSpPr>
          <p:spPr>
            <a:xfrm>
              <a:off x="12954" y="12954"/>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22" name="Group 22"/>
          <p:cNvGrpSpPr/>
          <p:nvPr/>
        </p:nvGrpSpPr>
        <p:grpSpPr>
          <a:xfrm>
            <a:off x="18912120" y="2466939"/>
            <a:ext cx="1415944" cy="401879"/>
            <a:chOff x="0" y="0"/>
            <a:chExt cx="1887926" cy="535838"/>
          </a:xfrm>
        </p:grpSpPr>
        <p:sp>
          <p:nvSpPr>
            <p:cNvPr id="23" name="Freeform 23"/>
            <p:cNvSpPr/>
            <p:nvPr/>
          </p:nvSpPr>
          <p:spPr>
            <a:xfrm>
              <a:off x="12954" y="12700"/>
              <a:ext cx="1847977" cy="496316"/>
            </a:xfrm>
            <a:custGeom>
              <a:avLst/>
              <a:gdLst/>
              <a:ahLst/>
              <a:cxnLst/>
              <a:rect l="l" t="t" r="r" b="b"/>
              <a:pathLst>
                <a:path w="1847977" h="496316">
                  <a:moveTo>
                    <a:pt x="1847977" y="496316"/>
                  </a:moveTo>
                  <a:lnTo>
                    <a:pt x="0" y="0"/>
                  </a:lnTo>
                </a:path>
              </a:pathLst>
            </a:custGeom>
            <a:solidFill>
              <a:srgbClr val="000000">
                <a:alpha val="0"/>
              </a:srgbClr>
            </a:solidFill>
          </p:spPr>
        </p:sp>
      </p:grpSp>
      <p:grpSp>
        <p:nvGrpSpPr>
          <p:cNvPr id="24" name="Group 24"/>
          <p:cNvGrpSpPr/>
          <p:nvPr/>
        </p:nvGrpSpPr>
        <p:grpSpPr>
          <a:xfrm>
            <a:off x="18847692" y="2607636"/>
            <a:ext cx="1269321" cy="744815"/>
            <a:chOff x="0" y="0"/>
            <a:chExt cx="1692427" cy="993086"/>
          </a:xfrm>
        </p:grpSpPr>
        <p:sp>
          <p:nvSpPr>
            <p:cNvPr id="25" name="Freeform 25"/>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26" name="Group 26"/>
          <p:cNvGrpSpPr/>
          <p:nvPr/>
        </p:nvGrpSpPr>
        <p:grpSpPr>
          <a:xfrm>
            <a:off x="18745131" y="2721899"/>
            <a:ext cx="1043685" cy="1043685"/>
            <a:chOff x="0" y="0"/>
            <a:chExt cx="1391580" cy="1391580"/>
          </a:xfrm>
        </p:grpSpPr>
        <p:sp>
          <p:nvSpPr>
            <p:cNvPr id="27" name="Freeform 27"/>
            <p:cNvSpPr/>
            <p:nvPr/>
          </p:nvSpPr>
          <p:spPr>
            <a:xfrm>
              <a:off x="12954" y="12700"/>
              <a:ext cx="1351788" cy="1352042"/>
            </a:xfrm>
            <a:custGeom>
              <a:avLst/>
              <a:gdLst/>
              <a:ahLst/>
              <a:cxnLst/>
              <a:rect l="l" t="t" r="r" b="b"/>
              <a:pathLst>
                <a:path w="1351788" h="1352042">
                  <a:moveTo>
                    <a:pt x="1351788" y="1352042"/>
                  </a:moveTo>
                  <a:lnTo>
                    <a:pt x="0" y="0"/>
                  </a:lnTo>
                </a:path>
              </a:pathLst>
            </a:custGeom>
            <a:solidFill>
              <a:srgbClr val="000000">
                <a:alpha val="0"/>
              </a:srgbClr>
            </a:solidFill>
          </p:spPr>
        </p:sp>
      </p:grpSp>
      <p:grpSp>
        <p:nvGrpSpPr>
          <p:cNvPr id="28" name="Group 28"/>
          <p:cNvGrpSpPr/>
          <p:nvPr/>
        </p:nvGrpSpPr>
        <p:grpSpPr>
          <a:xfrm>
            <a:off x="18619164" y="2809723"/>
            <a:ext cx="744815" cy="1269473"/>
            <a:chOff x="0" y="0"/>
            <a:chExt cx="993086" cy="1692631"/>
          </a:xfrm>
        </p:grpSpPr>
        <p:sp>
          <p:nvSpPr>
            <p:cNvPr id="29" name="Freeform 29"/>
            <p:cNvSpPr/>
            <p:nvPr/>
          </p:nvSpPr>
          <p:spPr>
            <a:xfrm>
              <a:off x="12700" y="12954"/>
              <a:ext cx="953389" cy="1652651"/>
            </a:xfrm>
            <a:custGeom>
              <a:avLst/>
              <a:gdLst/>
              <a:ahLst/>
              <a:cxnLst/>
              <a:rect l="l" t="t" r="r" b="b"/>
              <a:pathLst>
                <a:path w="953389" h="1652651">
                  <a:moveTo>
                    <a:pt x="953389" y="1652651"/>
                  </a:moveTo>
                  <a:lnTo>
                    <a:pt x="0" y="0"/>
                  </a:lnTo>
                </a:path>
              </a:pathLst>
            </a:custGeom>
            <a:solidFill>
              <a:srgbClr val="000000">
                <a:alpha val="0"/>
              </a:srgbClr>
            </a:solidFill>
          </p:spPr>
        </p:sp>
      </p:grpSp>
      <p:grpSp>
        <p:nvGrpSpPr>
          <p:cNvPr id="30" name="Group 30"/>
          <p:cNvGrpSpPr/>
          <p:nvPr/>
        </p:nvGrpSpPr>
        <p:grpSpPr>
          <a:xfrm>
            <a:off x="18475576" y="2859561"/>
            <a:ext cx="398993" cy="1413059"/>
            <a:chOff x="0" y="0"/>
            <a:chExt cx="531991" cy="1884078"/>
          </a:xfrm>
        </p:grpSpPr>
        <p:sp>
          <p:nvSpPr>
            <p:cNvPr id="31" name="Freeform 31"/>
            <p:cNvSpPr/>
            <p:nvPr/>
          </p:nvSpPr>
          <p:spPr>
            <a:xfrm>
              <a:off x="12700" y="12954"/>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32" name="Group 32"/>
          <p:cNvGrpSpPr/>
          <p:nvPr/>
        </p:nvGrpSpPr>
        <p:grpSpPr>
          <a:xfrm>
            <a:off x="18323174" y="2871259"/>
            <a:ext cx="29771" cy="1462896"/>
            <a:chOff x="0" y="0"/>
            <a:chExt cx="39695" cy="1950528"/>
          </a:xfrm>
        </p:grpSpPr>
        <p:sp>
          <p:nvSpPr>
            <p:cNvPr id="33" name="Freeform 33"/>
            <p:cNvSpPr/>
            <p:nvPr/>
          </p:nvSpPr>
          <p:spPr>
            <a:xfrm>
              <a:off x="12700"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34" name="Group 34"/>
          <p:cNvGrpSpPr/>
          <p:nvPr/>
        </p:nvGrpSpPr>
        <p:grpSpPr>
          <a:xfrm>
            <a:off x="17801554" y="2842088"/>
            <a:ext cx="398993" cy="1412906"/>
            <a:chOff x="0" y="0"/>
            <a:chExt cx="531991" cy="1883875"/>
          </a:xfrm>
        </p:grpSpPr>
        <p:sp>
          <p:nvSpPr>
            <p:cNvPr id="35" name="Freeform 35"/>
            <p:cNvSpPr/>
            <p:nvPr/>
          </p:nvSpPr>
          <p:spPr>
            <a:xfrm>
              <a:off x="12700" y="12700"/>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36" name="Group 36"/>
          <p:cNvGrpSpPr/>
          <p:nvPr/>
        </p:nvGrpSpPr>
        <p:grpSpPr>
          <a:xfrm>
            <a:off x="17317921" y="2774625"/>
            <a:ext cx="744815" cy="1269321"/>
            <a:chOff x="0" y="0"/>
            <a:chExt cx="993086" cy="1692427"/>
          </a:xfrm>
        </p:grpSpPr>
        <p:sp>
          <p:nvSpPr>
            <p:cNvPr id="37" name="Freeform 37"/>
            <p:cNvSpPr/>
            <p:nvPr/>
          </p:nvSpPr>
          <p:spPr>
            <a:xfrm>
              <a:off x="12954" y="12700"/>
              <a:ext cx="953389" cy="1652905"/>
            </a:xfrm>
            <a:custGeom>
              <a:avLst/>
              <a:gdLst/>
              <a:ahLst/>
              <a:cxnLst/>
              <a:rect l="l" t="t" r="r" b="b"/>
              <a:pathLst>
                <a:path w="953389" h="1652905">
                  <a:moveTo>
                    <a:pt x="0" y="1652905"/>
                  </a:moveTo>
                  <a:lnTo>
                    <a:pt x="953389" y="0"/>
                  </a:lnTo>
                </a:path>
              </a:pathLst>
            </a:custGeom>
            <a:solidFill>
              <a:srgbClr val="000000">
                <a:alpha val="0"/>
              </a:srgbClr>
            </a:solidFill>
          </p:spPr>
        </p:sp>
      </p:grpSp>
      <p:grpSp>
        <p:nvGrpSpPr>
          <p:cNvPr id="38" name="Group 38"/>
          <p:cNvGrpSpPr/>
          <p:nvPr/>
        </p:nvGrpSpPr>
        <p:grpSpPr>
          <a:xfrm>
            <a:off x="16904785" y="2674950"/>
            <a:ext cx="1040799" cy="1043685"/>
            <a:chOff x="0" y="0"/>
            <a:chExt cx="1387732" cy="1391580"/>
          </a:xfrm>
        </p:grpSpPr>
        <p:sp>
          <p:nvSpPr>
            <p:cNvPr id="39" name="Freeform 39"/>
            <p:cNvSpPr/>
            <p:nvPr/>
          </p:nvSpPr>
          <p:spPr>
            <a:xfrm>
              <a:off x="12700" y="12954"/>
              <a:ext cx="1347978" cy="1351788"/>
            </a:xfrm>
            <a:custGeom>
              <a:avLst/>
              <a:gdLst/>
              <a:ahLst/>
              <a:cxnLst/>
              <a:rect l="l" t="t" r="r" b="b"/>
              <a:pathLst>
                <a:path w="1347978" h="1351788">
                  <a:moveTo>
                    <a:pt x="0" y="1351788"/>
                  </a:moveTo>
                  <a:lnTo>
                    <a:pt x="1347978" y="0"/>
                  </a:lnTo>
                </a:path>
              </a:pathLst>
            </a:custGeom>
            <a:solidFill>
              <a:srgbClr val="000000">
                <a:alpha val="0"/>
              </a:srgbClr>
            </a:solidFill>
          </p:spPr>
        </p:sp>
      </p:grpSp>
      <p:grpSp>
        <p:nvGrpSpPr>
          <p:cNvPr id="40" name="Group 40"/>
          <p:cNvGrpSpPr/>
          <p:nvPr/>
        </p:nvGrpSpPr>
        <p:grpSpPr>
          <a:xfrm>
            <a:off x="16591176" y="2548986"/>
            <a:ext cx="1269473" cy="744815"/>
            <a:chOff x="0" y="0"/>
            <a:chExt cx="1692631" cy="993086"/>
          </a:xfrm>
        </p:grpSpPr>
        <p:sp>
          <p:nvSpPr>
            <p:cNvPr id="41" name="Freeform 41"/>
            <p:cNvSpPr/>
            <p:nvPr/>
          </p:nvSpPr>
          <p:spPr>
            <a:xfrm>
              <a:off x="12954" y="12700"/>
              <a:ext cx="1652651" cy="953389"/>
            </a:xfrm>
            <a:custGeom>
              <a:avLst/>
              <a:gdLst/>
              <a:ahLst/>
              <a:cxnLst/>
              <a:rect l="l" t="t" r="r" b="b"/>
              <a:pathLst>
                <a:path w="1652651" h="953389">
                  <a:moveTo>
                    <a:pt x="0" y="953389"/>
                  </a:moveTo>
                  <a:lnTo>
                    <a:pt x="1652651" y="0"/>
                  </a:lnTo>
                </a:path>
              </a:pathLst>
            </a:custGeom>
            <a:solidFill>
              <a:srgbClr val="000000">
                <a:alpha val="0"/>
              </a:srgbClr>
            </a:solidFill>
          </p:spPr>
        </p:sp>
      </p:grpSp>
      <p:grpSp>
        <p:nvGrpSpPr>
          <p:cNvPr id="42" name="Group 42"/>
          <p:cNvGrpSpPr/>
          <p:nvPr/>
        </p:nvGrpSpPr>
        <p:grpSpPr>
          <a:xfrm>
            <a:off x="16397752" y="2402515"/>
            <a:ext cx="1413059" cy="401879"/>
            <a:chOff x="0" y="0"/>
            <a:chExt cx="1884078" cy="535838"/>
          </a:xfrm>
        </p:grpSpPr>
        <p:sp>
          <p:nvSpPr>
            <p:cNvPr id="43" name="Freeform 43"/>
            <p:cNvSpPr/>
            <p:nvPr/>
          </p:nvSpPr>
          <p:spPr>
            <a:xfrm>
              <a:off x="12954" y="12700"/>
              <a:ext cx="1844167" cy="496189"/>
            </a:xfrm>
            <a:custGeom>
              <a:avLst/>
              <a:gdLst/>
              <a:ahLst/>
              <a:cxnLst/>
              <a:rect l="l" t="t" r="r" b="b"/>
              <a:pathLst>
                <a:path w="1844167" h="496189">
                  <a:moveTo>
                    <a:pt x="0" y="496189"/>
                  </a:moveTo>
                  <a:lnTo>
                    <a:pt x="1844167" y="0"/>
                  </a:lnTo>
                </a:path>
              </a:pathLst>
            </a:custGeom>
            <a:solidFill>
              <a:srgbClr val="000000">
                <a:alpha val="0"/>
              </a:srgbClr>
            </a:solidFill>
          </p:spPr>
        </p:sp>
      </p:grpSp>
      <p:grpSp>
        <p:nvGrpSpPr>
          <p:cNvPr id="44" name="Group 44"/>
          <p:cNvGrpSpPr/>
          <p:nvPr/>
        </p:nvGrpSpPr>
        <p:grpSpPr>
          <a:xfrm>
            <a:off x="16336217" y="2250113"/>
            <a:ext cx="1462896" cy="29771"/>
            <a:chOff x="0" y="0"/>
            <a:chExt cx="1950528" cy="39695"/>
          </a:xfrm>
        </p:grpSpPr>
        <p:sp>
          <p:nvSpPr>
            <p:cNvPr id="45" name="Freeform 45"/>
            <p:cNvSpPr/>
            <p:nvPr/>
          </p:nvSpPr>
          <p:spPr>
            <a:xfrm>
              <a:off x="12954" y="12700"/>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46" name="Group 46"/>
          <p:cNvGrpSpPr/>
          <p:nvPr/>
        </p:nvGrpSpPr>
        <p:grpSpPr>
          <a:xfrm>
            <a:off x="16415378" y="1728490"/>
            <a:ext cx="1412906" cy="401879"/>
            <a:chOff x="0" y="0"/>
            <a:chExt cx="1883875" cy="535838"/>
          </a:xfrm>
        </p:grpSpPr>
        <p:sp>
          <p:nvSpPr>
            <p:cNvPr id="47" name="Freeform 47"/>
            <p:cNvSpPr/>
            <p:nvPr/>
          </p:nvSpPr>
          <p:spPr>
            <a:xfrm>
              <a:off x="12954"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48" name="Group 48"/>
          <p:cNvGrpSpPr/>
          <p:nvPr/>
        </p:nvGrpSpPr>
        <p:grpSpPr>
          <a:xfrm>
            <a:off x="16623388" y="1244854"/>
            <a:ext cx="1269473" cy="747853"/>
            <a:chOff x="0" y="0"/>
            <a:chExt cx="1692631" cy="997137"/>
          </a:xfrm>
        </p:grpSpPr>
        <p:sp>
          <p:nvSpPr>
            <p:cNvPr id="49" name="Freeform 49"/>
            <p:cNvSpPr/>
            <p:nvPr/>
          </p:nvSpPr>
          <p:spPr>
            <a:xfrm>
              <a:off x="12954" y="12954"/>
              <a:ext cx="1652651" cy="957199"/>
            </a:xfrm>
            <a:custGeom>
              <a:avLst/>
              <a:gdLst/>
              <a:ahLst/>
              <a:cxnLst/>
              <a:rect l="l" t="t" r="r" b="b"/>
              <a:pathLst>
                <a:path w="1652651" h="957199">
                  <a:moveTo>
                    <a:pt x="0" y="0"/>
                  </a:moveTo>
                  <a:lnTo>
                    <a:pt x="1652651" y="957199"/>
                  </a:lnTo>
                </a:path>
              </a:pathLst>
            </a:custGeom>
            <a:solidFill>
              <a:srgbClr val="000000">
                <a:alpha val="0"/>
              </a:srgbClr>
            </a:solidFill>
          </p:spPr>
        </p:sp>
      </p:grpSp>
      <p:grpSp>
        <p:nvGrpSpPr>
          <p:cNvPr id="50" name="Group 50"/>
          <p:cNvGrpSpPr/>
          <p:nvPr/>
        </p:nvGrpSpPr>
        <p:grpSpPr>
          <a:xfrm>
            <a:off x="16951737" y="831718"/>
            <a:ext cx="1043685" cy="1043685"/>
            <a:chOff x="0" y="0"/>
            <a:chExt cx="1391580" cy="1391580"/>
          </a:xfrm>
        </p:grpSpPr>
        <p:sp>
          <p:nvSpPr>
            <p:cNvPr id="51" name="Freeform 51"/>
            <p:cNvSpPr/>
            <p:nvPr/>
          </p:nvSpPr>
          <p:spPr>
            <a:xfrm>
              <a:off x="12700" y="12700"/>
              <a:ext cx="1351915" cy="1352042"/>
            </a:xfrm>
            <a:custGeom>
              <a:avLst/>
              <a:gdLst/>
              <a:ahLst/>
              <a:cxnLst/>
              <a:rect l="l" t="t" r="r" b="b"/>
              <a:pathLst>
                <a:path w="1351915" h="1352042">
                  <a:moveTo>
                    <a:pt x="0" y="0"/>
                  </a:moveTo>
                  <a:lnTo>
                    <a:pt x="1351915" y="1352042"/>
                  </a:lnTo>
                </a:path>
              </a:pathLst>
            </a:custGeom>
            <a:solidFill>
              <a:srgbClr val="000000">
                <a:alpha val="0"/>
              </a:srgbClr>
            </a:solidFill>
          </p:spPr>
        </p:sp>
      </p:grpSp>
      <p:grpSp>
        <p:nvGrpSpPr>
          <p:cNvPr id="52" name="Group 52"/>
          <p:cNvGrpSpPr/>
          <p:nvPr/>
        </p:nvGrpSpPr>
        <p:grpSpPr>
          <a:xfrm>
            <a:off x="17376571" y="518106"/>
            <a:ext cx="744815" cy="1272359"/>
            <a:chOff x="0" y="0"/>
            <a:chExt cx="993086" cy="1696478"/>
          </a:xfrm>
        </p:grpSpPr>
        <p:sp>
          <p:nvSpPr>
            <p:cNvPr id="53" name="Freeform 53"/>
            <p:cNvSpPr/>
            <p:nvPr/>
          </p:nvSpPr>
          <p:spPr>
            <a:xfrm>
              <a:off x="12954" y="12954"/>
              <a:ext cx="953389" cy="1656588"/>
            </a:xfrm>
            <a:custGeom>
              <a:avLst/>
              <a:gdLst/>
              <a:ahLst/>
              <a:cxnLst/>
              <a:rect l="l" t="t" r="r" b="b"/>
              <a:pathLst>
                <a:path w="953389" h="1656588">
                  <a:moveTo>
                    <a:pt x="0" y="0"/>
                  </a:moveTo>
                  <a:lnTo>
                    <a:pt x="953389" y="1656588"/>
                  </a:lnTo>
                </a:path>
              </a:pathLst>
            </a:custGeom>
            <a:solidFill>
              <a:srgbClr val="000000">
                <a:alpha val="0"/>
              </a:srgbClr>
            </a:solidFill>
          </p:spPr>
        </p:sp>
      </p:grpSp>
      <p:grpSp>
        <p:nvGrpSpPr>
          <p:cNvPr id="54" name="Group 54"/>
          <p:cNvGrpSpPr/>
          <p:nvPr/>
        </p:nvGrpSpPr>
        <p:grpSpPr>
          <a:xfrm>
            <a:off x="17865979" y="324682"/>
            <a:ext cx="398993" cy="1413059"/>
            <a:chOff x="0" y="0"/>
            <a:chExt cx="531991" cy="1884078"/>
          </a:xfrm>
        </p:grpSpPr>
        <p:sp>
          <p:nvSpPr>
            <p:cNvPr id="55" name="Freeform 55"/>
            <p:cNvSpPr/>
            <p:nvPr/>
          </p:nvSpPr>
          <p:spPr>
            <a:xfrm>
              <a:off x="12954" y="12954"/>
              <a:ext cx="492252" cy="1844167"/>
            </a:xfrm>
            <a:custGeom>
              <a:avLst/>
              <a:gdLst/>
              <a:ahLst/>
              <a:cxnLst/>
              <a:rect l="l" t="t" r="r" b="b"/>
              <a:pathLst>
                <a:path w="492252" h="1844167">
                  <a:moveTo>
                    <a:pt x="0" y="0"/>
                  </a:moveTo>
                  <a:lnTo>
                    <a:pt x="492252" y="1844167"/>
                  </a:lnTo>
                </a:path>
              </a:pathLst>
            </a:custGeom>
            <a:solidFill>
              <a:srgbClr val="000000">
                <a:alpha val="0"/>
              </a:srgbClr>
            </a:solidFill>
          </p:spPr>
        </p:sp>
      </p:grpSp>
      <p:grpSp>
        <p:nvGrpSpPr>
          <p:cNvPr id="56" name="Group 56"/>
          <p:cNvGrpSpPr/>
          <p:nvPr/>
        </p:nvGrpSpPr>
        <p:grpSpPr>
          <a:xfrm>
            <a:off x="18115014" y="280772"/>
            <a:ext cx="223195" cy="1448157"/>
            <a:chOff x="0" y="0"/>
            <a:chExt cx="297593" cy="1930876"/>
          </a:xfrm>
        </p:grpSpPr>
        <p:sp>
          <p:nvSpPr>
            <p:cNvPr id="57" name="Freeform 57"/>
            <p:cNvSpPr/>
            <p:nvPr/>
          </p:nvSpPr>
          <p:spPr>
            <a:xfrm>
              <a:off x="12954" y="12700"/>
              <a:ext cx="257810" cy="1891157"/>
            </a:xfrm>
            <a:custGeom>
              <a:avLst/>
              <a:gdLst/>
              <a:ahLst/>
              <a:cxnLst/>
              <a:rect l="l" t="t" r="r" b="b"/>
              <a:pathLst>
                <a:path w="257810" h="1891157">
                  <a:moveTo>
                    <a:pt x="0" y="0"/>
                  </a:moveTo>
                  <a:lnTo>
                    <a:pt x="257810" y="1891157"/>
                  </a:lnTo>
                </a:path>
              </a:pathLst>
            </a:custGeom>
            <a:solidFill>
              <a:srgbClr val="000000">
                <a:alpha val="0"/>
              </a:srgbClr>
            </a:solidFill>
          </p:spPr>
        </p:sp>
      </p:grpSp>
      <p:grpSp>
        <p:nvGrpSpPr>
          <p:cNvPr id="58" name="Group 58"/>
          <p:cNvGrpSpPr/>
          <p:nvPr/>
        </p:nvGrpSpPr>
        <p:grpSpPr>
          <a:xfrm>
            <a:off x="18463877" y="286695"/>
            <a:ext cx="208455" cy="1451046"/>
            <a:chOff x="0" y="0"/>
            <a:chExt cx="277940" cy="1934728"/>
          </a:xfrm>
        </p:grpSpPr>
        <p:sp>
          <p:nvSpPr>
            <p:cNvPr id="59" name="Freeform 59"/>
            <p:cNvSpPr/>
            <p:nvPr/>
          </p:nvSpPr>
          <p:spPr>
            <a:xfrm>
              <a:off x="12700" y="12700"/>
              <a:ext cx="238252" cy="1895094"/>
            </a:xfrm>
            <a:custGeom>
              <a:avLst/>
              <a:gdLst/>
              <a:ahLst/>
              <a:cxnLst/>
              <a:rect l="l" t="t" r="r" b="b"/>
              <a:pathLst>
                <a:path w="238252" h="1895094">
                  <a:moveTo>
                    <a:pt x="238252" y="0"/>
                  </a:moveTo>
                  <a:lnTo>
                    <a:pt x="0" y="1895094"/>
                  </a:lnTo>
                </a:path>
              </a:pathLst>
            </a:custGeom>
            <a:solidFill>
              <a:srgbClr val="000000">
                <a:alpha val="0"/>
              </a:srgbClr>
            </a:solidFill>
          </p:spPr>
        </p:sp>
      </p:grpSp>
      <p:grpSp>
        <p:nvGrpSpPr>
          <p:cNvPr id="60" name="Group 60"/>
          <p:cNvGrpSpPr/>
          <p:nvPr/>
        </p:nvGrpSpPr>
        <p:grpSpPr>
          <a:xfrm>
            <a:off x="18607466" y="427246"/>
            <a:ext cx="571902" cy="1357297"/>
            <a:chOff x="0" y="0"/>
            <a:chExt cx="762536" cy="1809730"/>
          </a:xfrm>
        </p:grpSpPr>
        <p:sp>
          <p:nvSpPr>
            <p:cNvPr id="61" name="Freeform 61"/>
            <p:cNvSpPr/>
            <p:nvPr/>
          </p:nvSpPr>
          <p:spPr>
            <a:xfrm>
              <a:off x="12700" y="12954"/>
              <a:ext cx="722884" cy="1769999"/>
            </a:xfrm>
            <a:custGeom>
              <a:avLst/>
              <a:gdLst/>
              <a:ahLst/>
              <a:cxnLst/>
              <a:rect l="l" t="t" r="r" b="b"/>
              <a:pathLst>
                <a:path w="722884" h="1769999">
                  <a:moveTo>
                    <a:pt x="722884" y="0"/>
                  </a:moveTo>
                  <a:lnTo>
                    <a:pt x="0" y="1769999"/>
                  </a:lnTo>
                </a:path>
              </a:pathLst>
            </a:custGeom>
            <a:solidFill>
              <a:srgbClr val="000000">
                <a:alpha val="0"/>
              </a:srgbClr>
            </a:solidFill>
          </p:spPr>
        </p:sp>
      </p:grpSp>
      <p:grpSp>
        <p:nvGrpSpPr>
          <p:cNvPr id="62" name="Group 62"/>
          <p:cNvGrpSpPr/>
          <p:nvPr/>
        </p:nvGrpSpPr>
        <p:grpSpPr>
          <a:xfrm>
            <a:off x="18736316" y="696945"/>
            <a:ext cx="897213" cy="1169645"/>
            <a:chOff x="0" y="0"/>
            <a:chExt cx="1196284" cy="1559527"/>
          </a:xfrm>
        </p:grpSpPr>
        <p:sp>
          <p:nvSpPr>
            <p:cNvPr id="63" name="Freeform 63"/>
            <p:cNvSpPr/>
            <p:nvPr/>
          </p:nvSpPr>
          <p:spPr>
            <a:xfrm>
              <a:off x="12954" y="12700"/>
              <a:ext cx="1156589" cy="1520063"/>
            </a:xfrm>
            <a:custGeom>
              <a:avLst/>
              <a:gdLst/>
              <a:ahLst/>
              <a:cxnLst/>
              <a:rect l="l" t="t" r="r" b="b"/>
              <a:pathLst>
                <a:path w="1156589" h="1520063">
                  <a:moveTo>
                    <a:pt x="1156589" y="0"/>
                  </a:moveTo>
                  <a:lnTo>
                    <a:pt x="0" y="1520063"/>
                  </a:lnTo>
                </a:path>
              </a:pathLst>
            </a:custGeom>
            <a:solidFill>
              <a:srgbClr val="000000">
                <a:alpha val="0"/>
              </a:srgbClr>
            </a:solidFill>
          </p:spPr>
        </p:sp>
      </p:grpSp>
      <p:grpSp>
        <p:nvGrpSpPr>
          <p:cNvPr id="64" name="Group 64"/>
          <p:cNvGrpSpPr/>
          <p:nvPr/>
        </p:nvGrpSpPr>
        <p:grpSpPr>
          <a:xfrm>
            <a:off x="18838880" y="1074982"/>
            <a:ext cx="1163874" cy="905873"/>
            <a:chOff x="0" y="0"/>
            <a:chExt cx="1551832" cy="1207831"/>
          </a:xfrm>
        </p:grpSpPr>
        <p:sp>
          <p:nvSpPr>
            <p:cNvPr id="65" name="Freeform 65"/>
            <p:cNvSpPr/>
            <p:nvPr/>
          </p:nvSpPr>
          <p:spPr>
            <a:xfrm>
              <a:off x="12954" y="12700"/>
              <a:ext cx="1512062" cy="1168400"/>
            </a:xfrm>
            <a:custGeom>
              <a:avLst/>
              <a:gdLst/>
              <a:ahLst/>
              <a:cxnLst/>
              <a:rect l="l" t="t" r="r" b="b"/>
              <a:pathLst>
                <a:path w="1512062" h="1168400">
                  <a:moveTo>
                    <a:pt x="1512062" y="0"/>
                  </a:moveTo>
                  <a:lnTo>
                    <a:pt x="0" y="1168400"/>
                  </a:lnTo>
                </a:path>
              </a:pathLst>
            </a:custGeom>
            <a:solidFill>
              <a:srgbClr val="000000">
                <a:alpha val="0"/>
              </a:srgbClr>
            </a:solidFill>
          </p:spPr>
        </p:sp>
      </p:grpSp>
      <p:grpSp>
        <p:nvGrpSpPr>
          <p:cNvPr id="66" name="Group 66"/>
          <p:cNvGrpSpPr/>
          <p:nvPr/>
        </p:nvGrpSpPr>
        <p:grpSpPr>
          <a:xfrm>
            <a:off x="18909231" y="1535067"/>
            <a:ext cx="1351370" cy="583604"/>
            <a:chOff x="0" y="0"/>
            <a:chExt cx="1801827" cy="778138"/>
          </a:xfrm>
        </p:grpSpPr>
        <p:sp>
          <p:nvSpPr>
            <p:cNvPr id="67" name="Freeform 67"/>
            <p:cNvSpPr/>
            <p:nvPr/>
          </p:nvSpPr>
          <p:spPr>
            <a:xfrm>
              <a:off x="12954" y="12700"/>
              <a:ext cx="1762125" cy="738505"/>
            </a:xfrm>
            <a:custGeom>
              <a:avLst/>
              <a:gdLst/>
              <a:ahLst/>
              <a:cxnLst/>
              <a:rect l="l" t="t" r="r" b="b"/>
              <a:pathLst>
                <a:path w="1762125" h="738505">
                  <a:moveTo>
                    <a:pt x="1762125" y="0"/>
                  </a:moveTo>
                  <a:lnTo>
                    <a:pt x="0" y="738505"/>
                  </a:lnTo>
                </a:path>
              </a:pathLst>
            </a:custGeom>
            <a:solidFill>
              <a:srgbClr val="000000">
                <a:alpha val="0"/>
              </a:srgbClr>
            </a:solidFill>
          </p:spPr>
        </p:sp>
      </p:grpSp>
      <p:grpSp>
        <p:nvGrpSpPr>
          <p:cNvPr id="68" name="Group 68"/>
          <p:cNvGrpSpPr/>
          <p:nvPr/>
        </p:nvGrpSpPr>
        <p:grpSpPr>
          <a:xfrm>
            <a:off x="18941444" y="2044991"/>
            <a:ext cx="1448157" cy="223195"/>
            <a:chOff x="0" y="0"/>
            <a:chExt cx="1930876" cy="297593"/>
          </a:xfrm>
        </p:grpSpPr>
        <p:sp>
          <p:nvSpPr>
            <p:cNvPr id="69" name="Freeform 69"/>
            <p:cNvSpPr/>
            <p:nvPr/>
          </p:nvSpPr>
          <p:spPr>
            <a:xfrm>
              <a:off x="12954" y="12700"/>
              <a:ext cx="1890903" cy="257937"/>
            </a:xfrm>
            <a:custGeom>
              <a:avLst/>
              <a:gdLst/>
              <a:ahLst/>
              <a:cxnLst/>
              <a:rect l="l" t="t" r="r" b="b"/>
              <a:pathLst>
                <a:path w="1890903" h="257937">
                  <a:moveTo>
                    <a:pt x="1890903" y="0"/>
                  </a:moveTo>
                  <a:lnTo>
                    <a:pt x="0" y="257937"/>
                  </a:lnTo>
                </a:path>
              </a:pathLst>
            </a:custGeom>
            <a:solidFill>
              <a:srgbClr val="000000">
                <a:alpha val="0"/>
              </a:srgbClr>
            </a:solidFill>
          </p:spPr>
        </p:sp>
      </p:grpSp>
      <p:grpSp>
        <p:nvGrpSpPr>
          <p:cNvPr id="70" name="Group 70"/>
          <p:cNvGrpSpPr/>
          <p:nvPr/>
        </p:nvGrpSpPr>
        <p:grpSpPr>
          <a:xfrm>
            <a:off x="18932631" y="2390661"/>
            <a:ext cx="1451046" cy="211493"/>
            <a:chOff x="0" y="0"/>
            <a:chExt cx="1934728" cy="281991"/>
          </a:xfrm>
        </p:grpSpPr>
        <p:sp>
          <p:nvSpPr>
            <p:cNvPr id="71" name="Freeform 71"/>
            <p:cNvSpPr/>
            <p:nvPr/>
          </p:nvSpPr>
          <p:spPr>
            <a:xfrm>
              <a:off x="12954" y="12954"/>
              <a:ext cx="1894967" cy="242189"/>
            </a:xfrm>
            <a:custGeom>
              <a:avLst/>
              <a:gdLst/>
              <a:ahLst/>
              <a:cxnLst/>
              <a:rect l="l" t="t" r="r" b="b"/>
              <a:pathLst>
                <a:path w="1894967" h="242189">
                  <a:moveTo>
                    <a:pt x="1894967" y="242189"/>
                  </a:moveTo>
                  <a:lnTo>
                    <a:pt x="0" y="0"/>
                  </a:lnTo>
                </a:path>
              </a:pathLst>
            </a:custGeom>
            <a:solidFill>
              <a:srgbClr val="000000">
                <a:alpha val="0"/>
              </a:srgbClr>
            </a:solidFill>
          </p:spPr>
        </p:sp>
      </p:grpSp>
      <p:grpSp>
        <p:nvGrpSpPr>
          <p:cNvPr id="72" name="Group 72"/>
          <p:cNvGrpSpPr/>
          <p:nvPr/>
        </p:nvGrpSpPr>
        <p:grpSpPr>
          <a:xfrm>
            <a:off x="18885831" y="2537288"/>
            <a:ext cx="1354256" cy="571902"/>
            <a:chOff x="0" y="0"/>
            <a:chExt cx="1805675" cy="762536"/>
          </a:xfrm>
        </p:grpSpPr>
        <p:sp>
          <p:nvSpPr>
            <p:cNvPr id="73" name="Freeform 73"/>
            <p:cNvSpPr/>
            <p:nvPr/>
          </p:nvSpPr>
          <p:spPr>
            <a:xfrm>
              <a:off x="12700" y="12700"/>
              <a:ext cx="1766189" cy="722884"/>
            </a:xfrm>
            <a:custGeom>
              <a:avLst/>
              <a:gdLst/>
              <a:ahLst/>
              <a:cxnLst/>
              <a:rect l="l" t="t" r="r" b="b"/>
              <a:pathLst>
                <a:path w="1766189" h="722884">
                  <a:moveTo>
                    <a:pt x="1766189" y="722884"/>
                  </a:moveTo>
                  <a:lnTo>
                    <a:pt x="0" y="0"/>
                  </a:lnTo>
                </a:path>
              </a:pathLst>
            </a:custGeom>
            <a:solidFill>
              <a:srgbClr val="000000">
                <a:alpha val="0"/>
              </a:srgbClr>
            </a:solidFill>
          </p:spPr>
        </p:sp>
      </p:grpSp>
      <p:grpSp>
        <p:nvGrpSpPr>
          <p:cNvPr id="74" name="Group 74"/>
          <p:cNvGrpSpPr/>
          <p:nvPr/>
        </p:nvGrpSpPr>
        <p:grpSpPr>
          <a:xfrm>
            <a:off x="18800740" y="2666137"/>
            <a:ext cx="1172687" cy="897213"/>
            <a:chOff x="0" y="0"/>
            <a:chExt cx="1563582" cy="1196284"/>
          </a:xfrm>
        </p:grpSpPr>
        <p:sp>
          <p:nvSpPr>
            <p:cNvPr id="75" name="Freeform 75"/>
            <p:cNvSpPr/>
            <p:nvPr/>
          </p:nvSpPr>
          <p:spPr>
            <a:xfrm>
              <a:off x="12954" y="12954"/>
              <a:ext cx="1523873" cy="1156589"/>
            </a:xfrm>
            <a:custGeom>
              <a:avLst/>
              <a:gdLst/>
              <a:ahLst/>
              <a:cxnLst/>
              <a:rect l="l" t="t" r="r" b="b"/>
              <a:pathLst>
                <a:path w="1523873" h="1156589">
                  <a:moveTo>
                    <a:pt x="1523873" y="1156589"/>
                  </a:moveTo>
                  <a:lnTo>
                    <a:pt x="0" y="0"/>
                  </a:lnTo>
                </a:path>
              </a:pathLst>
            </a:custGeom>
            <a:solidFill>
              <a:srgbClr val="000000">
                <a:alpha val="0"/>
              </a:srgbClr>
            </a:solidFill>
          </p:spPr>
        </p:sp>
      </p:grpSp>
      <p:grpSp>
        <p:nvGrpSpPr>
          <p:cNvPr id="76" name="Group 76"/>
          <p:cNvGrpSpPr/>
          <p:nvPr/>
        </p:nvGrpSpPr>
        <p:grpSpPr>
          <a:xfrm>
            <a:off x="18689516" y="2768698"/>
            <a:ext cx="905873" cy="1160985"/>
            <a:chOff x="0" y="0"/>
            <a:chExt cx="1207831" cy="1547980"/>
          </a:xfrm>
        </p:grpSpPr>
        <p:sp>
          <p:nvSpPr>
            <p:cNvPr id="77" name="Freeform 77"/>
            <p:cNvSpPr/>
            <p:nvPr/>
          </p:nvSpPr>
          <p:spPr>
            <a:xfrm>
              <a:off x="12700" y="12954"/>
              <a:ext cx="1168400" cy="1508252"/>
            </a:xfrm>
            <a:custGeom>
              <a:avLst/>
              <a:gdLst/>
              <a:ahLst/>
              <a:cxnLst/>
              <a:rect l="l" t="t" r="r" b="b"/>
              <a:pathLst>
                <a:path w="1168400" h="1508252">
                  <a:moveTo>
                    <a:pt x="1168400" y="1508252"/>
                  </a:moveTo>
                  <a:lnTo>
                    <a:pt x="0" y="0"/>
                  </a:lnTo>
                </a:path>
              </a:pathLst>
            </a:custGeom>
            <a:solidFill>
              <a:srgbClr val="000000">
                <a:alpha val="0"/>
              </a:srgbClr>
            </a:solidFill>
          </p:spPr>
        </p:sp>
      </p:grpSp>
      <p:grpSp>
        <p:nvGrpSpPr>
          <p:cNvPr id="78" name="Group 78"/>
          <p:cNvGrpSpPr/>
          <p:nvPr/>
        </p:nvGrpSpPr>
        <p:grpSpPr>
          <a:xfrm>
            <a:off x="18551702" y="2839047"/>
            <a:ext cx="583604" cy="1348482"/>
            <a:chOff x="0" y="0"/>
            <a:chExt cx="778138" cy="1797976"/>
          </a:xfrm>
        </p:grpSpPr>
        <p:sp>
          <p:nvSpPr>
            <p:cNvPr id="79" name="Freeform 79"/>
            <p:cNvSpPr/>
            <p:nvPr/>
          </p:nvSpPr>
          <p:spPr>
            <a:xfrm>
              <a:off x="12954" y="12954"/>
              <a:ext cx="738378" cy="1758188"/>
            </a:xfrm>
            <a:custGeom>
              <a:avLst/>
              <a:gdLst/>
              <a:ahLst/>
              <a:cxnLst/>
              <a:rect l="l" t="t" r="r" b="b"/>
              <a:pathLst>
                <a:path w="738378" h="1758188">
                  <a:moveTo>
                    <a:pt x="738378" y="1758188"/>
                  </a:moveTo>
                  <a:lnTo>
                    <a:pt x="0" y="0"/>
                  </a:lnTo>
                </a:path>
              </a:pathLst>
            </a:custGeom>
            <a:solidFill>
              <a:srgbClr val="000000">
                <a:alpha val="0"/>
              </a:srgbClr>
            </a:solidFill>
          </p:spPr>
        </p:sp>
      </p:grpSp>
      <p:grpSp>
        <p:nvGrpSpPr>
          <p:cNvPr id="80" name="Group 80"/>
          <p:cNvGrpSpPr/>
          <p:nvPr/>
        </p:nvGrpSpPr>
        <p:grpSpPr>
          <a:xfrm>
            <a:off x="18402186" y="2868373"/>
            <a:ext cx="223195" cy="1451046"/>
            <a:chOff x="0" y="0"/>
            <a:chExt cx="297593" cy="1934728"/>
          </a:xfrm>
        </p:grpSpPr>
        <p:sp>
          <p:nvSpPr>
            <p:cNvPr id="81" name="Freeform 81"/>
            <p:cNvSpPr/>
            <p:nvPr/>
          </p:nvSpPr>
          <p:spPr>
            <a:xfrm>
              <a:off x="12954" y="12954"/>
              <a:ext cx="257810" cy="1894967"/>
            </a:xfrm>
            <a:custGeom>
              <a:avLst/>
              <a:gdLst/>
              <a:ahLst/>
              <a:cxnLst/>
              <a:rect l="l" t="t" r="r" b="b"/>
              <a:pathLst>
                <a:path w="257810" h="1894967">
                  <a:moveTo>
                    <a:pt x="257810" y="1894967"/>
                  </a:moveTo>
                  <a:lnTo>
                    <a:pt x="0" y="0"/>
                  </a:lnTo>
                </a:path>
              </a:pathLst>
            </a:custGeom>
            <a:solidFill>
              <a:srgbClr val="000000">
                <a:alpha val="0"/>
              </a:srgbClr>
            </a:solidFill>
          </p:spPr>
        </p:sp>
      </p:grpSp>
      <p:grpSp>
        <p:nvGrpSpPr>
          <p:cNvPr id="82" name="Group 82"/>
          <p:cNvGrpSpPr/>
          <p:nvPr/>
        </p:nvGrpSpPr>
        <p:grpSpPr>
          <a:xfrm>
            <a:off x="18068218" y="2862599"/>
            <a:ext cx="211493" cy="1451046"/>
            <a:chOff x="0" y="0"/>
            <a:chExt cx="281991" cy="1934728"/>
          </a:xfrm>
        </p:grpSpPr>
        <p:sp>
          <p:nvSpPr>
            <p:cNvPr id="83" name="Freeform 83"/>
            <p:cNvSpPr/>
            <p:nvPr/>
          </p:nvSpPr>
          <p:spPr>
            <a:xfrm>
              <a:off x="12700" y="12700"/>
              <a:ext cx="242316" cy="1895094"/>
            </a:xfrm>
            <a:custGeom>
              <a:avLst/>
              <a:gdLst/>
              <a:ahLst/>
              <a:cxnLst/>
              <a:rect l="l" t="t" r="r" b="b"/>
              <a:pathLst>
                <a:path w="242316" h="1895094">
                  <a:moveTo>
                    <a:pt x="0" y="1895094"/>
                  </a:moveTo>
                  <a:lnTo>
                    <a:pt x="242316" y="0"/>
                  </a:lnTo>
                </a:path>
              </a:pathLst>
            </a:custGeom>
            <a:solidFill>
              <a:srgbClr val="000000">
                <a:alpha val="0"/>
              </a:srgbClr>
            </a:solidFill>
          </p:spPr>
        </p:sp>
      </p:grpSp>
      <p:grpSp>
        <p:nvGrpSpPr>
          <p:cNvPr id="84" name="Group 84"/>
          <p:cNvGrpSpPr/>
          <p:nvPr/>
        </p:nvGrpSpPr>
        <p:grpSpPr>
          <a:xfrm>
            <a:off x="17561182" y="2812761"/>
            <a:ext cx="571902" cy="1357297"/>
            <a:chOff x="0" y="0"/>
            <a:chExt cx="762536" cy="1809730"/>
          </a:xfrm>
        </p:grpSpPr>
        <p:sp>
          <p:nvSpPr>
            <p:cNvPr id="85" name="Freeform 85"/>
            <p:cNvSpPr/>
            <p:nvPr/>
          </p:nvSpPr>
          <p:spPr>
            <a:xfrm>
              <a:off x="12954" y="12700"/>
              <a:ext cx="722757" cy="1769999"/>
            </a:xfrm>
            <a:custGeom>
              <a:avLst/>
              <a:gdLst/>
              <a:ahLst/>
              <a:cxnLst/>
              <a:rect l="l" t="t" r="r" b="b"/>
              <a:pathLst>
                <a:path w="722757" h="1769999">
                  <a:moveTo>
                    <a:pt x="0" y="1769999"/>
                  </a:moveTo>
                  <a:lnTo>
                    <a:pt x="722757" y="0"/>
                  </a:lnTo>
                </a:path>
              </a:pathLst>
            </a:custGeom>
            <a:solidFill>
              <a:srgbClr val="000000">
                <a:alpha val="0"/>
              </a:srgbClr>
            </a:solidFill>
          </p:spPr>
        </p:sp>
      </p:grpSp>
      <p:grpSp>
        <p:nvGrpSpPr>
          <p:cNvPr id="86" name="Group 86"/>
          <p:cNvGrpSpPr/>
          <p:nvPr/>
        </p:nvGrpSpPr>
        <p:grpSpPr>
          <a:xfrm>
            <a:off x="17107021" y="2730711"/>
            <a:ext cx="897213" cy="1169645"/>
            <a:chOff x="0" y="0"/>
            <a:chExt cx="1196284" cy="1559527"/>
          </a:xfrm>
        </p:grpSpPr>
        <p:sp>
          <p:nvSpPr>
            <p:cNvPr id="87" name="Freeform 87"/>
            <p:cNvSpPr/>
            <p:nvPr/>
          </p:nvSpPr>
          <p:spPr>
            <a:xfrm>
              <a:off x="12700" y="12700"/>
              <a:ext cx="1156589" cy="1520063"/>
            </a:xfrm>
            <a:custGeom>
              <a:avLst/>
              <a:gdLst/>
              <a:ahLst/>
              <a:cxnLst/>
              <a:rect l="l" t="t" r="r" b="b"/>
              <a:pathLst>
                <a:path w="1156589" h="1520063">
                  <a:moveTo>
                    <a:pt x="0" y="1520063"/>
                  </a:moveTo>
                  <a:lnTo>
                    <a:pt x="1156589" y="0"/>
                  </a:lnTo>
                </a:path>
              </a:pathLst>
            </a:custGeom>
            <a:solidFill>
              <a:srgbClr val="000000">
                <a:alpha val="0"/>
              </a:srgbClr>
            </a:solidFill>
          </p:spPr>
        </p:sp>
      </p:grpSp>
      <p:grpSp>
        <p:nvGrpSpPr>
          <p:cNvPr id="88" name="Group 88"/>
          <p:cNvGrpSpPr/>
          <p:nvPr/>
        </p:nvGrpSpPr>
        <p:grpSpPr>
          <a:xfrm>
            <a:off x="16737800" y="2616300"/>
            <a:ext cx="1163874" cy="906026"/>
            <a:chOff x="0" y="0"/>
            <a:chExt cx="1551832" cy="1208034"/>
          </a:xfrm>
        </p:grpSpPr>
        <p:sp>
          <p:nvSpPr>
            <p:cNvPr id="89" name="Freeform 89"/>
            <p:cNvSpPr/>
            <p:nvPr/>
          </p:nvSpPr>
          <p:spPr>
            <a:xfrm>
              <a:off x="12700" y="12827"/>
              <a:ext cx="1512189" cy="1168400"/>
            </a:xfrm>
            <a:custGeom>
              <a:avLst/>
              <a:gdLst/>
              <a:ahLst/>
              <a:cxnLst/>
              <a:rect l="l" t="t" r="r" b="b"/>
              <a:pathLst>
                <a:path w="1512189" h="1168400">
                  <a:moveTo>
                    <a:pt x="0" y="1168400"/>
                  </a:moveTo>
                  <a:lnTo>
                    <a:pt x="1512189" y="0"/>
                  </a:lnTo>
                </a:path>
              </a:pathLst>
            </a:custGeom>
            <a:solidFill>
              <a:srgbClr val="000000">
                <a:alpha val="0"/>
              </a:srgbClr>
            </a:solidFill>
          </p:spPr>
        </p:sp>
      </p:grpSp>
      <p:grpSp>
        <p:nvGrpSpPr>
          <p:cNvPr id="90" name="Group 90"/>
          <p:cNvGrpSpPr/>
          <p:nvPr/>
        </p:nvGrpSpPr>
        <p:grpSpPr>
          <a:xfrm>
            <a:off x="16482844" y="2478638"/>
            <a:ext cx="1348482" cy="586489"/>
            <a:chOff x="0" y="0"/>
            <a:chExt cx="1797976" cy="781986"/>
          </a:xfrm>
        </p:grpSpPr>
        <p:sp>
          <p:nvSpPr>
            <p:cNvPr id="91" name="Freeform 91"/>
            <p:cNvSpPr/>
            <p:nvPr/>
          </p:nvSpPr>
          <p:spPr>
            <a:xfrm>
              <a:off x="12700" y="12954"/>
              <a:ext cx="1758315" cy="742188"/>
            </a:xfrm>
            <a:custGeom>
              <a:avLst/>
              <a:gdLst/>
              <a:ahLst/>
              <a:cxnLst/>
              <a:rect l="l" t="t" r="r" b="b"/>
              <a:pathLst>
                <a:path w="1758315" h="742188">
                  <a:moveTo>
                    <a:pt x="0" y="742188"/>
                  </a:moveTo>
                  <a:lnTo>
                    <a:pt x="1758315" y="0"/>
                  </a:lnTo>
                </a:path>
              </a:pathLst>
            </a:custGeom>
            <a:solidFill>
              <a:srgbClr val="000000">
                <a:alpha val="0"/>
              </a:srgbClr>
            </a:solidFill>
          </p:spPr>
        </p:sp>
      </p:grpSp>
      <p:grpSp>
        <p:nvGrpSpPr>
          <p:cNvPr id="92" name="Group 92"/>
          <p:cNvGrpSpPr/>
          <p:nvPr/>
        </p:nvGrpSpPr>
        <p:grpSpPr>
          <a:xfrm>
            <a:off x="16350956" y="2329125"/>
            <a:ext cx="1448157" cy="223195"/>
            <a:chOff x="0" y="0"/>
            <a:chExt cx="1930876" cy="297593"/>
          </a:xfrm>
        </p:grpSpPr>
        <p:sp>
          <p:nvSpPr>
            <p:cNvPr id="93" name="Freeform 93"/>
            <p:cNvSpPr/>
            <p:nvPr/>
          </p:nvSpPr>
          <p:spPr>
            <a:xfrm>
              <a:off x="12700" y="12954"/>
              <a:ext cx="1891157" cy="257810"/>
            </a:xfrm>
            <a:custGeom>
              <a:avLst/>
              <a:gdLst/>
              <a:ahLst/>
              <a:cxnLst/>
              <a:rect l="l" t="t" r="r" b="b"/>
              <a:pathLst>
                <a:path w="1891157" h="257810">
                  <a:moveTo>
                    <a:pt x="0" y="257810"/>
                  </a:moveTo>
                  <a:lnTo>
                    <a:pt x="1891157" y="0"/>
                  </a:lnTo>
                </a:path>
              </a:pathLst>
            </a:custGeom>
            <a:solidFill>
              <a:srgbClr val="000000">
                <a:alpha val="0"/>
              </a:srgbClr>
            </a:solidFill>
          </p:spPr>
        </p:sp>
      </p:grpSp>
      <p:grpSp>
        <p:nvGrpSpPr>
          <p:cNvPr id="94" name="Group 94"/>
          <p:cNvGrpSpPr/>
          <p:nvPr/>
        </p:nvGrpSpPr>
        <p:grpSpPr>
          <a:xfrm>
            <a:off x="16356727" y="1995154"/>
            <a:ext cx="1451046" cy="211344"/>
            <a:chOff x="0" y="0"/>
            <a:chExt cx="1934728" cy="281792"/>
          </a:xfrm>
        </p:grpSpPr>
        <p:sp>
          <p:nvSpPr>
            <p:cNvPr id="95" name="Freeform 95"/>
            <p:cNvSpPr/>
            <p:nvPr/>
          </p:nvSpPr>
          <p:spPr>
            <a:xfrm>
              <a:off x="12954" y="12700"/>
              <a:ext cx="1894967" cy="242316"/>
            </a:xfrm>
            <a:custGeom>
              <a:avLst/>
              <a:gdLst/>
              <a:ahLst/>
              <a:cxnLst/>
              <a:rect l="l" t="t" r="r" b="b"/>
              <a:pathLst>
                <a:path w="1894967" h="242316">
                  <a:moveTo>
                    <a:pt x="0" y="0"/>
                  </a:moveTo>
                  <a:lnTo>
                    <a:pt x="1894967" y="242316"/>
                  </a:lnTo>
                </a:path>
              </a:pathLst>
            </a:custGeom>
            <a:solidFill>
              <a:srgbClr val="000000">
                <a:alpha val="0"/>
              </a:srgbClr>
            </a:solidFill>
          </p:spPr>
        </p:sp>
      </p:grpSp>
      <p:grpSp>
        <p:nvGrpSpPr>
          <p:cNvPr id="96" name="Group 96"/>
          <p:cNvGrpSpPr/>
          <p:nvPr/>
        </p:nvGrpSpPr>
        <p:grpSpPr>
          <a:xfrm>
            <a:off x="16500313" y="1488115"/>
            <a:ext cx="1354409" cy="571902"/>
            <a:chOff x="0" y="0"/>
            <a:chExt cx="1805878" cy="762536"/>
          </a:xfrm>
        </p:grpSpPr>
        <p:sp>
          <p:nvSpPr>
            <p:cNvPr id="97" name="Freeform 97"/>
            <p:cNvSpPr/>
            <p:nvPr/>
          </p:nvSpPr>
          <p:spPr>
            <a:xfrm>
              <a:off x="12954" y="12954"/>
              <a:ext cx="1765935" cy="722757"/>
            </a:xfrm>
            <a:custGeom>
              <a:avLst/>
              <a:gdLst/>
              <a:ahLst/>
              <a:cxnLst/>
              <a:rect l="l" t="t" r="r" b="b"/>
              <a:pathLst>
                <a:path w="1765935" h="722757">
                  <a:moveTo>
                    <a:pt x="0" y="0"/>
                  </a:moveTo>
                  <a:lnTo>
                    <a:pt x="1765935" y="722757"/>
                  </a:lnTo>
                </a:path>
              </a:pathLst>
            </a:custGeom>
            <a:solidFill>
              <a:srgbClr val="000000">
                <a:alpha val="0"/>
              </a:srgbClr>
            </a:solidFill>
          </p:spPr>
        </p:sp>
      </p:grpSp>
      <p:grpSp>
        <p:nvGrpSpPr>
          <p:cNvPr id="98" name="Group 98"/>
          <p:cNvGrpSpPr/>
          <p:nvPr/>
        </p:nvGrpSpPr>
        <p:grpSpPr>
          <a:xfrm>
            <a:off x="16770015" y="1036843"/>
            <a:ext cx="1169645" cy="894324"/>
            <a:chOff x="0" y="0"/>
            <a:chExt cx="1559527" cy="1192433"/>
          </a:xfrm>
        </p:grpSpPr>
        <p:sp>
          <p:nvSpPr>
            <p:cNvPr id="99" name="Freeform 99"/>
            <p:cNvSpPr/>
            <p:nvPr/>
          </p:nvSpPr>
          <p:spPr>
            <a:xfrm>
              <a:off x="12700" y="12700"/>
              <a:ext cx="1520063" cy="1152779"/>
            </a:xfrm>
            <a:custGeom>
              <a:avLst/>
              <a:gdLst/>
              <a:ahLst/>
              <a:cxnLst/>
              <a:rect l="l" t="t" r="r" b="b"/>
              <a:pathLst>
                <a:path w="1520063" h="1152779">
                  <a:moveTo>
                    <a:pt x="0" y="0"/>
                  </a:moveTo>
                  <a:lnTo>
                    <a:pt x="1520063" y="1152779"/>
                  </a:lnTo>
                </a:path>
              </a:pathLst>
            </a:custGeom>
            <a:solidFill>
              <a:srgbClr val="000000">
                <a:alpha val="0"/>
              </a:srgbClr>
            </a:solidFill>
          </p:spPr>
        </p:sp>
      </p:grpSp>
      <p:grpSp>
        <p:nvGrpSpPr>
          <p:cNvPr id="100" name="Group 100"/>
          <p:cNvGrpSpPr/>
          <p:nvPr/>
        </p:nvGrpSpPr>
        <p:grpSpPr>
          <a:xfrm>
            <a:off x="17145008" y="667618"/>
            <a:ext cx="908912" cy="1163874"/>
            <a:chOff x="0" y="0"/>
            <a:chExt cx="1211882" cy="1551832"/>
          </a:xfrm>
        </p:grpSpPr>
        <p:sp>
          <p:nvSpPr>
            <p:cNvPr id="101" name="Freeform 101"/>
            <p:cNvSpPr/>
            <p:nvPr/>
          </p:nvSpPr>
          <p:spPr>
            <a:xfrm>
              <a:off x="12954" y="12700"/>
              <a:ext cx="1172210" cy="1512189"/>
            </a:xfrm>
            <a:custGeom>
              <a:avLst/>
              <a:gdLst/>
              <a:ahLst/>
              <a:cxnLst/>
              <a:rect l="l" t="t" r="r" b="b"/>
              <a:pathLst>
                <a:path w="1172210" h="1512189">
                  <a:moveTo>
                    <a:pt x="0" y="0"/>
                  </a:moveTo>
                  <a:lnTo>
                    <a:pt x="1172210" y="1512189"/>
                  </a:lnTo>
                </a:path>
              </a:pathLst>
            </a:custGeom>
            <a:solidFill>
              <a:srgbClr val="000000">
                <a:alpha val="0"/>
              </a:srgbClr>
            </a:solidFill>
          </p:spPr>
        </p:sp>
      </p:grpSp>
      <p:grpSp>
        <p:nvGrpSpPr>
          <p:cNvPr id="102" name="Group 102"/>
          <p:cNvGrpSpPr/>
          <p:nvPr/>
        </p:nvGrpSpPr>
        <p:grpSpPr>
          <a:xfrm>
            <a:off x="17605245" y="409770"/>
            <a:ext cx="583604" cy="1351370"/>
            <a:chOff x="0" y="0"/>
            <a:chExt cx="778138" cy="1801827"/>
          </a:xfrm>
        </p:grpSpPr>
        <p:sp>
          <p:nvSpPr>
            <p:cNvPr id="103" name="Freeform 103"/>
            <p:cNvSpPr/>
            <p:nvPr/>
          </p:nvSpPr>
          <p:spPr>
            <a:xfrm>
              <a:off x="12700" y="12700"/>
              <a:ext cx="738505" cy="1762125"/>
            </a:xfrm>
            <a:custGeom>
              <a:avLst/>
              <a:gdLst/>
              <a:ahLst/>
              <a:cxnLst/>
              <a:rect l="l" t="t" r="r" b="b"/>
              <a:pathLst>
                <a:path w="738505" h="1762125">
                  <a:moveTo>
                    <a:pt x="0" y="0"/>
                  </a:moveTo>
                  <a:lnTo>
                    <a:pt x="738505" y="1762125"/>
                  </a:lnTo>
                </a:path>
              </a:pathLst>
            </a:custGeom>
            <a:solidFill>
              <a:srgbClr val="000000">
                <a:alpha val="0"/>
              </a:srgbClr>
            </a:solidFill>
          </p:spPr>
        </p:sp>
      </p:grpSp>
      <p:grpSp>
        <p:nvGrpSpPr>
          <p:cNvPr id="104" name="Group 104"/>
          <p:cNvGrpSpPr/>
          <p:nvPr/>
        </p:nvGrpSpPr>
        <p:grpSpPr>
          <a:xfrm>
            <a:off x="1935961" y="6833344"/>
            <a:ext cx="1084311" cy="1084311"/>
            <a:chOff x="0" y="0"/>
            <a:chExt cx="1445748" cy="1445748"/>
          </a:xfrm>
        </p:grpSpPr>
        <p:sp>
          <p:nvSpPr>
            <p:cNvPr id="105" name="Freeform 10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6" name="Group 106"/>
          <p:cNvGrpSpPr/>
          <p:nvPr/>
        </p:nvGrpSpPr>
        <p:grpSpPr>
          <a:xfrm>
            <a:off x="1742837" y="6833344"/>
            <a:ext cx="1084311" cy="1084311"/>
            <a:chOff x="0" y="0"/>
            <a:chExt cx="1445748" cy="1445748"/>
          </a:xfrm>
        </p:grpSpPr>
        <p:sp>
          <p:nvSpPr>
            <p:cNvPr id="107" name="Freeform 10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8" name="Group 108"/>
          <p:cNvGrpSpPr/>
          <p:nvPr/>
        </p:nvGrpSpPr>
        <p:grpSpPr>
          <a:xfrm>
            <a:off x="1549713" y="6833344"/>
            <a:ext cx="1084443" cy="1084311"/>
            <a:chOff x="0" y="0"/>
            <a:chExt cx="1445924" cy="1445748"/>
          </a:xfrm>
        </p:grpSpPr>
        <p:sp>
          <p:nvSpPr>
            <p:cNvPr id="109" name="Freeform 109"/>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0" name="Group 110"/>
          <p:cNvGrpSpPr/>
          <p:nvPr/>
        </p:nvGrpSpPr>
        <p:grpSpPr>
          <a:xfrm>
            <a:off x="1356590" y="6833344"/>
            <a:ext cx="1084443" cy="1084311"/>
            <a:chOff x="0" y="0"/>
            <a:chExt cx="1445924" cy="1445748"/>
          </a:xfrm>
        </p:grpSpPr>
        <p:sp>
          <p:nvSpPr>
            <p:cNvPr id="111" name="Freeform 11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12" name="Group 112"/>
          <p:cNvGrpSpPr/>
          <p:nvPr/>
        </p:nvGrpSpPr>
        <p:grpSpPr>
          <a:xfrm>
            <a:off x="1163466" y="6833344"/>
            <a:ext cx="1084443" cy="1084311"/>
            <a:chOff x="0" y="0"/>
            <a:chExt cx="1445924" cy="1445748"/>
          </a:xfrm>
        </p:grpSpPr>
        <p:sp>
          <p:nvSpPr>
            <p:cNvPr id="113" name="Freeform 11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4" name="Group 114"/>
          <p:cNvGrpSpPr/>
          <p:nvPr/>
        </p:nvGrpSpPr>
        <p:grpSpPr>
          <a:xfrm>
            <a:off x="970475"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6" name="Group 116"/>
          <p:cNvGrpSpPr/>
          <p:nvPr/>
        </p:nvGrpSpPr>
        <p:grpSpPr>
          <a:xfrm>
            <a:off x="777351" y="6833344"/>
            <a:ext cx="1084443" cy="1084311"/>
            <a:chOff x="0" y="0"/>
            <a:chExt cx="1445924" cy="1445748"/>
          </a:xfrm>
        </p:grpSpPr>
        <p:sp>
          <p:nvSpPr>
            <p:cNvPr id="117" name="Freeform 11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8" name="Group 118"/>
          <p:cNvGrpSpPr/>
          <p:nvPr/>
        </p:nvGrpSpPr>
        <p:grpSpPr>
          <a:xfrm>
            <a:off x="584227"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0" name="Group 120"/>
          <p:cNvGrpSpPr/>
          <p:nvPr/>
        </p:nvGrpSpPr>
        <p:grpSpPr>
          <a:xfrm>
            <a:off x="391104" y="6833344"/>
            <a:ext cx="1084443" cy="1084311"/>
            <a:chOff x="0" y="0"/>
            <a:chExt cx="1445924" cy="1445748"/>
          </a:xfrm>
        </p:grpSpPr>
        <p:sp>
          <p:nvSpPr>
            <p:cNvPr id="121" name="Freeform 12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2" name="Group 122"/>
          <p:cNvGrpSpPr/>
          <p:nvPr/>
        </p:nvGrpSpPr>
        <p:grpSpPr>
          <a:xfrm>
            <a:off x="197980" y="6833344"/>
            <a:ext cx="1084443" cy="1084311"/>
            <a:chOff x="0" y="0"/>
            <a:chExt cx="1445924" cy="1445748"/>
          </a:xfrm>
        </p:grpSpPr>
        <p:sp>
          <p:nvSpPr>
            <p:cNvPr id="123" name="Freeform 12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4" name="Group 124"/>
          <p:cNvGrpSpPr/>
          <p:nvPr/>
        </p:nvGrpSpPr>
        <p:grpSpPr>
          <a:xfrm>
            <a:off x="4988" y="6833344"/>
            <a:ext cx="1084311" cy="1084311"/>
            <a:chOff x="0" y="0"/>
            <a:chExt cx="1445748" cy="1445748"/>
          </a:xfrm>
        </p:grpSpPr>
        <p:sp>
          <p:nvSpPr>
            <p:cNvPr id="125" name="Freeform 12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6" name="Group 126"/>
          <p:cNvGrpSpPr/>
          <p:nvPr/>
        </p:nvGrpSpPr>
        <p:grpSpPr>
          <a:xfrm>
            <a:off x="-188135" y="6833344"/>
            <a:ext cx="1084443" cy="1084311"/>
            <a:chOff x="0" y="0"/>
            <a:chExt cx="1445924" cy="1445748"/>
          </a:xfrm>
        </p:grpSpPr>
        <p:sp>
          <p:nvSpPr>
            <p:cNvPr id="127" name="Freeform 12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8" name="Group 128"/>
          <p:cNvGrpSpPr/>
          <p:nvPr/>
        </p:nvGrpSpPr>
        <p:grpSpPr>
          <a:xfrm>
            <a:off x="-3812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0" name="Group 130"/>
          <p:cNvGrpSpPr/>
          <p:nvPr/>
        </p:nvGrpSpPr>
        <p:grpSpPr>
          <a:xfrm>
            <a:off x="-574382" y="6833344"/>
            <a:ext cx="1084443" cy="1084311"/>
            <a:chOff x="0" y="0"/>
            <a:chExt cx="1445924" cy="1445748"/>
          </a:xfrm>
        </p:grpSpPr>
        <p:sp>
          <p:nvSpPr>
            <p:cNvPr id="131" name="Freeform 13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2" name="Group 132"/>
          <p:cNvGrpSpPr/>
          <p:nvPr/>
        </p:nvGrpSpPr>
        <p:grpSpPr>
          <a:xfrm>
            <a:off x="-767374"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34" name="Group 134"/>
          <p:cNvGrpSpPr/>
          <p:nvPr/>
        </p:nvGrpSpPr>
        <p:grpSpPr>
          <a:xfrm>
            <a:off x="-960498" y="6833344"/>
            <a:ext cx="1084311" cy="1084311"/>
            <a:chOff x="0" y="0"/>
            <a:chExt cx="1445748" cy="1445748"/>
          </a:xfrm>
        </p:grpSpPr>
        <p:sp>
          <p:nvSpPr>
            <p:cNvPr id="135" name="Freeform 13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pic>
        <p:nvPicPr>
          <p:cNvPr id="136" name="Picture 136"/>
          <p:cNvPicPr>
            <a:picLocks noChangeAspect="1"/>
          </p:cNvPicPr>
          <p:nvPr/>
        </p:nvPicPr>
        <p:blipFill>
          <a:blip r:embed="rId5"/>
          <a:srcRect/>
          <a:stretch>
            <a:fillRect/>
          </a:stretch>
        </p:blipFill>
        <p:spPr>
          <a:xfrm>
            <a:off x="-806998" y="-1292150"/>
            <a:ext cx="5055024" cy="5362500"/>
          </a:xfrm>
          <a:prstGeom prst="rect">
            <a:avLst/>
          </a:prstGeom>
        </p:spPr>
      </p:pic>
      <p:sp>
        <p:nvSpPr>
          <p:cNvPr id="137" name="TextBox 137"/>
          <p:cNvSpPr txBox="1"/>
          <p:nvPr/>
        </p:nvSpPr>
        <p:spPr>
          <a:xfrm>
            <a:off x="3026025" y="5208652"/>
            <a:ext cx="12235950" cy="1630275"/>
          </a:xfrm>
          <a:prstGeom prst="rect">
            <a:avLst/>
          </a:prstGeom>
        </p:spPr>
        <p:txBody>
          <a:bodyPr lIns="0" tIns="0" rIns="0" bIns="0" rtlCol="0" anchor="t">
            <a:spAutoFit/>
          </a:bodyPr>
          <a:lstStyle/>
          <a:p>
            <a:pPr algn="ctr">
              <a:lnSpc>
                <a:spcPts val="10800"/>
              </a:lnSpc>
            </a:pPr>
            <a:r>
              <a:rPr lang="en-US" sz="9000">
                <a:solidFill>
                  <a:srgbClr val="72F49A"/>
                </a:solidFill>
                <a:latin typeface="Arimo"/>
              </a:rPr>
              <a:t>Background</a:t>
            </a:r>
          </a:p>
        </p:txBody>
      </p:sp>
      <p:sp>
        <p:nvSpPr>
          <p:cNvPr id="138" name="TextBox 138"/>
          <p:cNvSpPr txBox="1"/>
          <p:nvPr/>
        </p:nvSpPr>
        <p:spPr>
          <a:xfrm>
            <a:off x="5588025" y="1845277"/>
            <a:ext cx="7111950" cy="3194100"/>
          </a:xfrm>
          <a:prstGeom prst="rect">
            <a:avLst/>
          </a:prstGeom>
        </p:spPr>
        <p:txBody>
          <a:bodyPr lIns="0" tIns="0" rIns="0" bIns="0" rtlCol="0" anchor="t">
            <a:spAutoFit/>
          </a:bodyPr>
          <a:lstStyle/>
          <a:p>
            <a:pPr algn="ctr">
              <a:lnSpc>
                <a:spcPts val="28800"/>
              </a:lnSpc>
            </a:pPr>
            <a:r>
              <a:rPr lang="en-US" sz="24000">
                <a:solidFill>
                  <a:srgbClr val="47A5F3"/>
                </a:solidFill>
                <a:latin typeface="Arimo"/>
              </a:rPr>
              <a:t>01</a:t>
            </a:r>
          </a:p>
        </p:txBody>
      </p:sp>
      <p:grpSp>
        <p:nvGrpSpPr>
          <p:cNvPr id="139" name="Group 139"/>
          <p:cNvGrpSpPr/>
          <p:nvPr/>
        </p:nvGrpSpPr>
        <p:grpSpPr>
          <a:xfrm>
            <a:off x="4248026" y="3873842"/>
            <a:ext cx="316295" cy="365798"/>
            <a:chOff x="0" y="0"/>
            <a:chExt cx="421726" cy="487731"/>
          </a:xfrm>
        </p:grpSpPr>
        <p:sp>
          <p:nvSpPr>
            <p:cNvPr id="140" name="Freeform 140"/>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1" name="Group 141"/>
          <p:cNvGrpSpPr/>
          <p:nvPr/>
        </p:nvGrpSpPr>
        <p:grpSpPr>
          <a:xfrm>
            <a:off x="4672042" y="3873842"/>
            <a:ext cx="314554" cy="365798"/>
            <a:chOff x="0" y="0"/>
            <a:chExt cx="419406" cy="487731"/>
          </a:xfrm>
        </p:grpSpPr>
        <p:sp>
          <p:nvSpPr>
            <p:cNvPr id="142" name="Freeform 142"/>
            <p:cNvSpPr/>
            <p:nvPr/>
          </p:nvSpPr>
          <p:spPr>
            <a:xfrm>
              <a:off x="0" y="0"/>
              <a:ext cx="419227" cy="487680"/>
            </a:xfrm>
            <a:custGeom>
              <a:avLst/>
              <a:gdLst/>
              <a:ahLst/>
              <a:cxnLst/>
              <a:rect l="l" t="t" r="r" b="b"/>
              <a:pathLst>
                <a:path w="419227" h="487680">
                  <a:moveTo>
                    <a:pt x="0" y="0"/>
                  </a:moveTo>
                  <a:lnTo>
                    <a:pt x="419227" y="244983"/>
                  </a:lnTo>
                  <a:lnTo>
                    <a:pt x="0" y="487680"/>
                  </a:lnTo>
                  <a:lnTo>
                    <a:pt x="0" y="0"/>
                  </a:lnTo>
                  <a:close/>
                </a:path>
              </a:pathLst>
            </a:custGeom>
            <a:solidFill>
              <a:srgbClr val="F341FF"/>
            </a:solidFill>
          </p:spPr>
        </p:sp>
      </p:grpSp>
      <p:grpSp>
        <p:nvGrpSpPr>
          <p:cNvPr id="143" name="Group 143"/>
          <p:cNvGrpSpPr/>
          <p:nvPr/>
        </p:nvGrpSpPr>
        <p:grpSpPr>
          <a:xfrm>
            <a:off x="5094227" y="3873842"/>
            <a:ext cx="316295" cy="365798"/>
            <a:chOff x="0" y="0"/>
            <a:chExt cx="421726" cy="487731"/>
          </a:xfrm>
        </p:grpSpPr>
        <p:sp>
          <p:nvSpPr>
            <p:cNvPr id="144" name="Freeform 144"/>
            <p:cNvSpPr/>
            <p:nvPr/>
          </p:nvSpPr>
          <p:spPr>
            <a:xfrm>
              <a:off x="127" y="0"/>
              <a:ext cx="421640" cy="487680"/>
            </a:xfrm>
            <a:custGeom>
              <a:avLst/>
              <a:gdLst/>
              <a:ahLst/>
              <a:cxnLst/>
              <a:rect l="l" t="t" r="r" b="b"/>
              <a:pathLst>
                <a:path w="421640" h="487680">
                  <a:moveTo>
                    <a:pt x="0" y="0"/>
                  </a:moveTo>
                  <a:lnTo>
                    <a:pt x="421640" y="244983"/>
                  </a:lnTo>
                  <a:lnTo>
                    <a:pt x="0" y="487680"/>
                  </a:lnTo>
                  <a:lnTo>
                    <a:pt x="0" y="0"/>
                  </a:lnTo>
                  <a:close/>
                </a:path>
              </a:pathLst>
            </a:custGeom>
            <a:solidFill>
              <a:srgbClr val="F341FF"/>
            </a:solidFill>
          </p:spPr>
        </p:sp>
      </p:grpSp>
      <p:grpSp>
        <p:nvGrpSpPr>
          <p:cNvPr id="145" name="Group 145"/>
          <p:cNvGrpSpPr/>
          <p:nvPr/>
        </p:nvGrpSpPr>
        <p:grpSpPr>
          <a:xfrm>
            <a:off x="5518243" y="3873842"/>
            <a:ext cx="316295" cy="365798"/>
            <a:chOff x="0" y="0"/>
            <a:chExt cx="421726" cy="487731"/>
          </a:xfrm>
        </p:grpSpPr>
        <p:sp>
          <p:nvSpPr>
            <p:cNvPr id="146" name="Freeform 146"/>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7" name="Group 147"/>
          <p:cNvGrpSpPr/>
          <p:nvPr/>
        </p:nvGrpSpPr>
        <p:grpSpPr>
          <a:xfrm>
            <a:off x="15353422" y="5981970"/>
            <a:ext cx="1111034" cy="1108588"/>
            <a:chOff x="0" y="0"/>
            <a:chExt cx="1481379" cy="1478117"/>
          </a:xfrm>
        </p:grpSpPr>
        <p:sp>
          <p:nvSpPr>
            <p:cNvPr id="148" name="Freeform 148"/>
            <p:cNvSpPr/>
            <p:nvPr/>
          </p:nvSpPr>
          <p:spPr>
            <a:xfrm>
              <a:off x="0" y="0"/>
              <a:ext cx="1481328" cy="1478153"/>
            </a:xfrm>
            <a:custGeom>
              <a:avLst/>
              <a:gdLst/>
              <a:ahLst/>
              <a:cxnLst/>
              <a:rect l="l" t="t" r="r" b="b"/>
              <a:pathLst>
                <a:path w="1481328" h="1478153">
                  <a:moveTo>
                    <a:pt x="0" y="739013"/>
                  </a:moveTo>
                  <a:cubicBezTo>
                    <a:pt x="0" y="1147064"/>
                    <a:pt x="331089" y="1478153"/>
                    <a:pt x="742315" y="1478153"/>
                  </a:cubicBezTo>
                  <a:cubicBezTo>
                    <a:pt x="1150366" y="1478153"/>
                    <a:pt x="1481328" y="1147064"/>
                    <a:pt x="1481328" y="739013"/>
                  </a:cubicBezTo>
                  <a:cubicBezTo>
                    <a:pt x="1481201" y="331089"/>
                    <a:pt x="1150366" y="0"/>
                    <a:pt x="742315" y="0"/>
                  </a:cubicBezTo>
                  <a:cubicBezTo>
                    <a:pt x="331089" y="0"/>
                    <a:pt x="0" y="331089"/>
                    <a:pt x="0" y="739013"/>
                  </a:cubicBezTo>
                  <a:close/>
                </a:path>
              </a:pathLst>
            </a:custGeom>
            <a:solidFill>
              <a:srgbClr val="F341FF"/>
            </a:solidFill>
          </p:spPr>
        </p:sp>
      </p:grpSp>
      <p:sp>
        <p:nvSpPr>
          <p:cNvPr id="149" name="AutoShape 149"/>
          <p:cNvSpPr/>
          <p:nvPr/>
        </p:nvSpPr>
        <p:spPr>
          <a:xfrm rot="6275">
            <a:off x="3926766" y="7158722"/>
            <a:ext cx="10435667" cy="0"/>
          </a:xfrm>
          <a:prstGeom prst="line">
            <a:avLst/>
          </a:prstGeom>
          <a:ln w="9525" cap="rnd">
            <a:solidFill>
              <a:srgbClr val="FFFFFF"/>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rot="-10800000">
            <a:off x="19522" y="2"/>
            <a:ext cx="18288004" cy="10286998"/>
          </a:xfrm>
          <a:prstGeom prst="rect">
            <a:avLst/>
          </a:prstGeom>
        </p:spPr>
      </p:pic>
      <p:grpSp>
        <p:nvGrpSpPr>
          <p:cNvPr id="3" name="Group 3"/>
          <p:cNvGrpSpPr/>
          <p:nvPr/>
        </p:nvGrpSpPr>
        <p:grpSpPr>
          <a:xfrm>
            <a:off x="783728" y="8939025"/>
            <a:ext cx="560666" cy="244951"/>
            <a:chOff x="0" y="0"/>
            <a:chExt cx="747554" cy="326601"/>
          </a:xfrm>
        </p:grpSpPr>
        <p:sp>
          <p:nvSpPr>
            <p:cNvPr id="4" name="Freeform 4"/>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5" name="Group 5"/>
          <p:cNvGrpSpPr/>
          <p:nvPr/>
        </p:nvGrpSpPr>
        <p:grpSpPr>
          <a:xfrm>
            <a:off x="801402" y="8614540"/>
            <a:ext cx="560666" cy="246260"/>
            <a:chOff x="0" y="0"/>
            <a:chExt cx="747554" cy="328347"/>
          </a:xfrm>
        </p:grpSpPr>
        <p:sp>
          <p:nvSpPr>
            <p:cNvPr id="6" name="Freeform 6"/>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7" name="Group 7"/>
          <p:cNvGrpSpPr/>
          <p:nvPr/>
        </p:nvGrpSpPr>
        <p:grpSpPr>
          <a:xfrm>
            <a:off x="10720033" y="1199146"/>
            <a:ext cx="316295" cy="365798"/>
            <a:chOff x="0" y="0"/>
            <a:chExt cx="421726" cy="487731"/>
          </a:xfrm>
        </p:grpSpPr>
        <p:sp>
          <p:nvSpPr>
            <p:cNvPr id="8" name="Freeform 8"/>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9" name="Group 9"/>
          <p:cNvGrpSpPr/>
          <p:nvPr/>
        </p:nvGrpSpPr>
        <p:grpSpPr>
          <a:xfrm>
            <a:off x="10297757" y="1199146"/>
            <a:ext cx="314554" cy="365798"/>
            <a:chOff x="0" y="0"/>
            <a:chExt cx="419406" cy="487731"/>
          </a:xfrm>
        </p:grpSpPr>
        <p:sp>
          <p:nvSpPr>
            <p:cNvPr id="10" name="Freeform 10"/>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1" name="Group 11"/>
          <p:cNvGrpSpPr/>
          <p:nvPr/>
        </p:nvGrpSpPr>
        <p:grpSpPr>
          <a:xfrm>
            <a:off x="9873832" y="1199146"/>
            <a:ext cx="316295" cy="365798"/>
            <a:chOff x="0" y="0"/>
            <a:chExt cx="421726" cy="487731"/>
          </a:xfrm>
        </p:grpSpPr>
        <p:sp>
          <p:nvSpPr>
            <p:cNvPr id="12" name="Freeform 12"/>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3" name="Group 13"/>
          <p:cNvGrpSpPr/>
          <p:nvPr/>
        </p:nvGrpSpPr>
        <p:grpSpPr>
          <a:xfrm>
            <a:off x="9449816" y="1199146"/>
            <a:ext cx="316295" cy="365798"/>
            <a:chOff x="0" y="0"/>
            <a:chExt cx="421726" cy="487731"/>
          </a:xfrm>
        </p:grpSpPr>
        <p:sp>
          <p:nvSpPr>
            <p:cNvPr id="14" name="Freeform 14"/>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5" name="Group 15"/>
          <p:cNvGrpSpPr/>
          <p:nvPr/>
        </p:nvGrpSpPr>
        <p:grpSpPr>
          <a:xfrm>
            <a:off x="8154160" y="8548285"/>
            <a:ext cx="29771" cy="1462744"/>
            <a:chOff x="0" y="0"/>
            <a:chExt cx="39695" cy="1950325"/>
          </a:xfrm>
        </p:grpSpPr>
        <p:sp>
          <p:nvSpPr>
            <p:cNvPr id="16" name="Freeform 16"/>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7" name="Group 17"/>
          <p:cNvGrpSpPr/>
          <p:nvPr/>
        </p:nvGrpSpPr>
        <p:grpSpPr>
          <a:xfrm>
            <a:off x="7632537" y="8624408"/>
            <a:ext cx="398993" cy="1412906"/>
            <a:chOff x="0" y="0"/>
            <a:chExt cx="531991" cy="1883875"/>
          </a:xfrm>
        </p:grpSpPr>
        <p:sp>
          <p:nvSpPr>
            <p:cNvPr id="18" name="Freeform 18"/>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19" name="Group 19"/>
          <p:cNvGrpSpPr/>
          <p:nvPr/>
        </p:nvGrpSpPr>
        <p:grpSpPr>
          <a:xfrm>
            <a:off x="7149050" y="8835459"/>
            <a:ext cx="744815" cy="1269321"/>
            <a:chOff x="0" y="0"/>
            <a:chExt cx="993086" cy="1692427"/>
          </a:xfrm>
        </p:grpSpPr>
        <p:sp>
          <p:nvSpPr>
            <p:cNvPr id="20" name="Freeform 20"/>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1" name="Group 21"/>
          <p:cNvGrpSpPr/>
          <p:nvPr/>
        </p:nvGrpSpPr>
        <p:grpSpPr>
          <a:xfrm>
            <a:off x="6735765" y="9163656"/>
            <a:ext cx="1040799" cy="1040799"/>
            <a:chOff x="0" y="0"/>
            <a:chExt cx="1387732" cy="1387732"/>
          </a:xfrm>
        </p:grpSpPr>
        <p:sp>
          <p:nvSpPr>
            <p:cNvPr id="22" name="Freeform 22"/>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3" name="Group 23"/>
          <p:cNvGrpSpPr/>
          <p:nvPr/>
        </p:nvGrpSpPr>
        <p:grpSpPr>
          <a:xfrm>
            <a:off x="6422305" y="9585604"/>
            <a:ext cx="1269321" cy="747700"/>
            <a:chOff x="0" y="0"/>
            <a:chExt cx="1692427" cy="996934"/>
          </a:xfrm>
        </p:grpSpPr>
        <p:sp>
          <p:nvSpPr>
            <p:cNvPr id="24" name="Freeform 24"/>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5" name="Group 25"/>
          <p:cNvGrpSpPr/>
          <p:nvPr/>
        </p:nvGrpSpPr>
        <p:grpSpPr>
          <a:xfrm>
            <a:off x="6228878" y="10075015"/>
            <a:ext cx="1412906" cy="401879"/>
            <a:chOff x="0" y="0"/>
            <a:chExt cx="1883875" cy="535838"/>
          </a:xfrm>
        </p:grpSpPr>
        <p:sp>
          <p:nvSpPr>
            <p:cNvPr id="26" name="Freeform 26"/>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7" name="Group 27"/>
          <p:cNvGrpSpPr/>
          <p:nvPr/>
        </p:nvGrpSpPr>
        <p:grpSpPr>
          <a:xfrm>
            <a:off x="8743246" y="10010590"/>
            <a:ext cx="1412906" cy="401879"/>
            <a:chOff x="0" y="0"/>
            <a:chExt cx="1883875" cy="535838"/>
          </a:xfrm>
        </p:grpSpPr>
        <p:sp>
          <p:nvSpPr>
            <p:cNvPr id="28" name="Freeform 28"/>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9" name="Group 29"/>
          <p:cNvGrpSpPr/>
          <p:nvPr/>
        </p:nvGrpSpPr>
        <p:grpSpPr>
          <a:xfrm>
            <a:off x="8678669" y="9526954"/>
            <a:ext cx="1269473" cy="747853"/>
            <a:chOff x="0" y="0"/>
            <a:chExt cx="1692631" cy="997137"/>
          </a:xfrm>
        </p:grpSpPr>
        <p:sp>
          <p:nvSpPr>
            <p:cNvPr id="30" name="Freeform 30"/>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31" name="Group 31"/>
          <p:cNvGrpSpPr/>
          <p:nvPr/>
        </p:nvGrpSpPr>
        <p:grpSpPr>
          <a:xfrm>
            <a:off x="8576108" y="9113818"/>
            <a:ext cx="1043685" cy="1043685"/>
            <a:chOff x="0" y="0"/>
            <a:chExt cx="1391580" cy="1391580"/>
          </a:xfrm>
        </p:grpSpPr>
        <p:sp>
          <p:nvSpPr>
            <p:cNvPr id="32" name="Freeform 32"/>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33" name="Group 33"/>
          <p:cNvGrpSpPr/>
          <p:nvPr/>
        </p:nvGrpSpPr>
        <p:grpSpPr>
          <a:xfrm>
            <a:off x="8450144" y="8800206"/>
            <a:ext cx="744815" cy="1272359"/>
            <a:chOff x="0" y="0"/>
            <a:chExt cx="993086" cy="1696478"/>
          </a:xfrm>
        </p:grpSpPr>
        <p:sp>
          <p:nvSpPr>
            <p:cNvPr id="34" name="Freeform 34"/>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35" name="Group 35"/>
          <p:cNvGrpSpPr/>
          <p:nvPr/>
        </p:nvGrpSpPr>
        <p:grpSpPr>
          <a:xfrm>
            <a:off x="8306558" y="8606782"/>
            <a:ext cx="398993" cy="1413059"/>
            <a:chOff x="0" y="0"/>
            <a:chExt cx="531991" cy="1884078"/>
          </a:xfrm>
        </p:grpSpPr>
        <p:sp>
          <p:nvSpPr>
            <p:cNvPr id="36" name="Freeform 36"/>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37" name="Group 37"/>
          <p:cNvGrpSpPr/>
          <p:nvPr/>
        </p:nvGrpSpPr>
        <p:grpSpPr>
          <a:xfrm>
            <a:off x="8233321" y="8562872"/>
            <a:ext cx="223195" cy="1448157"/>
            <a:chOff x="0" y="0"/>
            <a:chExt cx="297593" cy="1930876"/>
          </a:xfrm>
        </p:grpSpPr>
        <p:sp>
          <p:nvSpPr>
            <p:cNvPr id="38" name="Freeform 38"/>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39" name="Group 39"/>
          <p:cNvGrpSpPr/>
          <p:nvPr/>
        </p:nvGrpSpPr>
        <p:grpSpPr>
          <a:xfrm>
            <a:off x="7899198" y="8568795"/>
            <a:ext cx="208455" cy="1451046"/>
            <a:chOff x="0" y="0"/>
            <a:chExt cx="277940" cy="1934728"/>
          </a:xfrm>
        </p:grpSpPr>
        <p:sp>
          <p:nvSpPr>
            <p:cNvPr id="40" name="Freeform 40"/>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41" name="Group 41"/>
          <p:cNvGrpSpPr/>
          <p:nvPr/>
        </p:nvGrpSpPr>
        <p:grpSpPr>
          <a:xfrm>
            <a:off x="7392162" y="8709346"/>
            <a:ext cx="571902" cy="1357297"/>
            <a:chOff x="0" y="0"/>
            <a:chExt cx="762536" cy="1809730"/>
          </a:xfrm>
        </p:grpSpPr>
        <p:sp>
          <p:nvSpPr>
            <p:cNvPr id="42" name="Freeform 42"/>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43" name="Group 43"/>
          <p:cNvGrpSpPr/>
          <p:nvPr/>
        </p:nvGrpSpPr>
        <p:grpSpPr>
          <a:xfrm>
            <a:off x="6938001" y="8979045"/>
            <a:ext cx="897213" cy="1169645"/>
            <a:chOff x="0" y="0"/>
            <a:chExt cx="1196284" cy="1559527"/>
          </a:xfrm>
        </p:grpSpPr>
        <p:sp>
          <p:nvSpPr>
            <p:cNvPr id="44" name="Freeform 44"/>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45" name="Group 45"/>
          <p:cNvGrpSpPr/>
          <p:nvPr/>
        </p:nvGrpSpPr>
        <p:grpSpPr>
          <a:xfrm>
            <a:off x="6568776" y="9357082"/>
            <a:ext cx="1163874" cy="905873"/>
            <a:chOff x="0" y="0"/>
            <a:chExt cx="1551832" cy="1207831"/>
          </a:xfrm>
        </p:grpSpPr>
        <p:sp>
          <p:nvSpPr>
            <p:cNvPr id="46" name="Freeform 46"/>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47" name="Group 47"/>
          <p:cNvGrpSpPr/>
          <p:nvPr/>
        </p:nvGrpSpPr>
        <p:grpSpPr>
          <a:xfrm>
            <a:off x="6310928" y="9817167"/>
            <a:ext cx="1351370" cy="583604"/>
            <a:chOff x="0" y="0"/>
            <a:chExt cx="1801827" cy="778138"/>
          </a:xfrm>
        </p:grpSpPr>
        <p:sp>
          <p:nvSpPr>
            <p:cNvPr id="48" name="Freeform 48"/>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49" name="Group 49"/>
          <p:cNvGrpSpPr/>
          <p:nvPr/>
        </p:nvGrpSpPr>
        <p:grpSpPr>
          <a:xfrm>
            <a:off x="8763757" y="10277254"/>
            <a:ext cx="1451046" cy="211344"/>
            <a:chOff x="0" y="0"/>
            <a:chExt cx="1934728" cy="281792"/>
          </a:xfrm>
        </p:grpSpPr>
        <p:sp>
          <p:nvSpPr>
            <p:cNvPr id="50" name="Freeform 50"/>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51" name="Group 51"/>
          <p:cNvGrpSpPr/>
          <p:nvPr/>
        </p:nvGrpSpPr>
        <p:grpSpPr>
          <a:xfrm>
            <a:off x="8716808" y="9770215"/>
            <a:ext cx="1354409" cy="571902"/>
            <a:chOff x="0" y="0"/>
            <a:chExt cx="1805878" cy="762536"/>
          </a:xfrm>
        </p:grpSpPr>
        <p:sp>
          <p:nvSpPr>
            <p:cNvPr id="52" name="Freeform 52"/>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53" name="Group 53"/>
          <p:cNvGrpSpPr/>
          <p:nvPr/>
        </p:nvGrpSpPr>
        <p:grpSpPr>
          <a:xfrm>
            <a:off x="8631869" y="9318943"/>
            <a:ext cx="1169645" cy="894324"/>
            <a:chOff x="0" y="0"/>
            <a:chExt cx="1559527" cy="1192433"/>
          </a:xfrm>
        </p:grpSpPr>
        <p:sp>
          <p:nvSpPr>
            <p:cNvPr id="54" name="Freeform 54"/>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55" name="Group 55"/>
          <p:cNvGrpSpPr/>
          <p:nvPr/>
        </p:nvGrpSpPr>
        <p:grpSpPr>
          <a:xfrm>
            <a:off x="8517610" y="8949718"/>
            <a:ext cx="908912" cy="1163874"/>
            <a:chOff x="0" y="0"/>
            <a:chExt cx="1211882" cy="1551832"/>
          </a:xfrm>
        </p:grpSpPr>
        <p:sp>
          <p:nvSpPr>
            <p:cNvPr id="56" name="Freeform 56"/>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57" name="Group 57"/>
          <p:cNvGrpSpPr/>
          <p:nvPr/>
        </p:nvGrpSpPr>
        <p:grpSpPr>
          <a:xfrm>
            <a:off x="8382681" y="8691870"/>
            <a:ext cx="583604" cy="1351370"/>
            <a:chOff x="0" y="0"/>
            <a:chExt cx="778138" cy="1801827"/>
          </a:xfrm>
        </p:grpSpPr>
        <p:sp>
          <p:nvSpPr>
            <p:cNvPr id="58" name="Freeform 58"/>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59" name="Group 59"/>
          <p:cNvGrpSpPr/>
          <p:nvPr/>
        </p:nvGrpSpPr>
        <p:grpSpPr>
          <a:xfrm>
            <a:off x="15678358" y="8784344"/>
            <a:ext cx="1084311" cy="1084311"/>
            <a:chOff x="0" y="0"/>
            <a:chExt cx="1445748" cy="1445748"/>
          </a:xfrm>
        </p:grpSpPr>
        <p:sp>
          <p:nvSpPr>
            <p:cNvPr id="60" name="Freeform 6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1" name="Group 61"/>
          <p:cNvGrpSpPr/>
          <p:nvPr/>
        </p:nvGrpSpPr>
        <p:grpSpPr>
          <a:xfrm>
            <a:off x="15871482" y="8784344"/>
            <a:ext cx="1084311" cy="1084311"/>
            <a:chOff x="0" y="0"/>
            <a:chExt cx="1445748" cy="1445748"/>
          </a:xfrm>
        </p:grpSpPr>
        <p:sp>
          <p:nvSpPr>
            <p:cNvPr id="62" name="Freeform 62"/>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3" name="Group 63"/>
          <p:cNvGrpSpPr/>
          <p:nvPr/>
        </p:nvGrpSpPr>
        <p:grpSpPr>
          <a:xfrm>
            <a:off x="16064474" y="8784344"/>
            <a:ext cx="1084443" cy="1084311"/>
            <a:chOff x="0" y="0"/>
            <a:chExt cx="1445924" cy="1445748"/>
          </a:xfrm>
        </p:grpSpPr>
        <p:sp>
          <p:nvSpPr>
            <p:cNvPr id="64" name="Freeform 64"/>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5" name="Group 65"/>
          <p:cNvGrpSpPr/>
          <p:nvPr/>
        </p:nvGrpSpPr>
        <p:grpSpPr>
          <a:xfrm>
            <a:off x="16257597" y="8784344"/>
            <a:ext cx="1084443" cy="1084311"/>
            <a:chOff x="0" y="0"/>
            <a:chExt cx="1445924" cy="1445748"/>
          </a:xfrm>
        </p:grpSpPr>
        <p:sp>
          <p:nvSpPr>
            <p:cNvPr id="66" name="Freeform 6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67" name="Group 67"/>
          <p:cNvGrpSpPr/>
          <p:nvPr/>
        </p:nvGrpSpPr>
        <p:grpSpPr>
          <a:xfrm>
            <a:off x="16450721" y="8784344"/>
            <a:ext cx="1084443" cy="1084311"/>
            <a:chOff x="0" y="0"/>
            <a:chExt cx="1445924" cy="1445748"/>
          </a:xfrm>
        </p:grpSpPr>
        <p:sp>
          <p:nvSpPr>
            <p:cNvPr id="68" name="Freeform 6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9" name="Group 69"/>
          <p:cNvGrpSpPr/>
          <p:nvPr/>
        </p:nvGrpSpPr>
        <p:grpSpPr>
          <a:xfrm>
            <a:off x="16643844" y="8784344"/>
            <a:ext cx="1084311" cy="1084311"/>
            <a:chOff x="0" y="0"/>
            <a:chExt cx="1445748" cy="1445748"/>
          </a:xfrm>
        </p:grpSpPr>
        <p:sp>
          <p:nvSpPr>
            <p:cNvPr id="70" name="Freeform 7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1" name="Group 71"/>
          <p:cNvGrpSpPr/>
          <p:nvPr/>
        </p:nvGrpSpPr>
        <p:grpSpPr>
          <a:xfrm>
            <a:off x="16836836" y="8784344"/>
            <a:ext cx="1084443" cy="1084311"/>
            <a:chOff x="0" y="0"/>
            <a:chExt cx="1445924" cy="1445748"/>
          </a:xfrm>
        </p:grpSpPr>
        <p:sp>
          <p:nvSpPr>
            <p:cNvPr id="72" name="Freeform 7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3" name="Group 73"/>
          <p:cNvGrpSpPr/>
          <p:nvPr/>
        </p:nvGrpSpPr>
        <p:grpSpPr>
          <a:xfrm>
            <a:off x="17029960" y="8784344"/>
            <a:ext cx="1084443" cy="1084311"/>
            <a:chOff x="0" y="0"/>
            <a:chExt cx="1445924" cy="1445748"/>
          </a:xfrm>
        </p:grpSpPr>
        <p:sp>
          <p:nvSpPr>
            <p:cNvPr id="74" name="Freeform 7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5" name="Group 75"/>
          <p:cNvGrpSpPr/>
          <p:nvPr/>
        </p:nvGrpSpPr>
        <p:grpSpPr>
          <a:xfrm>
            <a:off x="17223083" y="8784344"/>
            <a:ext cx="1084443" cy="1084311"/>
            <a:chOff x="0" y="0"/>
            <a:chExt cx="1445924" cy="1445748"/>
          </a:xfrm>
        </p:grpSpPr>
        <p:sp>
          <p:nvSpPr>
            <p:cNvPr id="76" name="Freeform 7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7" name="Group 77"/>
          <p:cNvGrpSpPr/>
          <p:nvPr/>
        </p:nvGrpSpPr>
        <p:grpSpPr>
          <a:xfrm>
            <a:off x="17416207" y="8784344"/>
            <a:ext cx="1084443" cy="1084311"/>
            <a:chOff x="0" y="0"/>
            <a:chExt cx="1445924" cy="1445748"/>
          </a:xfrm>
        </p:grpSpPr>
        <p:sp>
          <p:nvSpPr>
            <p:cNvPr id="78" name="Freeform 7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9" name="Group 79"/>
          <p:cNvGrpSpPr/>
          <p:nvPr/>
        </p:nvGrpSpPr>
        <p:grpSpPr>
          <a:xfrm>
            <a:off x="17609331" y="8784344"/>
            <a:ext cx="1084311" cy="1084311"/>
            <a:chOff x="0" y="0"/>
            <a:chExt cx="1445748" cy="1445748"/>
          </a:xfrm>
        </p:grpSpPr>
        <p:sp>
          <p:nvSpPr>
            <p:cNvPr id="80" name="Freeform 8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1" name="Group 81"/>
          <p:cNvGrpSpPr/>
          <p:nvPr/>
        </p:nvGrpSpPr>
        <p:grpSpPr>
          <a:xfrm>
            <a:off x="17802322" y="8784344"/>
            <a:ext cx="1084443" cy="1084311"/>
            <a:chOff x="0" y="0"/>
            <a:chExt cx="1445924" cy="1445748"/>
          </a:xfrm>
        </p:grpSpPr>
        <p:sp>
          <p:nvSpPr>
            <p:cNvPr id="82" name="Freeform 8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3" name="Group 83"/>
          <p:cNvGrpSpPr/>
          <p:nvPr/>
        </p:nvGrpSpPr>
        <p:grpSpPr>
          <a:xfrm>
            <a:off x="17995446" y="8784344"/>
            <a:ext cx="1084443" cy="1084311"/>
            <a:chOff x="0" y="0"/>
            <a:chExt cx="1445924" cy="1445748"/>
          </a:xfrm>
        </p:grpSpPr>
        <p:sp>
          <p:nvSpPr>
            <p:cNvPr id="84" name="Freeform 8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85" name="Group 85"/>
          <p:cNvGrpSpPr/>
          <p:nvPr/>
        </p:nvGrpSpPr>
        <p:grpSpPr>
          <a:xfrm>
            <a:off x="18188569" y="8784344"/>
            <a:ext cx="1084443" cy="1084311"/>
            <a:chOff x="0" y="0"/>
            <a:chExt cx="1445924" cy="1445748"/>
          </a:xfrm>
        </p:grpSpPr>
        <p:sp>
          <p:nvSpPr>
            <p:cNvPr id="86" name="Freeform 8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sp>
        <p:nvSpPr>
          <p:cNvPr id="87" name="TextBox 87"/>
          <p:cNvSpPr txBox="1"/>
          <p:nvPr/>
        </p:nvSpPr>
        <p:spPr>
          <a:xfrm>
            <a:off x="405828" y="1767132"/>
            <a:ext cx="17708575" cy="8001000"/>
          </a:xfrm>
          <a:prstGeom prst="rect">
            <a:avLst/>
          </a:prstGeom>
        </p:spPr>
        <p:txBody>
          <a:bodyPr lIns="0" tIns="0" rIns="0" bIns="0" rtlCol="0" anchor="t">
            <a:spAutoFit/>
          </a:bodyPr>
          <a:lstStyle/>
          <a:p>
            <a:pPr algn="just">
              <a:lnSpc>
                <a:spcPts val="4216"/>
              </a:lnSpc>
            </a:pPr>
            <a:r>
              <a:rPr lang="en-US" sz="3513">
                <a:solidFill>
                  <a:srgbClr val="FFFFFF"/>
                </a:solidFill>
                <a:latin typeface="Bai Jamjuree"/>
              </a:rPr>
              <a:t>BPJS Kesehatan beroperasi sejak 1 Januari 2014 sampai sekarang mengalami banyak tantangan dalam melaksanakan program Jaminan Kesehatan Nasional (JKN), yaitu salah satunya mencegah terjadinya tindak kecurangan (fraud). Fraud adalah tindakan yang dilakukan untuk mencari keuntungan dengan melakukan kesalahan terhadap kebenaran yang ada. Tindak kecurangan dalam BPJS berpotensi dilakukan oleh peserta seperti membuat pernyataan yang tidak benar dalam hal eligibilitas (memalsukan status kepesertaan) untuk memperoleh pelayanan kesehatan, memanfaatkan halnya untuk pelayanan yang tidak perlu dengan cara memalsukan kondisi kesehatan, memberikan gratifikasi kepada pemberi pelayanan agar bersedia memberi pelayanan yang tidak sesuai, memanipulasi penghasilan agar tidak perlu membayar iuran terlalu besar. Dan tujuan dari proyek ini adalah untuk mengembangkan sebuah model data mining untuk melakukan prediksi potensi terjadinya fraud pada klaim pelayanan Rumah Sakit berdasarkan dataset train yang terdiri dari 200.217 observasi dan 53 variabel.</a:t>
            </a:r>
          </a:p>
          <a:p>
            <a:pPr algn="just">
              <a:lnSpc>
                <a:spcPts val="4216"/>
              </a:lnSpc>
            </a:pPr>
            <a:endParaRPr lang="en-US" sz="3513">
              <a:solidFill>
                <a:srgbClr val="FFFFFF"/>
              </a:solidFill>
              <a:latin typeface="Bai Jamjuree"/>
            </a:endParaRPr>
          </a:p>
        </p:txBody>
      </p:sp>
      <p:pic>
        <p:nvPicPr>
          <p:cNvPr id="88" name="Picture 88"/>
          <p:cNvPicPr>
            <a:picLocks noChangeAspect="1"/>
          </p:cNvPicPr>
          <p:nvPr/>
        </p:nvPicPr>
        <p:blipFill>
          <a:blip r:embed="rId4"/>
          <a:srcRect/>
          <a:stretch>
            <a:fillRect/>
          </a:stretch>
        </p:blipFill>
        <p:spPr>
          <a:xfrm rot="1254324">
            <a:off x="12966683" y="1845637"/>
            <a:ext cx="8512800" cy="62143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18" y="8032150"/>
            <a:ext cx="18706426" cy="5362500"/>
          </a:xfrm>
          <a:prstGeom prst="rect">
            <a:avLst/>
          </a:prstGeom>
        </p:spPr>
      </p:pic>
      <p:grpSp>
        <p:nvGrpSpPr>
          <p:cNvPr id="4" name="Group 4"/>
          <p:cNvGrpSpPr/>
          <p:nvPr/>
        </p:nvGrpSpPr>
        <p:grpSpPr>
          <a:xfrm>
            <a:off x="16966362" y="8356625"/>
            <a:ext cx="560665" cy="244951"/>
            <a:chOff x="0" y="0"/>
            <a:chExt cx="747554" cy="326601"/>
          </a:xfrm>
        </p:grpSpPr>
        <p:sp>
          <p:nvSpPr>
            <p:cNvPr id="5" name="Freeform 5"/>
            <p:cNvSpPr/>
            <p:nvPr/>
          </p:nvSpPr>
          <p:spPr>
            <a:xfrm>
              <a:off x="127" y="0"/>
              <a:ext cx="747395" cy="326644"/>
            </a:xfrm>
            <a:custGeom>
              <a:avLst/>
              <a:gdLst/>
              <a:ahLst/>
              <a:cxnLst/>
              <a:rect l="l" t="t" r="r" b="b"/>
              <a:pathLst>
                <a:path w="747395" h="326644">
                  <a:moveTo>
                    <a:pt x="747395" y="0"/>
                  </a:moveTo>
                  <a:cubicBezTo>
                    <a:pt x="722122" y="186817"/>
                    <a:pt x="562229" y="326644"/>
                    <a:pt x="373634" y="326644"/>
                  </a:cubicBezTo>
                  <a:cubicBezTo>
                    <a:pt x="185039" y="326644"/>
                    <a:pt x="25146" y="186817"/>
                    <a:pt x="0" y="0"/>
                  </a:cubicBezTo>
                  <a:close/>
                </a:path>
              </a:pathLst>
            </a:custGeom>
            <a:solidFill>
              <a:srgbClr val="72F49A"/>
            </a:solidFill>
          </p:spPr>
        </p:sp>
      </p:grpSp>
      <p:grpSp>
        <p:nvGrpSpPr>
          <p:cNvPr id="6" name="Group 6"/>
          <p:cNvGrpSpPr/>
          <p:nvPr/>
        </p:nvGrpSpPr>
        <p:grpSpPr>
          <a:xfrm>
            <a:off x="16972361" y="8032140"/>
            <a:ext cx="560665" cy="246260"/>
            <a:chOff x="0" y="0"/>
            <a:chExt cx="747554" cy="328347"/>
          </a:xfrm>
        </p:grpSpPr>
        <p:sp>
          <p:nvSpPr>
            <p:cNvPr id="7" name="Freeform 7"/>
            <p:cNvSpPr/>
            <p:nvPr/>
          </p:nvSpPr>
          <p:spPr>
            <a:xfrm>
              <a:off x="127" y="0"/>
              <a:ext cx="747395" cy="328295"/>
            </a:xfrm>
            <a:custGeom>
              <a:avLst/>
              <a:gdLst/>
              <a:ahLst/>
              <a:cxnLst/>
              <a:rect l="l" t="t" r="r" b="b"/>
              <a:pathLst>
                <a:path w="747395" h="328295">
                  <a:moveTo>
                    <a:pt x="747395" y="0"/>
                  </a:moveTo>
                  <a:cubicBezTo>
                    <a:pt x="723773" y="186817"/>
                    <a:pt x="563880" y="328295"/>
                    <a:pt x="373634" y="328295"/>
                  </a:cubicBezTo>
                  <a:cubicBezTo>
                    <a:pt x="185039" y="328295"/>
                    <a:pt x="25146" y="186817"/>
                    <a:pt x="0" y="0"/>
                  </a:cubicBezTo>
                  <a:close/>
                </a:path>
              </a:pathLst>
            </a:custGeom>
            <a:solidFill>
              <a:srgbClr val="72F49A"/>
            </a:solidFill>
          </p:spPr>
        </p:sp>
      </p:grpSp>
      <p:grpSp>
        <p:nvGrpSpPr>
          <p:cNvPr id="8" name="Group 8"/>
          <p:cNvGrpSpPr/>
          <p:nvPr/>
        </p:nvGrpSpPr>
        <p:grpSpPr>
          <a:xfrm>
            <a:off x="18387599" y="266185"/>
            <a:ext cx="29771" cy="1462744"/>
            <a:chOff x="0" y="0"/>
            <a:chExt cx="39695" cy="1950325"/>
          </a:xfrm>
        </p:grpSpPr>
        <p:sp>
          <p:nvSpPr>
            <p:cNvPr id="9" name="Freeform 9"/>
            <p:cNvSpPr/>
            <p:nvPr/>
          </p:nvSpPr>
          <p:spPr>
            <a:xfrm>
              <a:off x="12954"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0" name="Group 10"/>
          <p:cNvGrpSpPr/>
          <p:nvPr/>
        </p:nvGrpSpPr>
        <p:grpSpPr>
          <a:xfrm>
            <a:off x="18540000" y="342308"/>
            <a:ext cx="398993" cy="1412906"/>
            <a:chOff x="0" y="0"/>
            <a:chExt cx="531991" cy="1883875"/>
          </a:xfrm>
        </p:grpSpPr>
        <p:sp>
          <p:nvSpPr>
            <p:cNvPr id="11" name="Freeform 11"/>
            <p:cNvSpPr/>
            <p:nvPr/>
          </p:nvSpPr>
          <p:spPr>
            <a:xfrm>
              <a:off x="12700" y="12954"/>
              <a:ext cx="492506" cy="1844167"/>
            </a:xfrm>
            <a:custGeom>
              <a:avLst/>
              <a:gdLst/>
              <a:ahLst/>
              <a:cxnLst/>
              <a:rect l="l" t="t" r="r" b="b"/>
              <a:pathLst>
                <a:path w="492506" h="1844167">
                  <a:moveTo>
                    <a:pt x="492506" y="0"/>
                  </a:moveTo>
                  <a:lnTo>
                    <a:pt x="0" y="1844167"/>
                  </a:lnTo>
                </a:path>
              </a:pathLst>
            </a:custGeom>
            <a:solidFill>
              <a:srgbClr val="000000">
                <a:alpha val="0"/>
              </a:srgbClr>
            </a:solidFill>
          </p:spPr>
        </p:sp>
      </p:grpSp>
      <p:grpSp>
        <p:nvGrpSpPr>
          <p:cNvPr id="12" name="Group 12"/>
          <p:cNvGrpSpPr/>
          <p:nvPr/>
        </p:nvGrpSpPr>
        <p:grpSpPr>
          <a:xfrm>
            <a:off x="18677665" y="553359"/>
            <a:ext cx="744815" cy="1269321"/>
            <a:chOff x="0" y="0"/>
            <a:chExt cx="993086" cy="1692427"/>
          </a:xfrm>
        </p:grpSpPr>
        <p:sp>
          <p:nvSpPr>
            <p:cNvPr id="13" name="Freeform 13"/>
            <p:cNvSpPr/>
            <p:nvPr/>
          </p:nvSpPr>
          <p:spPr>
            <a:xfrm>
              <a:off x="12954" y="12700"/>
              <a:ext cx="953389" cy="1652778"/>
            </a:xfrm>
            <a:custGeom>
              <a:avLst/>
              <a:gdLst/>
              <a:ahLst/>
              <a:cxnLst/>
              <a:rect l="l" t="t" r="r" b="b"/>
              <a:pathLst>
                <a:path w="953389" h="1652778">
                  <a:moveTo>
                    <a:pt x="953389" y="0"/>
                  </a:moveTo>
                  <a:lnTo>
                    <a:pt x="0" y="1652778"/>
                  </a:lnTo>
                </a:path>
              </a:pathLst>
            </a:custGeom>
            <a:solidFill>
              <a:srgbClr val="000000">
                <a:alpha val="0"/>
              </a:srgbClr>
            </a:solidFill>
          </p:spPr>
        </p:sp>
      </p:grpSp>
      <p:grpSp>
        <p:nvGrpSpPr>
          <p:cNvPr id="14" name="Group 14"/>
          <p:cNvGrpSpPr/>
          <p:nvPr/>
        </p:nvGrpSpPr>
        <p:grpSpPr>
          <a:xfrm>
            <a:off x="18794966" y="881556"/>
            <a:ext cx="1040799" cy="1040799"/>
            <a:chOff x="0" y="0"/>
            <a:chExt cx="1387732" cy="1387732"/>
          </a:xfrm>
        </p:grpSpPr>
        <p:sp>
          <p:nvSpPr>
            <p:cNvPr id="15" name="Freeform 15"/>
            <p:cNvSpPr/>
            <p:nvPr/>
          </p:nvSpPr>
          <p:spPr>
            <a:xfrm>
              <a:off x="12700" y="12700"/>
              <a:ext cx="1347978" cy="1347978"/>
            </a:xfrm>
            <a:custGeom>
              <a:avLst/>
              <a:gdLst/>
              <a:ahLst/>
              <a:cxnLst/>
              <a:rect l="l" t="t" r="r" b="b"/>
              <a:pathLst>
                <a:path w="1347978" h="1347978">
                  <a:moveTo>
                    <a:pt x="1347978" y="0"/>
                  </a:moveTo>
                  <a:lnTo>
                    <a:pt x="0" y="1347978"/>
                  </a:lnTo>
                </a:path>
              </a:pathLst>
            </a:custGeom>
            <a:solidFill>
              <a:srgbClr val="000000">
                <a:alpha val="0"/>
              </a:srgbClr>
            </a:solidFill>
          </p:spPr>
        </p:sp>
      </p:grpSp>
      <p:grpSp>
        <p:nvGrpSpPr>
          <p:cNvPr id="16" name="Group 16"/>
          <p:cNvGrpSpPr/>
          <p:nvPr/>
        </p:nvGrpSpPr>
        <p:grpSpPr>
          <a:xfrm>
            <a:off x="18879905" y="1303504"/>
            <a:ext cx="1269321" cy="747700"/>
            <a:chOff x="0" y="0"/>
            <a:chExt cx="1692427" cy="996934"/>
          </a:xfrm>
        </p:grpSpPr>
        <p:sp>
          <p:nvSpPr>
            <p:cNvPr id="17" name="Freeform 1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8" name="Group 18"/>
          <p:cNvGrpSpPr/>
          <p:nvPr/>
        </p:nvGrpSpPr>
        <p:grpSpPr>
          <a:xfrm>
            <a:off x="18929745" y="1792915"/>
            <a:ext cx="1412906" cy="401879"/>
            <a:chOff x="0" y="0"/>
            <a:chExt cx="1883875" cy="535838"/>
          </a:xfrm>
        </p:grpSpPr>
        <p:sp>
          <p:nvSpPr>
            <p:cNvPr id="19" name="Freeform 19"/>
            <p:cNvSpPr/>
            <p:nvPr/>
          </p:nvSpPr>
          <p:spPr>
            <a:xfrm>
              <a:off x="12954"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0" name="Group 20"/>
          <p:cNvGrpSpPr/>
          <p:nvPr/>
        </p:nvGrpSpPr>
        <p:grpSpPr>
          <a:xfrm>
            <a:off x="18941444" y="2317427"/>
            <a:ext cx="1462744" cy="29771"/>
            <a:chOff x="0" y="0"/>
            <a:chExt cx="1950325" cy="39695"/>
          </a:xfrm>
        </p:grpSpPr>
        <p:sp>
          <p:nvSpPr>
            <p:cNvPr id="21" name="Freeform 21"/>
            <p:cNvSpPr/>
            <p:nvPr/>
          </p:nvSpPr>
          <p:spPr>
            <a:xfrm>
              <a:off x="12954" y="12954"/>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22" name="Group 22"/>
          <p:cNvGrpSpPr/>
          <p:nvPr/>
        </p:nvGrpSpPr>
        <p:grpSpPr>
          <a:xfrm>
            <a:off x="18912120" y="2466939"/>
            <a:ext cx="1415944" cy="401879"/>
            <a:chOff x="0" y="0"/>
            <a:chExt cx="1887926" cy="535838"/>
          </a:xfrm>
        </p:grpSpPr>
        <p:sp>
          <p:nvSpPr>
            <p:cNvPr id="23" name="Freeform 23"/>
            <p:cNvSpPr/>
            <p:nvPr/>
          </p:nvSpPr>
          <p:spPr>
            <a:xfrm>
              <a:off x="12954" y="12700"/>
              <a:ext cx="1847977" cy="496316"/>
            </a:xfrm>
            <a:custGeom>
              <a:avLst/>
              <a:gdLst/>
              <a:ahLst/>
              <a:cxnLst/>
              <a:rect l="l" t="t" r="r" b="b"/>
              <a:pathLst>
                <a:path w="1847977" h="496316">
                  <a:moveTo>
                    <a:pt x="1847977" y="496316"/>
                  </a:moveTo>
                  <a:lnTo>
                    <a:pt x="0" y="0"/>
                  </a:lnTo>
                </a:path>
              </a:pathLst>
            </a:custGeom>
            <a:solidFill>
              <a:srgbClr val="000000">
                <a:alpha val="0"/>
              </a:srgbClr>
            </a:solidFill>
          </p:spPr>
        </p:sp>
      </p:grpSp>
      <p:grpSp>
        <p:nvGrpSpPr>
          <p:cNvPr id="24" name="Group 24"/>
          <p:cNvGrpSpPr/>
          <p:nvPr/>
        </p:nvGrpSpPr>
        <p:grpSpPr>
          <a:xfrm>
            <a:off x="18847692" y="2607636"/>
            <a:ext cx="1269321" cy="744815"/>
            <a:chOff x="0" y="0"/>
            <a:chExt cx="1692427" cy="993086"/>
          </a:xfrm>
        </p:grpSpPr>
        <p:sp>
          <p:nvSpPr>
            <p:cNvPr id="25" name="Freeform 25"/>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26" name="Group 26"/>
          <p:cNvGrpSpPr/>
          <p:nvPr/>
        </p:nvGrpSpPr>
        <p:grpSpPr>
          <a:xfrm>
            <a:off x="18745131" y="2721899"/>
            <a:ext cx="1043685" cy="1043685"/>
            <a:chOff x="0" y="0"/>
            <a:chExt cx="1391580" cy="1391580"/>
          </a:xfrm>
        </p:grpSpPr>
        <p:sp>
          <p:nvSpPr>
            <p:cNvPr id="27" name="Freeform 27"/>
            <p:cNvSpPr/>
            <p:nvPr/>
          </p:nvSpPr>
          <p:spPr>
            <a:xfrm>
              <a:off x="12954" y="12700"/>
              <a:ext cx="1351788" cy="1352042"/>
            </a:xfrm>
            <a:custGeom>
              <a:avLst/>
              <a:gdLst/>
              <a:ahLst/>
              <a:cxnLst/>
              <a:rect l="l" t="t" r="r" b="b"/>
              <a:pathLst>
                <a:path w="1351788" h="1352042">
                  <a:moveTo>
                    <a:pt x="1351788" y="1352042"/>
                  </a:moveTo>
                  <a:lnTo>
                    <a:pt x="0" y="0"/>
                  </a:lnTo>
                </a:path>
              </a:pathLst>
            </a:custGeom>
            <a:solidFill>
              <a:srgbClr val="000000">
                <a:alpha val="0"/>
              </a:srgbClr>
            </a:solidFill>
          </p:spPr>
        </p:sp>
      </p:grpSp>
      <p:grpSp>
        <p:nvGrpSpPr>
          <p:cNvPr id="28" name="Group 28"/>
          <p:cNvGrpSpPr/>
          <p:nvPr/>
        </p:nvGrpSpPr>
        <p:grpSpPr>
          <a:xfrm>
            <a:off x="18619164" y="2809723"/>
            <a:ext cx="744815" cy="1269473"/>
            <a:chOff x="0" y="0"/>
            <a:chExt cx="993086" cy="1692631"/>
          </a:xfrm>
        </p:grpSpPr>
        <p:sp>
          <p:nvSpPr>
            <p:cNvPr id="29" name="Freeform 29"/>
            <p:cNvSpPr/>
            <p:nvPr/>
          </p:nvSpPr>
          <p:spPr>
            <a:xfrm>
              <a:off x="12700" y="12954"/>
              <a:ext cx="953389" cy="1652651"/>
            </a:xfrm>
            <a:custGeom>
              <a:avLst/>
              <a:gdLst/>
              <a:ahLst/>
              <a:cxnLst/>
              <a:rect l="l" t="t" r="r" b="b"/>
              <a:pathLst>
                <a:path w="953389" h="1652651">
                  <a:moveTo>
                    <a:pt x="953389" y="1652651"/>
                  </a:moveTo>
                  <a:lnTo>
                    <a:pt x="0" y="0"/>
                  </a:lnTo>
                </a:path>
              </a:pathLst>
            </a:custGeom>
            <a:solidFill>
              <a:srgbClr val="000000">
                <a:alpha val="0"/>
              </a:srgbClr>
            </a:solidFill>
          </p:spPr>
        </p:sp>
      </p:grpSp>
      <p:grpSp>
        <p:nvGrpSpPr>
          <p:cNvPr id="30" name="Group 30"/>
          <p:cNvGrpSpPr/>
          <p:nvPr/>
        </p:nvGrpSpPr>
        <p:grpSpPr>
          <a:xfrm>
            <a:off x="18475576" y="2859561"/>
            <a:ext cx="398993" cy="1413059"/>
            <a:chOff x="0" y="0"/>
            <a:chExt cx="531991" cy="1884078"/>
          </a:xfrm>
        </p:grpSpPr>
        <p:sp>
          <p:nvSpPr>
            <p:cNvPr id="31" name="Freeform 31"/>
            <p:cNvSpPr/>
            <p:nvPr/>
          </p:nvSpPr>
          <p:spPr>
            <a:xfrm>
              <a:off x="12700" y="12954"/>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32" name="Group 32"/>
          <p:cNvGrpSpPr/>
          <p:nvPr/>
        </p:nvGrpSpPr>
        <p:grpSpPr>
          <a:xfrm>
            <a:off x="18323174" y="2871259"/>
            <a:ext cx="29771" cy="1462896"/>
            <a:chOff x="0" y="0"/>
            <a:chExt cx="39695" cy="1950528"/>
          </a:xfrm>
        </p:grpSpPr>
        <p:sp>
          <p:nvSpPr>
            <p:cNvPr id="33" name="Freeform 33"/>
            <p:cNvSpPr/>
            <p:nvPr/>
          </p:nvSpPr>
          <p:spPr>
            <a:xfrm>
              <a:off x="12700"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34" name="Group 34"/>
          <p:cNvGrpSpPr/>
          <p:nvPr/>
        </p:nvGrpSpPr>
        <p:grpSpPr>
          <a:xfrm>
            <a:off x="17801554" y="2842088"/>
            <a:ext cx="398993" cy="1412906"/>
            <a:chOff x="0" y="0"/>
            <a:chExt cx="531991" cy="1883875"/>
          </a:xfrm>
        </p:grpSpPr>
        <p:sp>
          <p:nvSpPr>
            <p:cNvPr id="35" name="Freeform 35"/>
            <p:cNvSpPr/>
            <p:nvPr/>
          </p:nvSpPr>
          <p:spPr>
            <a:xfrm>
              <a:off x="12700" y="12700"/>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36" name="Group 36"/>
          <p:cNvGrpSpPr/>
          <p:nvPr/>
        </p:nvGrpSpPr>
        <p:grpSpPr>
          <a:xfrm>
            <a:off x="17317921" y="2774625"/>
            <a:ext cx="744815" cy="1269321"/>
            <a:chOff x="0" y="0"/>
            <a:chExt cx="993086" cy="1692427"/>
          </a:xfrm>
        </p:grpSpPr>
        <p:sp>
          <p:nvSpPr>
            <p:cNvPr id="37" name="Freeform 37"/>
            <p:cNvSpPr/>
            <p:nvPr/>
          </p:nvSpPr>
          <p:spPr>
            <a:xfrm>
              <a:off x="12954" y="12700"/>
              <a:ext cx="953389" cy="1652905"/>
            </a:xfrm>
            <a:custGeom>
              <a:avLst/>
              <a:gdLst/>
              <a:ahLst/>
              <a:cxnLst/>
              <a:rect l="l" t="t" r="r" b="b"/>
              <a:pathLst>
                <a:path w="953389" h="1652905">
                  <a:moveTo>
                    <a:pt x="0" y="1652905"/>
                  </a:moveTo>
                  <a:lnTo>
                    <a:pt x="953389" y="0"/>
                  </a:lnTo>
                </a:path>
              </a:pathLst>
            </a:custGeom>
            <a:solidFill>
              <a:srgbClr val="000000">
                <a:alpha val="0"/>
              </a:srgbClr>
            </a:solidFill>
          </p:spPr>
        </p:sp>
      </p:grpSp>
      <p:grpSp>
        <p:nvGrpSpPr>
          <p:cNvPr id="38" name="Group 38"/>
          <p:cNvGrpSpPr/>
          <p:nvPr/>
        </p:nvGrpSpPr>
        <p:grpSpPr>
          <a:xfrm>
            <a:off x="16904785" y="2674950"/>
            <a:ext cx="1040799" cy="1043685"/>
            <a:chOff x="0" y="0"/>
            <a:chExt cx="1387732" cy="1391580"/>
          </a:xfrm>
        </p:grpSpPr>
        <p:sp>
          <p:nvSpPr>
            <p:cNvPr id="39" name="Freeform 39"/>
            <p:cNvSpPr/>
            <p:nvPr/>
          </p:nvSpPr>
          <p:spPr>
            <a:xfrm>
              <a:off x="12700" y="12954"/>
              <a:ext cx="1347978" cy="1351788"/>
            </a:xfrm>
            <a:custGeom>
              <a:avLst/>
              <a:gdLst/>
              <a:ahLst/>
              <a:cxnLst/>
              <a:rect l="l" t="t" r="r" b="b"/>
              <a:pathLst>
                <a:path w="1347978" h="1351788">
                  <a:moveTo>
                    <a:pt x="0" y="1351788"/>
                  </a:moveTo>
                  <a:lnTo>
                    <a:pt x="1347978" y="0"/>
                  </a:lnTo>
                </a:path>
              </a:pathLst>
            </a:custGeom>
            <a:solidFill>
              <a:srgbClr val="000000">
                <a:alpha val="0"/>
              </a:srgbClr>
            </a:solidFill>
          </p:spPr>
        </p:sp>
      </p:grpSp>
      <p:grpSp>
        <p:nvGrpSpPr>
          <p:cNvPr id="40" name="Group 40"/>
          <p:cNvGrpSpPr/>
          <p:nvPr/>
        </p:nvGrpSpPr>
        <p:grpSpPr>
          <a:xfrm>
            <a:off x="16591176" y="2548986"/>
            <a:ext cx="1269473" cy="744815"/>
            <a:chOff x="0" y="0"/>
            <a:chExt cx="1692631" cy="993086"/>
          </a:xfrm>
        </p:grpSpPr>
        <p:sp>
          <p:nvSpPr>
            <p:cNvPr id="41" name="Freeform 41"/>
            <p:cNvSpPr/>
            <p:nvPr/>
          </p:nvSpPr>
          <p:spPr>
            <a:xfrm>
              <a:off x="12954" y="12700"/>
              <a:ext cx="1652651" cy="953389"/>
            </a:xfrm>
            <a:custGeom>
              <a:avLst/>
              <a:gdLst/>
              <a:ahLst/>
              <a:cxnLst/>
              <a:rect l="l" t="t" r="r" b="b"/>
              <a:pathLst>
                <a:path w="1652651" h="953389">
                  <a:moveTo>
                    <a:pt x="0" y="953389"/>
                  </a:moveTo>
                  <a:lnTo>
                    <a:pt x="1652651" y="0"/>
                  </a:lnTo>
                </a:path>
              </a:pathLst>
            </a:custGeom>
            <a:solidFill>
              <a:srgbClr val="000000">
                <a:alpha val="0"/>
              </a:srgbClr>
            </a:solidFill>
          </p:spPr>
        </p:sp>
      </p:grpSp>
      <p:grpSp>
        <p:nvGrpSpPr>
          <p:cNvPr id="42" name="Group 42"/>
          <p:cNvGrpSpPr/>
          <p:nvPr/>
        </p:nvGrpSpPr>
        <p:grpSpPr>
          <a:xfrm>
            <a:off x="16397752" y="2402515"/>
            <a:ext cx="1413059" cy="401879"/>
            <a:chOff x="0" y="0"/>
            <a:chExt cx="1884078" cy="535838"/>
          </a:xfrm>
        </p:grpSpPr>
        <p:sp>
          <p:nvSpPr>
            <p:cNvPr id="43" name="Freeform 43"/>
            <p:cNvSpPr/>
            <p:nvPr/>
          </p:nvSpPr>
          <p:spPr>
            <a:xfrm>
              <a:off x="12954" y="12700"/>
              <a:ext cx="1844167" cy="496189"/>
            </a:xfrm>
            <a:custGeom>
              <a:avLst/>
              <a:gdLst/>
              <a:ahLst/>
              <a:cxnLst/>
              <a:rect l="l" t="t" r="r" b="b"/>
              <a:pathLst>
                <a:path w="1844167" h="496189">
                  <a:moveTo>
                    <a:pt x="0" y="496189"/>
                  </a:moveTo>
                  <a:lnTo>
                    <a:pt x="1844167" y="0"/>
                  </a:lnTo>
                </a:path>
              </a:pathLst>
            </a:custGeom>
            <a:solidFill>
              <a:srgbClr val="000000">
                <a:alpha val="0"/>
              </a:srgbClr>
            </a:solidFill>
          </p:spPr>
        </p:sp>
      </p:grpSp>
      <p:grpSp>
        <p:nvGrpSpPr>
          <p:cNvPr id="44" name="Group 44"/>
          <p:cNvGrpSpPr/>
          <p:nvPr/>
        </p:nvGrpSpPr>
        <p:grpSpPr>
          <a:xfrm>
            <a:off x="16336217" y="2250113"/>
            <a:ext cx="1462896" cy="29771"/>
            <a:chOff x="0" y="0"/>
            <a:chExt cx="1950528" cy="39695"/>
          </a:xfrm>
        </p:grpSpPr>
        <p:sp>
          <p:nvSpPr>
            <p:cNvPr id="45" name="Freeform 45"/>
            <p:cNvSpPr/>
            <p:nvPr/>
          </p:nvSpPr>
          <p:spPr>
            <a:xfrm>
              <a:off x="12954" y="12700"/>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46" name="Group 46"/>
          <p:cNvGrpSpPr/>
          <p:nvPr/>
        </p:nvGrpSpPr>
        <p:grpSpPr>
          <a:xfrm>
            <a:off x="16415378" y="1728490"/>
            <a:ext cx="1412906" cy="401879"/>
            <a:chOff x="0" y="0"/>
            <a:chExt cx="1883875" cy="535838"/>
          </a:xfrm>
        </p:grpSpPr>
        <p:sp>
          <p:nvSpPr>
            <p:cNvPr id="47" name="Freeform 47"/>
            <p:cNvSpPr/>
            <p:nvPr/>
          </p:nvSpPr>
          <p:spPr>
            <a:xfrm>
              <a:off x="12954"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48" name="Group 48"/>
          <p:cNvGrpSpPr/>
          <p:nvPr/>
        </p:nvGrpSpPr>
        <p:grpSpPr>
          <a:xfrm>
            <a:off x="16623388" y="1244854"/>
            <a:ext cx="1269473" cy="747853"/>
            <a:chOff x="0" y="0"/>
            <a:chExt cx="1692631" cy="997137"/>
          </a:xfrm>
        </p:grpSpPr>
        <p:sp>
          <p:nvSpPr>
            <p:cNvPr id="49" name="Freeform 49"/>
            <p:cNvSpPr/>
            <p:nvPr/>
          </p:nvSpPr>
          <p:spPr>
            <a:xfrm>
              <a:off x="12954" y="12954"/>
              <a:ext cx="1652651" cy="957199"/>
            </a:xfrm>
            <a:custGeom>
              <a:avLst/>
              <a:gdLst/>
              <a:ahLst/>
              <a:cxnLst/>
              <a:rect l="l" t="t" r="r" b="b"/>
              <a:pathLst>
                <a:path w="1652651" h="957199">
                  <a:moveTo>
                    <a:pt x="0" y="0"/>
                  </a:moveTo>
                  <a:lnTo>
                    <a:pt x="1652651" y="957199"/>
                  </a:lnTo>
                </a:path>
              </a:pathLst>
            </a:custGeom>
            <a:solidFill>
              <a:srgbClr val="000000">
                <a:alpha val="0"/>
              </a:srgbClr>
            </a:solidFill>
          </p:spPr>
        </p:sp>
      </p:grpSp>
      <p:grpSp>
        <p:nvGrpSpPr>
          <p:cNvPr id="50" name="Group 50"/>
          <p:cNvGrpSpPr/>
          <p:nvPr/>
        </p:nvGrpSpPr>
        <p:grpSpPr>
          <a:xfrm>
            <a:off x="16951737" y="831718"/>
            <a:ext cx="1043685" cy="1043685"/>
            <a:chOff x="0" y="0"/>
            <a:chExt cx="1391580" cy="1391580"/>
          </a:xfrm>
        </p:grpSpPr>
        <p:sp>
          <p:nvSpPr>
            <p:cNvPr id="51" name="Freeform 51"/>
            <p:cNvSpPr/>
            <p:nvPr/>
          </p:nvSpPr>
          <p:spPr>
            <a:xfrm>
              <a:off x="12700" y="12700"/>
              <a:ext cx="1351915" cy="1352042"/>
            </a:xfrm>
            <a:custGeom>
              <a:avLst/>
              <a:gdLst/>
              <a:ahLst/>
              <a:cxnLst/>
              <a:rect l="l" t="t" r="r" b="b"/>
              <a:pathLst>
                <a:path w="1351915" h="1352042">
                  <a:moveTo>
                    <a:pt x="0" y="0"/>
                  </a:moveTo>
                  <a:lnTo>
                    <a:pt x="1351915" y="1352042"/>
                  </a:lnTo>
                </a:path>
              </a:pathLst>
            </a:custGeom>
            <a:solidFill>
              <a:srgbClr val="000000">
                <a:alpha val="0"/>
              </a:srgbClr>
            </a:solidFill>
          </p:spPr>
        </p:sp>
      </p:grpSp>
      <p:grpSp>
        <p:nvGrpSpPr>
          <p:cNvPr id="52" name="Group 52"/>
          <p:cNvGrpSpPr/>
          <p:nvPr/>
        </p:nvGrpSpPr>
        <p:grpSpPr>
          <a:xfrm>
            <a:off x="17376571" y="518106"/>
            <a:ext cx="744815" cy="1272359"/>
            <a:chOff x="0" y="0"/>
            <a:chExt cx="993086" cy="1696478"/>
          </a:xfrm>
        </p:grpSpPr>
        <p:sp>
          <p:nvSpPr>
            <p:cNvPr id="53" name="Freeform 53"/>
            <p:cNvSpPr/>
            <p:nvPr/>
          </p:nvSpPr>
          <p:spPr>
            <a:xfrm>
              <a:off x="12954" y="12954"/>
              <a:ext cx="953389" cy="1656588"/>
            </a:xfrm>
            <a:custGeom>
              <a:avLst/>
              <a:gdLst/>
              <a:ahLst/>
              <a:cxnLst/>
              <a:rect l="l" t="t" r="r" b="b"/>
              <a:pathLst>
                <a:path w="953389" h="1656588">
                  <a:moveTo>
                    <a:pt x="0" y="0"/>
                  </a:moveTo>
                  <a:lnTo>
                    <a:pt x="953389" y="1656588"/>
                  </a:lnTo>
                </a:path>
              </a:pathLst>
            </a:custGeom>
            <a:solidFill>
              <a:srgbClr val="000000">
                <a:alpha val="0"/>
              </a:srgbClr>
            </a:solidFill>
          </p:spPr>
        </p:sp>
      </p:grpSp>
      <p:grpSp>
        <p:nvGrpSpPr>
          <p:cNvPr id="54" name="Group 54"/>
          <p:cNvGrpSpPr/>
          <p:nvPr/>
        </p:nvGrpSpPr>
        <p:grpSpPr>
          <a:xfrm>
            <a:off x="17865979" y="324682"/>
            <a:ext cx="398993" cy="1413059"/>
            <a:chOff x="0" y="0"/>
            <a:chExt cx="531991" cy="1884078"/>
          </a:xfrm>
        </p:grpSpPr>
        <p:sp>
          <p:nvSpPr>
            <p:cNvPr id="55" name="Freeform 55"/>
            <p:cNvSpPr/>
            <p:nvPr/>
          </p:nvSpPr>
          <p:spPr>
            <a:xfrm>
              <a:off x="12954" y="12954"/>
              <a:ext cx="492252" cy="1844167"/>
            </a:xfrm>
            <a:custGeom>
              <a:avLst/>
              <a:gdLst/>
              <a:ahLst/>
              <a:cxnLst/>
              <a:rect l="l" t="t" r="r" b="b"/>
              <a:pathLst>
                <a:path w="492252" h="1844167">
                  <a:moveTo>
                    <a:pt x="0" y="0"/>
                  </a:moveTo>
                  <a:lnTo>
                    <a:pt x="492252" y="1844167"/>
                  </a:lnTo>
                </a:path>
              </a:pathLst>
            </a:custGeom>
            <a:solidFill>
              <a:srgbClr val="000000">
                <a:alpha val="0"/>
              </a:srgbClr>
            </a:solidFill>
          </p:spPr>
        </p:sp>
      </p:grpSp>
      <p:grpSp>
        <p:nvGrpSpPr>
          <p:cNvPr id="56" name="Group 56"/>
          <p:cNvGrpSpPr/>
          <p:nvPr/>
        </p:nvGrpSpPr>
        <p:grpSpPr>
          <a:xfrm>
            <a:off x="18115014" y="280772"/>
            <a:ext cx="223195" cy="1448157"/>
            <a:chOff x="0" y="0"/>
            <a:chExt cx="297593" cy="1930876"/>
          </a:xfrm>
        </p:grpSpPr>
        <p:sp>
          <p:nvSpPr>
            <p:cNvPr id="57" name="Freeform 57"/>
            <p:cNvSpPr/>
            <p:nvPr/>
          </p:nvSpPr>
          <p:spPr>
            <a:xfrm>
              <a:off x="12954" y="12700"/>
              <a:ext cx="257810" cy="1891157"/>
            </a:xfrm>
            <a:custGeom>
              <a:avLst/>
              <a:gdLst/>
              <a:ahLst/>
              <a:cxnLst/>
              <a:rect l="l" t="t" r="r" b="b"/>
              <a:pathLst>
                <a:path w="257810" h="1891157">
                  <a:moveTo>
                    <a:pt x="0" y="0"/>
                  </a:moveTo>
                  <a:lnTo>
                    <a:pt x="257810" y="1891157"/>
                  </a:lnTo>
                </a:path>
              </a:pathLst>
            </a:custGeom>
            <a:solidFill>
              <a:srgbClr val="000000">
                <a:alpha val="0"/>
              </a:srgbClr>
            </a:solidFill>
          </p:spPr>
        </p:sp>
      </p:grpSp>
      <p:grpSp>
        <p:nvGrpSpPr>
          <p:cNvPr id="58" name="Group 58"/>
          <p:cNvGrpSpPr/>
          <p:nvPr/>
        </p:nvGrpSpPr>
        <p:grpSpPr>
          <a:xfrm>
            <a:off x="18463877" y="286695"/>
            <a:ext cx="208455" cy="1451046"/>
            <a:chOff x="0" y="0"/>
            <a:chExt cx="277940" cy="1934728"/>
          </a:xfrm>
        </p:grpSpPr>
        <p:sp>
          <p:nvSpPr>
            <p:cNvPr id="59" name="Freeform 59"/>
            <p:cNvSpPr/>
            <p:nvPr/>
          </p:nvSpPr>
          <p:spPr>
            <a:xfrm>
              <a:off x="12700" y="12700"/>
              <a:ext cx="238252" cy="1895094"/>
            </a:xfrm>
            <a:custGeom>
              <a:avLst/>
              <a:gdLst/>
              <a:ahLst/>
              <a:cxnLst/>
              <a:rect l="l" t="t" r="r" b="b"/>
              <a:pathLst>
                <a:path w="238252" h="1895094">
                  <a:moveTo>
                    <a:pt x="238252" y="0"/>
                  </a:moveTo>
                  <a:lnTo>
                    <a:pt x="0" y="1895094"/>
                  </a:lnTo>
                </a:path>
              </a:pathLst>
            </a:custGeom>
            <a:solidFill>
              <a:srgbClr val="000000">
                <a:alpha val="0"/>
              </a:srgbClr>
            </a:solidFill>
          </p:spPr>
        </p:sp>
      </p:grpSp>
      <p:grpSp>
        <p:nvGrpSpPr>
          <p:cNvPr id="60" name="Group 60"/>
          <p:cNvGrpSpPr/>
          <p:nvPr/>
        </p:nvGrpSpPr>
        <p:grpSpPr>
          <a:xfrm>
            <a:off x="18607466" y="427246"/>
            <a:ext cx="571902" cy="1357297"/>
            <a:chOff x="0" y="0"/>
            <a:chExt cx="762536" cy="1809730"/>
          </a:xfrm>
        </p:grpSpPr>
        <p:sp>
          <p:nvSpPr>
            <p:cNvPr id="61" name="Freeform 61"/>
            <p:cNvSpPr/>
            <p:nvPr/>
          </p:nvSpPr>
          <p:spPr>
            <a:xfrm>
              <a:off x="12700" y="12954"/>
              <a:ext cx="722884" cy="1769999"/>
            </a:xfrm>
            <a:custGeom>
              <a:avLst/>
              <a:gdLst/>
              <a:ahLst/>
              <a:cxnLst/>
              <a:rect l="l" t="t" r="r" b="b"/>
              <a:pathLst>
                <a:path w="722884" h="1769999">
                  <a:moveTo>
                    <a:pt x="722884" y="0"/>
                  </a:moveTo>
                  <a:lnTo>
                    <a:pt x="0" y="1769999"/>
                  </a:lnTo>
                </a:path>
              </a:pathLst>
            </a:custGeom>
            <a:solidFill>
              <a:srgbClr val="000000">
                <a:alpha val="0"/>
              </a:srgbClr>
            </a:solidFill>
          </p:spPr>
        </p:sp>
      </p:grpSp>
      <p:grpSp>
        <p:nvGrpSpPr>
          <p:cNvPr id="62" name="Group 62"/>
          <p:cNvGrpSpPr/>
          <p:nvPr/>
        </p:nvGrpSpPr>
        <p:grpSpPr>
          <a:xfrm>
            <a:off x="18736316" y="696945"/>
            <a:ext cx="897213" cy="1169645"/>
            <a:chOff x="0" y="0"/>
            <a:chExt cx="1196284" cy="1559527"/>
          </a:xfrm>
        </p:grpSpPr>
        <p:sp>
          <p:nvSpPr>
            <p:cNvPr id="63" name="Freeform 63"/>
            <p:cNvSpPr/>
            <p:nvPr/>
          </p:nvSpPr>
          <p:spPr>
            <a:xfrm>
              <a:off x="12954" y="12700"/>
              <a:ext cx="1156589" cy="1520063"/>
            </a:xfrm>
            <a:custGeom>
              <a:avLst/>
              <a:gdLst/>
              <a:ahLst/>
              <a:cxnLst/>
              <a:rect l="l" t="t" r="r" b="b"/>
              <a:pathLst>
                <a:path w="1156589" h="1520063">
                  <a:moveTo>
                    <a:pt x="1156589" y="0"/>
                  </a:moveTo>
                  <a:lnTo>
                    <a:pt x="0" y="1520063"/>
                  </a:lnTo>
                </a:path>
              </a:pathLst>
            </a:custGeom>
            <a:solidFill>
              <a:srgbClr val="000000">
                <a:alpha val="0"/>
              </a:srgbClr>
            </a:solidFill>
          </p:spPr>
        </p:sp>
      </p:grpSp>
      <p:grpSp>
        <p:nvGrpSpPr>
          <p:cNvPr id="64" name="Group 64"/>
          <p:cNvGrpSpPr/>
          <p:nvPr/>
        </p:nvGrpSpPr>
        <p:grpSpPr>
          <a:xfrm>
            <a:off x="18838880" y="1074982"/>
            <a:ext cx="1163874" cy="905873"/>
            <a:chOff x="0" y="0"/>
            <a:chExt cx="1551832" cy="1207831"/>
          </a:xfrm>
        </p:grpSpPr>
        <p:sp>
          <p:nvSpPr>
            <p:cNvPr id="65" name="Freeform 65"/>
            <p:cNvSpPr/>
            <p:nvPr/>
          </p:nvSpPr>
          <p:spPr>
            <a:xfrm>
              <a:off x="12954" y="12700"/>
              <a:ext cx="1512062" cy="1168400"/>
            </a:xfrm>
            <a:custGeom>
              <a:avLst/>
              <a:gdLst/>
              <a:ahLst/>
              <a:cxnLst/>
              <a:rect l="l" t="t" r="r" b="b"/>
              <a:pathLst>
                <a:path w="1512062" h="1168400">
                  <a:moveTo>
                    <a:pt x="1512062" y="0"/>
                  </a:moveTo>
                  <a:lnTo>
                    <a:pt x="0" y="1168400"/>
                  </a:lnTo>
                </a:path>
              </a:pathLst>
            </a:custGeom>
            <a:solidFill>
              <a:srgbClr val="000000">
                <a:alpha val="0"/>
              </a:srgbClr>
            </a:solidFill>
          </p:spPr>
        </p:sp>
      </p:grpSp>
      <p:grpSp>
        <p:nvGrpSpPr>
          <p:cNvPr id="66" name="Group 66"/>
          <p:cNvGrpSpPr/>
          <p:nvPr/>
        </p:nvGrpSpPr>
        <p:grpSpPr>
          <a:xfrm>
            <a:off x="18909231" y="1535067"/>
            <a:ext cx="1351370" cy="583604"/>
            <a:chOff x="0" y="0"/>
            <a:chExt cx="1801827" cy="778138"/>
          </a:xfrm>
        </p:grpSpPr>
        <p:sp>
          <p:nvSpPr>
            <p:cNvPr id="67" name="Freeform 67"/>
            <p:cNvSpPr/>
            <p:nvPr/>
          </p:nvSpPr>
          <p:spPr>
            <a:xfrm>
              <a:off x="12954" y="12700"/>
              <a:ext cx="1762125" cy="738505"/>
            </a:xfrm>
            <a:custGeom>
              <a:avLst/>
              <a:gdLst/>
              <a:ahLst/>
              <a:cxnLst/>
              <a:rect l="l" t="t" r="r" b="b"/>
              <a:pathLst>
                <a:path w="1762125" h="738505">
                  <a:moveTo>
                    <a:pt x="1762125" y="0"/>
                  </a:moveTo>
                  <a:lnTo>
                    <a:pt x="0" y="738505"/>
                  </a:lnTo>
                </a:path>
              </a:pathLst>
            </a:custGeom>
            <a:solidFill>
              <a:srgbClr val="000000">
                <a:alpha val="0"/>
              </a:srgbClr>
            </a:solidFill>
          </p:spPr>
        </p:sp>
      </p:grpSp>
      <p:grpSp>
        <p:nvGrpSpPr>
          <p:cNvPr id="68" name="Group 68"/>
          <p:cNvGrpSpPr/>
          <p:nvPr/>
        </p:nvGrpSpPr>
        <p:grpSpPr>
          <a:xfrm>
            <a:off x="18941444" y="2044991"/>
            <a:ext cx="1448157" cy="223195"/>
            <a:chOff x="0" y="0"/>
            <a:chExt cx="1930876" cy="297593"/>
          </a:xfrm>
        </p:grpSpPr>
        <p:sp>
          <p:nvSpPr>
            <p:cNvPr id="69" name="Freeform 69"/>
            <p:cNvSpPr/>
            <p:nvPr/>
          </p:nvSpPr>
          <p:spPr>
            <a:xfrm>
              <a:off x="12954" y="12700"/>
              <a:ext cx="1890903" cy="257937"/>
            </a:xfrm>
            <a:custGeom>
              <a:avLst/>
              <a:gdLst/>
              <a:ahLst/>
              <a:cxnLst/>
              <a:rect l="l" t="t" r="r" b="b"/>
              <a:pathLst>
                <a:path w="1890903" h="257937">
                  <a:moveTo>
                    <a:pt x="1890903" y="0"/>
                  </a:moveTo>
                  <a:lnTo>
                    <a:pt x="0" y="257937"/>
                  </a:lnTo>
                </a:path>
              </a:pathLst>
            </a:custGeom>
            <a:solidFill>
              <a:srgbClr val="000000">
                <a:alpha val="0"/>
              </a:srgbClr>
            </a:solidFill>
          </p:spPr>
        </p:sp>
      </p:grpSp>
      <p:grpSp>
        <p:nvGrpSpPr>
          <p:cNvPr id="70" name="Group 70"/>
          <p:cNvGrpSpPr/>
          <p:nvPr/>
        </p:nvGrpSpPr>
        <p:grpSpPr>
          <a:xfrm>
            <a:off x="18932631" y="2390661"/>
            <a:ext cx="1451046" cy="211493"/>
            <a:chOff x="0" y="0"/>
            <a:chExt cx="1934728" cy="281991"/>
          </a:xfrm>
        </p:grpSpPr>
        <p:sp>
          <p:nvSpPr>
            <p:cNvPr id="71" name="Freeform 71"/>
            <p:cNvSpPr/>
            <p:nvPr/>
          </p:nvSpPr>
          <p:spPr>
            <a:xfrm>
              <a:off x="12954" y="12954"/>
              <a:ext cx="1894967" cy="242189"/>
            </a:xfrm>
            <a:custGeom>
              <a:avLst/>
              <a:gdLst/>
              <a:ahLst/>
              <a:cxnLst/>
              <a:rect l="l" t="t" r="r" b="b"/>
              <a:pathLst>
                <a:path w="1894967" h="242189">
                  <a:moveTo>
                    <a:pt x="1894967" y="242189"/>
                  </a:moveTo>
                  <a:lnTo>
                    <a:pt x="0" y="0"/>
                  </a:lnTo>
                </a:path>
              </a:pathLst>
            </a:custGeom>
            <a:solidFill>
              <a:srgbClr val="000000">
                <a:alpha val="0"/>
              </a:srgbClr>
            </a:solidFill>
          </p:spPr>
        </p:sp>
      </p:grpSp>
      <p:grpSp>
        <p:nvGrpSpPr>
          <p:cNvPr id="72" name="Group 72"/>
          <p:cNvGrpSpPr/>
          <p:nvPr/>
        </p:nvGrpSpPr>
        <p:grpSpPr>
          <a:xfrm>
            <a:off x="18885831" y="2537288"/>
            <a:ext cx="1354256" cy="571902"/>
            <a:chOff x="0" y="0"/>
            <a:chExt cx="1805675" cy="762536"/>
          </a:xfrm>
        </p:grpSpPr>
        <p:sp>
          <p:nvSpPr>
            <p:cNvPr id="73" name="Freeform 73"/>
            <p:cNvSpPr/>
            <p:nvPr/>
          </p:nvSpPr>
          <p:spPr>
            <a:xfrm>
              <a:off x="12700" y="12700"/>
              <a:ext cx="1766189" cy="722884"/>
            </a:xfrm>
            <a:custGeom>
              <a:avLst/>
              <a:gdLst/>
              <a:ahLst/>
              <a:cxnLst/>
              <a:rect l="l" t="t" r="r" b="b"/>
              <a:pathLst>
                <a:path w="1766189" h="722884">
                  <a:moveTo>
                    <a:pt x="1766189" y="722884"/>
                  </a:moveTo>
                  <a:lnTo>
                    <a:pt x="0" y="0"/>
                  </a:lnTo>
                </a:path>
              </a:pathLst>
            </a:custGeom>
            <a:solidFill>
              <a:srgbClr val="000000">
                <a:alpha val="0"/>
              </a:srgbClr>
            </a:solidFill>
          </p:spPr>
        </p:sp>
      </p:grpSp>
      <p:grpSp>
        <p:nvGrpSpPr>
          <p:cNvPr id="74" name="Group 74"/>
          <p:cNvGrpSpPr/>
          <p:nvPr/>
        </p:nvGrpSpPr>
        <p:grpSpPr>
          <a:xfrm>
            <a:off x="18800740" y="2666137"/>
            <a:ext cx="1172687" cy="897213"/>
            <a:chOff x="0" y="0"/>
            <a:chExt cx="1563582" cy="1196284"/>
          </a:xfrm>
        </p:grpSpPr>
        <p:sp>
          <p:nvSpPr>
            <p:cNvPr id="75" name="Freeform 75"/>
            <p:cNvSpPr/>
            <p:nvPr/>
          </p:nvSpPr>
          <p:spPr>
            <a:xfrm>
              <a:off x="12954" y="12954"/>
              <a:ext cx="1523873" cy="1156589"/>
            </a:xfrm>
            <a:custGeom>
              <a:avLst/>
              <a:gdLst/>
              <a:ahLst/>
              <a:cxnLst/>
              <a:rect l="l" t="t" r="r" b="b"/>
              <a:pathLst>
                <a:path w="1523873" h="1156589">
                  <a:moveTo>
                    <a:pt x="1523873" y="1156589"/>
                  </a:moveTo>
                  <a:lnTo>
                    <a:pt x="0" y="0"/>
                  </a:lnTo>
                </a:path>
              </a:pathLst>
            </a:custGeom>
            <a:solidFill>
              <a:srgbClr val="000000">
                <a:alpha val="0"/>
              </a:srgbClr>
            </a:solidFill>
          </p:spPr>
        </p:sp>
      </p:grpSp>
      <p:grpSp>
        <p:nvGrpSpPr>
          <p:cNvPr id="76" name="Group 76"/>
          <p:cNvGrpSpPr/>
          <p:nvPr/>
        </p:nvGrpSpPr>
        <p:grpSpPr>
          <a:xfrm>
            <a:off x="18689516" y="2768698"/>
            <a:ext cx="905873" cy="1160985"/>
            <a:chOff x="0" y="0"/>
            <a:chExt cx="1207831" cy="1547980"/>
          </a:xfrm>
        </p:grpSpPr>
        <p:sp>
          <p:nvSpPr>
            <p:cNvPr id="77" name="Freeform 77"/>
            <p:cNvSpPr/>
            <p:nvPr/>
          </p:nvSpPr>
          <p:spPr>
            <a:xfrm>
              <a:off x="12700" y="12954"/>
              <a:ext cx="1168400" cy="1508252"/>
            </a:xfrm>
            <a:custGeom>
              <a:avLst/>
              <a:gdLst/>
              <a:ahLst/>
              <a:cxnLst/>
              <a:rect l="l" t="t" r="r" b="b"/>
              <a:pathLst>
                <a:path w="1168400" h="1508252">
                  <a:moveTo>
                    <a:pt x="1168400" y="1508252"/>
                  </a:moveTo>
                  <a:lnTo>
                    <a:pt x="0" y="0"/>
                  </a:lnTo>
                </a:path>
              </a:pathLst>
            </a:custGeom>
            <a:solidFill>
              <a:srgbClr val="000000">
                <a:alpha val="0"/>
              </a:srgbClr>
            </a:solidFill>
          </p:spPr>
        </p:sp>
      </p:grpSp>
      <p:grpSp>
        <p:nvGrpSpPr>
          <p:cNvPr id="78" name="Group 78"/>
          <p:cNvGrpSpPr/>
          <p:nvPr/>
        </p:nvGrpSpPr>
        <p:grpSpPr>
          <a:xfrm>
            <a:off x="18551702" y="2839047"/>
            <a:ext cx="583604" cy="1348482"/>
            <a:chOff x="0" y="0"/>
            <a:chExt cx="778138" cy="1797976"/>
          </a:xfrm>
        </p:grpSpPr>
        <p:sp>
          <p:nvSpPr>
            <p:cNvPr id="79" name="Freeform 79"/>
            <p:cNvSpPr/>
            <p:nvPr/>
          </p:nvSpPr>
          <p:spPr>
            <a:xfrm>
              <a:off x="12954" y="12954"/>
              <a:ext cx="738378" cy="1758188"/>
            </a:xfrm>
            <a:custGeom>
              <a:avLst/>
              <a:gdLst/>
              <a:ahLst/>
              <a:cxnLst/>
              <a:rect l="l" t="t" r="r" b="b"/>
              <a:pathLst>
                <a:path w="738378" h="1758188">
                  <a:moveTo>
                    <a:pt x="738378" y="1758188"/>
                  </a:moveTo>
                  <a:lnTo>
                    <a:pt x="0" y="0"/>
                  </a:lnTo>
                </a:path>
              </a:pathLst>
            </a:custGeom>
            <a:solidFill>
              <a:srgbClr val="000000">
                <a:alpha val="0"/>
              </a:srgbClr>
            </a:solidFill>
          </p:spPr>
        </p:sp>
      </p:grpSp>
      <p:grpSp>
        <p:nvGrpSpPr>
          <p:cNvPr id="80" name="Group 80"/>
          <p:cNvGrpSpPr/>
          <p:nvPr/>
        </p:nvGrpSpPr>
        <p:grpSpPr>
          <a:xfrm>
            <a:off x="18402186" y="2868373"/>
            <a:ext cx="223195" cy="1451046"/>
            <a:chOff x="0" y="0"/>
            <a:chExt cx="297593" cy="1934728"/>
          </a:xfrm>
        </p:grpSpPr>
        <p:sp>
          <p:nvSpPr>
            <p:cNvPr id="81" name="Freeform 81"/>
            <p:cNvSpPr/>
            <p:nvPr/>
          </p:nvSpPr>
          <p:spPr>
            <a:xfrm>
              <a:off x="12954" y="12954"/>
              <a:ext cx="257810" cy="1894967"/>
            </a:xfrm>
            <a:custGeom>
              <a:avLst/>
              <a:gdLst/>
              <a:ahLst/>
              <a:cxnLst/>
              <a:rect l="l" t="t" r="r" b="b"/>
              <a:pathLst>
                <a:path w="257810" h="1894967">
                  <a:moveTo>
                    <a:pt x="257810" y="1894967"/>
                  </a:moveTo>
                  <a:lnTo>
                    <a:pt x="0" y="0"/>
                  </a:lnTo>
                </a:path>
              </a:pathLst>
            </a:custGeom>
            <a:solidFill>
              <a:srgbClr val="000000">
                <a:alpha val="0"/>
              </a:srgbClr>
            </a:solidFill>
          </p:spPr>
        </p:sp>
      </p:grpSp>
      <p:grpSp>
        <p:nvGrpSpPr>
          <p:cNvPr id="82" name="Group 82"/>
          <p:cNvGrpSpPr/>
          <p:nvPr/>
        </p:nvGrpSpPr>
        <p:grpSpPr>
          <a:xfrm>
            <a:off x="18068218" y="2862599"/>
            <a:ext cx="211493" cy="1451046"/>
            <a:chOff x="0" y="0"/>
            <a:chExt cx="281991" cy="1934728"/>
          </a:xfrm>
        </p:grpSpPr>
        <p:sp>
          <p:nvSpPr>
            <p:cNvPr id="83" name="Freeform 83"/>
            <p:cNvSpPr/>
            <p:nvPr/>
          </p:nvSpPr>
          <p:spPr>
            <a:xfrm>
              <a:off x="12700" y="12700"/>
              <a:ext cx="242316" cy="1895094"/>
            </a:xfrm>
            <a:custGeom>
              <a:avLst/>
              <a:gdLst/>
              <a:ahLst/>
              <a:cxnLst/>
              <a:rect l="l" t="t" r="r" b="b"/>
              <a:pathLst>
                <a:path w="242316" h="1895094">
                  <a:moveTo>
                    <a:pt x="0" y="1895094"/>
                  </a:moveTo>
                  <a:lnTo>
                    <a:pt x="242316" y="0"/>
                  </a:lnTo>
                </a:path>
              </a:pathLst>
            </a:custGeom>
            <a:solidFill>
              <a:srgbClr val="000000">
                <a:alpha val="0"/>
              </a:srgbClr>
            </a:solidFill>
          </p:spPr>
        </p:sp>
      </p:grpSp>
      <p:grpSp>
        <p:nvGrpSpPr>
          <p:cNvPr id="84" name="Group 84"/>
          <p:cNvGrpSpPr/>
          <p:nvPr/>
        </p:nvGrpSpPr>
        <p:grpSpPr>
          <a:xfrm>
            <a:off x="17561182" y="2812761"/>
            <a:ext cx="571902" cy="1357297"/>
            <a:chOff x="0" y="0"/>
            <a:chExt cx="762536" cy="1809730"/>
          </a:xfrm>
        </p:grpSpPr>
        <p:sp>
          <p:nvSpPr>
            <p:cNvPr id="85" name="Freeform 85"/>
            <p:cNvSpPr/>
            <p:nvPr/>
          </p:nvSpPr>
          <p:spPr>
            <a:xfrm>
              <a:off x="12954" y="12700"/>
              <a:ext cx="722757" cy="1769999"/>
            </a:xfrm>
            <a:custGeom>
              <a:avLst/>
              <a:gdLst/>
              <a:ahLst/>
              <a:cxnLst/>
              <a:rect l="l" t="t" r="r" b="b"/>
              <a:pathLst>
                <a:path w="722757" h="1769999">
                  <a:moveTo>
                    <a:pt x="0" y="1769999"/>
                  </a:moveTo>
                  <a:lnTo>
                    <a:pt x="722757" y="0"/>
                  </a:lnTo>
                </a:path>
              </a:pathLst>
            </a:custGeom>
            <a:solidFill>
              <a:srgbClr val="000000">
                <a:alpha val="0"/>
              </a:srgbClr>
            </a:solidFill>
          </p:spPr>
        </p:sp>
      </p:grpSp>
      <p:grpSp>
        <p:nvGrpSpPr>
          <p:cNvPr id="86" name="Group 86"/>
          <p:cNvGrpSpPr/>
          <p:nvPr/>
        </p:nvGrpSpPr>
        <p:grpSpPr>
          <a:xfrm>
            <a:off x="17107021" y="2730711"/>
            <a:ext cx="897213" cy="1169645"/>
            <a:chOff x="0" y="0"/>
            <a:chExt cx="1196284" cy="1559527"/>
          </a:xfrm>
        </p:grpSpPr>
        <p:sp>
          <p:nvSpPr>
            <p:cNvPr id="87" name="Freeform 87"/>
            <p:cNvSpPr/>
            <p:nvPr/>
          </p:nvSpPr>
          <p:spPr>
            <a:xfrm>
              <a:off x="12700" y="12700"/>
              <a:ext cx="1156589" cy="1520063"/>
            </a:xfrm>
            <a:custGeom>
              <a:avLst/>
              <a:gdLst/>
              <a:ahLst/>
              <a:cxnLst/>
              <a:rect l="l" t="t" r="r" b="b"/>
              <a:pathLst>
                <a:path w="1156589" h="1520063">
                  <a:moveTo>
                    <a:pt x="0" y="1520063"/>
                  </a:moveTo>
                  <a:lnTo>
                    <a:pt x="1156589" y="0"/>
                  </a:lnTo>
                </a:path>
              </a:pathLst>
            </a:custGeom>
            <a:solidFill>
              <a:srgbClr val="000000">
                <a:alpha val="0"/>
              </a:srgbClr>
            </a:solidFill>
          </p:spPr>
        </p:sp>
      </p:grpSp>
      <p:grpSp>
        <p:nvGrpSpPr>
          <p:cNvPr id="88" name="Group 88"/>
          <p:cNvGrpSpPr/>
          <p:nvPr/>
        </p:nvGrpSpPr>
        <p:grpSpPr>
          <a:xfrm>
            <a:off x="16737800" y="2616300"/>
            <a:ext cx="1163874" cy="906026"/>
            <a:chOff x="0" y="0"/>
            <a:chExt cx="1551832" cy="1208034"/>
          </a:xfrm>
        </p:grpSpPr>
        <p:sp>
          <p:nvSpPr>
            <p:cNvPr id="89" name="Freeform 89"/>
            <p:cNvSpPr/>
            <p:nvPr/>
          </p:nvSpPr>
          <p:spPr>
            <a:xfrm>
              <a:off x="12700" y="12827"/>
              <a:ext cx="1512189" cy="1168400"/>
            </a:xfrm>
            <a:custGeom>
              <a:avLst/>
              <a:gdLst/>
              <a:ahLst/>
              <a:cxnLst/>
              <a:rect l="l" t="t" r="r" b="b"/>
              <a:pathLst>
                <a:path w="1512189" h="1168400">
                  <a:moveTo>
                    <a:pt x="0" y="1168400"/>
                  </a:moveTo>
                  <a:lnTo>
                    <a:pt x="1512189" y="0"/>
                  </a:lnTo>
                </a:path>
              </a:pathLst>
            </a:custGeom>
            <a:solidFill>
              <a:srgbClr val="000000">
                <a:alpha val="0"/>
              </a:srgbClr>
            </a:solidFill>
          </p:spPr>
        </p:sp>
      </p:grpSp>
      <p:grpSp>
        <p:nvGrpSpPr>
          <p:cNvPr id="90" name="Group 90"/>
          <p:cNvGrpSpPr/>
          <p:nvPr/>
        </p:nvGrpSpPr>
        <p:grpSpPr>
          <a:xfrm>
            <a:off x="16482844" y="2478638"/>
            <a:ext cx="1348482" cy="586489"/>
            <a:chOff x="0" y="0"/>
            <a:chExt cx="1797976" cy="781986"/>
          </a:xfrm>
        </p:grpSpPr>
        <p:sp>
          <p:nvSpPr>
            <p:cNvPr id="91" name="Freeform 91"/>
            <p:cNvSpPr/>
            <p:nvPr/>
          </p:nvSpPr>
          <p:spPr>
            <a:xfrm>
              <a:off x="12700" y="12954"/>
              <a:ext cx="1758315" cy="742188"/>
            </a:xfrm>
            <a:custGeom>
              <a:avLst/>
              <a:gdLst/>
              <a:ahLst/>
              <a:cxnLst/>
              <a:rect l="l" t="t" r="r" b="b"/>
              <a:pathLst>
                <a:path w="1758315" h="742188">
                  <a:moveTo>
                    <a:pt x="0" y="742188"/>
                  </a:moveTo>
                  <a:lnTo>
                    <a:pt x="1758315" y="0"/>
                  </a:lnTo>
                </a:path>
              </a:pathLst>
            </a:custGeom>
            <a:solidFill>
              <a:srgbClr val="000000">
                <a:alpha val="0"/>
              </a:srgbClr>
            </a:solidFill>
          </p:spPr>
        </p:sp>
      </p:grpSp>
      <p:grpSp>
        <p:nvGrpSpPr>
          <p:cNvPr id="92" name="Group 92"/>
          <p:cNvGrpSpPr/>
          <p:nvPr/>
        </p:nvGrpSpPr>
        <p:grpSpPr>
          <a:xfrm>
            <a:off x="16350956" y="2329125"/>
            <a:ext cx="1448157" cy="223195"/>
            <a:chOff x="0" y="0"/>
            <a:chExt cx="1930876" cy="297593"/>
          </a:xfrm>
        </p:grpSpPr>
        <p:sp>
          <p:nvSpPr>
            <p:cNvPr id="93" name="Freeform 93"/>
            <p:cNvSpPr/>
            <p:nvPr/>
          </p:nvSpPr>
          <p:spPr>
            <a:xfrm>
              <a:off x="12700" y="12954"/>
              <a:ext cx="1891157" cy="257810"/>
            </a:xfrm>
            <a:custGeom>
              <a:avLst/>
              <a:gdLst/>
              <a:ahLst/>
              <a:cxnLst/>
              <a:rect l="l" t="t" r="r" b="b"/>
              <a:pathLst>
                <a:path w="1891157" h="257810">
                  <a:moveTo>
                    <a:pt x="0" y="257810"/>
                  </a:moveTo>
                  <a:lnTo>
                    <a:pt x="1891157" y="0"/>
                  </a:lnTo>
                </a:path>
              </a:pathLst>
            </a:custGeom>
            <a:solidFill>
              <a:srgbClr val="000000">
                <a:alpha val="0"/>
              </a:srgbClr>
            </a:solidFill>
          </p:spPr>
        </p:sp>
      </p:grpSp>
      <p:grpSp>
        <p:nvGrpSpPr>
          <p:cNvPr id="94" name="Group 94"/>
          <p:cNvGrpSpPr/>
          <p:nvPr/>
        </p:nvGrpSpPr>
        <p:grpSpPr>
          <a:xfrm>
            <a:off x="16356727" y="1995154"/>
            <a:ext cx="1451046" cy="211344"/>
            <a:chOff x="0" y="0"/>
            <a:chExt cx="1934728" cy="281792"/>
          </a:xfrm>
        </p:grpSpPr>
        <p:sp>
          <p:nvSpPr>
            <p:cNvPr id="95" name="Freeform 95"/>
            <p:cNvSpPr/>
            <p:nvPr/>
          </p:nvSpPr>
          <p:spPr>
            <a:xfrm>
              <a:off x="12954" y="12700"/>
              <a:ext cx="1894967" cy="242316"/>
            </a:xfrm>
            <a:custGeom>
              <a:avLst/>
              <a:gdLst/>
              <a:ahLst/>
              <a:cxnLst/>
              <a:rect l="l" t="t" r="r" b="b"/>
              <a:pathLst>
                <a:path w="1894967" h="242316">
                  <a:moveTo>
                    <a:pt x="0" y="0"/>
                  </a:moveTo>
                  <a:lnTo>
                    <a:pt x="1894967" y="242316"/>
                  </a:lnTo>
                </a:path>
              </a:pathLst>
            </a:custGeom>
            <a:solidFill>
              <a:srgbClr val="000000">
                <a:alpha val="0"/>
              </a:srgbClr>
            </a:solidFill>
          </p:spPr>
        </p:sp>
      </p:grpSp>
      <p:grpSp>
        <p:nvGrpSpPr>
          <p:cNvPr id="96" name="Group 96"/>
          <p:cNvGrpSpPr/>
          <p:nvPr/>
        </p:nvGrpSpPr>
        <p:grpSpPr>
          <a:xfrm>
            <a:off x="16500313" y="1488115"/>
            <a:ext cx="1354409" cy="571902"/>
            <a:chOff x="0" y="0"/>
            <a:chExt cx="1805878" cy="762536"/>
          </a:xfrm>
        </p:grpSpPr>
        <p:sp>
          <p:nvSpPr>
            <p:cNvPr id="97" name="Freeform 97"/>
            <p:cNvSpPr/>
            <p:nvPr/>
          </p:nvSpPr>
          <p:spPr>
            <a:xfrm>
              <a:off x="12954" y="12954"/>
              <a:ext cx="1765935" cy="722757"/>
            </a:xfrm>
            <a:custGeom>
              <a:avLst/>
              <a:gdLst/>
              <a:ahLst/>
              <a:cxnLst/>
              <a:rect l="l" t="t" r="r" b="b"/>
              <a:pathLst>
                <a:path w="1765935" h="722757">
                  <a:moveTo>
                    <a:pt x="0" y="0"/>
                  </a:moveTo>
                  <a:lnTo>
                    <a:pt x="1765935" y="722757"/>
                  </a:lnTo>
                </a:path>
              </a:pathLst>
            </a:custGeom>
            <a:solidFill>
              <a:srgbClr val="000000">
                <a:alpha val="0"/>
              </a:srgbClr>
            </a:solidFill>
          </p:spPr>
        </p:sp>
      </p:grpSp>
      <p:grpSp>
        <p:nvGrpSpPr>
          <p:cNvPr id="98" name="Group 98"/>
          <p:cNvGrpSpPr/>
          <p:nvPr/>
        </p:nvGrpSpPr>
        <p:grpSpPr>
          <a:xfrm>
            <a:off x="16770015" y="1036843"/>
            <a:ext cx="1169645" cy="894324"/>
            <a:chOff x="0" y="0"/>
            <a:chExt cx="1559527" cy="1192433"/>
          </a:xfrm>
        </p:grpSpPr>
        <p:sp>
          <p:nvSpPr>
            <p:cNvPr id="99" name="Freeform 99"/>
            <p:cNvSpPr/>
            <p:nvPr/>
          </p:nvSpPr>
          <p:spPr>
            <a:xfrm>
              <a:off x="12700" y="12700"/>
              <a:ext cx="1520063" cy="1152779"/>
            </a:xfrm>
            <a:custGeom>
              <a:avLst/>
              <a:gdLst/>
              <a:ahLst/>
              <a:cxnLst/>
              <a:rect l="l" t="t" r="r" b="b"/>
              <a:pathLst>
                <a:path w="1520063" h="1152779">
                  <a:moveTo>
                    <a:pt x="0" y="0"/>
                  </a:moveTo>
                  <a:lnTo>
                    <a:pt x="1520063" y="1152779"/>
                  </a:lnTo>
                </a:path>
              </a:pathLst>
            </a:custGeom>
            <a:solidFill>
              <a:srgbClr val="000000">
                <a:alpha val="0"/>
              </a:srgbClr>
            </a:solidFill>
          </p:spPr>
        </p:sp>
      </p:grpSp>
      <p:grpSp>
        <p:nvGrpSpPr>
          <p:cNvPr id="100" name="Group 100"/>
          <p:cNvGrpSpPr/>
          <p:nvPr/>
        </p:nvGrpSpPr>
        <p:grpSpPr>
          <a:xfrm>
            <a:off x="17145008" y="667618"/>
            <a:ext cx="908912" cy="1163874"/>
            <a:chOff x="0" y="0"/>
            <a:chExt cx="1211882" cy="1551832"/>
          </a:xfrm>
        </p:grpSpPr>
        <p:sp>
          <p:nvSpPr>
            <p:cNvPr id="101" name="Freeform 101"/>
            <p:cNvSpPr/>
            <p:nvPr/>
          </p:nvSpPr>
          <p:spPr>
            <a:xfrm>
              <a:off x="12954" y="12700"/>
              <a:ext cx="1172210" cy="1512189"/>
            </a:xfrm>
            <a:custGeom>
              <a:avLst/>
              <a:gdLst/>
              <a:ahLst/>
              <a:cxnLst/>
              <a:rect l="l" t="t" r="r" b="b"/>
              <a:pathLst>
                <a:path w="1172210" h="1512189">
                  <a:moveTo>
                    <a:pt x="0" y="0"/>
                  </a:moveTo>
                  <a:lnTo>
                    <a:pt x="1172210" y="1512189"/>
                  </a:lnTo>
                </a:path>
              </a:pathLst>
            </a:custGeom>
            <a:solidFill>
              <a:srgbClr val="000000">
                <a:alpha val="0"/>
              </a:srgbClr>
            </a:solidFill>
          </p:spPr>
        </p:sp>
      </p:grpSp>
      <p:grpSp>
        <p:nvGrpSpPr>
          <p:cNvPr id="102" name="Group 102"/>
          <p:cNvGrpSpPr/>
          <p:nvPr/>
        </p:nvGrpSpPr>
        <p:grpSpPr>
          <a:xfrm>
            <a:off x="17605245" y="409770"/>
            <a:ext cx="583604" cy="1351370"/>
            <a:chOff x="0" y="0"/>
            <a:chExt cx="778138" cy="1801827"/>
          </a:xfrm>
        </p:grpSpPr>
        <p:sp>
          <p:nvSpPr>
            <p:cNvPr id="103" name="Freeform 103"/>
            <p:cNvSpPr/>
            <p:nvPr/>
          </p:nvSpPr>
          <p:spPr>
            <a:xfrm>
              <a:off x="12700" y="12700"/>
              <a:ext cx="738505" cy="1762125"/>
            </a:xfrm>
            <a:custGeom>
              <a:avLst/>
              <a:gdLst/>
              <a:ahLst/>
              <a:cxnLst/>
              <a:rect l="l" t="t" r="r" b="b"/>
              <a:pathLst>
                <a:path w="738505" h="1762125">
                  <a:moveTo>
                    <a:pt x="0" y="0"/>
                  </a:moveTo>
                  <a:lnTo>
                    <a:pt x="738505" y="1762125"/>
                  </a:lnTo>
                </a:path>
              </a:pathLst>
            </a:custGeom>
            <a:solidFill>
              <a:srgbClr val="000000">
                <a:alpha val="0"/>
              </a:srgbClr>
            </a:solidFill>
          </p:spPr>
        </p:sp>
      </p:grpSp>
      <p:grpSp>
        <p:nvGrpSpPr>
          <p:cNvPr id="104" name="Group 104"/>
          <p:cNvGrpSpPr/>
          <p:nvPr/>
        </p:nvGrpSpPr>
        <p:grpSpPr>
          <a:xfrm>
            <a:off x="1935961" y="6833344"/>
            <a:ext cx="1084311" cy="1084311"/>
            <a:chOff x="0" y="0"/>
            <a:chExt cx="1445748" cy="1445748"/>
          </a:xfrm>
        </p:grpSpPr>
        <p:sp>
          <p:nvSpPr>
            <p:cNvPr id="105" name="Freeform 10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6" name="Group 106"/>
          <p:cNvGrpSpPr/>
          <p:nvPr/>
        </p:nvGrpSpPr>
        <p:grpSpPr>
          <a:xfrm>
            <a:off x="1742837" y="6833344"/>
            <a:ext cx="1084311" cy="1084311"/>
            <a:chOff x="0" y="0"/>
            <a:chExt cx="1445748" cy="1445748"/>
          </a:xfrm>
        </p:grpSpPr>
        <p:sp>
          <p:nvSpPr>
            <p:cNvPr id="107" name="Freeform 10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8" name="Group 108"/>
          <p:cNvGrpSpPr/>
          <p:nvPr/>
        </p:nvGrpSpPr>
        <p:grpSpPr>
          <a:xfrm>
            <a:off x="1549713" y="6833344"/>
            <a:ext cx="1084443" cy="1084311"/>
            <a:chOff x="0" y="0"/>
            <a:chExt cx="1445924" cy="1445748"/>
          </a:xfrm>
        </p:grpSpPr>
        <p:sp>
          <p:nvSpPr>
            <p:cNvPr id="109" name="Freeform 109"/>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0" name="Group 110"/>
          <p:cNvGrpSpPr/>
          <p:nvPr/>
        </p:nvGrpSpPr>
        <p:grpSpPr>
          <a:xfrm>
            <a:off x="1356590" y="6833344"/>
            <a:ext cx="1084443" cy="1084311"/>
            <a:chOff x="0" y="0"/>
            <a:chExt cx="1445924" cy="1445748"/>
          </a:xfrm>
        </p:grpSpPr>
        <p:sp>
          <p:nvSpPr>
            <p:cNvPr id="111" name="Freeform 11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12" name="Group 112"/>
          <p:cNvGrpSpPr/>
          <p:nvPr/>
        </p:nvGrpSpPr>
        <p:grpSpPr>
          <a:xfrm>
            <a:off x="1163466" y="6833344"/>
            <a:ext cx="1084443" cy="1084311"/>
            <a:chOff x="0" y="0"/>
            <a:chExt cx="1445924" cy="1445748"/>
          </a:xfrm>
        </p:grpSpPr>
        <p:sp>
          <p:nvSpPr>
            <p:cNvPr id="113" name="Freeform 11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4" name="Group 114"/>
          <p:cNvGrpSpPr/>
          <p:nvPr/>
        </p:nvGrpSpPr>
        <p:grpSpPr>
          <a:xfrm>
            <a:off x="970475"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6" name="Group 116"/>
          <p:cNvGrpSpPr/>
          <p:nvPr/>
        </p:nvGrpSpPr>
        <p:grpSpPr>
          <a:xfrm>
            <a:off x="777351" y="6833344"/>
            <a:ext cx="1084443" cy="1084311"/>
            <a:chOff x="0" y="0"/>
            <a:chExt cx="1445924" cy="1445748"/>
          </a:xfrm>
        </p:grpSpPr>
        <p:sp>
          <p:nvSpPr>
            <p:cNvPr id="117" name="Freeform 11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8" name="Group 118"/>
          <p:cNvGrpSpPr/>
          <p:nvPr/>
        </p:nvGrpSpPr>
        <p:grpSpPr>
          <a:xfrm>
            <a:off x="584227"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0" name="Group 120"/>
          <p:cNvGrpSpPr/>
          <p:nvPr/>
        </p:nvGrpSpPr>
        <p:grpSpPr>
          <a:xfrm>
            <a:off x="391104" y="6833344"/>
            <a:ext cx="1084443" cy="1084311"/>
            <a:chOff x="0" y="0"/>
            <a:chExt cx="1445924" cy="1445748"/>
          </a:xfrm>
        </p:grpSpPr>
        <p:sp>
          <p:nvSpPr>
            <p:cNvPr id="121" name="Freeform 12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2" name="Group 122"/>
          <p:cNvGrpSpPr/>
          <p:nvPr/>
        </p:nvGrpSpPr>
        <p:grpSpPr>
          <a:xfrm>
            <a:off x="197980" y="6833344"/>
            <a:ext cx="1084443" cy="1084311"/>
            <a:chOff x="0" y="0"/>
            <a:chExt cx="1445924" cy="1445748"/>
          </a:xfrm>
        </p:grpSpPr>
        <p:sp>
          <p:nvSpPr>
            <p:cNvPr id="123" name="Freeform 12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4" name="Group 124"/>
          <p:cNvGrpSpPr/>
          <p:nvPr/>
        </p:nvGrpSpPr>
        <p:grpSpPr>
          <a:xfrm>
            <a:off x="4988" y="6833344"/>
            <a:ext cx="1084311" cy="1084311"/>
            <a:chOff x="0" y="0"/>
            <a:chExt cx="1445748" cy="1445748"/>
          </a:xfrm>
        </p:grpSpPr>
        <p:sp>
          <p:nvSpPr>
            <p:cNvPr id="125" name="Freeform 12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6" name="Group 126"/>
          <p:cNvGrpSpPr/>
          <p:nvPr/>
        </p:nvGrpSpPr>
        <p:grpSpPr>
          <a:xfrm>
            <a:off x="-188135" y="6833344"/>
            <a:ext cx="1084443" cy="1084311"/>
            <a:chOff x="0" y="0"/>
            <a:chExt cx="1445924" cy="1445748"/>
          </a:xfrm>
        </p:grpSpPr>
        <p:sp>
          <p:nvSpPr>
            <p:cNvPr id="127" name="Freeform 12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8" name="Group 128"/>
          <p:cNvGrpSpPr/>
          <p:nvPr/>
        </p:nvGrpSpPr>
        <p:grpSpPr>
          <a:xfrm>
            <a:off x="-3812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0" name="Group 130"/>
          <p:cNvGrpSpPr/>
          <p:nvPr/>
        </p:nvGrpSpPr>
        <p:grpSpPr>
          <a:xfrm>
            <a:off x="-574382" y="6833344"/>
            <a:ext cx="1084443" cy="1084311"/>
            <a:chOff x="0" y="0"/>
            <a:chExt cx="1445924" cy="1445748"/>
          </a:xfrm>
        </p:grpSpPr>
        <p:sp>
          <p:nvSpPr>
            <p:cNvPr id="131" name="Freeform 13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2" name="Group 132"/>
          <p:cNvGrpSpPr/>
          <p:nvPr/>
        </p:nvGrpSpPr>
        <p:grpSpPr>
          <a:xfrm>
            <a:off x="-767374"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34" name="Group 134"/>
          <p:cNvGrpSpPr/>
          <p:nvPr/>
        </p:nvGrpSpPr>
        <p:grpSpPr>
          <a:xfrm>
            <a:off x="-960498" y="6833344"/>
            <a:ext cx="1084311" cy="1084311"/>
            <a:chOff x="0" y="0"/>
            <a:chExt cx="1445748" cy="1445748"/>
          </a:xfrm>
        </p:grpSpPr>
        <p:sp>
          <p:nvSpPr>
            <p:cNvPr id="135" name="Freeform 13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pic>
        <p:nvPicPr>
          <p:cNvPr id="136" name="Picture 136"/>
          <p:cNvPicPr>
            <a:picLocks noChangeAspect="1"/>
          </p:cNvPicPr>
          <p:nvPr/>
        </p:nvPicPr>
        <p:blipFill>
          <a:blip r:embed="rId5"/>
          <a:srcRect/>
          <a:stretch>
            <a:fillRect/>
          </a:stretch>
        </p:blipFill>
        <p:spPr>
          <a:xfrm>
            <a:off x="-806998" y="-1292150"/>
            <a:ext cx="5055024" cy="5362500"/>
          </a:xfrm>
          <a:prstGeom prst="rect">
            <a:avLst/>
          </a:prstGeom>
        </p:spPr>
      </p:pic>
      <p:sp>
        <p:nvSpPr>
          <p:cNvPr id="137" name="TextBox 137"/>
          <p:cNvSpPr txBox="1"/>
          <p:nvPr/>
        </p:nvSpPr>
        <p:spPr>
          <a:xfrm>
            <a:off x="3026025" y="5208652"/>
            <a:ext cx="12235950" cy="1630275"/>
          </a:xfrm>
          <a:prstGeom prst="rect">
            <a:avLst/>
          </a:prstGeom>
        </p:spPr>
        <p:txBody>
          <a:bodyPr lIns="0" tIns="0" rIns="0" bIns="0" rtlCol="0" anchor="t">
            <a:spAutoFit/>
          </a:bodyPr>
          <a:lstStyle/>
          <a:p>
            <a:pPr algn="ctr">
              <a:lnSpc>
                <a:spcPts val="10800"/>
              </a:lnSpc>
            </a:pPr>
            <a:r>
              <a:rPr lang="en-US" sz="9000">
                <a:solidFill>
                  <a:srgbClr val="72F49A"/>
                </a:solidFill>
                <a:latin typeface="Arimo"/>
              </a:rPr>
              <a:t>Method</a:t>
            </a:r>
          </a:p>
        </p:txBody>
      </p:sp>
      <p:sp>
        <p:nvSpPr>
          <p:cNvPr id="138" name="TextBox 138"/>
          <p:cNvSpPr txBox="1"/>
          <p:nvPr/>
        </p:nvSpPr>
        <p:spPr>
          <a:xfrm>
            <a:off x="5588025" y="1845277"/>
            <a:ext cx="7111950" cy="3194100"/>
          </a:xfrm>
          <a:prstGeom prst="rect">
            <a:avLst/>
          </a:prstGeom>
        </p:spPr>
        <p:txBody>
          <a:bodyPr lIns="0" tIns="0" rIns="0" bIns="0" rtlCol="0" anchor="t">
            <a:spAutoFit/>
          </a:bodyPr>
          <a:lstStyle/>
          <a:p>
            <a:pPr algn="ctr">
              <a:lnSpc>
                <a:spcPts val="28800"/>
              </a:lnSpc>
            </a:pPr>
            <a:r>
              <a:rPr lang="en-US" sz="24000">
                <a:solidFill>
                  <a:srgbClr val="47A5F3"/>
                </a:solidFill>
                <a:latin typeface="Arimo"/>
              </a:rPr>
              <a:t>02</a:t>
            </a:r>
          </a:p>
        </p:txBody>
      </p:sp>
      <p:grpSp>
        <p:nvGrpSpPr>
          <p:cNvPr id="139" name="Group 139"/>
          <p:cNvGrpSpPr/>
          <p:nvPr/>
        </p:nvGrpSpPr>
        <p:grpSpPr>
          <a:xfrm>
            <a:off x="4248026" y="3873842"/>
            <a:ext cx="316295" cy="365798"/>
            <a:chOff x="0" y="0"/>
            <a:chExt cx="421726" cy="487731"/>
          </a:xfrm>
        </p:grpSpPr>
        <p:sp>
          <p:nvSpPr>
            <p:cNvPr id="140" name="Freeform 140"/>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1" name="Group 141"/>
          <p:cNvGrpSpPr/>
          <p:nvPr/>
        </p:nvGrpSpPr>
        <p:grpSpPr>
          <a:xfrm>
            <a:off x="4672042" y="3873842"/>
            <a:ext cx="314554" cy="365798"/>
            <a:chOff x="0" y="0"/>
            <a:chExt cx="419406" cy="487731"/>
          </a:xfrm>
        </p:grpSpPr>
        <p:sp>
          <p:nvSpPr>
            <p:cNvPr id="142" name="Freeform 142"/>
            <p:cNvSpPr/>
            <p:nvPr/>
          </p:nvSpPr>
          <p:spPr>
            <a:xfrm>
              <a:off x="0" y="0"/>
              <a:ext cx="419227" cy="487680"/>
            </a:xfrm>
            <a:custGeom>
              <a:avLst/>
              <a:gdLst/>
              <a:ahLst/>
              <a:cxnLst/>
              <a:rect l="l" t="t" r="r" b="b"/>
              <a:pathLst>
                <a:path w="419227" h="487680">
                  <a:moveTo>
                    <a:pt x="0" y="0"/>
                  </a:moveTo>
                  <a:lnTo>
                    <a:pt x="419227" y="244983"/>
                  </a:lnTo>
                  <a:lnTo>
                    <a:pt x="0" y="487680"/>
                  </a:lnTo>
                  <a:lnTo>
                    <a:pt x="0" y="0"/>
                  </a:lnTo>
                  <a:close/>
                </a:path>
              </a:pathLst>
            </a:custGeom>
            <a:solidFill>
              <a:srgbClr val="F341FF"/>
            </a:solidFill>
          </p:spPr>
        </p:sp>
      </p:grpSp>
      <p:grpSp>
        <p:nvGrpSpPr>
          <p:cNvPr id="143" name="Group 143"/>
          <p:cNvGrpSpPr/>
          <p:nvPr/>
        </p:nvGrpSpPr>
        <p:grpSpPr>
          <a:xfrm>
            <a:off x="5094227" y="3873842"/>
            <a:ext cx="316295" cy="365798"/>
            <a:chOff x="0" y="0"/>
            <a:chExt cx="421726" cy="487731"/>
          </a:xfrm>
        </p:grpSpPr>
        <p:sp>
          <p:nvSpPr>
            <p:cNvPr id="144" name="Freeform 144"/>
            <p:cNvSpPr/>
            <p:nvPr/>
          </p:nvSpPr>
          <p:spPr>
            <a:xfrm>
              <a:off x="127" y="0"/>
              <a:ext cx="421640" cy="487680"/>
            </a:xfrm>
            <a:custGeom>
              <a:avLst/>
              <a:gdLst/>
              <a:ahLst/>
              <a:cxnLst/>
              <a:rect l="l" t="t" r="r" b="b"/>
              <a:pathLst>
                <a:path w="421640" h="487680">
                  <a:moveTo>
                    <a:pt x="0" y="0"/>
                  </a:moveTo>
                  <a:lnTo>
                    <a:pt x="421640" y="244983"/>
                  </a:lnTo>
                  <a:lnTo>
                    <a:pt x="0" y="487680"/>
                  </a:lnTo>
                  <a:lnTo>
                    <a:pt x="0" y="0"/>
                  </a:lnTo>
                  <a:close/>
                </a:path>
              </a:pathLst>
            </a:custGeom>
            <a:solidFill>
              <a:srgbClr val="F341FF"/>
            </a:solidFill>
          </p:spPr>
        </p:sp>
      </p:grpSp>
      <p:grpSp>
        <p:nvGrpSpPr>
          <p:cNvPr id="145" name="Group 145"/>
          <p:cNvGrpSpPr/>
          <p:nvPr/>
        </p:nvGrpSpPr>
        <p:grpSpPr>
          <a:xfrm>
            <a:off x="5518243" y="3873842"/>
            <a:ext cx="316295" cy="365798"/>
            <a:chOff x="0" y="0"/>
            <a:chExt cx="421726" cy="487731"/>
          </a:xfrm>
        </p:grpSpPr>
        <p:sp>
          <p:nvSpPr>
            <p:cNvPr id="146" name="Freeform 146"/>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7" name="Group 147"/>
          <p:cNvGrpSpPr/>
          <p:nvPr/>
        </p:nvGrpSpPr>
        <p:grpSpPr>
          <a:xfrm>
            <a:off x="15353422" y="5981970"/>
            <a:ext cx="1111034" cy="1108588"/>
            <a:chOff x="0" y="0"/>
            <a:chExt cx="1481379" cy="1478117"/>
          </a:xfrm>
        </p:grpSpPr>
        <p:sp>
          <p:nvSpPr>
            <p:cNvPr id="148" name="Freeform 148"/>
            <p:cNvSpPr/>
            <p:nvPr/>
          </p:nvSpPr>
          <p:spPr>
            <a:xfrm>
              <a:off x="0" y="0"/>
              <a:ext cx="1481328" cy="1478153"/>
            </a:xfrm>
            <a:custGeom>
              <a:avLst/>
              <a:gdLst/>
              <a:ahLst/>
              <a:cxnLst/>
              <a:rect l="l" t="t" r="r" b="b"/>
              <a:pathLst>
                <a:path w="1481328" h="1478153">
                  <a:moveTo>
                    <a:pt x="0" y="739013"/>
                  </a:moveTo>
                  <a:cubicBezTo>
                    <a:pt x="0" y="1147064"/>
                    <a:pt x="331089" y="1478153"/>
                    <a:pt x="742315" y="1478153"/>
                  </a:cubicBezTo>
                  <a:cubicBezTo>
                    <a:pt x="1150366" y="1478153"/>
                    <a:pt x="1481328" y="1147064"/>
                    <a:pt x="1481328" y="739013"/>
                  </a:cubicBezTo>
                  <a:cubicBezTo>
                    <a:pt x="1481201" y="331089"/>
                    <a:pt x="1150366" y="0"/>
                    <a:pt x="742315" y="0"/>
                  </a:cubicBezTo>
                  <a:cubicBezTo>
                    <a:pt x="331089" y="0"/>
                    <a:pt x="0" y="331089"/>
                    <a:pt x="0" y="739013"/>
                  </a:cubicBezTo>
                  <a:close/>
                </a:path>
              </a:pathLst>
            </a:custGeom>
            <a:solidFill>
              <a:srgbClr val="F341FF"/>
            </a:solidFill>
          </p:spPr>
        </p:sp>
      </p:grpSp>
      <p:sp>
        <p:nvSpPr>
          <p:cNvPr id="149" name="AutoShape 149"/>
          <p:cNvSpPr/>
          <p:nvPr/>
        </p:nvSpPr>
        <p:spPr>
          <a:xfrm rot="6275">
            <a:off x="3926766" y="7158722"/>
            <a:ext cx="10435667" cy="0"/>
          </a:xfrm>
          <a:prstGeom prst="line">
            <a:avLst/>
          </a:prstGeom>
          <a:ln w="9525" cap="rnd">
            <a:solidFill>
              <a:srgbClr val="FFFFFF"/>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rot="-10800000">
            <a:off x="19522" y="2"/>
            <a:ext cx="18288004" cy="10286998"/>
          </a:xfrm>
          <a:prstGeom prst="rect">
            <a:avLst/>
          </a:prstGeom>
        </p:spPr>
      </p:pic>
      <p:grpSp>
        <p:nvGrpSpPr>
          <p:cNvPr id="3" name="Group 3"/>
          <p:cNvGrpSpPr/>
          <p:nvPr/>
        </p:nvGrpSpPr>
        <p:grpSpPr>
          <a:xfrm>
            <a:off x="783728" y="8939025"/>
            <a:ext cx="560666" cy="244951"/>
            <a:chOff x="0" y="0"/>
            <a:chExt cx="747554" cy="326601"/>
          </a:xfrm>
        </p:grpSpPr>
        <p:sp>
          <p:nvSpPr>
            <p:cNvPr id="4" name="Freeform 4"/>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5" name="Group 5"/>
          <p:cNvGrpSpPr/>
          <p:nvPr/>
        </p:nvGrpSpPr>
        <p:grpSpPr>
          <a:xfrm>
            <a:off x="801402" y="8614540"/>
            <a:ext cx="560666" cy="246260"/>
            <a:chOff x="0" y="0"/>
            <a:chExt cx="747554" cy="328347"/>
          </a:xfrm>
        </p:grpSpPr>
        <p:sp>
          <p:nvSpPr>
            <p:cNvPr id="6" name="Freeform 6"/>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7" name="Group 7"/>
          <p:cNvGrpSpPr/>
          <p:nvPr/>
        </p:nvGrpSpPr>
        <p:grpSpPr>
          <a:xfrm>
            <a:off x="10720033" y="1199146"/>
            <a:ext cx="316295" cy="365798"/>
            <a:chOff x="0" y="0"/>
            <a:chExt cx="421726" cy="487731"/>
          </a:xfrm>
        </p:grpSpPr>
        <p:sp>
          <p:nvSpPr>
            <p:cNvPr id="8" name="Freeform 8"/>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9" name="Group 9"/>
          <p:cNvGrpSpPr/>
          <p:nvPr/>
        </p:nvGrpSpPr>
        <p:grpSpPr>
          <a:xfrm>
            <a:off x="10297757" y="1199146"/>
            <a:ext cx="314554" cy="365798"/>
            <a:chOff x="0" y="0"/>
            <a:chExt cx="419406" cy="487731"/>
          </a:xfrm>
        </p:grpSpPr>
        <p:sp>
          <p:nvSpPr>
            <p:cNvPr id="10" name="Freeform 10"/>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1" name="Group 11"/>
          <p:cNvGrpSpPr/>
          <p:nvPr/>
        </p:nvGrpSpPr>
        <p:grpSpPr>
          <a:xfrm>
            <a:off x="9873832" y="1199146"/>
            <a:ext cx="316295" cy="365798"/>
            <a:chOff x="0" y="0"/>
            <a:chExt cx="421726" cy="487731"/>
          </a:xfrm>
        </p:grpSpPr>
        <p:sp>
          <p:nvSpPr>
            <p:cNvPr id="12" name="Freeform 12"/>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3" name="Group 13"/>
          <p:cNvGrpSpPr/>
          <p:nvPr/>
        </p:nvGrpSpPr>
        <p:grpSpPr>
          <a:xfrm>
            <a:off x="9449816" y="1199146"/>
            <a:ext cx="316295" cy="365798"/>
            <a:chOff x="0" y="0"/>
            <a:chExt cx="421726" cy="487731"/>
          </a:xfrm>
        </p:grpSpPr>
        <p:sp>
          <p:nvSpPr>
            <p:cNvPr id="14" name="Freeform 14"/>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5" name="Group 15"/>
          <p:cNvGrpSpPr/>
          <p:nvPr/>
        </p:nvGrpSpPr>
        <p:grpSpPr>
          <a:xfrm>
            <a:off x="8154160" y="8548285"/>
            <a:ext cx="29771" cy="1462744"/>
            <a:chOff x="0" y="0"/>
            <a:chExt cx="39695" cy="1950325"/>
          </a:xfrm>
        </p:grpSpPr>
        <p:sp>
          <p:nvSpPr>
            <p:cNvPr id="16" name="Freeform 16"/>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7" name="Group 17"/>
          <p:cNvGrpSpPr/>
          <p:nvPr/>
        </p:nvGrpSpPr>
        <p:grpSpPr>
          <a:xfrm>
            <a:off x="7632537" y="8624408"/>
            <a:ext cx="398993" cy="1412906"/>
            <a:chOff x="0" y="0"/>
            <a:chExt cx="531991" cy="1883875"/>
          </a:xfrm>
        </p:grpSpPr>
        <p:sp>
          <p:nvSpPr>
            <p:cNvPr id="18" name="Freeform 18"/>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19" name="Group 19"/>
          <p:cNvGrpSpPr/>
          <p:nvPr/>
        </p:nvGrpSpPr>
        <p:grpSpPr>
          <a:xfrm>
            <a:off x="7149050" y="8835459"/>
            <a:ext cx="744815" cy="1269321"/>
            <a:chOff x="0" y="0"/>
            <a:chExt cx="993086" cy="1692427"/>
          </a:xfrm>
        </p:grpSpPr>
        <p:sp>
          <p:nvSpPr>
            <p:cNvPr id="20" name="Freeform 20"/>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1" name="Group 21"/>
          <p:cNvGrpSpPr/>
          <p:nvPr/>
        </p:nvGrpSpPr>
        <p:grpSpPr>
          <a:xfrm>
            <a:off x="6735765" y="9163656"/>
            <a:ext cx="1040799" cy="1040799"/>
            <a:chOff x="0" y="0"/>
            <a:chExt cx="1387732" cy="1387732"/>
          </a:xfrm>
        </p:grpSpPr>
        <p:sp>
          <p:nvSpPr>
            <p:cNvPr id="22" name="Freeform 22"/>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3" name="Group 23"/>
          <p:cNvGrpSpPr/>
          <p:nvPr/>
        </p:nvGrpSpPr>
        <p:grpSpPr>
          <a:xfrm>
            <a:off x="6422305" y="9585604"/>
            <a:ext cx="1269321" cy="747700"/>
            <a:chOff x="0" y="0"/>
            <a:chExt cx="1692427" cy="996934"/>
          </a:xfrm>
        </p:grpSpPr>
        <p:sp>
          <p:nvSpPr>
            <p:cNvPr id="24" name="Freeform 24"/>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5" name="Group 25"/>
          <p:cNvGrpSpPr/>
          <p:nvPr/>
        </p:nvGrpSpPr>
        <p:grpSpPr>
          <a:xfrm>
            <a:off x="6228878" y="10075015"/>
            <a:ext cx="1412906" cy="401879"/>
            <a:chOff x="0" y="0"/>
            <a:chExt cx="1883875" cy="535838"/>
          </a:xfrm>
        </p:grpSpPr>
        <p:sp>
          <p:nvSpPr>
            <p:cNvPr id="26" name="Freeform 26"/>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7" name="Group 27"/>
          <p:cNvGrpSpPr/>
          <p:nvPr/>
        </p:nvGrpSpPr>
        <p:grpSpPr>
          <a:xfrm>
            <a:off x="8743246" y="10010590"/>
            <a:ext cx="1412906" cy="401879"/>
            <a:chOff x="0" y="0"/>
            <a:chExt cx="1883875" cy="535838"/>
          </a:xfrm>
        </p:grpSpPr>
        <p:sp>
          <p:nvSpPr>
            <p:cNvPr id="28" name="Freeform 28"/>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9" name="Group 29"/>
          <p:cNvGrpSpPr/>
          <p:nvPr/>
        </p:nvGrpSpPr>
        <p:grpSpPr>
          <a:xfrm>
            <a:off x="8678669" y="9526954"/>
            <a:ext cx="1269473" cy="747853"/>
            <a:chOff x="0" y="0"/>
            <a:chExt cx="1692631" cy="997137"/>
          </a:xfrm>
        </p:grpSpPr>
        <p:sp>
          <p:nvSpPr>
            <p:cNvPr id="30" name="Freeform 30"/>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31" name="Group 31"/>
          <p:cNvGrpSpPr/>
          <p:nvPr/>
        </p:nvGrpSpPr>
        <p:grpSpPr>
          <a:xfrm>
            <a:off x="8576108" y="9113818"/>
            <a:ext cx="1043685" cy="1043685"/>
            <a:chOff x="0" y="0"/>
            <a:chExt cx="1391580" cy="1391580"/>
          </a:xfrm>
        </p:grpSpPr>
        <p:sp>
          <p:nvSpPr>
            <p:cNvPr id="32" name="Freeform 32"/>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33" name="Group 33"/>
          <p:cNvGrpSpPr/>
          <p:nvPr/>
        </p:nvGrpSpPr>
        <p:grpSpPr>
          <a:xfrm>
            <a:off x="8450144" y="8800206"/>
            <a:ext cx="744815" cy="1272359"/>
            <a:chOff x="0" y="0"/>
            <a:chExt cx="993086" cy="1696478"/>
          </a:xfrm>
        </p:grpSpPr>
        <p:sp>
          <p:nvSpPr>
            <p:cNvPr id="34" name="Freeform 34"/>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35" name="Group 35"/>
          <p:cNvGrpSpPr/>
          <p:nvPr/>
        </p:nvGrpSpPr>
        <p:grpSpPr>
          <a:xfrm>
            <a:off x="8306558" y="8606782"/>
            <a:ext cx="398993" cy="1413059"/>
            <a:chOff x="0" y="0"/>
            <a:chExt cx="531991" cy="1884078"/>
          </a:xfrm>
        </p:grpSpPr>
        <p:sp>
          <p:nvSpPr>
            <p:cNvPr id="36" name="Freeform 36"/>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37" name="Group 37"/>
          <p:cNvGrpSpPr/>
          <p:nvPr/>
        </p:nvGrpSpPr>
        <p:grpSpPr>
          <a:xfrm>
            <a:off x="8233321" y="8562872"/>
            <a:ext cx="223195" cy="1448157"/>
            <a:chOff x="0" y="0"/>
            <a:chExt cx="297593" cy="1930876"/>
          </a:xfrm>
        </p:grpSpPr>
        <p:sp>
          <p:nvSpPr>
            <p:cNvPr id="38" name="Freeform 38"/>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39" name="Group 39"/>
          <p:cNvGrpSpPr/>
          <p:nvPr/>
        </p:nvGrpSpPr>
        <p:grpSpPr>
          <a:xfrm>
            <a:off x="7899198" y="8568795"/>
            <a:ext cx="208455" cy="1451046"/>
            <a:chOff x="0" y="0"/>
            <a:chExt cx="277940" cy="1934728"/>
          </a:xfrm>
        </p:grpSpPr>
        <p:sp>
          <p:nvSpPr>
            <p:cNvPr id="40" name="Freeform 40"/>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41" name="Group 41"/>
          <p:cNvGrpSpPr/>
          <p:nvPr/>
        </p:nvGrpSpPr>
        <p:grpSpPr>
          <a:xfrm>
            <a:off x="7392162" y="8709346"/>
            <a:ext cx="571902" cy="1357297"/>
            <a:chOff x="0" y="0"/>
            <a:chExt cx="762536" cy="1809730"/>
          </a:xfrm>
        </p:grpSpPr>
        <p:sp>
          <p:nvSpPr>
            <p:cNvPr id="42" name="Freeform 42"/>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43" name="Group 43"/>
          <p:cNvGrpSpPr/>
          <p:nvPr/>
        </p:nvGrpSpPr>
        <p:grpSpPr>
          <a:xfrm>
            <a:off x="6938001" y="8979045"/>
            <a:ext cx="897213" cy="1169645"/>
            <a:chOff x="0" y="0"/>
            <a:chExt cx="1196284" cy="1559527"/>
          </a:xfrm>
        </p:grpSpPr>
        <p:sp>
          <p:nvSpPr>
            <p:cNvPr id="44" name="Freeform 44"/>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45" name="Group 45"/>
          <p:cNvGrpSpPr/>
          <p:nvPr/>
        </p:nvGrpSpPr>
        <p:grpSpPr>
          <a:xfrm>
            <a:off x="6568776" y="9357082"/>
            <a:ext cx="1163874" cy="905873"/>
            <a:chOff x="0" y="0"/>
            <a:chExt cx="1551832" cy="1207831"/>
          </a:xfrm>
        </p:grpSpPr>
        <p:sp>
          <p:nvSpPr>
            <p:cNvPr id="46" name="Freeform 46"/>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47" name="Group 47"/>
          <p:cNvGrpSpPr/>
          <p:nvPr/>
        </p:nvGrpSpPr>
        <p:grpSpPr>
          <a:xfrm>
            <a:off x="6310928" y="9817167"/>
            <a:ext cx="1351370" cy="583604"/>
            <a:chOff x="0" y="0"/>
            <a:chExt cx="1801827" cy="778138"/>
          </a:xfrm>
        </p:grpSpPr>
        <p:sp>
          <p:nvSpPr>
            <p:cNvPr id="48" name="Freeform 48"/>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49" name="Group 49"/>
          <p:cNvGrpSpPr/>
          <p:nvPr/>
        </p:nvGrpSpPr>
        <p:grpSpPr>
          <a:xfrm>
            <a:off x="8763757" y="10277254"/>
            <a:ext cx="1451046" cy="211344"/>
            <a:chOff x="0" y="0"/>
            <a:chExt cx="1934728" cy="281792"/>
          </a:xfrm>
        </p:grpSpPr>
        <p:sp>
          <p:nvSpPr>
            <p:cNvPr id="50" name="Freeform 50"/>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51" name="Group 51"/>
          <p:cNvGrpSpPr/>
          <p:nvPr/>
        </p:nvGrpSpPr>
        <p:grpSpPr>
          <a:xfrm>
            <a:off x="8716808" y="9770215"/>
            <a:ext cx="1354409" cy="571902"/>
            <a:chOff x="0" y="0"/>
            <a:chExt cx="1805878" cy="762536"/>
          </a:xfrm>
        </p:grpSpPr>
        <p:sp>
          <p:nvSpPr>
            <p:cNvPr id="52" name="Freeform 52"/>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53" name="Group 53"/>
          <p:cNvGrpSpPr/>
          <p:nvPr/>
        </p:nvGrpSpPr>
        <p:grpSpPr>
          <a:xfrm>
            <a:off x="8631869" y="9318943"/>
            <a:ext cx="1169645" cy="894324"/>
            <a:chOff x="0" y="0"/>
            <a:chExt cx="1559527" cy="1192433"/>
          </a:xfrm>
        </p:grpSpPr>
        <p:sp>
          <p:nvSpPr>
            <p:cNvPr id="54" name="Freeform 54"/>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55" name="Group 55"/>
          <p:cNvGrpSpPr/>
          <p:nvPr/>
        </p:nvGrpSpPr>
        <p:grpSpPr>
          <a:xfrm>
            <a:off x="8517610" y="8949718"/>
            <a:ext cx="908912" cy="1163874"/>
            <a:chOff x="0" y="0"/>
            <a:chExt cx="1211882" cy="1551832"/>
          </a:xfrm>
        </p:grpSpPr>
        <p:sp>
          <p:nvSpPr>
            <p:cNvPr id="56" name="Freeform 56"/>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57" name="Group 57"/>
          <p:cNvGrpSpPr/>
          <p:nvPr/>
        </p:nvGrpSpPr>
        <p:grpSpPr>
          <a:xfrm>
            <a:off x="8382681" y="8691870"/>
            <a:ext cx="583604" cy="1351370"/>
            <a:chOff x="0" y="0"/>
            <a:chExt cx="778138" cy="1801827"/>
          </a:xfrm>
        </p:grpSpPr>
        <p:sp>
          <p:nvSpPr>
            <p:cNvPr id="58" name="Freeform 58"/>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59" name="Group 59"/>
          <p:cNvGrpSpPr/>
          <p:nvPr/>
        </p:nvGrpSpPr>
        <p:grpSpPr>
          <a:xfrm>
            <a:off x="15678358" y="8784344"/>
            <a:ext cx="1084311" cy="1084311"/>
            <a:chOff x="0" y="0"/>
            <a:chExt cx="1445748" cy="1445748"/>
          </a:xfrm>
        </p:grpSpPr>
        <p:sp>
          <p:nvSpPr>
            <p:cNvPr id="60" name="Freeform 6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1" name="Group 61"/>
          <p:cNvGrpSpPr/>
          <p:nvPr/>
        </p:nvGrpSpPr>
        <p:grpSpPr>
          <a:xfrm>
            <a:off x="15871482" y="8784344"/>
            <a:ext cx="1084311" cy="1084311"/>
            <a:chOff x="0" y="0"/>
            <a:chExt cx="1445748" cy="1445748"/>
          </a:xfrm>
        </p:grpSpPr>
        <p:sp>
          <p:nvSpPr>
            <p:cNvPr id="62" name="Freeform 62"/>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3" name="Group 63"/>
          <p:cNvGrpSpPr/>
          <p:nvPr/>
        </p:nvGrpSpPr>
        <p:grpSpPr>
          <a:xfrm>
            <a:off x="16064474" y="8784344"/>
            <a:ext cx="1084443" cy="1084311"/>
            <a:chOff x="0" y="0"/>
            <a:chExt cx="1445924" cy="1445748"/>
          </a:xfrm>
        </p:grpSpPr>
        <p:sp>
          <p:nvSpPr>
            <p:cNvPr id="64" name="Freeform 64"/>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5" name="Group 65"/>
          <p:cNvGrpSpPr/>
          <p:nvPr/>
        </p:nvGrpSpPr>
        <p:grpSpPr>
          <a:xfrm>
            <a:off x="16257597" y="8784344"/>
            <a:ext cx="1084443" cy="1084311"/>
            <a:chOff x="0" y="0"/>
            <a:chExt cx="1445924" cy="1445748"/>
          </a:xfrm>
        </p:grpSpPr>
        <p:sp>
          <p:nvSpPr>
            <p:cNvPr id="66" name="Freeform 6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67" name="Group 67"/>
          <p:cNvGrpSpPr/>
          <p:nvPr/>
        </p:nvGrpSpPr>
        <p:grpSpPr>
          <a:xfrm>
            <a:off x="16450721" y="8784344"/>
            <a:ext cx="1084443" cy="1084311"/>
            <a:chOff x="0" y="0"/>
            <a:chExt cx="1445924" cy="1445748"/>
          </a:xfrm>
        </p:grpSpPr>
        <p:sp>
          <p:nvSpPr>
            <p:cNvPr id="68" name="Freeform 6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9" name="Group 69"/>
          <p:cNvGrpSpPr/>
          <p:nvPr/>
        </p:nvGrpSpPr>
        <p:grpSpPr>
          <a:xfrm>
            <a:off x="16643844" y="8784344"/>
            <a:ext cx="1084311" cy="1084311"/>
            <a:chOff x="0" y="0"/>
            <a:chExt cx="1445748" cy="1445748"/>
          </a:xfrm>
        </p:grpSpPr>
        <p:sp>
          <p:nvSpPr>
            <p:cNvPr id="70" name="Freeform 7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1" name="Group 71"/>
          <p:cNvGrpSpPr/>
          <p:nvPr/>
        </p:nvGrpSpPr>
        <p:grpSpPr>
          <a:xfrm>
            <a:off x="16836836" y="8784344"/>
            <a:ext cx="1084443" cy="1084311"/>
            <a:chOff x="0" y="0"/>
            <a:chExt cx="1445924" cy="1445748"/>
          </a:xfrm>
        </p:grpSpPr>
        <p:sp>
          <p:nvSpPr>
            <p:cNvPr id="72" name="Freeform 7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3" name="Group 73"/>
          <p:cNvGrpSpPr/>
          <p:nvPr/>
        </p:nvGrpSpPr>
        <p:grpSpPr>
          <a:xfrm>
            <a:off x="17029960" y="8784344"/>
            <a:ext cx="1084443" cy="1084311"/>
            <a:chOff x="0" y="0"/>
            <a:chExt cx="1445924" cy="1445748"/>
          </a:xfrm>
        </p:grpSpPr>
        <p:sp>
          <p:nvSpPr>
            <p:cNvPr id="74" name="Freeform 7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5" name="Group 75"/>
          <p:cNvGrpSpPr/>
          <p:nvPr/>
        </p:nvGrpSpPr>
        <p:grpSpPr>
          <a:xfrm>
            <a:off x="17223083" y="8784344"/>
            <a:ext cx="1084443" cy="1084311"/>
            <a:chOff x="0" y="0"/>
            <a:chExt cx="1445924" cy="1445748"/>
          </a:xfrm>
        </p:grpSpPr>
        <p:sp>
          <p:nvSpPr>
            <p:cNvPr id="76" name="Freeform 7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7" name="Group 77"/>
          <p:cNvGrpSpPr/>
          <p:nvPr/>
        </p:nvGrpSpPr>
        <p:grpSpPr>
          <a:xfrm>
            <a:off x="17416207" y="8784344"/>
            <a:ext cx="1084443" cy="1084311"/>
            <a:chOff x="0" y="0"/>
            <a:chExt cx="1445924" cy="1445748"/>
          </a:xfrm>
        </p:grpSpPr>
        <p:sp>
          <p:nvSpPr>
            <p:cNvPr id="78" name="Freeform 7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9" name="Group 79"/>
          <p:cNvGrpSpPr/>
          <p:nvPr/>
        </p:nvGrpSpPr>
        <p:grpSpPr>
          <a:xfrm>
            <a:off x="17609331" y="8784344"/>
            <a:ext cx="1084311" cy="1084311"/>
            <a:chOff x="0" y="0"/>
            <a:chExt cx="1445748" cy="1445748"/>
          </a:xfrm>
        </p:grpSpPr>
        <p:sp>
          <p:nvSpPr>
            <p:cNvPr id="80" name="Freeform 8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1" name="Group 81"/>
          <p:cNvGrpSpPr/>
          <p:nvPr/>
        </p:nvGrpSpPr>
        <p:grpSpPr>
          <a:xfrm>
            <a:off x="17802322" y="8784344"/>
            <a:ext cx="1084443" cy="1084311"/>
            <a:chOff x="0" y="0"/>
            <a:chExt cx="1445924" cy="1445748"/>
          </a:xfrm>
        </p:grpSpPr>
        <p:sp>
          <p:nvSpPr>
            <p:cNvPr id="82" name="Freeform 8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3" name="Group 83"/>
          <p:cNvGrpSpPr/>
          <p:nvPr/>
        </p:nvGrpSpPr>
        <p:grpSpPr>
          <a:xfrm>
            <a:off x="17995446" y="8784344"/>
            <a:ext cx="1084443" cy="1084311"/>
            <a:chOff x="0" y="0"/>
            <a:chExt cx="1445924" cy="1445748"/>
          </a:xfrm>
        </p:grpSpPr>
        <p:sp>
          <p:nvSpPr>
            <p:cNvPr id="84" name="Freeform 8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85" name="Group 85"/>
          <p:cNvGrpSpPr/>
          <p:nvPr/>
        </p:nvGrpSpPr>
        <p:grpSpPr>
          <a:xfrm>
            <a:off x="18188569" y="8784344"/>
            <a:ext cx="1084443" cy="1084311"/>
            <a:chOff x="0" y="0"/>
            <a:chExt cx="1445924" cy="1445748"/>
          </a:xfrm>
        </p:grpSpPr>
        <p:sp>
          <p:nvSpPr>
            <p:cNvPr id="86" name="Freeform 8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pic>
        <p:nvPicPr>
          <p:cNvPr id="87" name="Picture 87"/>
          <p:cNvPicPr>
            <a:picLocks noChangeAspect="1"/>
          </p:cNvPicPr>
          <p:nvPr/>
        </p:nvPicPr>
        <p:blipFill>
          <a:blip r:embed="rId4"/>
          <a:srcRect/>
          <a:stretch>
            <a:fillRect/>
          </a:stretch>
        </p:blipFill>
        <p:spPr>
          <a:xfrm rot="1254324">
            <a:off x="12966683" y="1845637"/>
            <a:ext cx="8512800" cy="6214326"/>
          </a:xfrm>
          <a:prstGeom prst="rect">
            <a:avLst/>
          </a:prstGeom>
        </p:spPr>
      </p:pic>
      <p:pic>
        <p:nvPicPr>
          <p:cNvPr id="88" name="Picture 8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4394" y="1927780"/>
            <a:ext cx="510346" cy="730964"/>
          </a:xfrm>
          <a:prstGeom prst="rect">
            <a:avLst/>
          </a:prstGeom>
        </p:spPr>
      </p:pic>
      <p:sp>
        <p:nvSpPr>
          <p:cNvPr id="89" name="TextBox 89"/>
          <p:cNvSpPr txBox="1"/>
          <p:nvPr/>
        </p:nvSpPr>
        <p:spPr>
          <a:xfrm>
            <a:off x="2290523" y="1915795"/>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Business Understanding </a:t>
            </a:r>
          </a:p>
        </p:txBody>
      </p:sp>
      <p:pic>
        <p:nvPicPr>
          <p:cNvPr id="90" name="Picture 9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62068" y="3382645"/>
            <a:ext cx="510346" cy="730964"/>
          </a:xfrm>
          <a:prstGeom prst="rect">
            <a:avLst/>
          </a:prstGeom>
        </p:spPr>
      </p:pic>
      <p:pic>
        <p:nvPicPr>
          <p:cNvPr id="91" name="Picture 9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62068" y="4587318"/>
            <a:ext cx="510346" cy="730964"/>
          </a:xfrm>
          <a:prstGeom prst="rect">
            <a:avLst/>
          </a:prstGeom>
        </p:spPr>
      </p:pic>
      <p:pic>
        <p:nvPicPr>
          <p:cNvPr id="92" name="Picture 9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62068" y="5703212"/>
            <a:ext cx="510346" cy="730964"/>
          </a:xfrm>
          <a:prstGeom prst="rect">
            <a:avLst/>
          </a:prstGeom>
        </p:spPr>
      </p:pic>
      <p:sp>
        <p:nvSpPr>
          <p:cNvPr id="93" name="TextBox 93"/>
          <p:cNvSpPr txBox="1"/>
          <p:nvPr/>
        </p:nvSpPr>
        <p:spPr>
          <a:xfrm>
            <a:off x="2261411" y="3382645"/>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Data Understanding </a:t>
            </a:r>
          </a:p>
        </p:txBody>
      </p:sp>
      <p:sp>
        <p:nvSpPr>
          <p:cNvPr id="94" name="TextBox 94"/>
          <p:cNvSpPr txBox="1"/>
          <p:nvPr/>
        </p:nvSpPr>
        <p:spPr>
          <a:xfrm>
            <a:off x="2067984" y="4587318"/>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 Data Preparation</a:t>
            </a:r>
          </a:p>
        </p:txBody>
      </p:sp>
      <p:sp>
        <p:nvSpPr>
          <p:cNvPr id="95" name="TextBox 95"/>
          <p:cNvSpPr txBox="1"/>
          <p:nvPr/>
        </p:nvSpPr>
        <p:spPr>
          <a:xfrm>
            <a:off x="2290523" y="6919952"/>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Deployment</a:t>
            </a:r>
          </a:p>
        </p:txBody>
      </p:sp>
      <p:pic>
        <p:nvPicPr>
          <p:cNvPr id="96" name="Picture 9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62068" y="6910427"/>
            <a:ext cx="510346" cy="730964"/>
          </a:xfrm>
          <a:prstGeom prst="rect">
            <a:avLst/>
          </a:prstGeom>
        </p:spPr>
      </p:pic>
      <p:sp>
        <p:nvSpPr>
          <p:cNvPr id="97" name="TextBox 97"/>
          <p:cNvSpPr txBox="1"/>
          <p:nvPr/>
        </p:nvSpPr>
        <p:spPr>
          <a:xfrm>
            <a:off x="2290523" y="5719802"/>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Modelling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39" r="31"/>
          <a:stretch>
            <a:fillRect/>
          </a:stretch>
        </p:blipFill>
        <p:spPr>
          <a:xfrm rot="-10800000">
            <a:off x="0" y="2"/>
            <a:ext cx="18288004" cy="10286998"/>
          </a:xfrm>
          <a:prstGeom prst="rect">
            <a:avLst/>
          </a:prstGeom>
        </p:spPr>
      </p:pic>
      <p:pic>
        <p:nvPicPr>
          <p:cNvPr id="3" name="Picture 3"/>
          <p:cNvPicPr>
            <a:picLocks noChangeAspect="1"/>
          </p:cNvPicPr>
          <p:nvPr/>
        </p:nvPicPr>
        <p:blipFill>
          <a:blip r:embed="rId4"/>
          <a:srcRect l="228" r="237" b="1"/>
          <a:stretch>
            <a:fillRect/>
          </a:stretch>
        </p:blipFill>
        <p:spPr>
          <a:xfrm>
            <a:off x="-18" y="8032150"/>
            <a:ext cx="18706426" cy="5362500"/>
          </a:xfrm>
          <a:prstGeom prst="rect">
            <a:avLst/>
          </a:prstGeom>
        </p:spPr>
      </p:pic>
      <p:grpSp>
        <p:nvGrpSpPr>
          <p:cNvPr id="4" name="Group 4"/>
          <p:cNvGrpSpPr/>
          <p:nvPr/>
        </p:nvGrpSpPr>
        <p:grpSpPr>
          <a:xfrm>
            <a:off x="16966362" y="8356625"/>
            <a:ext cx="560665" cy="244951"/>
            <a:chOff x="0" y="0"/>
            <a:chExt cx="747554" cy="326601"/>
          </a:xfrm>
        </p:grpSpPr>
        <p:sp>
          <p:nvSpPr>
            <p:cNvPr id="5" name="Freeform 5"/>
            <p:cNvSpPr/>
            <p:nvPr/>
          </p:nvSpPr>
          <p:spPr>
            <a:xfrm>
              <a:off x="127" y="0"/>
              <a:ext cx="747395" cy="326644"/>
            </a:xfrm>
            <a:custGeom>
              <a:avLst/>
              <a:gdLst/>
              <a:ahLst/>
              <a:cxnLst/>
              <a:rect l="l" t="t" r="r" b="b"/>
              <a:pathLst>
                <a:path w="747395" h="326644">
                  <a:moveTo>
                    <a:pt x="747395" y="0"/>
                  </a:moveTo>
                  <a:cubicBezTo>
                    <a:pt x="722122" y="186817"/>
                    <a:pt x="562229" y="326644"/>
                    <a:pt x="373634" y="326644"/>
                  </a:cubicBezTo>
                  <a:cubicBezTo>
                    <a:pt x="185039" y="326644"/>
                    <a:pt x="25146" y="186817"/>
                    <a:pt x="0" y="0"/>
                  </a:cubicBezTo>
                  <a:close/>
                </a:path>
              </a:pathLst>
            </a:custGeom>
            <a:solidFill>
              <a:srgbClr val="72F49A"/>
            </a:solidFill>
          </p:spPr>
        </p:sp>
      </p:grpSp>
      <p:grpSp>
        <p:nvGrpSpPr>
          <p:cNvPr id="6" name="Group 6"/>
          <p:cNvGrpSpPr/>
          <p:nvPr/>
        </p:nvGrpSpPr>
        <p:grpSpPr>
          <a:xfrm>
            <a:off x="16972361" y="8032140"/>
            <a:ext cx="560665" cy="246260"/>
            <a:chOff x="0" y="0"/>
            <a:chExt cx="747554" cy="328347"/>
          </a:xfrm>
        </p:grpSpPr>
        <p:sp>
          <p:nvSpPr>
            <p:cNvPr id="7" name="Freeform 7"/>
            <p:cNvSpPr/>
            <p:nvPr/>
          </p:nvSpPr>
          <p:spPr>
            <a:xfrm>
              <a:off x="127" y="0"/>
              <a:ext cx="747395" cy="328295"/>
            </a:xfrm>
            <a:custGeom>
              <a:avLst/>
              <a:gdLst/>
              <a:ahLst/>
              <a:cxnLst/>
              <a:rect l="l" t="t" r="r" b="b"/>
              <a:pathLst>
                <a:path w="747395" h="328295">
                  <a:moveTo>
                    <a:pt x="747395" y="0"/>
                  </a:moveTo>
                  <a:cubicBezTo>
                    <a:pt x="723773" y="186817"/>
                    <a:pt x="563880" y="328295"/>
                    <a:pt x="373634" y="328295"/>
                  </a:cubicBezTo>
                  <a:cubicBezTo>
                    <a:pt x="185039" y="328295"/>
                    <a:pt x="25146" y="186817"/>
                    <a:pt x="0" y="0"/>
                  </a:cubicBezTo>
                  <a:close/>
                </a:path>
              </a:pathLst>
            </a:custGeom>
            <a:solidFill>
              <a:srgbClr val="72F49A"/>
            </a:solidFill>
          </p:spPr>
        </p:sp>
      </p:grpSp>
      <p:grpSp>
        <p:nvGrpSpPr>
          <p:cNvPr id="8" name="Group 8"/>
          <p:cNvGrpSpPr/>
          <p:nvPr/>
        </p:nvGrpSpPr>
        <p:grpSpPr>
          <a:xfrm>
            <a:off x="18387599" y="266185"/>
            <a:ext cx="29771" cy="1462744"/>
            <a:chOff x="0" y="0"/>
            <a:chExt cx="39695" cy="1950325"/>
          </a:xfrm>
        </p:grpSpPr>
        <p:sp>
          <p:nvSpPr>
            <p:cNvPr id="9" name="Freeform 9"/>
            <p:cNvSpPr/>
            <p:nvPr/>
          </p:nvSpPr>
          <p:spPr>
            <a:xfrm>
              <a:off x="12954"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0" name="Group 10"/>
          <p:cNvGrpSpPr/>
          <p:nvPr/>
        </p:nvGrpSpPr>
        <p:grpSpPr>
          <a:xfrm>
            <a:off x="18540000" y="342308"/>
            <a:ext cx="398993" cy="1412906"/>
            <a:chOff x="0" y="0"/>
            <a:chExt cx="531991" cy="1883875"/>
          </a:xfrm>
        </p:grpSpPr>
        <p:sp>
          <p:nvSpPr>
            <p:cNvPr id="11" name="Freeform 11"/>
            <p:cNvSpPr/>
            <p:nvPr/>
          </p:nvSpPr>
          <p:spPr>
            <a:xfrm>
              <a:off x="12700" y="12954"/>
              <a:ext cx="492506" cy="1844167"/>
            </a:xfrm>
            <a:custGeom>
              <a:avLst/>
              <a:gdLst/>
              <a:ahLst/>
              <a:cxnLst/>
              <a:rect l="l" t="t" r="r" b="b"/>
              <a:pathLst>
                <a:path w="492506" h="1844167">
                  <a:moveTo>
                    <a:pt x="492506" y="0"/>
                  </a:moveTo>
                  <a:lnTo>
                    <a:pt x="0" y="1844167"/>
                  </a:lnTo>
                </a:path>
              </a:pathLst>
            </a:custGeom>
            <a:solidFill>
              <a:srgbClr val="000000">
                <a:alpha val="0"/>
              </a:srgbClr>
            </a:solidFill>
          </p:spPr>
        </p:sp>
      </p:grpSp>
      <p:grpSp>
        <p:nvGrpSpPr>
          <p:cNvPr id="12" name="Group 12"/>
          <p:cNvGrpSpPr/>
          <p:nvPr/>
        </p:nvGrpSpPr>
        <p:grpSpPr>
          <a:xfrm>
            <a:off x="18677665" y="553359"/>
            <a:ext cx="744815" cy="1269321"/>
            <a:chOff x="0" y="0"/>
            <a:chExt cx="993086" cy="1692427"/>
          </a:xfrm>
        </p:grpSpPr>
        <p:sp>
          <p:nvSpPr>
            <p:cNvPr id="13" name="Freeform 13"/>
            <p:cNvSpPr/>
            <p:nvPr/>
          </p:nvSpPr>
          <p:spPr>
            <a:xfrm>
              <a:off x="12954" y="12700"/>
              <a:ext cx="953389" cy="1652778"/>
            </a:xfrm>
            <a:custGeom>
              <a:avLst/>
              <a:gdLst/>
              <a:ahLst/>
              <a:cxnLst/>
              <a:rect l="l" t="t" r="r" b="b"/>
              <a:pathLst>
                <a:path w="953389" h="1652778">
                  <a:moveTo>
                    <a:pt x="953389" y="0"/>
                  </a:moveTo>
                  <a:lnTo>
                    <a:pt x="0" y="1652778"/>
                  </a:lnTo>
                </a:path>
              </a:pathLst>
            </a:custGeom>
            <a:solidFill>
              <a:srgbClr val="000000">
                <a:alpha val="0"/>
              </a:srgbClr>
            </a:solidFill>
          </p:spPr>
        </p:sp>
      </p:grpSp>
      <p:grpSp>
        <p:nvGrpSpPr>
          <p:cNvPr id="14" name="Group 14"/>
          <p:cNvGrpSpPr/>
          <p:nvPr/>
        </p:nvGrpSpPr>
        <p:grpSpPr>
          <a:xfrm>
            <a:off x="18794966" y="881556"/>
            <a:ext cx="1040799" cy="1040799"/>
            <a:chOff x="0" y="0"/>
            <a:chExt cx="1387732" cy="1387732"/>
          </a:xfrm>
        </p:grpSpPr>
        <p:sp>
          <p:nvSpPr>
            <p:cNvPr id="15" name="Freeform 15"/>
            <p:cNvSpPr/>
            <p:nvPr/>
          </p:nvSpPr>
          <p:spPr>
            <a:xfrm>
              <a:off x="12700" y="12700"/>
              <a:ext cx="1347978" cy="1347978"/>
            </a:xfrm>
            <a:custGeom>
              <a:avLst/>
              <a:gdLst/>
              <a:ahLst/>
              <a:cxnLst/>
              <a:rect l="l" t="t" r="r" b="b"/>
              <a:pathLst>
                <a:path w="1347978" h="1347978">
                  <a:moveTo>
                    <a:pt x="1347978" y="0"/>
                  </a:moveTo>
                  <a:lnTo>
                    <a:pt x="0" y="1347978"/>
                  </a:lnTo>
                </a:path>
              </a:pathLst>
            </a:custGeom>
            <a:solidFill>
              <a:srgbClr val="000000">
                <a:alpha val="0"/>
              </a:srgbClr>
            </a:solidFill>
          </p:spPr>
        </p:sp>
      </p:grpSp>
      <p:grpSp>
        <p:nvGrpSpPr>
          <p:cNvPr id="16" name="Group 16"/>
          <p:cNvGrpSpPr/>
          <p:nvPr/>
        </p:nvGrpSpPr>
        <p:grpSpPr>
          <a:xfrm>
            <a:off x="18879905" y="1303504"/>
            <a:ext cx="1269321" cy="747700"/>
            <a:chOff x="0" y="0"/>
            <a:chExt cx="1692427" cy="996934"/>
          </a:xfrm>
        </p:grpSpPr>
        <p:sp>
          <p:nvSpPr>
            <p:cNvPr id="17" name="Freeform 17"/>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18" name="Group 18"/>
          <p:cNvGrpSpPr/>
          <p:nvPr/>
        </p:nvGrpSpPr>
        <p:grpSpPr>
          <a:xfrm>
            <a:off x="18929745" y="1792915"/>
            <a:ext cx="1412906" cy="401879"/>
            <a:chOff x="0" y="0"/>
            <a:chExt cx="1883875" cy="535838"/>
          </a:xfrm>
        </p:grpSpPr>
        <p:sp>
          <p:nvSpPr>
            <p:cNvPr id="19" name="Freeform 19"/>
            <p:cNvSpPr/>
            <p:nvPr/>
          </p:nvSpPr>
          <p:spPr>
            <a:xfrm>
              <a:off x="12954"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0" name="Group 20"/>
          <p:cNvGrpSpPr/>
          <p:nvPr/>
        </p:nvGrpSpPr>
        <p:grpSpPr>
          <a:xfrm>
            <a:off x="18941444" y="2317427"/>
            <a:ext cx="1462744" cy="29771"/>
            <a:chOff x="0" y="0"/>
            <a:chExt cx="1950325" cy="39695"/>
          </a:xfrm>
        </p:grpSpPr>
        <p:sp>
          <p:nvSpPr>
            <p:cNvPr id="21" name="Freeform 21"/>
            <p:cNvSpPr/>
            <p:nvPr/>
          </p:nvSpPr>
          <p:spPr>
            <a:xfrm>
              <a:off x="12954" y="12954"/>
              <a:ext cx="1910588" cy="0"/>
            </a:xfrm>
            <a:custGeom>
              <a:avLst/>
              <a:gdLst/>
              <a:ahLst/>
              <a:cxnLst/>
              <a:rect l="l" t="t" r="r" b="b"/>
              <a:pathLst>
                <a:path w="1910588">
                  <a:moveTo>
                    <a:pt x="1910588" y="0"/>
                  </a:moveTo>
                  <a:lnTo>
                    <a:pt x="0" y="0"/>
                  </a:lnTo>
                </a:path>
              </a:pathLst>
            </a:custGeom>
            <a:solidFill>
              <a:srgbClr val="000000">
                <a:alpha val="0"/>
              </a:srgbClr>
            </a:solidFill>
          </p:spPr>
        </p:sp>
      </p:grpSp>
      <p:grpSp>
        <p:nvGrpSpPr>
          <p:cNvPr id="22" name="Group 22"/>
          <p:cNvGrpSpPr/>
          <p:nvPr/>
        </p:nvGrpSpPr>
        <p:grpSpPr>
          <a:xfrm>
            <a:off x="18912120" y="2466939"/>
            <a:ext cx="1415944" cy="401879"/>
            <a:chOff x="0" y="0"/>
            <a:chExt cx="1887926" cy="535838"/>
          </a:xfrm>
        </p:grpSpPr>
        <p:sp>
          <p:nvSpPr>
            <p:cNvPr id="23" name="Freeform 23"/>
            <p:cNvSpPr/>
            <p:nvPr/>
          </p:nvSpPr>
          <p:spPr>
            <a:xfrm>
              <a:off x="12954" y="12700"/>
              <a:ext cx="1847977" cy="496316"/>
            </a:xfrm>
            <a:custGeom>
              <a:avLst/>
              <a:gdLst/>
              <a:ahLst/>
              <a:cxnLst/>
              <a:rect l="l" t="t" r="r" b="b"/>
              <a:pathLst>
                <a:path w="1847977" h="496316">
                  <a:moveTo>
                    <a:pt x="1847977" y="496316"/>
                  </a:moveTo>
                  <a:lnTo>
                    <a:pt x="0" y="0"/>
                  </a:lnTo>
                </a:path>
              </a:pathLst>
            </a:custGeom>
            <a:solidFill>
              <a:srgbClr val="000000">
                <a:alpha val="0"/>
              </a:srgbClr>
            </a:solidFill>
          </p:spPr>
        </p:sp>
      </p:grpSp>
      <p:grpSp>
        <p:nvGrpSpPr>
          <p:cNvPr id="24" name="Group 24"/>
          <p:cNvGrpSpPr/>
          <p:nvPr/>
        </p:nvGrpSpPr>
        <p:grpSpPr>
          <a:xfrm>
            <a:off x="18847692" y="2607636"/>
            <a:ext cx="1269321" cy="744815"/>
            <a:chOff x="0" y="0"/>
            <a:chExt cx="1692427" cy="993086"/>
          </a:xfrm>
        </p:grpSpPr>
        <p:sp>
          <p:nvSpPr>
            <p:cNvPr id="25" name="Freeform 25"/>
            <p:cNvSpPr/>
            <p:nvPr/>
          </p:nvSpPr>
          <p:spPr>
            <a:xfrm>
              <a:off x="12954" y="12700"/>
              <a:ext cx="1652651" cy="953389"/>
            </a:xfrm>
            <a:custGeom>
              <a:avLst/>
              <a:gdLst/>
              <a:ahLst/>
              <a:cxnLst/>
              <a:rect l="l" t="t" r="r" b="b"/>
              <a:pathLst>
                <a:path w="1652651" h="953389">
                  <a:moveTo>
                    <a:pt x="1652651" y="953389"/>
                  </a:moveTo>
                  <a:lnTo>
                    <a:pt x="0" y="0"/>
                  </a:lnTo>
                </a:path>
              </a:pathLst>
            </a:custGeom>
            <a:solidFill>
              <a:srgbClr val="000000">
                <a:alpha val="0"/>
              </a:srgbClr>
            </a:solidFill>
          </p:spPr>
        </p:sp>
      </p:grpSp>
      <p:grpSp>
        <p:nvGrpSpPr>
          <p:cNvPr id="26" name="Group 26"/>
          <p:cNvGrpSpPr/>
          <p:nvPr/>
        </p:nvGrpSpPr>
        <p:grpSpPr>
          <a:xfrm>
            <a:off x="18745131" y="2721899"/>
            <a:ext cx="1043685" cy="1043685"/>
            <a:chOff x="0" y="0"/>
            <a:chExt cx="1391580" cy="1391580"/>
          </a:xfrm>
        </p:grpSpPr>
        <p:sp>
          <p:nvSpPr>
            <p:cNvPr id="27" name="Freeform 27"/>
            <p:cNvSpPr/>
            <p:nvPr/>
          </p:nvSpPr>
          <p:spPr>
            <a:xfrm>
              <a:off x="12954" y="12700"/>
              <a:ext cx="1351788" cy="1352042"/>
            </a:xfrm>
            <a:custGeom>
              <a:avLst/>
              <a:gdLst/>
              <a:ahLst/>
              <a:cxnLst/>
              <a:rect l="l" t="t" r="r" b="b"/>
              <a:pathLst>
                <a:path w="1351788" h="1352042">
                  <a:moveTo>
                    <a:pt x="1351788" y="1352042"/>
                  </a:moveTo>
                  <a:lnTo>
                    <a:pt x="0" y="0"/>
                  </a:lnTo>
                </a:path>
              </a:pathLst>
            </a:custGeom>
            <a:solidFill>
              <a:srgbClr val="000000">
                <a:alpha val="0"/>
              </a:srgbClr>
            </a:solidFill>
          </p:spPr>
        </p:sp>
      </p:grpSp>
      <p:grpSp>
        <p:nvGrpSpPr>
          <p:cNvPr id="28" name="Group 28"/>
          <p:cNvGrpSpPr/>
          <p:nvPr/>
        </p:nvGrpSpPr>
        <p:grpSpPr>
          <a:xfrm>
            <a:off x="18619164" y="2809723"/>
            <a:ext cx="744815" cy="1269473"/>
            <a:chOff x="0" y="0"/>
            <a:chExt cx="993086" cy="1692631"/>
          </a:xfrm>
        </p:grpSpPr>
        <p:sp>
          <p:nvSpPr>
            <p:cNvPr id="29" name="Freeform 29"/>
            <p:cNvSpPr/>
            <p:nvPr/>
          </p:nvSpPr>
          <p:spPr>
            <a:xfrm>
              <a:off x="12700" y="12954"/>
              <a:ext cx="953389" cy="1652651"/>
            </a:xfrm>
            <a:custGeom>
              <a:avLst/>
              <a:gdLst/>
              <a:ahLst/>
              <a:cxnLst/>
              <a:rect l="l" t="t" r="r" b="b"/>
              <a:pathLst>
                <a:path w="953389" h="1652651">
                  <a:moveTo>
                    <a:pt x="953389" y="1652651"/>
                  </a:moveTo>
                  <a:lnTo>
                    <a:pt x="0" y="0"/>
                  </a:lnTo>
                </a:path>
              </a:pathLst>
            </a:custGeom>
            <a:solidFill>
              <a:srgbClr val="000000">
                <a:alpha val="0"/>
              </a:srgbClr>
            </a:solidFill>
          </p:spPr>
        </p:sp>
      </p:grpSp>
      <p:grpSp>
        <p:nvGrpSpPr>
          <p:cNvPr id="30" name="Group 30"/>
          <p:cNvGrpSpPr/>
          <p:nvPr/>
        </p:nvGrpSpPr>
        <p:grpSpPr>
          <a:xfrm>
            <a:off x="18475576" y="2859561"/>
            <a:ext cx="398993" cy="1413059"/>
            <a:chOff x="0" y="0"/>
            <a:chExt cx="531991" cy="1884078"/>
          </a:xfrm>
        </p:grpSpPr>
        <p:sp>
          <p:nvSpPr>
            <p:cNvPr id="31" name="Freeform 31"/>
            <p:cNvSpPr/>
            <p:nvPr/>
          </p:nvSpPr>
          <p:spPr>
            <a:xfrm>
              <a:off x="12700" y="12954"/>
              <a:ext cx="492252" cy="1844167"/>
            </a:xfrm>
            <a:custGeom>
              <a:avLst/>
              <a:gdLst/>
              <a:ahLst/>
              <a:cxnLst/>
              <a:rect l="l" t="t" r="r" b="b"/>
              <a:pathLst>
                <a:path w="492252" h="1844167">
                  <a:moveTo>
                    <a:pt x="492252" y="1844167"/>
                  </a:moveTo>
                  <a:lnTo>
                    <a:pt x="0" y="0"/>
                  </a:lnTo>
                </a:path>
              </a:pathLst>
            </a:custGeom>
            <a:solidFill>
              <a:srgbClr val="000000">
                <a:alpha val="0"/>
              </a:srgbClr>
            </a:solidFill>
          </p:spPr>
        </p:sp>
      </p:grpSp>
      <p:grpSp>
        <p:nvGrpSpPr>
          <p:cNvPr id="32" name="Group 32"/>
          <p:cNvGrpSpPr/>
          <p:nvPr/>
        </p:nvGrpSpPr>
        <p:grpSpPr>
          <a:xfrm>
            <a:off x="18323174" y="2871259"/>
            <a:ext cx="29771" cy="1462896"/>
            <a:chOff x="0" y="0"/>
            <a:chExt cx="39695" cy="1950528"/>
          </a:xfrm>
        </p:grpSpPr>
        <p:sp>
          <p:nvSpPr>
            <p:cNvPr id="33" name="Freeform 33"/>
            <p:cNvSpPr/>
            <p:nvPr/>
          </p:nvSpPr>
          <p:spPr>
            <a:xfrm>
              <a:off x="12700" y="12954"/>
              <a:ext cx="0" cy="1910588"/>
            </a:xfrm>
            <a:custGeom>
              <a:avLst/>
              <a:gdLst/>
              <a:ahLst/>
              <a:cxnLst/>
              <a:rect l="l" t="t" r="r" b="b"/>
              <a:pathLst>
                <a:path h="1910588">
                  <a:moveTo>
                    <a:pt x="0" y="1910588"/>
                  </a:moveTo>
                  <a:lnTo>
                    <a:pt x="0" y="0"/>
                  </a:lnTo>
                </a:path>
              </a:pathLst>
            </a:custGeom>
            <a:solidFill>
              <a:srgbClr val="000000">
                <a:alpha val="0"/>
              </a:srgbClr>
            </a:solidFill>
          </p:spPr>
        </p:sp>
      </p:grpSp>
      <p:grpSp>
        <p:nvGrpSpPr>
          <p:cNvPr id="34" name="Group 34"/>
          <p:cNvGrpSpPr/>
          <p:nvPr/>
        </p:nvGrpSpPr>
        <p:grpSpPr>
          <a:xfrm>
            <a:off x="17801554" y="2842088"/>
            <a:ext cx="398993" cy="1412906"/>
            <a:chOff x="0" y="0"/>
            <a:chExt cx="531991" cy="1883875"/>
          </a:xfrm>
        </p:grpSpPr>
        <p:sp>
          <p:nvSpPr>
            <p:cNvPr id="35" name="Freeform 35"/>
            <p:cNvSpPr/>
            <p:nvPr/>
          </p:nvSpPr>
          <p:spPr>
            <a:xfrm>
              <a:off x="12700" y="12700"/>
              <a:ext cx="492252" cy="1844167"/>
            </a:xfrm>
            <a:custGeom>
              <a:avLst/>
              <a:gdLst/>
              <a:ahLst/>
              <a:cxnLst/>
              <a:rect l="l" t="t" r="r" b="b"/>
              <a:pathLst>
                <a:path w="492252" h="1844167">
                  <a:moveTo>
                    <a:pt x="0" y="1844167"/>
                  </a:moveTo>
                  <a:lnTo>
                    <a:pt x="492252" y="0"/>
                  </a:lnTo>
                </a:path>
              </a:pathLst>
            </a:custGeom>
            <a:solidFill>
              <a:srgbClr val="000000">
                <a:alpha val="0"/>
              </a:srgbClr>
            </a:solidFill>
          </p:spPr>
        </p:sp>
      </p:grpSp>
      <p:grpSp>
        <p:nvGrpSpPr>
          <p:cNvPr id="36" name="Group 36"/>
          <p:cNvGrpSpPr/>
          <p:nvPr/>
        </p:nvGrpSpPr>
        <p:grpSpPr>
          <a:xfrm>
            <a:off x="17317921" y="2774625"/>
            <a:ext cx="744815" cy="1269321"/>
            <a:chOff x="0" y="0"/>
            <a:chExt cx="993086" cy="1692427"/>
          </a:xfrm>
        </p:grpSpPr>
        <p:sp>
          <p:nvSpPr>
            <p:cNvPr id="37" name="Freeform 37"/>
            <p:cNvSpPr/>
            <p:nvPr/>
          </p:nvSpPr>
          <p:spPr>
            <a:xfrm>
              <a:off x="12954" y="12700"/>
              <a:ext cx="953389" cy="1652905"/>
            </a:xfrm>
            <a:custGeom>
              <a:avLst/>
              <a:gdLst/>
              <a:ahLst/>
              <a:cxnLst/>
              <a:rect l="l" t="t" r="r" b="b"/>
              <a:pathLst>
                <a:path w="953389" h="1652905">
                  <a:moveTo>
                    <a:pt x="0" y="1652905"/>
                  </a:moveTo>
                  <a:lnTo>
                    <a:pt x="953389" y="0"/>
                  </a:lnTo>
                </a:path>
              </a:pathLst>
            </a:custGeom>
            <a:solidFill>
              <a:srgbClr val="000000">
                <a:alpha val="0"/>
              </a:srgbClr>
            </a:solidFill>
          </p:spPr>
        </p:sp>
      </p:grpSp>
      <p:grpSp>
        <p:nvGrpSpPr>
          <p:cNvPr id="38" name="Group 38"/>
          <p:cNvGrpSpPr/>
          <p:nvPr/>
        </p:nvGrpSpPr>
        <p:grpSpPr>
          <a:xfrm>
            <a:off x="16904785" y="2674950"/>
            <a:ext cx="1040799" cy="1043685"/>
            <a:chOff x="0" y="0"/>
            <a:chExt cx="1387732" cy="1391580"/>
          </a:xfrm>
        </p:grpSpPr>
        <p:sp>
          <p:nvSpPr>
            <p:cNvPr id="39" name="Freeform 39"/>
            <p:cNvSpPr/>
            <p:nvPr/>
          </p:nvSpPr>
          <p:spPr>
            <a:xfrm>
              <a:off x="12700" y="12954"/>
              <a:ext cx="1347978" cy="1351788"/>
            </a:xfrm>
            <a:custGeom>
              <a:avLst/>
              <a:gdLst/>
              <a:ahLst/>
              <a:cxnLst/>
              <a:rect l="l" t="t" r="r" b="b"/>
              <a:pathLst>
                <a:path w="1347978" h="1351788">
                  <a:moveTo>
                    <a:pt x="0" y="1351788"/>
                  </a:moveTo>
                  <a:lnTo>
                    <a:pt x="1347978" y="0"/>
                  </a:lnTo>
                </a:path>
              </a:pathLst>
            </a:custGeom>
            <a:solidFill>
              <a:srgbClr val="000000">
                <a:alpha val="0"/>
              </a:srgbClr>
            </a:solidFill>
          </p:spPr>
        </p:sp>
      </p:grpSp>
      <p:grpSp>
        <p:nvGrpSpPr>
          <p:cNvPr id="40" name="Group 40"/>
          <p:cNvGrpSpPr/>
          <p:nvPr/>
        </p:nvGrpSpPr>
        <p:grpSpPr>
          <a:xfrm>
            <a:off x="16591176" y="2548986"/>
            <a:ext cx="1269473" cy="744815"/>
            <a:chOff x="0" y="0"/>
            <a:chExt cx="1692631" cy="993086"/>
          </a:xfrm>
        </p:grpSpPr>
        <p:sp>
          <p:nvSpPr>
            <p:cNvPr id="41" name="Freeform 41"/>
            <p:cNvSpPr/>
            <p:nvPr/>
          </p:nvSpPr>
          <p:spPr>
            <a:xfrm>
              <a:off x="12954" y="12700"/>
              <a:ext cx="1652651" cy="953389"/>
            </a:xfrm>
            <a:custGeom>
              <a:avLst/>
              <a:gdLst/>
              <a:ahLst/>
              <a:cxnLst/>
              <a:rect l="l" t="t" r="r" b="b"/>
              <a:pathLst>
                <a:path w="1652651" h="953389">
                  <a:moveTo>
                    <a:pt x="0" y="953389"/>
                  </a:moveTo>
                  <a:lnTo>
                    <a:pt x="1652651" y="0"/>
                  </a:lnTo>
                </a:path>
              </a:pathLst>
            </a:custGeom>
            <a:solidFill>
              <a:srgbClr val="000000">
                <a:alpha val="0"/>
              </a:srgbClr>
            </a:solidFill>
          </p:spPr>
        </p:sp>
      </p:grpSp>
      <p:grpSp>
        <p:nvGrpSpPr>
          <p:cNvPr id="42" name="Group 42"/>
          <p:cNvGrpSpPr/>
          <p:nvPr/>
        </p:nvGrpSpPr>
        <p:grpSpPr>
          <a:xfrm>
            <a:off x="16397752" y="2402515"/>
            <a:ext cx="1413059" cy="401879"/>
            <a:chOff x="0" y="0"/>
            <a:chExt cx="1884078" cy="535838"/>
          </a:xfrm>
        </p:grpSpPr>
        <p:sp>
          <p:nvSpPr>
            <p:cNvPr id="43" name="Freeform 43"/>
            <p:cNvSpPr/>
            <p:nvPr/>
          </p:nvSpPr>
          <p:spPr>
            <a:xfrm>
              <a:off x="12954" y="12700"/>
              <a:ext cx="1844167" cy="496189"/>
            </a:xfrm>
            <a:custGeom>
              <a:avLst/>
              <a:gdLst/>
              <a:ahLst/>
              <a:cxnLst/>
              <a:rect l="l" t="t" r="r" b="b"/>
              <a:pathLst>
                <a:path w="1844167" h="496189">
                  <a:moveTo>
                    <a:pt x="0" y="496189"/>
                  </a:moveTo>
                  <a:lnTo>
                    <a:pt x="1844167" y="0"/>
                  </a:lnTo>
                </a:path>
              </a:pathLst>
            </a:custGeom>
            <a:solidFill>
              <a:srgbClr val="000000">
                <a:alpha val="0"/>
              </a:srgbClr>
            </a:solidFill>
          </p:spPr>
        </p:sp>
      </p:grpSp>
      <p:grpSp>
        <p:nvGrpSpPr>
          <p:cNvPr id="44" name="Group 44"/>
          <p:cNvGrpSpPr/>
          <p:nvPr/>
        </p:nvGrpSpPr>
        <p:grpSpPr>
          <a:xfrm>
            <a:off x="16336217" y="2250113"/>
            <a:ext cx="1462896" cy="29771"/>
            <a:chOff x="0" y="0"/>
            <a:chExt cx="1950528" cy="39695"/>
          </a:xfrm>
        </p:grpSpPr>
        <p:sp>
          <p:nvSpPr>
            <p:cNvPr id="45" name="Freeform 45"/>
            <p:cNvSpPr/>
            <p:nvPr/>
          </p:nvSpPr>
          <p:spPr>
            <a:xfrm>
              <a:off x="12954" y="12700"/>
              <a:ext cx="1910588" cy="0"/>
            </a:xfrm>
            <a:custGeom>
              <a:avLst/>
              <a:gdLst/>
              <a:ahLst/>
              <a:cxnLst/>
              <a:rect l="l" t="t" r="r" b="b"/>
              <a:pathLst>
                <a:path w="1910588">
                  <a:moveTo>
                    <a:pt x="0" y="0"/>
                  </a:moveTo>
                  <a:lnTo>
                    <a:pt x="1910588" y="0"/>
                  </a:lnTo>
                </a:path>
              </a:pathLst>
            </a:custGeom>
            <a:solidFill>
              <a:srgbClr val="000000">
                <a:alpha val="0"/>
              </a:srgbClr>
            </a:solidFill>
          </p:spPr>
        </p:sp>
      </p:grpSp>
      <p:grpSp>
        <p:nvGrpSpPr>
          <p:cNvPr id="46" name="Group 46"/>
          <p:cNvGrpSpPr/>
          <p:nvPr/>
        </p:nvGrpSpPr>
        <p:grpSpPr>
          <a:xfrm>
            <a:off x="16415378" y="1728490"/>
            <a:ext cx="1412906" cy="401879"/>
            <a:chOff x="0" y="0"/>
            <a:chExt cx="1883875" cy="535838"/>
          </a:xfrm>
        </p:grpSpPr>
        <p:sp>
          <p:nvSpPr>
            <p:cNvPr id="47" name="Freeform 47"/>
            <p:cNvSpPr/>
            <p:nvPr/>
          </p:nvSpPr>
          <p:spPr>
            <a:xfrm>
              <a:off x="12954"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48" name="Group 48"/>
          <p:cNvGrpSpPr/>
          <p:nvPr/>
        </p:nvGrpSpPr>
        <p:grpSpPr>
          <a:xfrm>
            <a:off x="16623388" y="1244854"/>
            <a:ext cx="1269473" cy="747853"/>
            <a:chOff x="0" y="0"/>
            <a:chExt cx="1692631" cy="997137"/>
          </a:xfrm>
        </p:grpSpPr>
        <p:sp>
          <p:nvSpPr>
            <p:cNvPr id="49" name="Freeform 49"/>
            <p:cNvSpPr/>
            <p:nvPr/>
          </p:nvSpPr>
          <p:spPr>
            <a:xfrm>
              <a:off x="12954" y="12954"/>
              <a:ext cx="1652651" cy="957199"/>
            </a:xfrm>
            <a:custGeom>
              <a:avLst/>
              <a:gdLst/>
              <a:ahLst/>
              <a:cxnLst/>
              <a:rect l="l" t="t" r="r" b="b"/>
              <a:pathLst>
                <a:path w="1652651" h="957199">
                  <a:moveTo>
                    <a:pt x="0" y="0"/>
                  </a:moveTo>
                  <a:lnTo>
                    <a:pt x="1652651" y="957199"/>
                  </a:lnTo>
                </a:path>
              </a:pathLst>
            </a:custGeom>
            <a:solidFill>
              <a:srgbClr val="000000">
                <a:alpha val="0"/>
              </a:srgbClr>
            </a:solidFill>
          </p:spPr>
        </p:sp>
      </p:grpSp>
      <p:grpSp>
        <p:nvGrpSpPr>
          <p:cNvPr id="50" name="Group 50"/>
          <p:cNvGrpSpPr/>
          <p:nvPr/>
        </p:nvGrpSpPr>
        <p:grpSpPr>
          <a:xfrm>
            <a:off x="16951737" y="831718"/>
            <a:ext cx="1043685" cy="1043685"/>
            <a:chOff x="0" y="0"/>
            <a:chExt cx="1391580" cy="1391580"/>
          </a:xfrm>
        </p:grpSpPr>
        <p:sp>
          <p:nvSpPr>
            <p:cNvPr id="51" name="Freeform 51"/>
            <p:cNvSpPr/>
            <p:nvPr/>
          </p:nvSpPr>
          <p:spPr>
            <a:xfrm>
              <a:off x="12700" y="12700"/>
              <a:ext cx="1351915" cy="1352042"/>
            </a:xfrm>
            <a:custGeom>
              <a:avLst/>
              <a:gdLst/>
              <a:ahLst/>
              <a:cxnLst/>
              <a:rect l="l" t="t" r="r" b="b"/>
              <a:pathLst>
                <a:path w="1351915" h="1352042">
                  <a:moveTo>
                    <a:pt x="0" y="0"/>
                  </a:moveTo>
                  <a:lnTo>
                    <a:pt x="1351915" y="1352042"/>
                  </a:lnTo>
                </a:path>
              </a:pathLst>
            </a:custGeom>
            <a:solidFill>
              <a:srgbClr val="000000">
                <a:alpha val="0"/>
              </a:srgbClr>
            </a:solidFill>
          </p:spPr>
        </p:sp>
      </p:grpSp>
      <p:grpSp>
        <p:nvGrpSpPr>
          <p:cNvPr id="52" name="Group 52"/>
          <p:cNvGrpSpPr/>
          <p:nvPr/>
        </p:nvGrpSpPr>
        <p:grpSpPr>
          <a:xfrm>
            <a:off x="17376571" y="518106"/>
            <a:ext cx="744815" cy="1272359"/>
            <a:chOff x="0" y="0"/>
            <a:chExt cx="993086" cy="1696478"/>
          </a:xfrm>
        </p:grpSpPr>
        <p:sp>
          <p:nvSpPr>
            <p:cNvPr id="53" name="Freeform 53"/>
            <p:cNvSpPr/>
            <p:nvPr/>
          </p:nvSpPr>
          <p:spPr>
            <a:xfrm>
              <a:off x="12954" y="12954"/>
              <a:ext cx="953389" cy="1656588"/>
            </a:xfrm>
            <a:custGeom>
              <a:avLst/>
              <a:gdLst/>
              <a:ahLst/>
              <a:cxnLst/>
              <a:rect l="l" t="t" r="r" b="b"/>
              <a:pathLst>
                <a:path w="953389" h="1656588">
                  <a:moveTo>
                    <a:pt x="0" y="0"/>
                  </a:moveTo>
                  <a:lnTo>
                    <a:pt x="953389" y="1656588"/>
                  </a:lnTo>
                </a:path>
              </a:pathLst>
            </a:custGeom>
            <a:solidFill>
              <a:srgbClr val="000000">
                <a:alpha val="0"/>
              </a:srgbClr>
            </a:solidFill>
          </p:spPr>
        </p:sp>
      </p:grpSp>
      <p:grpSp>
        <p:nvGrpSpPr>
          <p:cNvPr id="54" name="Group 54"/>
          <p:cNvGrpSpPr/>
          <p:nvPr/>
        </p:nvGrpSpPr>
        <p:grpSpPr>
          <a:xfrm>
            <a:off x="17865979" y="324682"/>
            <a:ext cx="398993" cy="1413059"/>
            <a:chOff x="0" y="0"/>
            <a:chExt cx="531991" cy="1884078"/>
          </a:xfrm>
        </p:grpSpPr>
        <p:sp>
          <p:nvSpPr>
            <p:cNvPr id="55" name="Freeform 55"/>
            <p:cNvSpPr/>
            <p:nvPr/>
          </p:nvSpPr>
          <p:spPr>
            <a:xfrm>
              <a:off x="12954" y="12954"/>
              <a:ext cx="492252" cy="1844167"/>
            </a:xfrm>
            <a:custGeom>
              <a:avLst/>
              <a:gdLst/>
              <a:ahLst/>
              <a:cxnLst/>
              <a:rect l="l" t="t" r="r" b="b"/>
              <a:pathLst>
                <a:path w="492252" h="1844167">
                  <a:moveTo>
                    <a:pt x="0" y="0"/>
                  </a:moveTo>
                  <a:lnTo>
                    <a:pt x="492252" y="1844167"/>
                  </a:lnTo>
                </a:path>
              </a:pathLst>
            </a:custGeom>
            <a:solidFill>
              <a:srgbClr val="000000">
                <a:alpha val="0"/>
              </a:srgbClr>
            </a:solidFill>
          </p:spPr>
        </p:sp>
      </p:grpSp>
      <p:grpSp>
        <p:nvGrpSpPr>
          <p:cNvPr id="56" name="Group 56"/>
          <p:cNvGrpSpPr/>
          <p:nvPr/>
        </p:nvGrpSpPr>
        <p:grpSpPr>
          <a:xfrm>
            <a:off x="18115014" y="280772"/>
            <a:ext cx="223195" cy="1448157"/>
            <a:chOff x="0" y="0"/>
            <a:chExt cx="297593" cy="1930876"/>
          </a:xfrm>
        </p:grpSpPr>
        <p:sp>
          <p:nvSpPr>
            <p:cNvPr id="57" name="Freeform 57"/>
            <p:cNvSpPr/>
            <p:nvPr/>
          </p:nvSpPr>
          <p:spPr>
            <a:xfrm>
              <a:off x="12954" y="12700"/>
              <a:ext cx="257810" cy="1891157"/>
            </a:xfrm>
            <a:custGeom>
              <a:avLst/>
              <a:gdLst/>
              <a:ahLst/>
              <a:cxnLst/>
              <a:rect l="l" t="t" r="r" b="b"/>
              <a:pathLst>
                <a:path w="257810" h="1891157">
                  <a:moveTo>
                    <a:pt x="0" y="0"/>
                  </a:moveTo>
                  <a:lnTo>
                    <a:pt x="257810" y="1891157"/>
                  </a:lnTo>
                </a:path>
              </a:pathLst>
            </a:custGeom>
            <a:solidFill>
              <a:srgbClr val="000000">
                <a:alpha val="0"/>
              </a:srgbClr>
            </a:solidFill>
          </p:spPr>
        </p:sp>
      </p:grpSp>
      <p:grpSp>
        <p:nvGrpSpPr>
          <p:cNvPr id="58" name="Group 58"/>
          <p:cNvGrpSpPr/>
          <p:nvPr/>
        </p:nvGrpSpPr>
        <p:grpSpPr>
          <a:xfrm>
            <a:off x="18463877" y="286695"/>
            <a:ext cx="208455" cy="1451046"/>
            <a:chOff x="0" y="0"/>
            <a:chExt cx="277940" cy="1934728"/>
          </a:xfrm>
        </p:grpSpPr>
        <p:sp>
          <p:nvSpPr>
            <p:cNvPr id="59" name="Freeform 59"/>
            <p:cNvSpPr/>
            <p:nvPr/>
          </p:nvSpPr>
          <p:spPr>
            <a:xfrm>
              <a:off x="12700" y="12700"/>
              <a:ext cx="238252" cy="1895094"/>
            </a:xfrm>
            <a:custGeom>
              <a:avLst/>
              <a:gdLst/>
              <a:ahLst/>
              <a:cxnLst/>
              <a:rect l="l" t="t" r="r" b="b"/>
              <a:pathLst>
                <a:path w="238252" h="1895094">
                  <a:moveTo>
                    <a:pt x="238252" y="0"/>
                  </a:moveTo>
                  <a:lnTo>
                    <a:pt x="0" y="1895094"/>
                  </a:lnTo>
                </a:path>
              </a:pathLst>
            </a:custGeom>
            <a:solidFill>
              <a:srgbClr val="000000">
                <a:alpha val="0"/>
              </a:srgbClr>
            </a:solidFill>
          </p:spPr>
        </p:sp>
      </p:grpSp>
      <p:grpSp>
        <p:nvGrpSpPr>
          <p:cNvPr id="60" name="Group 60"/>
          <p:cNvGrpSpPr/>
          <p:nvPr/>
        </p:nvGrpSpPr>
        <p:grpSpPr>
          <a:xfrm>
            <a:off x="18607466" y="427246"/>
            <a:ext cx="571902" cy="1357297"/>
            <a:chOff x="0" y="0"/>
            <a:chExt cx="762536" cy="1809730"/>
          </a:xfrm>
        </p:grpSpPr>
        <p:sp>
          <p:nvSpPr>
            <p:cNvPr id="61" name="Freeform 61"/>
            <p:cNvSpPr/>
            <p:nvPr/>
          </p:nvSpPr>
          <p:spPr>
            <a:xfrm>
              <a:off x="12700" y="12954"/>
              <a:ext cx="722884" cy="1769999"/>
            </a:xfrm>
            <a:custGeom>
              <a:avLst/>
              <a:gdLst/>
              <a:ahLst/>
              <a:cxnLst/>
              <a:rect l="l" t="t" r="r" b="b"/>
              <a:pathLst>
                <a:path w="722884" h="1769999">
                  <a:moveTo>
                    <a:pt x="722884" y="0"/>
                  </a:moveTo>
                  <a:lnTo>
                    <a:pt x="0" y="1769999"/>
                  </a:lnTo>
                </a:path>
              </a:pathLst>
            </a:custGeom>
            <a:solidFill>
              <a:srgbClr val="000000">
                <a:alpha val="0"/>
              </a:srgbClr>
            </a:solidFill>
          </p:spPr>
        </p:sp>
      </p:grpSp>
      <p:grpSp>
        <p:nvGrpSpPr>
          <p:cNvPr id="62" name="Group 62"/>
          <p:cNvGrpSpPr/>
          <p:nvPr/>
        </p:nvGrpSpPr>
        <p:grpSpPr>
          <a:xfrm>
            <a:off x="18736316" y="696945"/>
            <a:ext cx="897213" cy="1169645"/>
            <a:chOff x="0" y="0"/>
            <a:chExt cx="1196284" cy="1559527"/>
          </a:xfrm>
        </p:grpSpPr>
        <p:sp>
          <p:nvSpPr>
            <p:cNvPr id="63" name="Freeform 63"/>
            <p:cNvSpPr/>
            <p:nvPr/>
          </p:nvSpPr>
          <p:spPr>
            <a:xfrm>
              <a:off x="12954" y="12700"/>
              <a:ext cx="1156589" cy="1520063"/>
            </a:xfrm>
            <a:custGeom>
              <a:avLst/>
              <a:gdLst/>
              <a:ahLst/>
              <a:cxnLst/>
              <a:rect l="l" t="t" r="r" b="b"/>
              <a:pathLst>
                <a:path w="1156589" h="1520063">
                  <a:moveTo>
                    <a:pt x="1156589" y="0"/>
                  </a:moveTo>
                  <a:lnTo>
                    <a:pt x="0" y="1520063"/>
                  </a:lnTo>
                </a:path>
              </a:pathLst>
            </a:custGeom>
            <a:solidFill>
              <a:srgbClr val="000000">
                <a:alpha val="0"/>
              </a:srgbClr>
            </a:solidFill>
          </p:spPr>
        </p:sp>
      </p:grpSp>
      <p:grpSp>
        <p:nvGrpSpPr>
          <p:cNvPr id="64" name="Group 64"/>
          <p:cNvGrpSpPr/>
          <p:nvPr/>
        </p:nvGrpSpPr>
        <p:grpSpPr>
          <a:xfrm>
            <a:off x="18838880" y="1074982"/>
            <a:ext cx="1163874" cy="905873"/>
            <a:chOff x="0" y="0"/>
            <a:chExt cx="1551832" cy="1207831"/>
          </a:xfrm>
        </p:grpSpPr>
        <p:sp>
          <p:nvSpPr>
            <p:cNvPr id="65" name="Freeform 65"/>
            <p:cNvSpPr/>
            <p:nvPr/>
          </p:nvSpPr>
          <p:spPr>
            <a:xfrm>
              <a:off x="12954" y="12700"/>
              <a:ext cx="1512062" cy="1168400"/>
            </a:xfrm>
            <a:custGeom>
              <a:avLst/>
              <a:gdLst/>
              <a:ahLst/>
              <a:cxnLst/>
              <a:rect l="l" t="t" r="r" b="b"/>
              <a:pathLst>
                <a:path w="1512062" h="1168400">
                  <a:moveTo>
                    <a:pt x="1512062" y="0"/>
                  </a:moveTo>
                  <a:lnTo>
                    <a:pt x="0" y="1168400"/>
                  </a:lnTo>
                </a:path>
              </a:pathLst>
            </a:custGeom>
            <a:solidFill>
              <a:srgbClr val="000000">
                <a:alpha val="0"/>
              </a:srgbClr>
            </a:solidFill>
          </p:spPr>
        </p:sp>
      </p:grpSp>
      <p:grpSp>
        <p:nvGrpSpPr>
          <p:cNvPr id="66" name="Group 66"/>
          <p:cNvGrpSpPr/>
          <p:nvPr/>
        </p:nvGrpSpPr>
        <p:grpSpPr>
          <a:xfrm>
            <a:off x="18909231" y="1535067"/>
            <a:ext cx="1351370" cy="583604"/>
            <a:chOff x="0" y="0"/>
            <a:chExt cx="1801827" cy="778138"/>
          </a:xfrm>
        </p:grpSpPr>
        <p:sp>
          <p:nvSpPr>
            <p:cNvPr id="67" name="Freeform 67"/>
            <p:cNvSpPr/>
            <p:nvPr/>
          </p:nvSpPr>
          <p:spPr>
            <a:xfrm>
              <a:off x="12954" y="12700"/>
              <a:ext cx="1762125" cy="738505"/>
            </a:xfrm>
            <a:custGeom>
              <a:avLst/>
              <a:gdLst/>
              <a:ahLst/>
              <a:cxnLst/>
              <a:rect l="l" t="t" r="r" b="b"/>
              <a:pathLst>
                <a:path w="1762125" h="738505">
                  <a:moveTo>
                    <a:pt x="1762125" y="0"/>
                  </a:moveTo>
                  <a:lnTo>
                    <a:pt x="0" y="738505"/>
                  </a:lnTo>
                </a:path>
              </a:pathLst>
            </a:custGeom>
            <a:solidFill>
              <a:srgbClr val="000000">
                <a:alpha val="0"/>
              </a:srgbClr>
            </a:solidFill>
          </p:spPr>
        </p:sp>
      </p:grpSp>
      <p:grpSp>
        <p:nvGrpSpPr>
          <p:cNvPr id="68" name="Group 68"/>
          <p:cNvGrpSpPr/>
          <p:nvPr/>
        </p:nvGrpSpPr>
        <p:grpSpPr>
          <a:xfrm>
            <a:off x="18941444" y="2044991"/>
            <a:ext cx="1448157" cy="223195"/>
            <a:chOff x="0" y="0"/>
            <a:chExt cx="1930876" cy="297593"/>
          </a:xfrm>
        </p:grpSpPr>
        <p:sp>
          <p:nvSpPr>
            <p:cNvPr id="69" name="Freeform 69"/>
            <p:cNvSpPr/>
            <p:nvPr/>
          </p:nvSpPr>
          <p:spPr>
            <a:xfrm>
              <a:off x="12954" y="12700"/>
              <a:ext cx="1890903" cy="257937"/>
            </a:xfrm>
            <a:custGeom>
              <a:avLst/>
              <a:gdLst/>
              <a:ahLst/>
              <a:cxnLst/>
              <a:rect l="l" t="t" r="r" b="b"/>
              <a:pathLst>
                <a:path w="1890903" h="257937">
                  <a:moveTo>
                    <a:pt x="1890903" y="0"/>
                  </a:moveTo>
                  <a:lnTo>
                    <a:pt x="0" y="257937"/>
                  </a:lnTo>
                </a:path>
              </a:pathLst>
            </a:custGeom>
            <a:solidFill>
              <a:srgbClr val="000000">
                <a:alpha val="0"/>
              </a:srgbClr>
            </a:solidFill>
          </p:spPr>
        </p:sp>
      </p:grpSp>
      <p:grpSp>
        <p:nvGrpSpPr>
          <p:cNvPr id="70" name="Group 70"/>
          <p:cNvGrpSpPr/>
          <p:nvPr/>
        </p:nvGrpSpPr>
        <p:grpSpPr>
          <a:xfrm>
            <a:off x="18932631" y="2390661"/>
            <a:ext cx="1451046" cy="211493"/>
            <a:chOff x="0" y="0"/>
            <a:chExt cx="1934728" cy="281991"/>
          </a:xfrm>
        </p:grpSpPr>
        <p:sp>
          <p:nvSpPr>
            <p:cNvPr id="71" name="Freeform 71"/>
            <p:cNvSpPr/>
            <p:nvPr/>
          </p:nvSpPr>
          <p:spPr>
            <a:xfrm>
              <a:off x="12954" y="12954"/>
              <a:ext cx="1894967" cy="242189"/>
            </a:xfrm>
            <a:custGeom>
              <a:avLst/>
              <a:gdLst/>
              <a:ahLst/>
              <a:cxnLst/>
              <a:rect l="l" t="t" r="r" b="b"/>
              <a:pathLst>
                <a:path w="1894967" h="242189">
                  <a:moveTo>
                    <a:pt x="1894967" y="242189"/>
                  </a:moveTo>
                  <a:lnTo>
                    <a:pt x="0" y="0"/>
                  </a:lnTo>
                </a:path>
              </a:pathLst>
            </a:custGeom>
            <a:solidFill>
              <a:srgbClr val="000000">
                <a:alpha val="0"/>
              </a:srgbClr>
            </a:solidFill>
          </p:spPr>
        </p:sp>
      </p:grpSp>
      <p:grpSp>
        <p:nvGrpSpPr>
          <p:cNvPr id="72" name="Group 72"/>
          <p:cNvGrpSpPr/>
          <p:nvPr/>
        </p:nvGrpSpPr>
        <p:grpSpPr>
          <a:xfrm>
            <a:off x="18885831" y="2537288"/>
            <a:ext cx="1354256" cy="571902"/>
            <a:chOff x="0" y="0"/>
            <a:chExt cx="1805675" cy="762536"/>
          </a:xfrm>
        </p:grpSpPr>
        <p:sp>
          <p:nvSpPr>
            <p:cNvPr id="73" name="Freeform 73"/>
            <p:cNvSpPr/>
            <p:nvPr/>
          </p:nvSpPr>
          <p:spPr>
            <a:xfrm>
              <a:off x="12700" y="12700"/>
              <a:ext cx="1766189" cy="722884"/>
            </a:xfrm>
            <a:custGeom>
              <a:avLst/>
              <a:gdLst/>
              <a:ahLst/>
              <a:cxnLst/>
              <a:rect l="l" t="t" r="r" b="b"/>
              <a:pathLst>
                <a:path w="1766189" h="722884">
                  <a:moveTo>
                    <a:pt x="1766189" y="722884"/>
                  </a:moveTo>
                  <a:lnTo>
                    <a:pt x="0" y="0"/>
                  </a:lnTo>
                </a:path>
              </a:pathLst>
            </a:custGeom>
            <a:solidFill>
              <a:srgbClr val="000000">
                <a:alpha val="0"/>
              </a:srgbClr>
            </a:solidFill>
          </p:spPr>
        </p:sp>
      </p:grpSp>
      <p:grpSp>
        <p:nvGrpSpPr>
          <p:cNvPr id="74" name="Group 74"/>
          <p:cNvGrpSpPr/>
          <p:nvPr/>
        </p:nvGrpSpPr>
        <p:grpSpPr>
          <a:xfrm>
            <a:off x="18800740" y="2666137"/>
            <a:ext cx="1172687" cy="897213"/>
            <a:chOff x="0" y="0"/>
            <a:chExt cx="1563582" cy="1196284"/>
          </a:xfrm>
        </p:grpSpPr>
        <p:sp>
          <p:nvSpPr>
            <p:cNvPr id="75" name="Freeform 75"/>
            <p:cNvSpPr/>
            <p:nvPr/>
          </p:nvSpPr>
          <p:spPr>
            <a:xfrm>
              <a:off x="12954" y="12954"/>
              <a:ext cx="1523873" cy="1156589"/>
            </a:xfrm>
            <a:custGeom>
              <a:avLst/>
              <a:gdLst/>
              <a:ahLst/>
              <a:cxnLst/>
              <a:rect l="l" t="t" r="r" b="b"/>
              <a:pathLst>
                <a:path w="1523873" h="1156589">
                  <a:moveTo>
                    <a:pt x="1523873" y="1156589"/>
                  </a:moveTo>
                  <a:lnTo>
                    <a:pt x="0" y="0"/>
                  </a:lnTo>
                </a:path>
              </a:pathLst>
            </a:custGeom>
            <a:solidFill>
              <a:srgbClr val="000000">
                <a:alpha val="0"/>
              </a:srgbClr>
            </a:solidFill>
          </p:spPr>
        </p:sp>
      </p:grpSp>
      <p:grpSp>
        <p:nvGrpSpPr>
          <p:cNvPr id="76" name="Group 76"/>
          <p:cNvGrpSpPr/>
          <p:nvPr/>
        </p:nvGrpSpPr>
        <p:grpSpPr>
          <a:xfrm>
            <a:off x="18689516" y="2768698"/>
            <a:ext cx="905873" cy="1160985"/>
            <a:chOff x="0" y="0"/>
            <a:chExt cx="1207831" cy="1547980"/>
          </a:xfrm>
        </p:grpSpPr>
        <p:sp>
          <p:nvSpPr>
            <p:cNvPr id="77" name="Freeform 77"/>
            <p:cNvSpPr/>
            <p:nvPr/>
          </p:nvSpPr>
          <p:spPr>
            <a:xfrm>
              <a:off x="12700" y="12954"/>
              <a:ext cx="1168400" cy="1508252"/>
            </a:xfrm>
            <a:custGeom>
              <a:avLst/>
              <a:gdLst/>
              <a:ahLst/>
              <a:cxnLst/>
              <a:rect l="l" t="t" r="r" b="b"/>
              <a:pathLst>
                <a:path w="1168400" h="1508252">
                  <a:moveTo>
                    <a:pt x="1168400" y="1508252"/>
                  </a:moveTo>
                  <a:lnTo>
                    <a:pt x="0" y="0"/>
                  </a:lnTo>
                </a:path>
              </a:pathLst>
            </a:custGeom>
            <a:solidFill>
              <a:srgbClr val="000000">
                <a:alpha val="0"/>
              </a:srgbClr>
            </a:solidFill>
          </p:spPr>
        </p:sp>
      </p:grpSp>
      <p:grpSp>
        <p:nvGrpSpPr>
          <p:cNvPr id="78" name="Group 78"/>
          <p:cNvGrpSpPr/>
          <p:nvPr/>
        </p:nvGrpSpPr>
        <p:grpSpPr>
          <a:xfrm>
            <a:off x="18551702" y="2839047"/>
            <a:ext cx="583604" cy="1348482"/>
            <a:chOff x="0" y="0"/>
            <a:chExt cx="778138" cy="1797976"/>
          </a:xfrm>
        </p:grpSpPr>
        <p:sp>
          <p:nvSpPr>
            <p:cNvPr id="79" name="Freeform 79"/>
            <p:cNvSpPr/>
            <p:nvPr/>
          </p:nvSpPr>
          <p:spPr>
            <a:xfrm>
              <a:off x="12954" y="12954"/>
              <a:ext cx="738378" cy="1758188"/>
            </a:xfrm>
            <a:custGeom>
              <a:avLst/>
              <a:gdLst/>
              <a:ahLst/>
              <a:cxnLst/>
              <a:rect l="l" t="t" r="r" b="b"/>
              <a:pathLst>
                <a:path w="738378" h="1758188">
                  <a:moveTo>
                    <a:pt x="738378" y="1758188"/>
                  </a:moveTo>
                  <a:lnTo>
                    <a:pt x="0" y="0"/>
                  </a:lnTo>
                </a:path>
              </a:pathLst>
            </a:custGeom>
            <a:solidFill>
              <a:srgbClr val="000000">
                <a:alpha val="0"/>
              </a:srgbClr>
            </a:solidFill>
          </p:spPr>
        </p:sp>
      </p:grpSp>
      <p:grpSp>
        <p:nvGrpSpPr>
          <p:cNvPr id="80" name="Group 80"/>
          <p:cNvGrpSpPr/>
          <p:nvPr/>
        </p:nvGrpSpPr>
        <p:grpSpPr>
          <a:xfrm>
            <a:off x="18402186" y="2868373"/>
            <a:ext cx="223195" cy="1451046"/>
            <a:chOff x="0" y="0"/>
            <a:chExt cx="297593" cy="1934728"/>
          </a:xfrm>
        </p:grpSpPr>
        <p:sp>
          <p:nvSpPr>
            <p:cNvPr id="81" name="Freeform 81"/>
            <p:cNvSpPr/>
            <p:nvPr/>
          </p:nvSpPr>
          <p:spPr>
            <a:xfrm>
              <a:off x="12954" y="12954"/>
              <a:ext cx="257810" cy="1894967"/>
            </a:xfrm>
            <a:custGeom>
              <a:avLst/>
              <a:gdLst/>
              <a:ahLst/>
              <a:cxnLst/>
              <a:rect l="l" t="t" r="r" b="b"/>
              <a:pathLst>
                <a:path w="257810" h="1894967">
                  <a:moveTo>
                    <a:pt x="257810" y="1894967"/>
                  </a:moveTo>
                  <a:lnTo>
                    <a:pt x="0" y="0"/>
                  </a:lnTo>
                </a:path>
              </a:pathLst>
            </a:custGeom>
            <a:solidFill>
              <a:srgbClr val="000000">
                <a:alpha val="0"/>
              </a:srgbClr>
            </a:solidFill>
          </p:spPr>
        </p:sp>
      </p:grpSp>
      <p:grpSp>
        <p:nvGrpSpPr>
          <p:cNvPr id="82" name="Group 82"/>
          <p:cNvGrpSpPr/>
          <p:nvPr/>
        </p:nvGrpSpPr>
        <p:grpSpPr>
          <a:xfrm>
            <a:off x="18068218" y="2862599"/>
            <a:ext cx="211493" cy="1451046"/>
            <a:chOff x="0" y="0"/>
            <a:chExt cx="281991" cy="1934728"/>
          </a:xfrm>
        </p:grpSpPr>
        <p:sp>
          <p:nvSpPr>
            <p:cNvPr id="83" name="Freeform 83"/>
            <p:cNvSpPr/>
            <p:nvPr/>
          </p:nvSpPr>
          <p:spPr>
            <a:xfrm>
              <a:off x="12700" y="12700"/>
              <a:ext cx="242316" cy="1895094"/>
            </a:xfrm>
            <a:custGeom>
              <a:avLst/>
              <a:gdLst/>
              <a:ahLst/>
              <a:cxnLst/>
              <a:rect l="l" t="t" r="r" b="b"/>
              <a:pathLst>
                <a:path w="242316" h="1895094">
                  <a:moveTo>
                    <a:pt x="0" y="1895094"/>
                  </a:moveTo>
                  <a:lnTo>
                    <a:pt x="242316" y="0"/>
                  </a:lnTo>
                </a:path>
              </a:pathLst>
            </a:custGeom>
            <a:solidFill>
              <a:srgbClr val="000000">
                <a:alpha val="0"/>
              </a:srgbClr>
            </a:solidFill>
          </p:spPr>
        </p:sp>
      </p:grpSp>
      <p:grpSp>
        <p:nvGrpSpPr>
          <p:cNvPr id="84" name="Group 84"/>
          <p:cNvGrpSpPr/>
          <p:nvPr/>
        </p:nvGrpSpPr>
        <p:grpSpPr>
          <a:xfrm>
            <a:off x="17561182" y="2812761"/>
            <a:ext cx="571902" cy="1357297"/>
            <a:chOff x="0" y="0"/>
            <a:chExt cx="762536" cy="1809730"/>
          </a:xfrm>
        </p:grpSpPr>
        <p:sp>
          <p:nvSpPr>
            <p:cNvPr id="85" name="Freeform 85"/>
            <p:cNvSpPr/>
            <p:nvPr/>
          </p:nvSpPr>
          <p:spPr>
            <a:xfrm>
              <a:off x="12954" y="12700"/>
              <a:ext cx="722757" cy="1769999"/>
            </a:xfrm>
            <a:custGeom>
              <a:avLst/>
              <a:gdLst/>
              <a:ahLst/>
              <a:cxnLst/>
              <a:rect l="l" t="t" r="r" b="b"/>
              <a:pathLst>
                <a:path w="722757" h="1769999">
                  <a:moveTo>
                    <a:pt x="0" y="1769999"/>
                  </a:moveTo>
                  <a:lnTo>
                    <a:pt x="722757" y="0"/>
                  </a:lnTo>
                </a:path>
              </a:pathLst>
            </a:custGeom>
            <a:solidFill>
              <a:srgbClr val="000000">
                <a:alpha val="0"/>
              </a:srgbClr>
            </a:solidFill>
          </p:spPr>
        </p:sp>
      </p:grpSp>
      <p:grpSp>
        <p:nvGrpSpPr>
          <p:cNvPr id="86" name="Group 86"/>
          <p:cNvGrpSpPr/>
          <p:nvPr/>
        </p:nvGrpSpPr>
        <p:grpSpPr>
          <a:xfrm>
            <a:off x="17107021" y="2730711"/>
            <a:ext cx="897213" cy="1169645"/>
            <a:chOff x="0" y="0"/>
            <a:chExt cx="1196284" cy="1559527"/>
          </a:xfrm>
        </p:grpSpPr>
        <p:sp>
          <p:nvSpPr>
            <p:cNvPr id="87" name="Freeform 87"/>
            <p:cNvSpPr/>
            <p:nvPr/>
          </p:nvSpPr>
          <p:spPr>
            <a:xfrm>
              <a:off x="12700" y="12700"/>
              <a:ext cx="1156589" cy="1520063"/>
            </a:xfrm>
            <a:custGeom>
              <a:avLst/>
              <a:gdLst/>
              <a:ahLst/>
              <a:cxnLst/>
              <a:rect l="l" t="t" r="r" b="b"/>
              <a:pathLst>
                <a:path w="1156589" h="1520063">
                  <a:moveTo>
                    <a:pt x="0" y="1520063"/>
                  </a:moveTo>
                  <a:lnTo>
                    <a:pt x="1156589" y="0"/>
                  </a:lnTo>
                </a:path>
              </a:pathLst>
            </a:custGeom>
            <a:solidFill>
              <a:srgbClr val="000000">
                <a:alpha val="0"/>
              </a:srgbClr>
            </a:solidFill>
          </p:spPr>
        </p:sp>
      </p:grpSp>
      <p:grpSp>
        <p:nvGrpSpPr>
          <p:cNvPr id="88" name="Group 88"/>
          <p:cNvGrpSpPr/>
          <p:nvPr/>
        </p:nvGrpSpPr>
        <p:grpSpPr>
          <a:xfrm>
            <a:off x="16737800" y="2616300"/>
            <a:ext cx="1163874" cy="906026"/>
            <a:chOff x="0" y="0"/>
            <a:chExt cx="1551832" cy="1208034"/>
          </a:xfrm>
        </p:grpSpPr>
        <p:sp>
          <p:nvSpPr>
            <p:cNvPr id="89" name="Freeform 89"/>
            <p:cNvSpPr/>
            <p:nvPr/>
          </p:nvSpPr>
          <p:spPr>
            <a:xfrm>
              <a:off x="12700" y="12827"/>
              <a:ext cx="1512189" cy="1168400"/>
            </a:xfrm>
            <a:custGeom>
              <a:avLst/>
              <a:gdLst/>
              <a:ahLst/>
              <a:cxnLst/>
              <a:rect l="l" t="t" r="r" b="b"/>
              <a:pathLst>
                <a:path w="1512189" h="1168400">
                  <a:moveTo>
                    <a:pt x="0" y="1168400"/>
                  </a:moveTo>
                  <a:lnTo>
                    <a:pt x="1512189" y="0"/>
                  </a:lnTo>
                </a:path>
              </a:pathLst>
            </a:custGeom>
            <a:solidFill>
              <a:srgbClr val="000000">
                <a:alpha val="0"/>
              </a:srgbClr>
            </a:solidFill>
          </p:spPr>
        </p:sp>
      </p:grpSp>
      <p:grpSp>
        <p:nvGrpSpPr>
          <p:cNvPr id="90" name="Group 90"/>
          <p:cNvGrpSpPr/>
          <p:nvPr/>
        </p:nvGrpSpPr>
        <p:grpSpPr>
          <a:xfrm>
            <a:off x="16482844" y="2478638"/>
            <a:ext cx="1348482" cy="586489"/>
            <a:chOff x="0" y="0"/>
            <a:chExt cx="1797976" cy="781986"/>
          </a:xfrm>
        </p:grpSpPr>
        <p:sp>
          <p:nvSpPr>
            <p:cNvPr id="91" name="Freeform 91"/>
            <p:cNvSpPr/>
            <p:nvPr/>
          </p:nvSpPr>
          <p:spPr>
            <a:xfrm>
              <a:off x="12700" y="12954"/>
              <a:ext cx="1758315" cy="742188"/>
            </a:xfrm>
            <a:custGeom>
              <a:avLst/>
              <a:gdLst/>
              <a:ahLst/>
              <a:cxnLst/>
              <a:rect l="l" t="t" r="r" b="b"/>
              <a:pathLst>
                <a:path w="1758315" h="742188">
                  <a:moveTo>
                    <a:pt x="0" y="742188"/>
                  </a:moveTo>
                  <a:lnTo>
                    <a:pt x="1758315" y="0"/>
                  </a:lnTo>
                </a:path>
              </a:pathLst>
            </a:custGeom>
            <a:solidFill>
              <a:srgbClr val="000000">
                <a:alpha val="0"/>
              </a:srgbClr>
            </a:solidFill>
          </p:spPr>
        </p:sp>
      </p:grpSp>
      <p:grpSp>
        <p:nvGrpSpPr>
          <p:cNvPr id="92" name="Group 92"/>
          <p:cNvGrpSpPr/>
          <p:nvPr/>
        </p:nvGrpSpPr>
        <p:grpSpPr>
          <a:xfrm>
            <a:off x="16350956" y="2329125"/>
            <a:ext cx="1448157" cy="223195"/>
            <a:chOff x="0" y="0"/>
            <a:chExt cx="1930876" cy="297593"/>
          </a:xfrm>
        </p:grpSpPr>
        <p:sp>
          <p:nvSpPr>
            <p:cNvPr id="93" name="Freeform 93"/>
            <p:cNvSpPr/>
            <p:nvPr/>
          </p:nvSpPr>
          <p:spPr>
            <a:xfrm>
              <a:off x="12700" y="12954"/>
              <a:ext cx="1891157" cy="257810"/>
            </a:xfrm>
            <a:custGeom>
              <a:avLst/>
              <a:gdLst/>
              <a:ahLst/>
              <a:cxnLst/>
              <a:rect l="l" t="t" r="r" b="b"/>
              <a:pathLst>
                <a:path w="1891157" h="257810">
                  <a:moveTo>
                    <a:pt x="0" y="257810"/>
                  </a:moveTo>
                  <a:lnTo>
                    <a:pt x="1891157" y="0"/>
                  </a:lnTo>
                </a:path>
              </a:pathLst>
            </a:custGeom>
            <a:solidFill>
              <a:srgbClr val="000000">
                <a:alpha val="0"/>
              </a:srgbClr>
            </a:solidFill>
          </p:spPr>
        </p:sp>
      </p:grpSp>
      <p:grpSp>
        <p:nvGrpSpPr>
          <p:cNvPr id="94" name="Group 94"/>
          <p:cNvGrpSpPr/>
          <p:nvPr/>
        </p:nvGrpSpPr>
        <p:grpSpPr>
          <a:xfrm>
            <a:off x="16356727" y="1995154"/>
            <a:ext cx="1451046" cy="211344"/>
            <a:chOff x="0" y="0"/>
            <a:chExt cx="1934728" cy="281792"/>
          </a:xfrm>
        </p:grpSpPr>
        <p:sp>
          <p:nvSpPr>
            <p:cNvPr id="95" name="Freeform 95"/>
            <p:cNvSpPr/>
            <p:nvPr/>
          </p:nvSpPr>
          <p:spPr>
            <a:xfrm>
              <a:off x="12954" y="12700"/>
              <a:ext cx="1894967" cy="242316"/>
            </a:xfrm>
            <a:custGeom>
              <a:avLst/>
              <a:gdLst/>
              <a:ahLst/>
              <a:cxnLst/>
              <a:rect l="l" t="t" r="r" b="b"/>
              <a:pathLst>
                <a:path w="1894967" h="242316">
                  <a:moveTo>
                    <a:pt x="0" y="0"/>
                  </a:moveTo>
                  <a:lnTo>
                    <a:pt x="1894967" y="242316"/>
                  </a:lnTo>
                </a:path>
              </a:pathLst>
            </a:custGeom>
            <a:solidFill>
              <a:srgbClr val="000000">
                <a:alpha val="0"/>
              </a:srgbClr>
            </a:solidFill>
          </p:spPr>
        </p:sp>
      </p:grpSp>
      <p:grpSp>
        <p:nvGrpSpPr>
          <p:cNvPr id="96" name="Group 96"/>
          <p:cNvGrpSpPr/>
          <p:nvPr/>
        </p:nvGrpSpPr>
        <p:grpSpPr>
          <a:xfrm>
            <a:off x="16500313" y="1488115"/>
            <a:ext cx="1354409" cy="571902"/>
            <a:chOff x="0" y="0"/>
            <a:chExt cx="1805878" cy="762536"/>
          </a:xfrm>
        </p:grpSpPr>
        <p:sp>
          <p:nvSpPr>
            <p:cNvPr id="97" name="Freeform 97"/>
            <p:cNvSpPr/>
            <p:nvPr/>
          </p:nvSpPr>
          <p:spPr>
            <a:xfrm>
              <a:off x="12954" y="12954"/>
              <a:ext cx="1765935" cy="722757"/>
            </a:xfrm>
            <a:custGeom>
              <a:avLst/>
              <a:gdLst/>
              <a:ahLst/>
              <a:cxnLst/>
              <a:rect l="l" t="t" r="r" b="b"/>
              <a:pathLst>
                <a:path w="1765935" h="722757">
                  <a:moveTo>
                    <a:pt x="0" y="0"/>
                  </a:moveTo>
                  <a:lnTo>
                    <a:pt x="1765935" y="722757"/>
                  </a:lnTo>
                </a:path>
              </a:pathLst>
            </a:custGeom>
            <a:solidFill>
              <a:srgbClr val="000000">
                <a:alpha val="0"/>
              </a:srgbClr>
            </a:solidFill>
          </p:spPr>
        </p:sp>
      </p:grpSp>
      <p:grpSp>
        <p:nvGrpSpPr>
          <p:cNvPr id="98" name="Group 98"/>
          <p:cNvGrpSpPr/>
          <p:nvPr/>
        </p:nvGrpSpPr>
        <p:grpSpPr>
          <a:xfrm>
            <a:off x="16770015" y="1036843"/>
            <a:ext cx="1169645" cy="894324"/>
            <a:chOff x="0" y="0"/>
            <a:chExt cx="1559527" cy="1192433"/>
          </a:xfrm>
        </p:grpSpPr>
        <p:sp>
          <p:nvSpPr>
            <p:cNvPr id="99" name="Freeform 99"/>
            <p:cNvSpPr/>
            <p:nvPr/>
          </p:nvSpPr>
          <p:spPr>
            <a:xfrm>
              <a:off x="12700" y="12700"/>
              <a:ext cx="1520063" cy="1152779"/>
            </a:xfrm>
            <a:custGeom>
              <a:avLst/>
              <a:gdLst/>
              <a:ahLst/>
              <a:cxnLst/>
              <a:rect l="l" t="t" r="r" b="b"/>
              <a:pathLst>
                <a:path w="1520063" h="1152779">
                  <a:moveTo>
                    <a:pt x="0" y="0"/>
                  </a:moveTo>
                  <a:lnTo>
                    <a:pt x="1520063" y="1152779"/>
                  </a:lnTo>
                </a:path>
              </a:pathLst>
            </a:custGeom>
            <a:solidFill>
              <a:srgbClr val="000000">
                <a:alpha val="0"/>
              </a:srgbClr>
            </a:solidFill>
          </p:spPr>
        </p:sp>
      </p:grpSp>
      <p:grpSp>
        <p:nvGrpSpPr>
          <p:cNvPr id="100" name="Group 100"/>
          <p:cNvGrpSpPr/>
          <p:nvPr/>
        </p:nvGrpSpPr>
        <p:grpSpPr>
          <a:xfrm>
            <a:off x="17145008" y="667618"/>
            <a:ext cx="908912" cy="1163874"/>
            <a:chOff x="0" y="0"/>
            <a:chExt cx="1211882" cy="1551832"/>
          </a:xfrm>
        </p:grpSpPr>
        <p:sp>
          <p:nvSpPr>
            <p:cNvPr id="101" name="Freeform 101"/>
            <p:cNvSpPr/>
            <p:nvPr/>
          </p:nvSpPr>
          <p:spPr>
            <a:xfrm>
              <a:off x="12954" y="12700"/>
              <a:ext cx="1172210" cy="1512189"/>
            </a:xfrm>
            <a:custGeom>
              <a:avLst/>
              <a:gdLst/>
              <a:ahLst/>
              <a:cxnLst/>
              <a:rect l="l" t="t" r="r" b="b"/>
              <a:pathLst>
                <a:path w="1172210" h="1512189">
                  <a:moveTo>
                    <a:pt x="0" y="0"/>
                  </a:moveTo>
                  <a:lnTo>
                    <a:pt x="1172210" y="1512189"/>
                  </a:lnTo>
                </a:path>
              </a:pathLst>
            </a:custGeom>
            <a:solidFill>
              <a:srgbClr val="000000">
                <a:alpha val="0"/>
              </a:srgbClr>
            </a:solidFill>
          </p:spPr>
        </p:sp>
      </p:grpSp>
      <p:grpSp>
        <p:nvGrpSpPr>
          <p:cNvPr id="102" name="Group 102"/>
          <p:cNvGrpSpPr/>
          <p:nvPr/>
        </p:nvGrpSpPr>
        <p:grpSpPr>
          <a:xfrm>
            <a:off x="17605245" y="409770"/>
            <a:ext cx="583604" cy="1351370"/>
            <a:chOff x="0" y="0"/>
            <a:chExt cx="778138" cy="1801827"/>
          </a:xfrm>
        </p:grpSpPr>
        <p:sp>
          <p:nvSpPr>
            <p:cNvPr id="103" name="Freeform 103"/>
            <p:cNvSpPr/>
            <p:nvPr/>
          </p:nvSpPr>
          <p:spPr>
            <a:xfrm>
              <a:off x="12700" y="12700"/>
              <a:ext cx="738505" cy="1762125"/>
            </a:xfrm>
            <a:custGeom>
              <a:avLst/>
              <a:gdLst/>
              <a:ahLst/>
              <a:cxnLst/>
              <a:rect l="l" t="t" r="r" b="b"/>
              <a:pathLst>
                <a:path w="738505" h="1762125">
                  <a:moveTo>
                    <a:pt x="0" y="0"/>
                  </a:moveTo>
                  <a:lnTo>
                    <a:pt x="738505" y="1762125"/>
                  </a:lnTo>
                </a:path>
              </a:pathLst>
            </a:custGeom>
            <a:solidFill>
              <a:srgbClr val="000000">
                <a:alpha val="0"/>
              </a:srgbClr>
            </a:solidFill>
          </p:spPr>
        </p:sp>
      </p:grpSp>
      <p:grpSp>
        <p:nvGrpSpPr>
          <p:cNvPr id="104" name="Group 104"/>
          <p:cNvGrpSpPr/>
          <p:nvPr/>
        </p:nvGrpSpPr>
        <p:grpSpPr>
          <a:xfrm>
            <a:off x="1935961" y="6833344"/>
            <a:ext cx="1084311" cy="1084311"/>
            <a:chOff x="0" y="0"/>
            <a:chExt cx="1445748" cy="1445748"/>
          </a:xfrm>
        </p:grpSpPr>
        <p:sp>
          <p:nvSpPr>
            <p:cNvPr id="105" name="Freeform 10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6" name="Group 106"/>
          <p:cNvGrpSpPr/>
          <p:nvPr/>
        </p:nvGrpSpPr>
        <p:grpSpPr>
          <a:xfrm>
            <a:off x="1742837" y="6833344"/>
            <a:ext cx="1084311" cy="1084311"/>
            <a:chOff x="0" y="0"/>
            <a:chExt cx="1445748" cy="1445748"/>
          </a:xfrm>
        </p:grpSpPr>
        <p:sp>
          <p:nvSpPr>
            <p:cNvPr id="107" name="Freeform 10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08" name="Group 108"/>
          <p:cNvGrpSpPr/>
          <p:nvPr/>
        </p:nvGrpSpPr>
        <p:grpSpPr>
          <a:xfrm>
            <a:off x="1549713" y="6833344"/>
            <a:ext cx="1084443" cy="1084311"/>
            <a:chOff x="0" y="0"/>
            <a:chExt cx="1445924" cy="1445748"/>
          </a:xfrm>
        </p:grpSpPr>
        <p:sp>
          <p:nvSpPr>
            <p:cNvPr id="109" name="Freeform 109"/>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0" name="Group 110"/>
          <p:cNvGrpSpPr/>
          <p:nvPr/>
        </p:nvGrpSpPr>
        <p:grpSpPr>
          <a:xfrm>
            <a:off x="1356590" y="6833344"/>
            <a:ext cx="1084443" cy="1084311"/>
            <a:chOff x="0" y="0"/>
            <a:chExt cx="1445924" cy="1445748"/>
          </a:xfrm>
        </p:grpSpPr>
        <p:sp>
          <p:nvSpPr>
            <p:cNvPr id="111" name="Freeform 11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12" name="Group 112"/>
          <p:cNvGrpSpPr/>
          <p:nvPr/>
        </p:nvGrpSpPr>
        <p:grpSpPr>
          <a:xfrm>
            <a:off x="1163466" y="6833344"/>
            <a:ext cx="1084443" cy="1084311"/>
            <a:chOff x="0" y="0"/>
            <a:chExt cx="1445924" cy="1445748"/>
          </a:xfrm>
        </p:grpSpPr>
        <p:sp>
          <p:nvSpPr>
            <p:cNvPr id="113" name="Freeform 11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4" name="Group 114"/>
          <p:cNvGrpSpPr/>
          <p:nvPr/>
        </p:nvGrpSpPr>
        <p:grpSpPr>
          <a:xfrm>
            <a:off x="970475" y="6833344"/>
            <a:ext cx="1084311" cy="1084311"/>
            <a:chOff x="0" y="0"/>
            <a:chExt cx="1445748" cy="1445748"/>
          </a:xfrm>
        </p:grpSpPr>
        <p:sp>
          <p:nvSpPr>
            <p:cNvPr id="115" name="Freeform 11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6" name="Group 116"/>
          <p:cNvGrpSpPr/>
          <p:nvPr/>
        </p:nvGrpSpPr>
        <p:grpSpPr>
          <a:xfrm>
            <a:off x="777351" y="6833344"/>
            <a:ext cx="1084443" cy="1084311"/>
            <a:chOff x="0" y="0"/>
            <a:chExt cx="1445924" cy="1445748"/>
          </a:xfrm>
        </p:grpSpPr>
        <p:sp>
          <p:nvSpPr>
            <p:cNvPr id="117" name="Freeform 11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18" name="Group 118"/>
          <p:cNvGrpSpPr/>
          <p:nvPr/>
        </p:nvGrpSpPr>
        <p:grpSpPr>
          <a:xfrm>
            <a:off x="584227" y="6833344"/>
            <a:ext cx="1084443" cy="1084311"/>
            <a:chOff x="0" y="0"/>
            <a:chExt cx="1445924" cy="1445748"/>
          </a:xfrm>
        </p:grpSpPr>
        <p:sp>
          <p:nvSpPr>
            <p:cNvPr id="119" name="Freeform 11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0" name="Group 120"/>
          <p:cNvGrpSpPr/>
          <p:nvPr/>
        </p:nvGrpSpPr>
        <p:grpSpPr>
          <a:xfrm>
            <a:off x="391104" y="6833344"/>
            <a:ext cx="1084443" cy="1084311"/>
            <a:chOff x="0" y="0"/>
            <a:chExt cx="1445924" cy="1445748"/>
          </a:xfrm>
        </p:grpSpPr>
        <p:sp>
          <p:nvSpPr>
            <p:cNvPr id="121" name="Freeform 12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22" name="Group 122"/>
          <p:cNvGrpSpPr/>
          <p:nvPr/>
        </p:nvGrpSpPr>
        <p:grpSpPr>
          <a:xfrm>
            <a:off x="197980" y="6833344"/>
            <a:ext cx="1084443" cy="1084311"/>
            <a:chOff x="0" y="0"/>
            <a:chExt cx="1445924" cy="1445748"/>
          </a:xfrm>
        </p:grpSpPr>
        <p:sp>
          <p:nvSpPr>
            <p:cNvPr id="123" name="Freeform 123"/>
            <p:cNvSpPr/>
            <p:nvPr/>
          </p:nvSpPr>
          <p:spPr>
            <a:xfrm>
              <a:off x="12827"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4" name="Group 124"/>
          <p:cNvGrpSpPr/>
          <p:nvPr/>
        </p:nvGrpSpPr>
        <p:grpSpPr>
          <a:xfrm>
            <a:off x="4988" y="6833344"/>
            <a:ext cx="1084311" cy="1084311"/>
            <a:chOff x="0" y="0"/>
            <a:chExt cx="1445748" cy="1445748"/>
          </a:xfrm>
        </p:grpSpPr>
        <p:sp>
          <p:nvSpPr>
            <p:cNvPr id="125" name="Freeform 12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6" name="Group 126"/>
          <p:cNvGrpSpPr/>
          <p:nvPr/>
        </p:nvGrpSpPr>
        <p:grpSpPr>
          <a:xfrm>
            <a:off x="-188135" y="6833344"/>
            <a:ext cx="1084443" cy="1084311"/>
            <a:chOff x="0" y="0"/>
            <a:chExt cx="1445924" cy="1445748"/>
          </a:xfrm>
        </p:grpSpPr>
        <p:sp>
          <p:nvSpPr>
            <p:cNvPr id="127" name="Freeform 127"/>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28" name="Group 128"/>
          <p:cNvGrpSpPr/>
          <p:nvPr/>
        </p:nvGrpSpPr>
        <p:grpSpPr>
          <a:xfrm>
            <a:off x="-381259" y="6833344"/>
            <a:ext cx="1084443" cy="1084311"/>
            <a:chOff x="0" y="0"/>
            <a:chExt cx="1445924" cy="1445748"/>
          </a:xfrm>
        </p:grpSpPr>
        <p:sp>
          <p:nvSpPr>
            <p:cNvPr id="129" name="Freeform 129"/>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0" name="Group 130"/>
          <p:cNvGrpSpPr/>
          <p:nvPr/>
        </p:nvGrpSpPr>
        <p:grpSpPr>
          <a:xfrm>
            <a:off x="-574382" y="6833344"/>
            <a:ext cx="1084443" cy="1084311"/>
            <a:chOff x="0" y="0"/>
            <a:chExt cx="1445924" cy="1445748"/>
          </a:xfrm>
        </p:grpSpPr>
        <p:sp>
          <p:nvSpPr>
            <p:cNvPr id="131" name="Freeform 131"/>
            <p:cNvSpPr/>
            <p:nvPr/>
          </p:nvSpPr>
          <p:spPr>
            <a:xfrm>
              <a:off x="12827" y="12700"/>
              <a:ext cx="1378712" cy="1378839"/>
            </a:xfrm>
            <a:custGeom>
              <a:avLst/>
              <a:gdLst/>
              <a:ahLst/>
              <a:cxnLst/>
              <a:rect l="l" t="t" r="r" b="b"/>
              <a:pathLst>
                <a:path w="1378712" h="1378839">
                  <a:moveTo>
                    <a:pt x="1378712" y="0"/>
                  </a:moveTo>
                  <a:lnTo>
                    <a:pt x="0" y="1378839"/>
                  </a:lnTo>
                </a:path>
              </a:pathLst>
            </a:custGeom>
            <a:solidFill>
              <a:srgbClr val="000000">
                <a:alpha val="0"/>
              </a:srgbClr>
            </a:solidFill>
          </p:spPr>
        </p:sp>
      </p:grpSp>
      <p:grpSp>
        <p:nvGrpSpPr>
          <p:cNvPr id="132" name="Group 132"/>
          <p:cNvGrpSpPr/>
          <p:nvPr/>
        </p:nvGrpSpPr>
        <p:grpSpPr>
          <a:xfrm>
            <a:off x="-767374" y="6833344"/>
            <a:ext cx="1084311" cy="1084311"/>
            <a:chOff x="0" y="0"/>
            <a:chExt cx="1445748" cy="1445748"/>
          </a:xfrm>
        </p:grpSpPr>
        <p:sp>
          <p:nvSpPr>
            <p:cNvPr id="133" name="Freeform 133"/>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grpSp>
        <p:nvGrpSpPr>
          <p:cNvPr id="134" name="Group 134"/>
          <p:cNvGrpSpPr/>
          <p:nvPr/>
        </p:nvGrpSpPr>
        <p:grpSpPr>
          <a:xfrm>
            <a:off x="-960498" y="6833344"/>
            <a:ext cx="1084311" cy="1084311"/>
            <a:chOff x="0" y="0"/>
            <a:chExt cx="1445748" cy="1445748"/>
          </a:xfrm>
        </p:grpSpPr>
        <p:sp>
          <p:nvSpPr>
            <p:cNvPr id="135" name="Freeform 135"/>
            <p:cNvSpPr/>
            <p:nvPr/>
          </p:nvSpPr>
          <p:spPr>
            <a:xfrm>
              <a:off x="12700" y="12700"/>
              <a:ext cx="1378839" cy="1378839"/>
            </a:xfrm>
            <a:custGeom>
              <a:avLst/>
              <a:gdLst/>
              <a:ahLst/>
              <a:cxnLst/>
              <a:rect l="l" t="t" r="r" b="b"/>
              <a:pathLst>
                <a:path w="1378839" h="1378839">
                  <a:moveTo>
                    <a:pt x="1378839" y="0"/>
                  </a:moveTo>
                  <a:lnTo>
                    <a:pt x="0" y="1378839"/>
                  </a:lnTo>
                </a:path>
              </a:pathLst>
            </a:custGeom>
            <a:solidFill>
              <a:srgbClr val="000000">
                <a:alpha val="0"/>
              </a:srgbClr>
            </a:solidFill>
          </p:spPr>
        </p:sp>
      </p:grpSp>
      <p:pic>
        <p:nvPicPr>
          <p:cNvPr id="136" name="Picture 136"/>
          <p:cNvPicPr>
            <a:picLocks noChangeAspect="1"/>
          </p:cNvPicPr>
          <p:nvPr/>
        </p:nvPicPr>
        <p:blipFill>
          <a:blip r:embed="rId5"/>
          <a:srcRect/>
          <a:stretch>
            <a:fillRect/>
          </a:stretch>
        </p:blipFill>
        <p:spPr>
          <a:xfrm>
            <a:off x="-806998" y="-1292150"/>
            <a:ext cx="5055024" cy="5362500"/>
          </a:xfrm>
          <a:prstGeom prst="rect">
            <a:avLst/>
          </a:prstGeom>
        </p:spPr>
      </p:pic>
      <p:sp>
        <p:nvSpPr>
          <p:cNvPr id="137" name="TextBox 137"/>
          <p:cNvSpPr txBox="1"/>
          <p:nvPr/>
        </p:nvSpPr>
        <p:spPr>
          <a:xfrm>
            <a:off x="3026025" y="5208652"/>
            <a:ext cx="12235950" cy="1630275"/>
          </a:xfrm>
          <a:prstGeom prst="rect">
            <a:avLst/>
          </a:prstGeom>
        </p:spPr>
        <p:txBody>
          <a:bodyPr lIns="0" tIns="0" rIns="0" bIns="0" rtlCol="0" anchor="t">
            <a:spAutoFit/>
          </a:bodyPr>
          <a:lstStyle/>
          <a:p>
            <a:pPr algn="ctr">
              <a:lnSpc>
                <a:spcPts val="10800"/>
              </a:lnSpc>
            </a:pPr>
            <a:r>
              <a:rPr lang="en-US" sz="9000">
                <a:solidFill>
                  <a:srgbClr val="72F49A"/>
                </a:solidFill>
                <a:latin typeface="Arimo"/>
              </a:rPr>
              <a:t>Implementation</a:t>
            </a:r>
          </a:p>
        </p:txBody>
      </p:sp>
      <p:sp>
        <p:nvSpPr>
          <p:cNvPr id="138" name="TextBox 138"/>
          <p:cNvSpPr txBox="1"/>
          <p:nvPr/>
        </p:nvSpPr>
        <p:spPr>
          <a:xfrm>
            <a:off x="5588025" y="1845277"/>
            <a:ext cx="7111950" cy="3194100"/>
          </a:xfrm>
          <a:prstGeom prst="rect">
            <a:avLst/>
          </a:prstGeom>
        </p:spPr>
        <p:txBody>
          <a:bodyPr lIns="0" tIns="0" rIns="0" bIns="0" rtlCol="0" anchor="t">
            <a:spAutoFit/>
          </a:bodyPr>
          <a:lstStyle/>
          <a:p>
            <a:pPr algn="ctr">
              <a:lnSpc>
                <a:spcPts val="28800"/>
              </a:lnSpc>
            </a:pPr>
            <a:r>
              <a:rPr lang="en-US" sz="24000">
                <a:solidFill>
                  <a:srgbClr val="47A5F3"/>
                </a:solidFill>
                <a:latin typeface="Arimo"/>
              </a:rPr>
              <a:t>03</a:t>
            </a:r>
          </a:p>
        </p:txBody>
      </p:sp>
      <p:grpSp>
        <p:nvGrpSpPr>
          <p:cNvPr id="139" name="Group 139"/>
          <p:cNvGrpSpPr/>
          <p:nvPr/>
        </p:nvGrpSpPr>
        <p:grpSpPr>
          <a:xfrm>
            <a:off x="4248026" y="3873842"/>
            <a:ext cx="316295" cy="365798"/>
            <a:chOff x="0" y="0"/>
            <a:chExt cx="421726" cy="487731"/>
          </a:xfrm>
        </p:grpSpPr>
        <p:sp>
          <p:nvSpPr>
            <p:cNvPr id="140" name="Freeform 140"/>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1" name="Group 141"/>
          <p:cNvGrpSpPr/>
          <p:nvPr/>
        </p:nvGrpSpPr>
        <p:grpSpPr>
          <a:xfrm>
            <a:off x="4672042" y="3873842"/>
            <a:ext cx="314554" cy="365798"/>
            <a:chOff x="0" y="0"/>
            <a:chExt cx="419406" cy="487731"/>
          </a:xfrm>
        </p:grpSpPr>
        <p:sp>
          <p:nvSpPr>
            <p:cNvPr id="142" name="Freeform 142"/>
            <p:cNvSpPr/>
            <p:nvPr/>
          </p:nvSpPr>
          <p:spPr>
            <a:xfrm>
              <a:off x="0" y="0"/>
              <a:ext cx="419227" cy="487680"/>
            </a:xfrm>
            <a:custGeom>
              <a:avLst/>
              <a:gdLst/>
              <a:ahLst/>
              <a:cxnLst/>
              <a:rect l="l" t="t" r="r" b="b"/>
              <a:pathLst>
                <a:path w="419227" h="487680">
                  <a:moveTo>
                    <a:pt x="0" y="0"/>
                  </a:moveTo>
                  <a:lnTo>
                    <a:pt x="419227" y="244983"/>
                  </a:lnTo>
                  <a:lnTo>
                    <a:pt x="0" y="487680"/>
                  </a:lnTo>
                  <a:lnTo>
                    <a:pt x="0" y="0"/>
                  </a:lnTo>
                  <a:close/>
                </a:path>
              </a:pathLst>
            </a:custGeom>
            <a:solidFill>
              <a:srgbClr val="F341FF"/>
            </a:solidFill>
          </p:spPr>
        </p:sp>
      </p:grpSp>
      <p:grpSp>
        <p:nvGrpSpPr>
          <p:cNvPr id="143" name="Group 143"/>
          <p:cNvGrpSpPr/>
          <p:nvPr/>
        </p:nvGrpSpPr>
        <p:grpSpPr>
          <a:xfrm>
            <a:off x="5094227" y="3873842"/>
            <a:ext cx="316295" cy="365798"/>
            <a:chOff x="0" y="0"/>
            <a:chExt cx="421726" cy="487731"/>
          </a:xfrm>
        </p:grpSpPr>
        <p:sp>
          <p:nvSpPr>
            <p:cNvPr id="144" name="Freeform 144"/>
            <p:cNvSpPr/>
            <p:nvPr/>
          </p:nvSpPr>
          <p:spPr>
            <a:xfrm>
              <a:off x="127" y="0"/>
              <a:ext cx="421640" cy="487680"/>
            </a:xfrm>
            <a:custGeom>
              <a:avLst/>
              <a:gdLst/>
              <a:ahLst/>
              <a:cxnLst/>
              <a:rect l="l" t="t" r="r" b="b"/>
              <a:pathLst>
                <a:path w="421640" h="487680">
                  <a:moveTo>
                    <a:pt x="0" y="0"/>
                  </a:moveTo>
                  <a:lnTo>
                    <a:pt x="421640" y="244983"/>
                  </a:lnTo>
                  <a:lnTo>
                    <a:pt x="0" y="487680"/>
                  </a:lnTo>
                  <a:lnTo>
                    <a:pt x="0" y="0"/>
                  </a:lnTo>
                  <a:close/>
                </a:path>
              </a:pathLst>
            </a:custGeom>
            <a:solidFill>
              <a:srgbClr val="F341FF"/>
            </a:solidFill>
          </p:spPr>
        </p:sp>
      </p:grpSp>
      <p:grpSp>
        <p:nvGrpSpPr>
          <p:cNvPr id="145" name="Group 145"/>
          <p:cNvGrpSpPr/>
          <p:nvPr/>
        </p:nvGrpSpPr>
        <p:grpSpPr>
          <a:xfrm>
            <a:off x="5518243" y="3873842"/>
            <a:ext cx="316295" cy="365798"/>
            <a:chOff x="0" y="0"/>
            <a:chExt cx="421726" cy="487731"/>
          </a:xfrm>
        </p:grpSpPr>
        <p:sp>
          <p:nvSpPr>
            <p:cNvPr id="146" name="Freeform 146"/>
            <p:cNvSpPr/>
            <p:nvPr/>
          </p:nvSpPr>
          <p:spPr>
            <a:xfrm>
              <a:off x="0" y="0"/>
              <a:ext cx="421767" cy="487680"/>
            </a:xfrm>
            <a:custGeom>
              <a:avLst/>
              <a:gdLst/>
              <a:ahLst/>
              <a:cxnLst/>
              <a:rect l="l" t="t" r="r" b="b"/>
              <a:pathLst>
                <a:path w="421767" h="487680">
                  <a:moveTo>
                    <a:pt x="0" y="0"/>
                  </a:moveTo>
                  <a:lnTo>
                    <a:pt x="421767" y="244983"/>
                  </a:lnTo>
                  <a:lnTo>
                    <a:pt x="0" y="487680"/>
                  </a:lnTo>
                  <a:lnTo>
                    <a:pt x="0" y="0"/>
                  </a:lnTo>
                  <a:close/>
                </a:path>
              </a:pathLst>
            </a:custGeom>
            <a:solidFill>
              <a:srgbClr val="F341FF"/>
            </a:solidFill>
          </p:spPr>
        </p:sp>
      </p:grpSp>
      <p:grpSp>
        <p:nvGrpSpPr>
          <p:cNvPr id="147" name="Group 147"/>
          <p:cNvGrpSpPr/>
          <p:nvPr/>
        </p:nvGrpSpPr>
        <p:grpSpPr>
          <a:xfrm>
            <a:off x="15353422" y="5981970"/>
            <a:ext cx="1111034" cy="1108588"/>
            <a:chOff x="0" y="0"/>
            <a:chExt cx="1481379" cy="1478117"/>
          </a:xfrm>
        </p:grpSpPr>
        <p:sp>
          <p:nvSpPr>
            <p:cNvPr id="148" name="Freeform 148"/>
            <p:cNvSpPr/>
            <p:nvPr/>
          </p:nvSpPr>
          <p:spPr>
            <a:xfrm>
              <a:off x="0" y="0"/>
              <a:ext cx="1481328" cy="1478153"/>
            </a:xfrm>
            <a:custGeom>
              <a:avLst/>
              <a:gdLst/>
              <a:ahLst/>
              <a:cxnLst/>
              <a:rect l="l" t="t" r="r" b="b"/>
              <a:pathLst>
                <a:path w="1481328" h="1478153">
                  <a:moveTo>
                    <a:pt x="0" y="739013"/>
                  </a:moveTo>
                  <a:cubicBezTo>
                    <a:pt x="0" y="1147064"/>
                    <a:pt x="331089" y="1478153"/>
                    <a:pt x="742315" y="1478153"/>
                  </a:cubicBezTo>
                  <a:cubicBezTo>
                    <a:pt x="1150366" y="1478153"/>
                    <a:pt x="1481328" y="1147064"/>
                    <a:pt x="1481328" y="739013"/>
                  </a:cubicBezTo>
                  <a:cubicBezTo>
                    <a:pt x="1481201" y="331089"/>
                    <a:pt x="1150366" y="0"/>
                    <a:pt x="742315" y="0"/>
                  </a:cubicBezTo>
                  <a:cubicBezTo>
                    <a:pt x="331089" y="0"/>
                    <a:pt x="0" y="331089"/>
                    <a:pt x="0" y="739013"/>
                  </a:cubicBezTo>
                  <a:close/>
                </a:path>
              </a:pathLst>
            </a:custGeom>
            <a:solidFill>
              <a:srgbClr val="F341FF"/>
            </a:solidFill>
          </p:spPr>
        </p:sp>
      </p:grpSp>
      <p:sp>
        <p:nvSpPr>
          <p:cNvPr id="149" name="AutoShape 149"/>
          <p:cNvSpPr/>
          <p:nvPr/>
        </p:nvSpPr>
        <p:spPr>
          <a:xfrm rot="6275">
            <a:off x="3926766" y="7158722"/>
            <a:ext cx="10435667" cy="0"/>
          </a:xfrm>
          <a:prstGeom prst="line">
            <a:avLst/>
          </a:prstGeom>
          <a:ln w="9525" cap="rnd">
            <a:solidFill>
              <a:srgbClr val="FFFFFF"/>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9" b="14"/>
          <a:stretch>
            <a:fillRect/>
          </a:stretch>
        </p:blipFill>
        <p:spPr>
          <a:xfrm rot="-10800000">
            <a:off x="19522" y="2"/>
            <a:ext cx="18288004" cy="10286998"/>
          </a:xfrm>
          <a:prstGeom prst="rect">
            <a:avLst/>
          </a:prstGeom>
        </p:spPr>
      </p:pic>
      <p:grpSp>
        <p:nvGrpSpPr>
          <p:cNvPr id="3" name="Group 3"/>
          <p:cNvGrpSpPr/>
          <p:nvPr/>
        </p:nvGrpSpPr>
        <p:grpSpPr>
          <a:xfrm>
            <a:off x="783728" y="8939025"/>
            <a:ext cx="560666" cy="244951"/>
            <a:chOff x="0" y="0"/>
            <a:chExt cx="747554" cy="326601"/>
          </a:xfrm>
        </p:grpSpPr>
        <p:sp>
          <p:nvSpPr>
            <p:cNvPr id="4" name="Freeform 4"/>
            <p:cNvSpPr/>
            <p:nvPr/>
          </p:nvSpPr>
          <p:spPr>
            <a:xfrm>
              <a:off x="127" y="0"/>
              <a:ext cx="747395" cy="326644"/>
            </a:xfrm>
            <a:custGeom>
              <a:avLst/>
              <a:gdLst/>
              <a:ahLst/>
              <a:cxnLst/>
              <a:rect l="l" t="t" r="r" b="b"/>
              <a:pathLst>
                <a:path w="747395" h="326644">
                  <a:moveTo>
                    <a:pt x="0" y="0"/>
                  </a:moveTo>
                  <a:cubicBezTo>
                    <a:pt x="25146" y="186817"/>
                    <a:pt x="185039" y="326644"/>
                    <a:pt x="373634" y="326644"/>
                  </a:cubicBezTo>
                  <a:cubicBezTo>
                    <a:pt x="562229" y="326644"/>
                    <a:pt x="722122" y="186817"/>
                    <a:pt x="747395" y="0"/>
                  </a:cubicBezTo>
                  <a:close/>
                </a:path>
              </a:pathLst>
            </a:custGeom>
            <a:solidFill>
              <a:srgbClr val="F341FF"/>
            </a:solidFill>
          </p:spPr>
        </p:sp>
      </p:grpSp>
      <p:grpSp>
        <p:nvGrpSpPr>
          <p:cNvPr id="5" name="Group 5"/>
          <p:cNvGrpSpPr/>
          <p:nvPr/>
        </p:nvGrpSpPr>
        <p:grpSpPr>
          <a:xfrm>
            <a:off x="801402" y="8614540"/>
            <a:ext cx="560666" cy="246260"/>
            <a:chOff x="0" y="0"/>
            <a:chExt cx="747554" cy="328347"/>
          </a:xfrm>
        </p:grpSpPr>
        <p:sp>
          <p:nvSpPr>
            <p:cNvPr id="6" name="Freeform 6"/>
            <p:cNvSpPr/>
            <p:nvPr/>
          </p:nvSpPr>
          <p:spPr>
            <a:xfrm>
              <a:off x="127" y="0"/>
              <a:ext cx="747395" cy="328295"/>
            </a:xfrm>
            <a:custGeom>
              <a:avLst/>
              <a:gdLst/>
              <a:ahLst/>
              <a:cxnLst/>
              <a:rect l="l" t="t" r="r" b="b"/>
              <a:pathLst>
                <a:path w="747395" h="328295">
                  <a:moveTo>
                    <a:pt x="0" y="0"/>
                  </a:moveTo>
                  <a:cubicBezTo>
                    <a:pt x="23495" y="186817"/>
                    <a:pt x="183388" y="328295"/>
                    <a:pt x="373634" y="328295"/>
                  </a:cubicBezTo>
                  <a:cubicBezTo>
                    <a:pt x="562229" y="328295"/>
                    <a:pt x="722122" y="186817"/>
                    <a:pt x="747395" y="0"/>
                  </a:cubicBezTo>
                  <a:close/>
                </a:path>
              </a:pathLst>
            </a:custGeom>
            <a:solidFill>
              <a:srgbClr val="F341FF"/>
            </a:solidFill>
          </p:spPr>
        </p:sp>
      </p:grpSp>
      <p:grpSp>
        <p:nvGrpSpPr>
          <p:cNvPr id="7" name="Group 7"/>
          <p:cNvGrpSpPr/>
          <p:nvPr/>
        </p:nvGrpSpPr>
        <p:grpSpPr>
          <a:xfrm>
            <a:off x="10720033" y="1199146"/>
            <a:ext cx="316295" cy="365798"/>
            <a:chOff x="0" y="0"/>
            <a:chExt cx="421726" cy="487731"/>
          </a:xfrm>
        </p:grpSpPr>
        <p:sp>
          <p:nvSpPr>
            <p:cNvPr id="8" name="Freeform 8"/>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9" name="Group 9"/>
          <p:cNvGrpSpPr/>
          <p:nvPr/>
        </p:nvGrpSpPr>
        <p:grpSpPr>
          <a:xfrm>
            <a:off x="10297757" y="1199146"/>
            <a:ext cx="314554" cy="365798"/>
            <a:chOff x="0" y="0"/>
            <a:chExt cx="419406" cy="487731"/>
          </a:xfrm>
        </p:grpSpPr>
        <p:sp>
          <p:nvSpPr>
            <p:cNvPr id="10" name="Freeform 10"/>
            <p:cNvSpPr/>
            <p:nvPr/>
          </p:nvSpPr>
          <p:spPr>
            <a:xfrm>
              <a:off x="127" y="0"/>
              <a:ext cx="419227" cy="487680"/>
            </a:xfrm>
            <a:custGeom>
              <a:avLst/>
              <a:gdLst/>
              <a:ahLst/>
              <a:cxnLst/>
              <a:rect l="l" t="t" r="r" b="b"/>
              <a:pathLst>
                <a:path w="419227" h="487680">
                  <a:moveTo>
                    <a:pt x="419227" y="0"/>
                  </a:moveTo>
                  <a:lnTo>
                    <a:pt x="0" y="244983"/>
                  </a:lnTo>
                  <a:lnTo>
                    <a:pt x="419227" y="487680"/>
                  </a:lnTo>
                  <a:lnTo>
                    <a:pt x="419227" y="0"/>
                  </a:lnTo>
                  <a:close/>
                </a:path>
              </a:pathLst>
            </a:custGeom>
            <a:solidFill>
              <a:srgbClr val="F341FF"/>
            </a:solidFill>
          </p:spPr>
        </p:sp>
      </p:grpSp>
      <p:grpSp>
        <p:nvGrpSpPr>
          <p:cNvPr id="11" name="Group 11"/>
          <p:cNvGrpSpPr/>
          <p:nvPr/>
        </p:nvGrpSpPr>
        <p:grpSpPr>
          <a:xfrm>
            <a:off x="9873832" y="1199146"/>
            <a:ext cx="316295" cy="365798"/>
            <a:chOff x="0" y="0"/>
            <a:chExt cx="421726" cy="487731"/>
          </a:xfrm>
        </p:grpSpPr>
        <p:sp>
          <p:nvSpPr>
            <p:cNvPr id="12" name="Freeform 12"/>
            <p:cNvSpPr/>
            <p:nvPr/>
          </p:nvSpPr>
          <p:spPr>
            <a:xfrm>
              <a:off x="0" y="0"/>
              <a:ext cx="421640" cy="487680"/>
            </a:xfrm>
            <a:custGeom>
              <a:avLst/>
              <a:gdLst/>
              <a:ahLst/>
              <a:cxnLst/>
              <a:rect l="l" t="t" r="r" b="b"/>
              <a:pathLst>
                <a:path w="421640" h="487680">
                  <a:moveTo>
                    <a:pt x="421640" y="0"/>
                  </a:moveTo>
                  <a:lnTo>
                    <a:pt x="0" y="244983"/>
                  </a:lnTo>
                  <a:lnTo>
                    <a:pt x="421640" y="487680"/>
                  </a:lnTo>
                  <a:lnTo>
                    <a:pt x="421640" y="0"/>
                  </a:lnTo>
                  <a:close/>
                </a:path>
              </a:pathLst>
            </a:custGeom>
            <a:solidFill>
              <a:srgbClr val="F341FF"/>
            </a:solidFill>
          </p:spPr>
        </p:sp>
      </p:grpSp>
      <p:grpSp>
        <p:nvGrpSpPr>
          <p:cNvPr id="13" name="Group 13"/>
          <p:cNvGrpSpPr/>
          <p:nvPr/>
        </p:nvGrpSpPr>
        <p:grpSpPr>
          <a:xfrm>
            <a:off x="9449816" y="1199146"/>
            <a:ext cx="316295" cy="365798"/>
            <a:chOff x="0" y="0"/>
            <a:chExt cx="421726" cy="487731"/>
          </a:xfrm>
        </p:grpSpPr>
        <p:sp>
          <p:nvSpPr>
            <p:cNvPr id="14" name="Freeform 14"/>
            <p:cNvSpPr/>
            <p:nvPr/>
          </p:nvSpPr>
          <p:spPr>
            <a:xfrm>
              <a:off x="0" y="0"/>
              <a:ext cx="421767" cy="487680"/>
            </a:xfrm>
            <a:custGeom>
              <a:avLst/>
              <a:gdLst/>
              <a:ahLst/>
              <a:cxnLst/>
              <a:rect l="l" t="t" r="r" b="b"/>
              <a:pathLst>
                <a:path w="421767" h="487680">
                  <a:moveTo>
                    <a:pt x="421767" y="0"/>
                  </a:moveTo>
                  <a:lnTo>
                    <a:pt x="0" y="244983"/>
                  </a:lnTo>
                  <a:lnTo>
                    <a:pt x="421767" y="487680"/>
                  </a:lnTo>
                  <a:lnTo>
                    <a:pt x="421767" y="0"/>
                  </a:lnTo>
                  <a:close/>
                </a:path>
              </a:pathLst>
            </a:custGeom>
            <a:solidFill>
              <a:srgbClr val="F341FF"/>
            </a:solidFill>
          </p:spPr>
        </p:sp>
      </p:grpSp>
      <p:grpSp>
        <p:nvGrpSpPr>
          <p:cNvPr id="15" name="Group 15"/>
          <p:cNvGrpSpPr/>
          <p:nvPr/>
        </p:nvGrpSpPr>
        <p:grpSpPr>
          <a:xfrm>
            <a:off x="8154160" y="8548285"/>
            <a:ext cx="29771" cy="1462744"/>
            <a:chOff x="0" y="0"/>
            <a:chExt cx="39695" cy="1950325"/>
          </a:xfrm>
        </p:grpSpPr>
        <p:sp>
          <p:nvSpPr>
            <p:cNvPr id="16" name="Freeform 16"/>
            <p:cNvSpPr/>
            <p:nvPr/>
          </p:nvSpPr>
          <p:spPr>
            <a:xfrm>
              <a:off x="12700" y="12700"/>
              <a:ext cx="0" cy="1910588"/>
            </a:xfrm>
            <a:custGeom>
              <a:avLst/>
              <a:gdLst/>
              <a:ahLst/>
              <a:cxnLst/>
              <a:rect l="l" t="t" r="r" b="b"/>
              <a:pathLst>
                <a:path h="1910588">
                  <a:moveTo>
                    <a:pt x="0" y="0"/>
                  </a:moveTo>
                  <a:lnTo>
                    <a:pt x="0" y="1910588"/>
                  </a:lnTo>
                </a:path>
              </a:pathLst>
            </a:custGeom>
            <a:solidFill>
              <a:srgbClr val="000000">
                <a:alpha val="0"/>
              </a:srgbClr>
            </a:solidFill>
          </p:spPr>
        </p:sp>
      </p:grpSp>
      <p:grpSp>
        <p:nvGrpSpPr>
          <p:cNvPr id="17" name="Group 17"/>
          <p:cNvGrpSpPr/>
          <p:nvPr/>
        </p:nvGrpSpPr>
        <p:grpSpPr>
          <a:xfrm>
            <a:off x="7632537" y="8624408"/>
            <a:ext cx="398993" cy="1412906"/>
            <a:chOff x="0" y="0"/>
            <a:chExt cx="531991" cy="1883875"/>
          </a:xfrm>
        </p:grpSpPr>
        <p:sp>
          <p:nvSpPr>
            <p:cNvPr id="18" name="Freeform 18"/>
            <p:cNvSpPr/>
            <p:nvPr/>
          </p:nvSpPr>
          <p:spPr>
            <a:xfrm>
              <a:off x="12700" y="12954"/>
              <a:ext cx="492506" cy="1844167"/>
            </a:xfrm>
            <a:custGeom>
              <a:avLst/>
              <a:gdLst/>
              <a:ahLst/>
              <a:cxnLst/>
              <a:rect l="l" t="t" r="r" b="b"/>
              <a:pathLst>
                <a:path w="492506" h="1844167">
                  <a:moveTo>
                    <a:pt x="0" y="0"/>
                  </a:moveTo>
                  <a:lnTo>
                    <a:pt x="492506" y="1844167"/>
                  </a:lnTo>
                </a:path>
              </a:pathLst>
            </a:custGeom>
            <a:solidFill>
              <a:srgbClr val="000000">
                <a:alpha val="0"/>
              </a:srgbClr>
            </a:solidFill>
          </p:spPr>
        </p:sp>
      </p:grpSp>
      <p:grpSp>
        <p:nvGrpSpPr>
          <p:cNvPr id="19" name="Group 19"/>
          <p:cNvGrpSpPr/>
          <p:nvPr/>
        </p:nvGrpSpPr>
        <p:grpSpPr>
          <a:xfrm>
            <a:off x="7149050" y="8835459"/>
            <a:ext cx="744815" cy="1269321"/>
            <a:chOff x="0" y="0"/>
            <a:chExt cx="993086" cy="1692427"/>
          </a:xfrm>
        </p:grpSpPr>
        <p:sp>
          <p:nvSpPr>
            <p:cNvPr id="20" name="Freeform 20"/>
            <p:cNvSpPr/>
            <p:nvPr/>
          </p:nvSpPr>
          <p:spPr>
            <a:xfrm>
              <a:off x="12700" y="12700"/>
              <a:ext cx="953389" cy="1652778"/>
            </a:xfrm>
            <a:custGeom>
              <a:avLst/>
              <a:gdLst/>
              <a:ahLst/>
              <a:cxnLst/>
              <a:rect l="l" t="t" r="r" b="b"/>
              <a:pathLst>
                <a:path w="953389" h="1652778">
                  <a:moveTo>
                    <a:pt x="0" y="0"/>
                  </a:moveTo>
                  <a:lnTo>
                    <a:pt x="953389" y="1652778"/>
                  </a:lnTo>
                </a:path>
              </a:pathLst>
            </a:custGeom>
            <a:solidFill>
              <a:srgbClr val="000000">
                <a:alpha val="0"/>
              </a:srgbClr>
            </a:solidFill>
          </p:spPr>
        </p:sp>
      </p:grpSp>
      <p:grpSp>
        <p:nvGrpSpPr>
          <p:cNvPr id="21" name="Group 21"/>
          <p:cNvGrpSpPr/>
          <p:nvPr/>
        </p:nvGrpSpPr>
        <p:grpSpPr>
          <a:xfrm>
            <a:off x="6735765" y="9163656"/>
            <a:ext cx="1040799" cy="1040799"/>
            <a:chOff x="0" y="0"/>
            <a:chExt cx="1387732" cy="1387732"/>
          </a:xfrm>
        </p:grpSpPr>
        <p:sp>
          <p:nvSpPr>
            <p:cNvPr id="22" name="Freeform 22"/>
            <p:cNvSpPr/>
            <p:nvPr/>
          </p:nvSpPr>
          <p:spPr>
            <a:xfrm>
              <a:off x="12954" y="12700"/>
              <a:ext cx="1347978" cy="1347978"/>
            </a:xfrm>
            <a:custGeom>
              <a:avLst/>
              <a:gdLst/>
              <a:ahLst/>
              <a:cxnLst/>
              <a:rect l="l" t="t" r="r" b="b"/>
              <a:pathLst>
                <a:path w="1347978" h="1347978">
                  <a:moveTo>
                    <a:pt x="0" y="0"/>
                  </a:moveTo>
                  <a:lnTo>
                    <a:pt x="1347978" y="1347978"/>
                  </a:lnTo>
                </a:path>
              </a:pathLst>
            </a:custGeom>
            <a:solidFill>
              <a:srgbClr val="000000">
                <a:alpha val="0"/>
              </a:srgbClr>
            </a:solidFill>
          </p:spPr>
        </p:sp>
      </p:grpSp>
      <p:grpSp>
        <p:nvGrpSpPr>
          <p:cNvPr id="23" name="Group 23"/>
          <p:cNvGrpSpPr/>
          <p:nvPr/>
        </p:nvGrpSpPr>
        <p:grpSpPr>
          <a:xfrm>
            <a:off x="6422305" y="9585604"/>
            <a:ext cx="1269321" cy="747700"/>
            <a:chOff x="0" y="0"/>
            <a:chExt cx="1692427" cy="996934"/>
          </a:xfrm>
        </p:grpSpPr>
        <p:sp>
          <p:nvSpPr>
            <p:cNvPr id="24" name="Freeform 24"/>
            <p:cNvSpPr/>
            <p:nvPr/>
          </p:nvSpPr>
          <p:spPr>
            <a:xfrm>
              <a:off x="12700" y="12954"/>
              <a:ext cx="1652778" cy="957199"/>
            </a:xfrm>
            <a:custGeom>
              <a:avLst/>
              <a:gdLst/>
              <a:ahLst/>
              <a:cxnLst/>
              <a:rect l="l" t="t" r="r" b="b"/>
              <a:pathLst>
                <a:path w="1652778" h="957199">
                  <a:moveTo>
                    <a:pt x="0" y="0"/>
                  </a:moveTo>
                  <a:lnTo>
                    <a:pt x="1652778" y="957199"/>
                  </a:lnTo>
                </a:path>
              </a:pathLst>
            </a:custGeom>
            <a:solidFill>
              <a:srgbClr val="000000">
                <a:alpha val="0"/>
              </a:srgbClr>
            </a:solidFill>
          </p:spPr>
        </p:sp>
      </p:grpSp>
      <p:grpSp>
        <p:nvGrpSpPr>
          <p:cNvPr id="25" name="Group 25"/>
          <p:cNvGrpSpPr/>
          <p:nvPr/>
        </p:nvGrpSpPr>
        <p:grpSpPr>
          <a:xfrm>
            <a:off x="6228878" y="10075015"/>
            <a:ext cx="1412906" cy="401879"/>
            <a:chOff x="0" y="0"/>
            <a:chExt cx="1883875" cy="535838"/>
          </a:xfrm>
        </p:grpSpPr>
        <p:sp>
          <p:nvSpPr>
            <p:cNvPr id="26" name="Freeform 26"/>
            <p:cNvSpPr/>
            <p:nvPr/>
          </p:nvSpPr>
          <p:spPr>
            <a:xfrm>
              <a:off x="12700" y="12700"/>
              <a:ext cx="1844167" cy="496316"/>
            </a:xfrm>
            <a:custGeom>
              <a:avLst/>
              <a:gdLst/>
              <a:ahLst/>
              <a:cxnLst/>
              <a:rect l="l" t="t" r="r" b="b"/>
              <a:pathLst>
                <a:path w="1844167" h="496316">
                  <a:moveTo>
                    <a:pt x="0" y="0"/>
                  </a:moveTo>
                  <a:lnTo>
                    <a:pt x="1844167" y="496316"/>
                  </a:lnTo>
                </a:path>
              </a:pathLst>
            </a:custGeom>
            <a:solidFill>
              <a:srgbClr val="000000">
                <a:alpha val="0"/>
              </a:srgbClr>
            </a:solidFill>
          </p:spPr>
        </p:sp>
      </p:grpSp>
      <p:grpSp>
        <p:nvGrpSpPr>
          <p:cNvPr id="27" name="Group 27"/>
          <p:cNvGrpSpPr/>
          <p:nvPr/>
        </p:nvGrpSpPr>
        <p:grpSpPr>
          <a:xfrm>
            <a:off x="8743246" y="10010590"/>
            <a:ext cx="1412906" cy="401879"/>
            <a:chOff x="0" y="0"/>
            <a:chExt cx="1883875" cy="535838"/>
          </a:xfrm>
        </p:grpSpPr>
        <p:sp>
          <p:nvSpPr>
            <p:cNvPr id="28" name="Freeform 28"/>
            <p:cNvSpPr/>
            <p:nvPr/>
          </p:nvSpPr>
          <p:spPr>
            <a:xfrm>
              <a:off x="12700" y="12700"/>
              <a:ext cx="1844167" cy="496316"/>
            </a:xfrm>
            <a:custGeom>
              <a:avLst/>
              <a:gdLst/>
              <a:ahLst/>
              <a:cxnLst/>
              <a:rect l="l" t="t" r="r" b="b"/>
              <a:pathLst>
                <a:path w="1844167" h="496316">
                  <a:moveTo>
                    <a:pt x="1844167" y="0"/>
                  </a:moveTo>
                  <a:lnTo>
                    <a:pt x="0" y="496316"/>
                  </a:lnTo>
                </a:path>
              </a:pathLst>
            </a:custGeom>
            <a:solidFill>
              <a:srgbClr val="000000">
                <a:alpha val="0"/>
              </a:srgbClr>
            </a:solidFill>
          </p:spPr>
        </p:sp>
      </p:grpSp>
      <p:grpSp>
        <p:nvGrpSpPr>
          <p:cNvPr id="29" name="Group 29"/>
          <p:cNvGrpSpPr/>
          <p:nvPr/>
        </p:nvGrpSpPr>
        <p:grpSpPr>
          <a:xfrm>
            <a:off x="8678669" y="9526954"/>
            <a:ext cx="1269473" cy="747853"/>
            <a:chOff x="0" y="0"/>
            <a:chExt cx="1692631" cy="997137"/>
          </a:xfrm>
        </p:grpSpPr>
        <p:sp>
          <p:nvSpPr>
            <p:cNvPr id="30" name="Freeform 30"/>
            <p:cNvSpPr/>
            <p:nvPr/>
          </p:nvSpPr>
          <p:spPr>
            <a:xfrm>
              <a:off x="12954" y="12954"/>
              <a:ext cx="1652651" cy="957199"/>
            </a:xfrm>
            <a:custGeom>
              <a:avLst/>
              <a:gdLst/>
              <a:ahLst/>
              <a:cxnLst/>
              <a:rect l="l" t="t" r="r" b="b"/>
              <a:pathLst>
                <a:path w="1652651" h="957199">
                  <a:moveTo>
                    <a:pt x="1652651" y="0"/>
                  </a:moveTo>
                  <a:lnTo>
                    <a:pt x="0" y="957199"/>
                  </a:lnTo>
                </a:path>
              </a:pathLst>
            </a:custGeom>
            <a:solidFill>
              <a:srgbClr val="000000">
                <a:alpha val="0"/>
              </a:srgbClr>
            </a:solidFill>
          </p:spPr>
        </p:sp>
      </p:grpSp>
      <p:grpSp>
        <p:nvGrpSpPr>
          <p:cNvPr id="31" name="Group 31"/>
          <p:cNvGrpSpPr/>
          <p:nvPr/>
        </p:nvGrpSpPr>
        <p:grpSpPr>
          <a:xfrm>
            <a:off x="8576108" y="9113818"/>
            <a:ext cx="1043685" cy="1043685"/>
            <a:chOff x="0" y="0"/>
            <a:chExt cx="1391580" cy="1391580"/>
          </a:xfrm>
        </p:grpSpPr>
        <p:sp>
          <p:nvSpPr>
            <p:cNvPr id="32" name="Freeform 32"/>
            <p:cNvSpPr/>
            <p:nvPr/>
          </p:nvSpPr>
          <p:spPr>
            <a:xfrm>
              <a:off x="12954" y="12700"/>
              <a:ext cx="1351788" cy="1352042"/>
            </a:xfrm>
            <a:custGeom>
              <a:avLst/>
              <a:gdLst/>
              <a:ahLst/>
              <a:cxnLst/>
              <a:rect l="l" t="t" r="r" b="b"/>
              <a:pathLst>
                <a:path w="1351788" h="1352042">
                  <a:moveTo>
                    <a:pt x="1351788" y="0"/>
                  </a:moveTo>
                  <a:lnTo>
                    <a:pt x="0" y="1352042"/>
                  </a:lnTo>
                </a:path>
              </a:pathLst>
            </a:custGeom>
            <a:solidFill>
              <a:srgbClr val="000000">
                <a:alpha val="0"/>
              </a:srgbClr>
            </a:solidFill>
          </p:spPr>
        </p:sp>
      </p:grpSp>
      <p:grpSp>
        <p:nvGrpSpPr>
          <p:cNvPr id="33" name="Group 33"/>
          <p:cNvGrpSpPr/>
          <p:nvPr/>
        </p:nvGrpSpPr>
        <p:grpSpPr>
          <a:xfrm>
            <a:off x="8450144" y="8800206"/>
            <a:ext cx="744815" cy="1272359"/>
            <a:chOff x="0" y="0"/>
            <a:chExt cx="993086" cy="1696478"/>
          </a:xfrm>
        </p:grpSpPr>
        <p:sp>
          <p:nvSpPr>
            <p:cNvPr id="34" name="Freeform 34"/>
            <p:cNvSpPr/>
            <p:nvPr/>
          </p:nvSpPr>
          <p:spPr>
            <a:xfrm>
              <a:off x="12700" y="12954"/>
              <a:ext cx="953389" cy="1656588"/>
            </a:xfrm>
            <a:custGeom>
              <a:avLst/>
              <a:gdLst/>
              <a:ahLst/>
              <a:cxnLst/>
              <a:rect l="l" t="t" r="r" b="b"/>
              <a:pathLst>
                <a:path w="953389" h="1656588">
                  <a:moveTo>
                    <a:pt x="953389" y="0"/>
                  </a:moveTo>
                  <a:lnTo>
                    <a:pt x="0" y="1656588"/>
                  </a:lnTo>
                </a:path>
              </a:pathLst>
            </a:custGeom>
            <a:solidFill>
              <a:srgbClr val="000000">
                <a:alpha val="0"/>
              </a:srgbClr>
            </a:solidFill>
          </p:spPr>
        </p:sp>
      </p:grpSp>
      <p:grpSp>
        <p:nvGrpSpPr>
          <p:cNvPr id="35" name="Group 35"/>
          <p:cNvGrpSpPr/>
          <p:nvPr/>
        </p:nvGrpSpPr>
        <p:grpSpPr>
          <a:xfrm>
            <a:off x="8306558" y="8606782"/>
            <a:ext cx="398993" cy="1413059"/>
            <a:chOff x="0" y="0"/>
            <a:chExt cx="531991" cy="1884078"/>
          </a:xfrm>
        </p:grpSpPr>
        <p:sp>
          <p:nvSpPr>
            <p:cNvPr id="36" name="Freeform 36"/>
            <p:cNvSpPr/>
            <p:nvPr/>
          </p:nvSpPr>
          <p:spPr>
            <a:xfrm>
              <a:off x="12700" y="12954"/>
              <a:ext cx="492252" cy="1844167"/>
            </a:xfrm>
            <a:custGeom>
              <a:avLst/>
              <a:gdLst/>
              <a:ahLst/>
              <a:cxnLst/>
              <a:rect l="l" t="t" r="r" b="b"/>
              <a:pathLst>
                <a:path w="492252" h="1844167">
                  <a:moveTo>
                    <a:pt x="492252" y="0"/>
                  </a:moveTo>
                  <a:lnTo>
                    <a:pt x="0" y="1844167"/>
                  </a:lnTo>
                </a:path>
              </a:pathLst>
            </a:custGeom>
            <a:solidFill>
              <a:srgbClr val="000000">
                <a:alpha val="0"/>
              </a:srgbClr>
            </a:solidFill>
          </p:spPr>
        </p:sp>
      </p:grpSp>
      <p:grpSp>
        <p:nvGrpSpPr>
          <p:cNvPr id="37" name="Group 37"/>
          <p:cNvGrpSpPr/>
          <p:nvPr/>
        </p:nvGrpSpPr>
        <p:grpSpPr>
          <a:xfrm>
            <a:off x="8233321" y="8562872"/>
            <a:ext cx="223195" cy="1448157"/>
            <a:chOff x="0" y="0"/>
            <a:chExt cx="297593" cy="1930876"/>
          </a:xfrm>
        </p:grpSpPr>
        <p:sp>
          <p:nvSpPr>
            <p:cNvPr id="38" name="Freeform 38"/>
            <p:cNvSpPr/>
            <p:nvPr/>
          </p:nvSpPr>
          <p:spPr>
            <a:xfrm>
              <a:off x="12700" y="12700"/>
              <a:ext cx="257937" cy="1891157"/>
            </a:xfrm>
            <a:custGeom>
              <a:avLst/>
              <a:gdLst/>
              <a:ahLst/>
              <a:cxnLst/>
              <a:rect l="l" t="t" r="r" b="b"/>
              <a:pathLst>
                <a:path w="257937" h="1891157">
                  <a:moveTo>
                    <a:pt x="257937" y="0"/>
                  </a:moveTo>
                  <a:lnTo>
                    <a:pt x="0" y="1891157"/>
                  </a:lnTo>
                </a:path>
              </a:pathLst>
            </a:custGeom>
            <a:solidFill>
              <a:srgbClr val="000000">
                <a:alpha val="0"/>
              </a:srgbClr>
            </a:solidFill>
          </p:spPr>
        </p:sp>
      </p:grpSp>
      <p:grpSp>
        <p:nvGrpSpPr>
          <p:cNvPr id="39" name="Group 39"/>
          <p:cNvGrpSpPr/>
          <p:nvPr/>
        </p:nvGrpSpPr>
        <p:grpSpPr>
          <a:xfrm>
            <a:off x="7899198" y="8568795"/>
            <a:ext cx="208455" cy="1451046"/>
            <a:chOff x="0" y="0"/>
            <a:chExt cx="277940" cy="1934728"/>
          </a:xfrm>
        </p:grpSpPr>
        <p:sp>
          <p:nvSpPr>
            <p:cNvPr id="40" name="Freeform 40"/>
            <p:cNvSpPr/>
            <p:nvPr/>
          </p:nvSpPr>
          <p:spPr>
            <a:xfrm>
              <a:off x="12954" y="12700"/>
              <a:ext cx="238252" cy="1895094"/>
            </a:xfrm>
            <a:custGeom>
              <a:avLst/>
              <a:gdLst/>
              <a:ahLst/>
              <a:cxnLst/>
              <a:rect l="l" t="t" r="r" b="b"/>
              <a:pathLst>
                <a:path w="238252" h="1895094">
                  <a:moveTo>
                    <a:pt x="0" y="0"/>
                  </a:moveTo>
                  <a:lnTo>
                    <a:pt x="238252" y="1895094"/>
                  </a:lnTo>
                </a:path>
              </a:pathLst>
            </a:custGeom>
            <a:solidFill>
              <a:srgbClr val="000000">
                <a:alpha val="0"/>
              </a:srgbClr>
            </a:solidFill>
          </p:spPr>
        </p:sp>
      </p:grpSp>
      <p:grpSp>
        <p:nvGrpSpPr>
          <p:cNvPr id="41" name="Group 41"/>
          <p:cNvGrpSpPr/>
          <p:nvPr/>
        </p:nvGrpSpPr>
        <p:grpSpPr>
          <a:xfrm>
            <a:off x="7392162" y="8709346"/>
            <a:ext cx="571902" cy="1357297"/>
            <a:chOff x="0" y="0"/>
            <a:chExt cx="762536" cy="1809730"/>
          </a:xfrm>
        </p:grpSpPr>
        <p:sp>
          <p:nvSpPr>
            <p:cNvPr id="42" name="Freeform 42"/>
            <p:cNvSpPr/>
            <p:nvPr/>
          </p:nvSpPr>
          <p:spPr>
            <a:xfrm>
              <a:off x="12954" y="12954"/>
              <a:ext cx="722757" cy="1769999"/>
            </a:xfrm>
            <a:custGeom>
              <a:avLst/>
              <a:gdLst/>
              <a:ahLst/>
              <a:cxnLst/>
              <a:rect l="l" t="t" r="r" b="b"/>
              <a:pathLst>
                <a:path w="722757" h="1769999">
                  <a:moveTo>
                    <a:pt x="0" y="0"/>
                  </a:moveTo>
                  <a:lnTo>
                    <a:pt x="722757" y="1769999"/>
                  </a:lnTo>
                </a:path>
              </a:pathLst>
            </a:custGeom>
            <a:solidFill>
              <a:srgbClr val="000000">
                <a:alpha val="0"/>
              </a:srgbClr>
            </a:solidFill>
          </p:spPr>
        </p:sp>
      </p:grpSp>
      <p:grpSp>
        <p:nvGrpSpPr>
          <p:cNvPr id="43" name="Group 43"/>
          <p:cNvGrpSpPr/>
          <p:nvPr/>
        </p:nvGrpSpPr>
        <p:grpSpPr>
          <a:xfrm>
            <a:off x="6938001" y="8979045"/>
            <a:ext cx="897213" cy="1169645"/>
            <a:chOff x="0" y="0"/>
            <a:chExt cx="1196284" cy="1559527"/>
          </a:xfrm>
        </p:grpSpPr>
        <p:sp>
          <p:nvSpPr>
            <p:cNvPr id="44" name="Freeform 44"/>
            <p:cNvSpPr/>
            <p:nvPr/>
          </p:nvSpPr>
          <p:spPr>
            <a:xfrm>
              <a:off x="12700" y="12700"/>
              <a:ext cx="1156589" cy="1520063"/>
            </a:xfrm>
            <a:custGeom>
              <a:avLst/>
              <a:gdLst/>
              <a:ahLst/>
              <a:cxnLst/>
              <a:rect l="l" t="t" r="r" b="b"/>
              <a:pathLst>
                <a:path w="1156589" h="1520063">
                  <a:moveTo>
                    <a:pt x="0" y="0"/>
                  </a:moveTo>
                  <a:lnTo>
                    <a:pt x="1156589" y="1520063"/>
                  </a:lnTo>
                </a:path>
              </a:pathLst>
            </a:custGeom>
            <a:solidFill>
              <a:srgbClr val="000000">
                <a:alpha val="0"/>
              </a:srgbClr>
            </a:solidFill>
          </p:spPr>
        </p:sp>
      </p:grpSp>
      <p:grpSp>
        <p:nvGrpSpPr>
          <p:cNvPr id="45" name="Group 45"/>
          <p:cNvGrpSpPr/>
          <p:nvPr/>
        </p:nvGrpSpPr>
        <p:grpSpPr>
          <a:xfrm>
            <a:off x="6568776" y="9357082"/>
            <a:ext cx="1163874" cy="905873"/>
            <a:chOff x="0" y="0"/>
            <a:chExt cx="1551832" cy="1207831"/>
          </a:xfrm>
        </p:grpSpPr>
        <p:sp>
          <p:nvSpPr>
            <p:cNvPr id="46" name="Freeform 46"/>
            <p:cNvSpPr/>
            <p:nvPr/>
          </p:nvSpPr>
          <p:spPr>
            <a:xfrm>
              <a:off x="12700" y="12700"/>
              <a:ext cx="1512189" cy="1168400"/>
            </a:xfrm>
            <a:custGeom>
              <a:avLst/>
              <a:gdLst/>
              <a:ahLst/>
              <a:cxnLst/>
              <a:rect l="l" t="t" r="r" b="b"/>
              <a:pathLst>
                <a:path w="1512189" h="1168400">
                  <a:moveTo>
                    <a:pt x="0" y="0"/>
                  </a:moveTo>
                  <a:lnTo>
                    <a:pt x="1512189" y="1168400"/>
                  </a:lnTo>
                </a:path>
              </a:pathLst>
            </a:custGeom>
            <a:solidFill>
              <a:srgbClr val="000000">
                <a:alpha val="0"/>
              </a:srgbClr>
            </a:solidFill>
          </p:spPr>
        </p:sp>
      </p:grpSp>
      <p:grpSp>
        <p:nvGrpSpPr>
          <p:cNvPr id="47" name="Group 47"/>
          <p:cNvGrpSpPr/>
          <p:nvPr/>
        </p:nvGrpSpPr>
        <p:grpSpPr>
          <a:xfrm>
            <a:off x="6310928" y="9817167"/>
            <a:ext cx="1351370" cy="583604"/>
            <a:chOff x="0" y="0"/>
            <a:chExt cx="1801827" cy="778138"/>
          </a:xfrm>
        </p:grpSpPr>
        <p:sp>
          <p:nvSpPr>
            <p:cNvPr id="48" name="Freeform 48"/>
            <p:cNvSpPr/>
            <p:nvPr/>
          </p:nvSpPr>
          <p:spPr>
            <a:xfrm>
              <a:off x="12700" y="12700"/>
              <a:ext cx="1762125" cy="738505"/>
            </a:xfrm>
            <a:custGeom>
              <a:avLst/>
              <a:gdLst/>
              <a:ahLst/>
              <a:cxnLst/>
              <a:rect l="l" t="t" r="r" b="b"/>
              <a:pathLst>
                <a:path w="1762125" h="738505">
                  <a:moveTo>
                    <a:pt x="0" y="0"/>
                  </a:moveTo>
                  <a:lnTo>
                    <a:pt x="1762125" y="738505"/>
                  </a:lnTo>
                </a:path>
              </a:pathLst>
            </a:custGeom>
            <a:solidFill>
              <a:srgbClr val="000000">
                <a:alpha val="0"/>
              </a:srgbClr>
            </a:solidFill>
          </p:spPr>
        </p:sp>
      </p:grpSp>
      <p:grpSp>
        <p:nvGrpSpPr>
          <p:cNvPr id="49" name="Group 49"/>
          <p:cNvGrpSpPr/>
          <p:nvPr/>
        </p:nvGrpSpPr>
        <p:grpSpPr>
          <a:xfrm>
            <a:off x="8763757" y="10277254"/>
            <a:ext cx="1451046" cy="211344"/>
            <a:chOff x="0" y="0"/>
            <a:chExt cx="1934728" cy="281792"/>
          </a:xfrm>
        </p:grpSpPr>
        <p:sp>
          <p:nvSpPr>
            <p:cNvPr id="50" name="Freeform 50"/>
            <p:cNvSpPr/>
            <p:nvPr/>
          </p:nvSpPr>
          <p:spPr>
            <a:xfrm>
              <a:off x="12700" y="12700"/>
              <a:ext cx="1895094" cy="242316"/>
            </a:xfrm>
            <a:custGeom>
              <a:avLst/>
              <a:gdLst/>
              <a:ahLst/>
              <a:cxnLst/>
              <a:rect l="l" t="t" r="r" b="b"/>
              <a:pathLst>
                <a:path w="1895094" h="242316">
                  <a:moveTo>
                    <a:pt x="1895094" y="0"/>
                  </a:moveTo>
                  <a:lnTo>
                    <a:pt x="0" y="242316"/>
                  </a:lnTo>
                </a:path>
              </a:pathLst>
            </a:custGeom>
            <a:solidFill>
              <a:srgbClr val="000000">
                <a:alpha val="0"/>
              </a:srgbClr>
            </a:solidFill>
          </p:spPr>
        </p:sp>
      </p:grpSp>
      <p:grpSp>
        <p:nvGrpSpPr>
          <p:cNvPr id="51" name="Group 51"/>
          <p:cNvGrpSpPr/>
          <p:nvPr/>
        </p:nvGrpSpPr>
        <p:grpSpPr>
          <a:xfrm>
            <a:off x="8716808" y="9770215"/>
            <a:ext cx="1354409" cy="571902"/>
            <a:chOff x="0" y="0"/>
            <a:chExt cx="1805878" cy="762536"/>
          </a:xfrm>
        </p:grpSpPr>
        <p:sp>
          <p:nvSpPr>
            <p:cNvPr id="52" name="Freeform 52"/>
            <p:cNvSpPr/>
            <p:nvPr/>
          </p:nvSpPr>
          <p:spPr>
            <a:xfrm>
              <a:off x="12954" y="12954"/>
              <a:ext cx="1765935" cy="722757"/>
            </a:xfrm>
            <a:custGeom>
              <a:avLst/>
              <a:gdLst/>
              <a:ahLst/>
              <a:cxnLst/>
              <a:rect l="l" t="t" r="r" b="b"/>
              <a:pathLst>
                <a:path w="1765935" h="722757">
                  <a:moveTo>
                    <a:pt x="1765935" y="0"/>
                  </a:moveTo>
                  <a:lnTo>
                    <a:pt x="0" y="722757"/>
                  </a:lnTo>
                </a:path>
              </a:pathLst>
            </a:custGeom>
            <a:solidFill>
              <a:srgbClr val="000000">
                <a:alpha val="0"/>
              </a:srgbClr>
            </a:solidFill>
          </p:spPr>
        </p:sp>
      </p:grpSp>
      <p:grpSp>
        <p:nvGrpSpPr>
          <p:cNvPr id="53" name="Group 53"/>
          <p:cNvGrpSpPr/>
          <p:nvPr/>
        </p:nvGrpSpPr>
        <p:grpSpPr>
          <a:xfrm>
            <a:off x="8631869" y="9318943"/>
            <a:ext cx="1169645" cy="894324"/>
            <a:chOff x="0" y="0"/>
            <a:chExt cx="1559527" cy="1192433"/>
          </a:xfrm>
        </p:grpSpPr>
        <p:sp>
          <p:nvSpPr>
            <p:cNvPr id="54" name="Freeform 54"/>
            <p:cNvSpPr/>
            <p:nvPr/>
          </p:nvSpPr>
          <p:spPr>
            <a:xfrm>
              <a:off x="12700" y="12700"/>
              <a:ext cx="1520063" cy="1152779"/>
            </a:xfrm>
            <a:custGeom>
              <a:avLst/>
              <a:gdLst/>
              <a:ahLst/>
              <a:cxnLst/>
              <a:rect l="l" t="t" r="r" b="b"/>
              <a:pathLst>
                <a:path w="1520063" h="1152779">
                  <a:moveTo>
                    <a:pt x="1520063" y="0"/>
                  </a:moveTo>
                  <a:lnTo>
                    <a:pt x="0" y="1152779"/>
                  </a:lnTo>
                </a:path>
              </a:pathLst>
            </a:custGeom>
            <a:solidFill>
              <a:srgbClr val="000000">
                <a:alpha val="0"/>
              </a:srgbClr>
            </a:solidFill>
          </p:spPr>
        </p:sp>
      </p:grpSp>
      <p:grpSp>
        <p:nvGrpSpPr>
          <p:cNvPr id="55" name="Group 55"/>
          <p:cNvGrpSpPr/>
          <p:nvPr/>
        </p:nvGrpSpPr>
        <p:grpSpPr>
          <a:xfrm>
            <a:off x="8517610" y="8949718"/>
            <a:ext cx="908912" cy="1163874"/>
            <a:chOff x="0" y="0"/>
            <a:chExt cx="1211882" cy="1551832"/>
          </a:xfrm>
        </p:grpSpPr>
        <p:sp>
          <p:nvSpPr>
            <p:cNvPr id="56" name="Freeform 56"/>
            <p:cNvSpPr/>
            <p:nvPr/>
          </p:nvSpPr>
          <p:spPr>
            <a:xfrm>
              <a:off x="12700" y="12700"/>
              <a:ext cx="1172210" cy="1512189"/>
            </a:xfrm>
            <a:custGeom>
              <a:avLst/>
              <a:gdLst/>
              <a:ahLst/>
              <a:cxnLst/>
              <a:rect l="l" t="t" r="r" b="b"/>
              <a:pathLst>
                <a:path w="1172210" h="1512189">
                  <a:moveTo>
                    <a:pt x="1172210" y="0"/>
                  </a:moveTo>
                  <a:lnTo>
                    <a:pt x="0" y="1512189"/>
                  </a:lnTo>
                </a:path>
              </a:pathLst>
            </a:custGeom>
            <a:solidFill>
              <a:srgbClr val="000000">
                <a:alpha val="0"/>
              </a:srgbClr>
            </a:solidFill>
          </p:spPr>
        </p:sp>
      </p:grpSp>
      <p:grpSp>
        <p:nvGrpSpPr>
          <p:cNvPr id="57" name="Group 57"/>
          <p:cNvGrpSpPr/>
          <p:nvPr/>
        </p:nvGrpSpPr>
        <p:grpSpPr>
          <a:xfrm>
            <a:off x="8382681" y="8691870"/>
            <a:ext cx="583604" cy="1351370"/>
            <a:chOff x="0" y="0"/>
            <a:chExt cx="778138" cy="1801827"/>
          </a:xfrm>
        </p:grpSpPr>
        <p:sp>
          <p:nvSpPr>
            <p:cNvPr id="58" name="Freeform 58"/>
            <p:cNvSpPr/>
            <p:nvPr/>
          </p:nvSpPr>
          <p:spPr>
            <a:xfrm>
              <a:off x="12954" y="12700"/>
              <a:ext cx="738378" cy="1762125"/>
            </a:xfrm>
            <a:custGeom>
              <a:avLst/>
              <a:gdLst/>
              <a:ahLst/>
              <a:cxnLst/>
              <a:rect l="l" t="t" r="r" b="b"/>
              <a:pathLst>
                <a:path w="738378" h="1762125">
                  <a:moveTo>
                    <a:pt x="738378" y="0"/>
                  </a:moveTo>
                  <a:lnTo>
                    <a:pt x="0" y="1762125"/>
                  </a:lnTo>
                </a:path>
              </a:pathLst>
            </a:custGeom>
            <a:solidFill>
              <a:srgbClr val="000000">
                <a:alpha val="0"/>
              </a:srgbClr>
            </a:solidFill>
          </p:spPr>
        </p:sp>
      </p:grpSp>
      <p:grpSp>
        <p:nvGrpSpPr>
          <p:cNvPr id="59" name="Group 59"/>
          <p:cNvGrpSpPr/>
          <p:nvPr/>
        </p:nvGrpSpPr>
        <p:grpSpPr>
          <a:xfrm>
            <a:off x="15678358" y="8784344"/>
            <a:ext cx="1084311" cy="1084311"/>
            <a:chOff x="0" y="0"/>
            <a:chExt cx="1445748" cy="1445748"/>
          </a:xfrm>
        </p:grpSpPr>
        <p:sp>
          <p:nvSpPr>
            <p:cNvPr id="60" name="Freeform 6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1" name="Group 61"/>
          <p:cNvGrpSpPr/>
          <p:nvPr/>
        </p:nvGrpSpPr>
        <p:grpSpPr>
          <a:xfrm>
            <a:off x="15871482" y="8784344"/>
            <a:ext cx="1084311" cy="1084311"/>
            <a:chOff x="0" y="0"/>
            <a:chExt cx="1445748" cy="1445748"/>
          </a:xfrm>
        </p:grpSpPr>
        <p:sp>
          <p:nvSpPr>
            <p:cNvPr id="62" name="Freeform 62"/>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3" name="Group 63"/>
          <p:cNvGrpSpPr/>
          <p:nvPr/>
        </p:nvGrpSpPr>
        <p:grpSpPr>
          <a:xfrm>
            <a:off x="16064474" y="8784344"/>
            <a:ext cx="1084443" cy="1084311"/>
            <a:chOff x="0" y="0"/>
            <a:chExt cx="1445924" cy="1445748"/>
          </a:xfrm>
        </p:grpSpPr>
        <p:sp>
          <p:nvSpPr>
            <p:cNvPr id="64" name="Freeform 64"/>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5" name="Group 65"/>
          <p:cNvGrpSpPr/>
          <p:nvPr/>
        </p:nvGrpSpPr>
        <p:grpSpPr>
          <a:xfrm>
            <a:off x="16257597" y="8784344"/>
            <a:ext cx="1084443" cy="1084311"/>
            <a:chOff x="0" y="0"/>
            <a:chExt cx="1445924" cy="1445748"/>
          </a:xfrm>
        </p:grpSpPr>
        <p:sp>
          <p:nvSpPr>
            <p:cNvPr id="66" name="Freeform 6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67" name="Group 67"/>
          <p:cNvGrpSpPr/>
          <p:nvPr/>
        </p:nvGrpSpPr>
        <p:grpSpPr>
          <a:xfrm>
            <a:off x="16450721" y="8784344"/>
            <a:ext cx="1084443" cy="1084311"/>
            <a:chOff x="0" y="0"/>
            <a:chExt cx="1445924" cy="1445748"/>
          </a:xfrm>
        </p:grpSpPr>
        <p:sp>
          <p:nvSpPr>
            <p:cNvPr id="68" name="Freeform 6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69" name="Group 69"/>
          <p:cNvGrpSpPr/>
          <p:nvPr/>
        </p:nvGrpSpPr>
        <p:grpSpPr>
          <a:xfrm>
            <a:off x="16643844" y="8784344"/>
            <a:ext cx="1084311" cy="1084311"/>
            <a:chOff x="0" y="0"/>
            <a:chExt cx="1445748" cy="1445748"/>
          </a:xfrm>
        </p:grpSpPr>
        <p:sp>
          <p:nvSpPr>
            <p:cNvPr id="70" name="Freeform 7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1" name="Group 71"/>
          <p:cNvGrpSpPr/>
          <p:nvPr/>
        </p:nvGrpSpPr>
        <p:grpSpPr>
          <a:xfrm>
            <a:off x="16836836" y="8784344"/>
            <a:ext cx="1084443" cy="1084311"/>
            <a:chOff x="0" y="0"/>
            <a:chExt cx="1445924" cy="1445748"/>
          </a:xfrm>
        </p:grpSpPr>
        <p:sp>
          <p:nvSpPr>
            <p:cNvPr id="72" name="Freeform 7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3" name="Group 73"/>
          <p:cNvGrpSpPr/>
          <p:nvPr/>
        </p:nvGrpSpPr>
        <p:grpSpPr>
          <a:xfrm>
            <a:off x="17029960" y="8784344"/>
            <a:ext cx="1084443" cy="1084311"/>
            <a:chOff x="0" y="0"/>
            <a:chExt cx="1445924" cy="1445748"/>
          </a:xfrm>
        </p:grpSpPr>
        <p:sp>
          <p:nvSpPr>
            <p:cNvPr id="74" name="Freeform 7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5" name="Group 75"/>
          <p:cNvGrpSpPr/>
          <p:nvPr/>
        </p:nvGrpSpPr>
        <p:grpSpPr>
          <a:xfrm>
            <a:off x="17223083" y="8784344"/>
            <a:ext cx="1084443" cy="1084311"/>
            <a:chOff x="0" y="0"/>
            <a:chExt cx="1445924" cy="1445748"/>
          </a:xfrm>
        </p:grpSpPr>
        <p:sp>
          <p:nvSpPr>
            <p:cNvPr id="76" name="Freeform 7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77" name="Group 77"/>
          <p:cNvGrpSpPr/>
          <p:nvPr/>
        </p:nvGrpSpPr>
        <p:grpSpPr>
          <a:xfrm>
            <a:off x="17416207" y="8784344"/>
            <a:ext cx="1084443" cy="1084311"/>
            <a:chOff x="0" y="0"/>
            <a:chExt cx="1445924" cy="1445748"/>
          </a:xfrm>
        </p:grpSpPr>
        <p:sp>
          <p:nvSpPr>
            <p:cNvPr id="78" name="Freeform 78"/>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79" name="Group 79"/>
          <p:cNvGrpSpPr/>
          <p:nvPr/>
        </p:nvGrpSpPr>
        <p:grpSpPr>
          <a:xfrm>
            <a:off x="17609331" y="8784344"/>
            <a:ext cx="1084311" cy="1084311"/>
            <a:chOff x="0" y="0"/>
            <a:chExt cx="1445748" cy="1445748"/>
          </a:xfrm>
        </p:grpSpPr>
        <p:sp>
          <p:nvSpPr>
            <p:cNvPr id="80" name="Freeform 80"/>
            <p:cNvSpPr/>
            <p:nvPr/>
          </p:nvSpPr>
          <p:spPr>
            <a:xfrm>
              <a:off x="12700"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1" name="Group 81"/>
          <p:cNvGrpSpPr/>
          <p:nvPr/>
        </p:nvGrpSpPr>
        <p:grpSpPr>
          <a:xfrm>
            <a:off x="17802322" y="8784344"/>
            <a:ext cx="1084443" cy="1084311"/>
            <a:chOff x="0" y="0"/>
            <a:chExt cx="1445924" cy="1445748"/>
          </a:xfrm>
        </p:grpSpPr>
        <p:sp>
          <p:nvSpPr>
            <p:cNvPr id="82" name="Freeform 82"/>
            <p:cNvSpPr/>
            <p:nvPr/>
          </p:nvSpPr>
          <p:spPr>
            <a:xfrm>
              <a:off x="12827" y="12700"/>
              <a:ext cx="1378839" cy="1378839"/>
            </a:xfrm>
            <a:custGeom>
              <a:avLst/>
              <a:gdLst/>
              <a:ahLst/>
              <a:cxnLst/>
              <a:rect l="l" t="t" r="r" b="b"/>
              <a:pathLst>
                <a:path w="1378839" h="1378839">
                  <a:moveTo>
                    <a:pt x="0" y="0"/>
                  </a:moveTo>
                  <a:lnTo>
                    <a:pt x="1378839" y="1378839"/>
                  </a:lnTo>
                </a:path>
              </a:pathLst>
            </a:custGeom>
            <a:solidFill>
              <a:srgbClr val="000000">
                <a:alpha val="0"/>
              </a:srgbClr>
            </a:solidFill>
          </p:spPr>
        </p:sp>
      </p:grpSp>
      <p:grpSp>
        <p:nvGrpSpPr>
          <p:cNvPr id="83" name="Group 83"/>
          <p:cNvGrpSpPr/>
          <p:nvPr/>
        </p:nvGrpSpPr>
        <p:grpSpPr>
          <a:xfrm>
            <a:off x="17995446" y="8784344"/>
            <a:ext cx="1084443" cy="1084311"/>
            <a:chOff x="0" y="0"/>
            <a:chExt cx="1445924" cy="1445748"/>
          </a:xfrm>
        </p:grpSpPr>
        <p:sp>
          <p:nvSpPr>
            <p:cNvPr id="84" name="Freeform 84"/>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grpSp>
        <p:nvGrpSpPr>
          <p:cNvPr id="85" name="Group 85"/>
          <p:cNvGrpSpPr/>
          <p:nvPr/>
        </p:nvGrpSpPr>
        <p:grpSpPr>
          <a:xfrm>
            <a:off x="18188569" y="8784344"/>
            <a:ext cx="1084443" cy="1084311"/>
            <a:chOff x="0" y="0"/>
            <a:chExt cx="1445924" cy="1445748"/>
          </a:xfrm>
        </p:grpSpPr>
        <p:sp>
          <p:nvSpPr>
            <p:cNvPr id="86" name="Freeform 86"/>
            <p:cNvSpPr/>
            <p:nvPr/>
          </p:nvSpPr>
          <p:spPr>
            <a:xfrm>
              <a:off x="12827" y="12700"/>
              <a:ext cx="1378712" cy="1378839"/>
            </a:xfrm>
            <a:custGeom>
              <a:avLst/>
              <a:gdLst/>
              <a:ahLst/>
              <a:cxnLst/>
              <a:rect l="l" t="t" r="r" b="b"/>
              <a:pathLst>
                <a:path w="1378712" h="1378839">
                  <a:moveTo>
                    <a:pt x="0" y="0"/>
                  </a:moveTo>
                  <a:lnTo>
                    <a:pt x="1378712" y="1378839"/>
                  </a:lnTo>
                </a:path>
              </a:pathLst>
            </a:custGeom>
            <a:solidFill>
              <a:srgbClr val="000000">
                <a:alpha val="0"/>
              </a:srgbClr>
            </a:solidFill>
          </p:spPr>
        </p:sp>
      </p:grpSp>
      <p:pic>
        <p:nvPicPr>
          <p:cNvPr id="87" name="Picture 87"/>
          <p:cNvPicPr>
            <a:picLocks noChangeAspect="1"/>
          </p:cNvPicPr>
          <p:nvPr/>
        </p:nvPicPr>
        <p:blipFill>
          <a:blip r:embed="rId4"/>
          <a:srcRect/>
          <a:stretch>
            <a:fillRect/>
          </a:stretch>
        </p:blipFill>
        <p:spPr>
          <a:xfrm rot="1254324">
            <a:off x="12966683" y="1845637"/>
            <a:ext cx="8512800" cy="6214326"/>
          </a:xfrm>
          <a:prstGeom prst="rect">
            <a:avLst/>
          </a:prstGeom>
        </p:spPr>
      </p:pic>
      <p:pic>
        <p:nvPicPr>
          <p:cNvPr id="88" name="Picture 8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4394" y="1927780"/>
            <a:ext cx="510346" cy="730964"/>
          </a:xfrm>
          <a:prstGeom prst="rect">
            <a:avLst/>
          </a:prstGeom>
        </p:spPr>
      </p:pic>
      <p:sp>
        <p:nvSpPr>
          <p:cNvPr id="89" name="TextBox 89"/>
          <p:cNvSpPr txBox="1"/>
          <p:nvPr/>
        </p:nvSpPr>
        <p:spPr>
          <a:xfrm>
            <a:off x="2290523" y="1915795"/>
            <a:ext cx="8321789" cy="723900"/>
          </a:xfrm>
          <a:prstGeom prst="rect">
            <a:avLst/>
          </a:prstGeom>
        </p:spPr>
        <p:txBody>
          <a:bodyPr lIns="0" tIns="0" rIns="0" bIns="0" rtlCol="0" anchor="t">
            <a:spAutoFit/>
          </a:bodyPr>
          <a:lstStyle/>
          <a:p>
            <a:pPr>
              <a:lnSpc>
                <a:spcPts val="5760"/>
              </a:lnSpc>
            </a:pPr>
            <a:r>
              <a:rPr lang="en-US" sz="4800">
                <a:solidFill>
                  <a:srgbClr val="FFFFFF"/>
                </a:solidFill>
                <a:latin typeface="Days"/>
              </a:rPr>
              <a:t>Link Google Colab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247</Words>
  <Application>Microsoft Office PowerPoint</Application>
  <PresentationFormat>Custom</PresentationFormat>
  <Paragraphs>70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Arimo</vt:lpstr>
      <vt:lpstr>Bai Jamjuree Bold</vt:lpstr>
      <vt:lpstr>Calibri</vt:lpstr>
      <vt:lpstr>Bai Jamjuree</vt:lpstr>
      <vt:lpstr>Days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Proposal _ by Slidesgo.pptx</dc:title>
  <dc:creator>user</dc:creator>
  <cp:lastModifiedBy>user</cp:lastModifiedBy>
  <cp:revision>2</cp:revision>
  <dcterms:created xsi:type="dcterms:W3CDTF">2006-08-16T00:00:00Z</dcterms:created>
  <dcterms:modified xsi:type="dcterms:W3CDTF">2022-12-23T18:16:09Z</dcterms:modified>
  <dc:identifier>DAFUVS18Tno</dc:identifier>
</cp:coreProperties>
</file>