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5143500"/>
  <p:notesSz cx="9144000" cy="5143500"/>
  <p:embeddedFontLst>
    <p:embeddedFont>
      <p:font typeface="BGJGEE+TimesNewRomanPS-BoldMT"/>
      <p:regular r:id="rId28"/>
    </p:embeddedFont>
    <p:embeddedFont>
      <p:font typeface="FDUIRR+ArialMT"/>
      <p:regular r:id="rId29"/>
    </p:embeddedFont>
    <p:embeddedFont>
      <p:font typeface="HTEGVB+TimesNewRomanPSMT"/>
      <p:regular r:id="rId30"/>
    </p:embeddedFont>
    <p:embeddedFont>
      <p:font typeface="BOPJUW+Wingdings-Regular"/>
      <p:regular r:id="rId31"/>
    </p:embeddedFont>
    <p:embeddedFont>
      <p:font typeface="AJRNHA+CourierNewPSMT"/>
      <p:regular r:id="rId32"/>
    </p:embeddedFont>
    <p:embeddedFont>
      <p:font typeface="VSUFGV+Arial-BoldItalicMT"/>
      <p:regular r:id="rId3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font" Target="fonts/font1.fntdata" /><Relationship Id="rId29" Type="http://schemas.openxmlformats.org/officeDocument/2006/relationships/font" Target="fonts/font2.fntdata" /><Relationship Id="rId3" Type="http://schemas.openxmlformats.org/officeDocument/2006/relationships/viewProps" Target="viewProps.xml" /><Relationship Id="rId30" Type="http://schemas.openxmlformats.org/officeDocument/2006/relationships/font" Target="fonts/font3.fntdata" /><Relationship Id="rId31" Type="http://schemas.openxmlformats.org/officeDocument/2006/relationships/font" Target="fonts/font4.fntdata" /><Relationship Id="rId32" Type="http://schemas.openxmlformats.org/officeDocument/2006/relationships/font" Target="fonts/font5.fntdata" /><Relationship Id="rId33" Type="http://schemas.openxmlformats.org/officeDocument/2006/relationships/font" Target="fonts/font6.fntdata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3009" y="2291407"/>
            <a:ext cx="3619437" cy="8586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9624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“CALCULATOR</a:t>
            </a:r>
          </a:p>
          <a:p>
            <a:pPr marL="0" marR="0">
              <a:lnSpc>
                <a:spcPts val="3100"/>
              </a:lnSpc>
              <a:spcBef>
                <a:spcPts val="259"/>
              </a:spcBef>
              <a:spcAft>
                <a:spcPts val="0"/>
              </a:spcAft>
            </a:pPr>
            <a:r>
              <a:rPr dirty="0" sz="2800" spc="-10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AND</a:t>
            </a:r>
            <a:r>
              <a:rPr dirty="0" sz="2800" spc="-10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2800" spc="-11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TEXT</a:t>
            </a:r>
            <a:r>
              <a:rPr dirty="0" sz="2800" spc="-80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2800" spc="-11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EDITOR”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2399" y="3422355"/>
            <a:ext cx="1375965" cy="403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7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TASK</a:t>
            </a:r>
            <a:r>
              <a:rPr dirty="0" sz="2400" spc="-176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2400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-</a:t>
            </a:r>
            <a:r>
              <a:rPr dirty="0" sz="2400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2600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7361" y="248410"/>
            <a:ext cx="3886613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c78b31"/>
                </a:solidFill>
                <a:latin typeface="BGJGEE+TimesNewRomanPS-BoldMT"/>
                <a:cs typeface="BGJGEE+TimesNewRomanPS-BoldMT"/>
              </a:rPr>
              <a:t>CLASS</a:t>
            </a:r>
            <a:r>
              <a:rPr dirty="0" sz="1800" spc="10" b="1">
                <a:solidFill>
                  <a:srgbClr val="c78b31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800" spc="-15" b="1">
                <a:solidFill>
                  <a:srgbClr val="c78b31"/>
                </a:solidFill>
                <a:latin typeface="BGJGEE+TimesNewRomanPS-BoldMT"/>
                <a:cs typeface="BGJGEE+TimesNewRomanPS-BoldMT"/>
              </a:rPr>
              <a:t>DIAGRAM(TEXT-EDITOR)</a:t>
            </a:r>
            <a:r>
              <a:rPr dirty="0" sz="2000" b="1">
                <a:solidFill>
                  <a:srgbClr val="c78b31"/>
                </a:solidFill>
                <a:latin typeface="BGJGEE+TimesNewRomanPS-BoldMT"/>
                <a:cs typeface="BGJGEE+TimesNewRomanPS-BoldMT"/>
              </a:rPr>
              <a:t>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7361" y="259713"/>
            <a:ext cx="3109723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STEP-WISE</a:t>
            </a:r>
            <a:r>
              <a:rPr dirty="0" sz="1800" spc="-27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800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DESCRIPTION</a:t>
            </a:r>
            <a:r>
              <a:rPr dirty="0" sz="2000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727" y="638569"/>
            <a:ext cx="1930305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BOPJUW+Wingdings-Regular"/>
                <a:cs typeface="BOPJUW+Wingdings-Regular"/>
              </a:rPr>
              <a:t></a:t>
            </a:r>
            <a:r>
              <a:rPr dirty="0" sz="1650" spc="37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CALCULATOR</a:t>
            </a:r>
            <a:r>
              <a:rPr dirty="0" sz="1800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78002" y="1003608"/>
            <a:ext cx="8360714" cy="38692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OPJUW+Wingdings-Regular"/>
                <a:cs typeface="BOPJUW+Wingdings-Regular"/>
              </a:rPr>
              <a:t></a:t>
            </a:r>
            <a:r>
              <a:rPr dirty="0" sz="1450" spc="7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Planning</a:t>
            </a:r>
            <a:r>
              <a:rPr dirty="0" sz="1400" spc="12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 spc="117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layout</a:t>
            </a:r>
            <a:r>
              <a:rPr dirty="0" sz="1400" spc="12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of</a:t>
            </a:r>
            <a:r>
              <a:rPr dirty="0" sz="1400" spc="11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 spc="12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website</a:t>
            </a:r>
            <a:r>
              <a:rPr dirty="0" sz="1400" spc="12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 spc="11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deciding</a:t>
            </a:r>
            <a:r>
              <a:rPr dirty="0" sz="1400" spc="12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on</a:t>
            </a:r>
            <a:r>
              <a:rPr dirty="0" sz="1400" spc="11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 spc="11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tools</a:t>
            </a:r>
            <a:r>
              <a:rPr dirty="0" sz="1400" spc="12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</a:t>
            </a:r>
            <a:r>
              <a:rPr dirty="0" sz="1400" spc="13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will</a:t>
            </a:r>
            <a:r>
              <a:rPr dirty="0" sz="1400" spc="11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use</a:t>
            </a:r>
            <a:r>
              <a:rPr dirty="0" sz="1400" spc="11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 spc="12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build</a:t>
            </a:r>
            <a:r>
              <a:rPr dirty="0" sz="1400" spc="12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it.</a:t>
            </a:r>
            <a:r>
              <a:rPr dirty="0" sz="1400" spc="11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</a:t>
            </a:r>
            <a:r>
              <a:rPr dirty="0" sz="1400" spc="11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built</a:t>
            </a:r>
            <a:r>
              <a:rPr dirty="0" sz="1400" spc="11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it</a:t>
            </a:r>
            <a:r>
              <a:rPr dirty="0" sz="1400" spc="12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from</a:t>
            </a:r>
            <a:r>
              <a:rPr dirty="0" sz="1400" spc="86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scratch</a:t>
            </a:r>
          </a:p>
          <a:p>
            <a:pPr marL="287020" marR="0">
              <a:lnSpc>
                <a:spcPts val="1550"/>
              </a:lnSpc>
              <a:spcBef>
                <a:spcPts val="12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using</a:t>
            </a:r>
            <a:r>
              <a:rPr dirty="0" sz="1400" spc="1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HTML,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CSS,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 spc="-5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JavaScript.</a:t>
            </a:r>
          </a:p>
          <a:p>
            <a:pPr marL="0" marR="0">
              <a:lnSpc>
                <a:spcPts val="1609"/>
              </a:lnSpc>
              <a:spcBef>
                <a:spcPts val="73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OPJUW+Wingdings-Regular"/>
                <a:cs typeface="BOPJUW+Wingdings-Regular"/>
              </a:rPr>
              <a:t></a:t>
            </a:r>
            <a:r>
              <a:rPr dirty="0" sz="1450" spc="7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Creating</a:t>
            </a:r>
            <a:r>
              <a:rPr dirty="0" sz="1400" spc="27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</a:t>
            </a:r>
            <a:r>
              <a:rPr dirty="0" sz="1400" spc="27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 spc="-10">
                <a:solidFill>
                  <a:srgbClr val="000000"/>
                </a:solidFill>
                <a:latin typeface="HTEGVB+TimesNewRomanPSMT"/>
                <a:cs typeface="HTEGVB+TimesNewRomanPSMT"/>
              </a:rPr>
              <a:t>html</a:t>
            </a:r>
            <a:r>
              <a:rPr dirty="0" sz="1400" spc="26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file</a:t>
            </a:r>
            <a:r>
              <a:rPr dirty="0" sz="1400" spc="26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for</a:t>
            </a:r>
            <a:r>
              <a:rPr dirty="0" sz="1400" spc="266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our</a:t>
            </a:r>
            <a:r>
              <a:rPr dirty="0" sz="1400" spc="26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calculator</a:t>
            </a:r>
            <a:r>
              <a:rPr dirty="0" sz="1400" spc="28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web</a:t>
            </a:r>
            <a:r>
              <a:rPr dirty="0" sz="1400" spc="27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page.</a:t>
            </a:r>
            <a:r>
              <a:rPr dirty="0" sz="1400" spc="28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 spc="-10">
                <a:solidFill>
                  <a:srgbClr val="000000"/>
                </a:solidFill>
                <a:latin typeface="HTEGVB+TimesNewRomanPSMT"/>
                <a:cs typeface="HTEGVB+TimesNewRomanPSMT"/>
              </a:rPr>
              <a:t>This</a:t>
            </a:r>
            <a:r>
              <a:rPr dirty="0" sz="1400" spc="26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file</a:t>
            </a:r>
            <a:r>
              <a:rPr dirty="0" sz="1400" spc="26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contains</a:t>
            </a:r>
            <a:r>
              <a:rPr dirty="0" sz="1400" spc="28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 spc="27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basic</a:t>
            </a:r>
            <a:r>
              <a:rPr dirty="0" sz="1400" spc="28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structure</a:t>
            </a:r>
            <a:r>
              <a:rPr dirty="0" sz="1400" spc="27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of</a:t>
            </a:r>
            <a:r>
              <a:rPr dirty="0" sz="1400" spc="26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 spc="27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web</a:t>
            </a:r>
            <a:r>
              <a:rPr dirty="0" sz="1400" spc="27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page,</a:t>
            </a:r>
          </a:p>
          <a:p>
            <a:pPr marL="287020" marR="0">
              <a:lnSpc>
                <a:spcPts val="1550"/>
              </a:lnSpc>
              <a:spcBef>
                <a:spcPts val="7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including</a:t>
            </a:r>
            <a:r>
              <a:rPr dirty="0" sz="1400" spc="9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 spc="97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head</a:t>
            </a:r>
            <a:r>
              <a:rPr dirty="0" sz="1400" spc="10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 spc="-1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 spc="9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body</a:t>
            </a:r>
            <a:r>
              <a:rPr dirty="0" sz="1400" spc="9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tags,</a:t>
            </a:r>
            <a:r>
              <a:rPr dirty="0" sz="1400" spc="10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title</a:t>
            </a:r>
            <a:r>
              <a:rPr dirty="0" sz="1400" spc="97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 spc="9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any</a:t>
            </a:r>
            <a:r>
              <a:rPr dirty="0" sz="1400" spc="10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other</a:t>
            </a:r>
            <a:r>
              <a:rPr dirty="0" sz="1400" spc="9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elements</a:t>
            </a:r>
            <a:r>
              <a:rPr dirty="0" sz="1400" spc="11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that</a:t>
            </a:r>
            <a:r>
              <a:rPr dirty="0" sz="1400" spc="97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</a:t>
            </a:r>
            <a:r>
              <a:rPr dirty="0" sz="1400" spc="9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want</a:t>
            </a:r>
            <a:r>
              <a:rPr dirty="0" sz="1400" spc="9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 spc="9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include,</a:t>
            </a:r>
            <a:r>
              <a:rPr dirty="0" sz="1400" spc="10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such</a:t>
            </a:r>
            <a:r>
              <a:rPr dirty="0" sz="1400" spc="10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as</a:t>
            </a:r>
            <a:r>
              <a:rPr dirty="0" sz="1400" spc="11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buttons,</a:t>
            </a:r>
            <a:r>
              <a:rPr dirty="0" sz="1400" spc="9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input</a:t>
            </a:r>
          </a:p>
          <a:p>
            <a:pPr marL="28702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fields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display</a:t>
            </a:r>
            <a:r>
              <a:rPr dirty="0" sz="1400" spc="-3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area.</a:t>
            </a:r>
          </a:p>
          <a:p>
            <a:pPr marL="0" marR="0">
              <a:lnSpc>
                <a:spcPts val="1609"/>
              </a:lnSpc>
              <a:spcBef>
                <a:spcPts val="73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OPJUW+Wingdings-Regular"/>
                <a:cs typeface="BOPJUW+Wingdings-Regular"/>
              </a:rPr>
              <a:t></a:t>
            </a:r>
            <a:r>
              <a:rPr dirty="0" sz="1450" spc="7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Adding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CSS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styles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 spc="1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our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 spc="-10">
                <a:solidFill>
                  <a:srgbClr val="000000"/>
                </a:solidFill>
                <a:latin typeface="HTEGVB+TimesNewRomanPSMT"/>
                <a:cs typeface="HTEGVB+TimesNewRomanPSMT"/>
              </a:rPr>
              <a:t>html</a:t>
            </a:r>
            <a:r>
              <a:rPr dirty="0" sz="1400" spc="-1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file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improve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appearance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of</a:t>
            </a:r>
            <a:r>
              <a:rPr dirty="0" sz="1400" spc="2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our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calculator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web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page.</a:t>
            </a:r>
            <a:r>
              <a:rPr dirty="0" sz="1400" spc="17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This</a:t>
            </a:r>
            <a:r>
              <a:rPr dirty="0" sz="1400" spc="126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can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include</a:t>
            </a:r>
          </a:p>
          <a:p>
            <a:pPr marL="287020" marR="0">
              <a:lnSpc>
                <a:spcPts val="1550"/>
              </a:lnSpc>
              <a:spcBef>
                <a:spcPts val="12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choosing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color</a:t>
            </a:r>
            <a:r>
              <a:rPr dirty="0" sz="1400" spc="1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scheme,</a:t>
            </a:r>
            <a:r>
              <a:rPr dirty="0" sz="1400" spc="1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selecting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fonts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 spc="2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positioning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elements</a:t>
            </a:r>
            <a:r>
              <a:rPr dirty="0" sz="1400" spc="1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on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 spc="-13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page.</a:t>
            </a:r>
          </a:p>
          <a:p>
            <a:pPr marL="0" marR="0">
              <a:lnSpc>
                <a:spcPts val="1609"/>
              </a:lnSpc>
              <a:spcBef>
                <a:spcPts val="73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OPJUW+Wingdings-Regular"/>
                <a:cs typeface="BOPJUW+Wingdings-Regular"/>
              </a:rPr>
              <a:t></a:t>
            </a:r>
            <a:r>
              <a:rPr dirty="0" sz="1450" spc="7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Writing</a:t>
            </a:r>
            <a:r>
              <a:rPr dirty="0" sz="1400" spc="36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 spc="42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JavaScript</a:t>
            </a:r>
            <a:r>
              <a:rPr dirty="0" sz="1400" spc="43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code</a:t>
            </a:r>
            <a:r>
              <a:rPr dirty="0" sz="1400" spc="42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 spc="42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handle</a:t>
            </a:r>
            <a:r>
              <a:rPr dirty="0" sz="1400" spc="42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 spc="42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calculator's</a:t>
            </a:r>
            <a:r>
              <a:rPr dirty="0" sz="1400" spc="43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functionality.</a:t>
            </a:r>
            <a:r>
              <a:rPr dirty="0" sz="1400" spc="33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This</a:t>
            </a:r>
            <a:r>
              <a:rPr dirty="0" sz="1400" spc="42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includes</a:t>
            </a:r>
            <a:r>
              <a:rPr dirty="0" sz="1400" spc="43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writing</a:t>
            </a:r>
            <a:r>
              <a:rPr dirty="0" sz="1400" spc="417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functions</a:t>
            </a:r>
            <a:r>
              <a:rPr dirty="0" sz="1400" spc="42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for</a:t>
            </a:r>
          </a:p>
          <a:p>
            <a:pPr marL="287020" marR="0">
              <a:lnSpc>
                <a:spcPts val="1550"/>
              </a:lnSpc>
              <a:spcBef>
                <a:spcPts val="7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performing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arithmetic</a:t>
            </a:r>
            <a:r>
              <a:rPr dirty="0" sz="1400" spc="1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operations</a:t>
            </a:r>
            <a:r>
              <a:rPr dirty="0" sz="1400" spc="1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such</a:t>
            </a:r>
            <a:r>
              <a:rPr dirty="0" sz="1400" spc="1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as</a:t>
            </a:r>
            <a:r>
              <a:rPr dirty="0" sz="1400" spc="2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addition,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subtraction,</a:t>
            </a:r>
            <a:r>
              <a:rPr dirty="0" sz="1400" spc="1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multiplication</a:t>
            </a:r>
            <a:r>
              <a:rPr dirty="0" sz="1400" spc="1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 spc="1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division,</a:t>
            </a:r>
            <a:r>
              <a:rPr dirty="0" sz="1400" spc="1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as</a:t>
            </a:r>
            <a:r>
              <a:rPr dirty="0" sz="1400" spc="2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well</a:t>
            </a:r>
            <a:r>
              <a:rPr dirty="0" sz="1400" spc="1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as</a:t>
            </a:r>
            <a:r>
              <a:rPr dirty="0" sz="1400" spc="38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functions</a:t>
            </a:r>
          </a:p>
          <a:p>
            <a:pPr marL="28702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for</a:t>
            </a:r>
            <a:r>
              <a:rPr dirty="0" sz="1400" spc="-1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handling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user</a:t>
            </a:r>
            <a:r>
              <a:rPr dirty="0" sz="1400" spc="1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input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updating</a:t>
            </a:r>
            <a:r>
              <a:rPr dirty="0" sz="1400" spc="1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 spc="14">
                <a:solidFill>
                  <a:srgbClr val="000000"/>
                </a:solidFill>
                <a:latin typeface="HTEGVB+TimesNewRomanPSMT"/>
                <a:cs typeface="HTEGVB+TimesNewRomanPSMT"/>
              </a:rPr>
              <a:t>displayarea.</a:t>
            </a:r>
          </a:p>
          <a:p>
            <a:pPr marL="0" marR="0">
              <a:lnSpc>
                <a:spcPts val="1609"/>
              </a:lnSpc>
              <a:spcBef>
                <a:spcPts val="73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OPJUW+Wingdings-Regular"/>
                <a:cs typeface="BOPJUW+Wingdings-Regular"/>
              </a:rPr>
              <a:t></a:t>
            </a:r>
            <a:r>
              <a:rPr dirty="0" sz="1450" spc="7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Testing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our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calculator</a:t>
            </a:r>
            <a:r>
              <a:rPr dirty="0" sz="1400" spc="-8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website</a:t>
            </a:r>
            <a:r>
              <a:rPr dirty="0" sz="1400" spc="1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ensure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that</a:t>
            </a:r>
            <a:r>
              <a:rPr dirty="0" sz="1400" spc="1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works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expected.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Test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done</a:t>
            </a:r>
            <a:r>
              <a:rPr dirty="0" sz="1400" spc="-7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for</a:t>
            </a:r>
            <a:r>
              <a:rPr dirty="0" sz="1400" spc="-1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edge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cases,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such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as</a:t>
            </a:r>
            <a:r>
              <a:rPr dirty="0" sz="1400" spc="18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dividing</a:t>
            </a:r>
          </a:p>
          <a:p>
            <a:pPr marL="287020" marR="0">
              <a:lnSpc>
                <a:spcPts val="1550"/>
              </a:lnSpc>
              <a:spcBef>
                <a:spcPts val="12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by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zero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or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handling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large</a:t>
            </a:r>
            <a:r>
              <a:rPr dirty="0" sz="1400" spc="-9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numbers.</a:t>
            </a:r>
          </a:p>
          <a:p>
            <a:pPr marL="0" marR="0">
              <a:lnSpc>
                <a:spcPts val="1609"/>
              </a:lnSpc>
              <a:spcBef>
                <a:spcPts val="73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OPJUW+Wingdings-Regular"/>
                <a:cs typeface="BOPJUW+Wingdings-Regular"/>
              </a:rPr>
              <a:t></a:t>
            </a:r>
            <a:r>
              <a:rPr dirty="0" sz="1450" spc="7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Deploying</a:t>
            </a:r>
            <a:r>
              <a:rPr dirty="0" sz="1400" spc="33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our</a:t>
            </a:r>
            <a:r>
              <a:rPr dirty="0" sz="1400" spc="32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website</a:t>
            </a:r>
            <a:r>
              <a:rPr dirty="0" sz="1400" spc="34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 spc="327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</a:t>
            </a:r>
            <a:r>
              <a:rPr dirty="0" sz="1400" spc="33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web</a:t>
            </a:r>
            <a:r>
              <a:rPr dirty="0" sz="1400" spc="33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hosting</a:t>
            </a:r>
            <a:r>
              <a:rPr dirty="0" sz="1400" spc="33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service,</a:t>
            </a:r>
            <a:r>
              <a:rPr dirty="0" sz="1400" spc="34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so</a:t>
            </a:r>
            <a:r>
              <a:rPr dirty="0" sz="1400" spc="33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that</a:t>
            </a:r>
            <a:r>
              <a:rPr dirty="0" sz="1400" spc="33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it</a:t>
            </a:r>
            <a:r>
              <a:rPr dirty="0" sz="1400" spc="33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can</a:t>
            </a:r>
            <a:r>
              <a:rPr dirty="0" sz="1400" spc="34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be</a:t>
            </a:r>
            <a:r>
              <a:rPr dirty="0" sz="1400" spc="33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accessed</a:t>
            </a:r>
            <a:r>
              <a:rPr dirty="0" sz="1400" spc="36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by</a:t>
            </a:r>
            <a:r>
              <a:rPr dirty="0" sz="1400" spc="33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anyone</a:t>
            </a:r>
            <a:r>
              <a:rPr dirty="0" sz="1400" spc="33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with</a:t>
            </a:r>
            <a:r>
              <a:rPr dirty="0" sz="1400" spc="32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 spc="-10">
                <a:solidFill>
                  <a:srgbClr val="000000"/>
                </a:solidFill>
                <a:latin typeface="HTEGVB+TimesNewRomanPSMT"/>
                <a:cs typeface="HTEGVB+TimesNewRomanPSMT"/>
              </a:rPr>
              <a:t>an</a:t>
            </a:r>
            <a:r>
              <a:rPr dirty="0" sz="1400" spc="327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internet</a:t>
            </a:r>
          </a:p>
          <a:p>
            <a:pPr marL="287020" marR="0">
              <a:lnSpc>
                <a:spcPts val="1550"/>
              </a:lnSpc>
              <a:spcBef>
                <a:spcPts val="7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connection.</a:t>
            </a:r>
          </a:p>
          <a:p>
            <a:pPr marL="0" marR="0">
              <a:lnSpc>
                <a:spcPts val="1609"/>
              </a:lnSpc>
              <a:spcBef>
                <a:spcPts val="73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OPJUW+Wingdings-Regular"/>
                <a:cs typeface="BOPJUW+Wingdings-Regular"/>
              </a:rPr>
              <a:t></a:t>
            </a:r>
            <a:r>
              <a:rPr dirty="0" sz="1450" spc="7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Optimizing</a:t>
            </a:r>
            <a:r>
              <a:rPr dirty="0" sz="1400" spc="56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our</a:t>
            </a:r>
            <a:r>
              <a:rPr dirty="0" sz="1400" spc="5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website</a:t>
            </a:r>
            <a:r>
              <a:rPr dirty="0" sz="1400" spc="6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for</a:t>
            </a:r>
            <a:r>
              <a:rPr dirty="0" sz="1400" spc="37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performance</a:t>
            </a:r>
            <a:r>
              <a:rPr dirty="0" sz="1400" spc="67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 spc="5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search</a:t>
            </a:r>
            <a:r>
              <a:rPr dirty="0" sz="1400" spc="7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engine</a:t>
            </a:r>
            <a:r>
              <a:rPr dirty="0" sz="1400" spc="4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optimization</a:t>
            </a:r>
            <a:r>
              <a:rPr dirty="0" sz="1400" spc="7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(SEO),</a:t>
            </a:r>
            <a:r>
              <a:rPr dirty="0" sz="1400" spc="27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 spc="56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ensure</a:t>
            </a:r>
            <a:r>
              <a:rPr dirty="0" sz="1400" spc="5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that</a:t>
            </a:r>
            <a:r>
              <a:rPr dirty="0" sz="1400" spc="5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it</a:t>
            </a:r>
            <a:r>
              <a:rPr dirty="0" sz="1400" spc="4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loads</a:t>
            </a:r>
            <a:r>
              <a:rPr dirty="0" sz="1400" spc="6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quickly</a:t>
            </a:r>
          </a:p>
          <a:p>
            <a:pPr marL="287020" marR="0">
              <a:lnSpc>
                <a:spcPts val="1550"/>
              </a:lnSpc>
              <a:spcBef>
                <a:spcPts val="12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easily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discoverable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by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search</a:t>
            </a:r>
            <a:r>
              <a:rPr dirty="0" sz="1400" spc="-3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engines.</a:t>
            </a:r>
          </a:p>
          <a:p>
            <a:pPr marL="0" marR="0">
              <a:lnSpc>
                <a:spcPts val="1609"/>
              </a:lnSpc>
              <a:spcBef>
                <a:spcPts val="73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OPJUW+Wingdings-Regular"/>
                <a:cs typeface="BOPJUW+Wingdings-Regular"/>
              </a:rPr>
              <a:t></a:t>
            </a:r>
            <a:r>
              <a:rPr dirty="0" sz="1450" spc="7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Continuing</a:t>
            </a:r>
            <a:r>
              <a:rPr dirty="0" sz="1400" spc="37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 spc="3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maintain</a:t>
            </a:r>
            <a:r>
              <a:rPr dirty="0" sz="1400" spc="4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 spc="3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updating</a:t>
            </a:r>
            <a:r>
              <a:rPr dirty="0" sz="1400" spc="37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our</a:t>
            </a:r>
            <a:r>
              <a:rPr dirty="0" sz="1400" spc="3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website</a:t>
            </a:r>
            <a:r>
              <a:rPr dirty="0" sz="1400" spc="4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as</a:t>
            </a:r>
            <a:r>
              <a:rPr dirty="0" sz="1400" spc="5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needed,</a:t>
            </a:r>
            <a:r>
              <a:rPr dirty="0" sz="1400" spc="5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adding</a:t>
            </a:r>
            <a:r>
              <a:rPr dirty="0" sz="1400" spc="37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new</a:t>
            </a:r>
            <a:r>
              <a:rPr dirty="0" sz="1400" spc="4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features</a:t>
            </a:r>
            <a:r>
              <a:rPr dirty="0" sz="1400" spc="5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or</a:t>
            </a:r>
            <a:r>
              <a:rPr dirty="0" sz="1400" spc="3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fixing</a:t>
            </a:r>
            <a:r>
              <a:rPr dirty="0" sz="1400" spc="3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any</a:t>
            </a:r>
            <a:r>
              <a:rPr dirty="0" sz="1400" spc="4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issues</a:t>
            </a:r>
            <a:r>
              <a:rPr dirty="0" sz="1400" spc="5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that</a:t>
            </a:r>
            <a:r>
              <a:rPr dirty="0" sz="1400" spc="37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arise</a:t>
            </a:r>
          </a:p>
          <a:p>
            <a:pPr marL="287020" marR="0">
              <a:lnSpc>
                <a:spcPts val="1550"/>
              </a:lnSpc>
              <a:spcBef>
                <a:spcPts val="12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over</a:t>
            </a:r>
            <a:r>
              <a:rPr dirty="0" sz="1400" spc="-2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time.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7361" y="259713"/>
            <a:ext cx="3109723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STEP-WISE</a:t>
            </a:r>
            <a:r>
              <a:rPr dirty="0" sz="1800" spc="-27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800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DESCRIPTION</a:t>
            </a:r>
            <a:r>
              <a:rPr dirty="0" sz="2000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727" y="638971"/>
            <a:ext cx="1905461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BOPJUW+Wingdings-Regular"/>
                <a:cs typeface="BOPJUW+Wingdings-Regular"/>
              </a:rPr>
              <a:t></a:t>
            </a:r>
            <a:r>
              <a:rPr dirty="0" sz="1650" spc="37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TEXT-EDITOR</a:t>
            </a:r>
            <a:r>
              <a:rPr dirty="0" sz="1800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78002" y="1016710"/>
            <a:ext cx="8538517" cy="36558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OPJUW+Wingdings-Regular"/>
                <a:cs typeface="BOPJUW+Wingdings-Regular"/>
              </a:rPr>
              <a:t></a:t>
            </a:r>
            <a:r>
              <a:rPr dirty="0" sz="1450" spc="7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Planning</a:t>
            </a:r>
            <a:r>
              <a:rPr dirty="0" sz="1400" spc="3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 spc="3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layout</a:t>
            </a:r>
            <a:r>
              <a:rPr dirty="0" sz="1400" spc="3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of</a:t>
            </a:r>
            <a:r>
              <a:rPr dirty="0" sz="1400" spc="2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 spc="37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website</a:t>
            </a:r>
            <a:r>
              <a:rPr dirty="0" sz="1400" spc="4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 spc="-1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 spc="3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deciding</a:t>
            </a:r>
            <a:r>
              <a:rPr dirty="0" sz="1400" spc="3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on</a:t>
            </a:r>
            <a:r>
              <a:rPr dirty="0" sz="1400" spc="3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 spc="37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tools</a:t>
            </a:r>
            <a:r>
              <a:rPr dirty="0" sz="1400" spc="3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</a:t>
            </a:r>
            <a:r>
              <a:rPr dirty="0" sz="1400" spc="3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will</a:t>
            </a:r>
            <a:r>
              <a:rPr dirty="0" sz="1400" spc="3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use</a:t>
            </a:r>
            <a:r>
              <a:rPr dirty="0" sz="1400" spc="4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 spc="3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build</a:t>
            </a:r>
            <a:r>
              <a:rPr dirty="0" sz="1400" spc="2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it.</a:t>
            </a:r>
            <a:r>
              <a:rPr dirty="0" sz="1400" spc="3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</a:t>
            </a:r>
            <a:r>
              <a:rPr dirty="0" sz="1400" spc="-7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built</a:t>
            </a:r>
            <a:r>
              <a:rPr dirty="0" sz="1400" spc="2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it</a:t>
            </a:r>
            <a:r>
              <a:rPr dirty="0" sz="1400" spc="3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from</a:t>
            </a:r>
            <a:r>
              <a:rPr dirty="0" sz="1400" spc="2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scratch</a:t>
            </a:r>
            <a:r>
              <a:rPr dirty="0" sz="1400" spc="5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using</a:t>
            </a:r>
          </a:p>
          <a:p>
            <a:pPr marL="287020" marR="0">
              <a:lnSpc>
                <a:spcPts val="1550"/>
              </a:lnSpc>
              <a:spcBef>
                <a:spcPts val="12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HTML,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CSS,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 spc="-1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JavaScript.</a:t>
            </a:r>
          </a:p>
          <a:p>
            <a:pPr marL="0" marR="0">
              <a:lnSpc>
                <a:spcPts val="1609"/>
              </a:lnSpc>
              <a:spcBef>
                <a:spcPts val="73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OPJUW+Wingdings-Regular"/>
                <a:cs typeface="BOPJUW+Wingdings-Regular"/>
              </a:rPr>
              <a:t></a:t>
            </a:r>
            <a:r>
              <a:rPr dirty="0" sz="1450" spc="7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Creating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 spc="-10">
                <a:solidFill>
                  <a:srgbClr val="000000"/>
                </a:solidFill>
                <a:latin typeface="HTEGVB+TimesNewRomanPSMT"/>
                <a:cs typeface="HTEGVB+TimesNewRomanPSMT"/>
              </a:rPr>
              <a:t>html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file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for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our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text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editor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web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page.</a:t>
            </a:r>
            <a:r>
              <a:rPr dirty="0" sz="1400" spc="1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This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file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contains</a:t>
            </a:r>
            <a:r>
              <a:rPr dirty="0" sz="1400" spc="1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basic</a:t>
            </a:r>
            <a:r>
              <a:rPr dirty="0" sz="1400" spc="17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structure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of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 spc="1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web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page,</a:t>
            </a:r>
            <a:r>
              <a:rPr dirty="0" sz="1400" spc="366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including</a:t>
            </a:r>
          </a:p>
          <a:p>
            <a:pPr marL="287020" marR="0">
              <a:lnSpc>
                <a:spcPts val="1550"/>
              </a:lnSpc>
              <a:spcBef>
                <a:spcPts val="7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head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body</a:t>
            </a:r>
            <a:r>
              <a:rPr dirty="0" sz="1400" spc="1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tags,</a:t>
            </a:r>
            <a:r>
              <a:rPr dirty="0" sz="1400" spc="1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title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any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other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elements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that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</a:t>
            </a:r>
            <a:r>
              <a:rPr dirty="0" sz="1400" spc="2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want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include,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such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as</a:t>
            </a:r>
            <a:r>
              <a:rPr dirty="0" sz="1400" spc="36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text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area</a:t>
            </a:r>
            <a:r>
              <a:rPr dirty="0" sz="1400" spc="1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 spc="-1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tool</a:t>
            </a:r>
            <a:r>
              <a:rPr dirty="0" sz="1400" spc="33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bar.</a:t>
            </a:r>
          </a:p>
          <a:p>
            <a:pPr marL="0" marR="0">
              <a:lnSpc>
                <a:spcPts val="1609"/>
              </a:lnSpc>
              <a:spcBef>
                <a:spcPts val="73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OPJUW+Wingdings-Regular"/>
                <a:cs typeface="BOPJUW+Wingdings-Regular"/>
              </a:rPr>
              <a:t></a:t>
            </a:r>
            <a:r>
              <a:rPr dirty="0" sz="1450" spc="7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Adding</a:t>
            </a:r>
            <a:r>
              <a:rPr dirty="0" sz="1400" spc="21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CSS</a:t>
            </a:r>
            <a:r>
              <a:rPr dirty="0" sz="1400" spc="217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styles</a:t>
            </a:r>
            <a:r>
              <a:rPr dirty="0" sz="1400" spc="23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 spc="21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our</a:t>
            </a:r>
            <a:r>
              <a:rPr dirty="0" sz="1400" spc="21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 spc="-10">
                <a:solidFill>
                  <a:srgbClr val="000000"/>
                </a:solidFill>
                <a:latin typeface="HTEGVB+TimesNewRomanPSMT"/>
                <a:cs typeface="HTEGVB+TimesNewRomanPSMT"/>
              </a:rPr>
              <a:t>html</a:t>
            </a:r>
            <a:r>
              <a:rPr dirty="0" sz="1400" spc="21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file</a:t>
            </a:r>
            <a:r>
              <a:rPr dirty="0" sz="1400" spc="21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 spc="21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improve</a:t>
            </a:r>
            <a:r>
              <a:rPr dirty="0" sz="1400" spc="217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 spc="23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appearance</a:t>
            </a:r>
            <a:r>
              <a:rPr dirty="0" sz="1400" spc="24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of</a:t>
            </a:r>
            <a:r>
              <a:rPr dirty="0" sz="1400" spc="21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our</a:t>
            </a:r>
            <a:r>
              <a:rPr dirty="0" sz="1400" spc="21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text</a:t>
            </a:r>
            <a:r>
              <a:rPr dirty="0" sz="1400" spc="22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editor</a:t>
            </a:r>
            <a:r>
              <a:rPr dirty="0" sz="1400" spc="21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web</a:t>
            </a:r>
            <a:r>
              <a:rPr dirty="0" sz="1400" spc="22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page.</a:t>
            </a:r>
            <a:r>
              <a:rPr dirty="0" sz="1400" spc="23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This</a:t>
            </a:r>
            <a:r>
              <a:rPr dirty="0" sz="1400" spc="21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can</a:t>
            </a:r>
            <a:r>
              <a:rPr dirty="0" sz="1400" spc="23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include</a:t>
            </a:r>
          </a:p>
          <a:p>
            <a:pPr marL="287020" marR="0">
              <a:lnSpc>
                <a:spcPts val="1550"/>
              </a:lnSpc>
              <a:spcBef>
                <a:spcPts val="12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choosing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color</a:t>
            </a:r>
            <a:r>
              <a:rPr dirty="0" sz="1400" spc="1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scheme,</a:t>
            </a:r>
            <a:r>
              <a:rPr dirty="0" sz="1400" spc="1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selecting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fonts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 spc="2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positioning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elements</a:t>
            </a:r>
            <a:r>
              <a:rPr dirty="0" sz="1400" spc="1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on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 spc="-136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page.</a:t>
            </a:r>
          </a:p>
          <a:p>
            <a:pPr marL="0" marR="0">
              <a:lnSpc>
                <a:spcPts val="1609"/>
              </a:lnSpc>
              <a:spcBef>
                <a:spcPts val="73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OPJUW+Wingdings-Regular"/>
                <a:cs typeface="BOPJUW+Wingdings-Regular"/>
              </a:rPr>
              <a:t></a:t>
            </a:r>
            <a:r>
              <a:rPr dirty="0" sz="1450" spc="7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Writing</a:t>
            </a:r>
            <a:r>
              <a:rPr dirty="0" sz="1400" spc="41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 spc="47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JavaScript</a:t>
            </a:r>
            <a:r>
              <a:rPr dirty="0" sz="1400" spc="486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code</a:t>
            </a:r>
            <a:r>
              <a:rPr dirty="0" sz="1400" spc="48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 spc="47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handle</a:t>
            </a:r>
            <a:r>
              <a:rPr dirty="0" sz="1400" spc="48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 spc="48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text</a:t>
            </a:r>
            <a:r>
              <a:rPr dirty="0" sz="1400" spc="47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editor's</a:t>
            </a:r>
            <a:r>
              <a:rPr dirty="0" sz="1400" spc="47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functionality.</a:t>
            </a:r>
            <a:r>
              <a:rPr dirty="0" sz="1400" spc="38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This</a:t>
            </a:r>
            <a:r>
              <a:rPr dirty="0" sz="1400" spc="476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includes</a:t>
            </a:r>
            <a:r>
              <a:rPr dirty="0" sz="1400" spc="48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writing</a:t>
            </a:r>
            <a:r>
              <a:rPr dirty="0" sz="1400" spc="47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functions</a:t>
            </a:r>
            <a:r>
              <a:rPr dirty="0" sz="1400" spc="48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for</a:t>
            </a:r>
          </a:p>
          <a:p>
            <a:pPr marL="287020" marR="0">
              <a:lnSpc>
                <a:spcPts val="1550"/>
              </a:lnSpc>
              <a:spcBef>
                <a:spcPts val="12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performing</a:t>
            </a:r>
            <a:r>
              <a:rPr dirty="0" sz="1400" spc="187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arithmetic</a:t>
            </a:r>
            <a:r>
              <a:rPr dirty="0" sz="1400" spc="20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operations</a:t>
            </a:r>
            <a:r>
              <a:rPr dirty="0" sz="1400" spc="21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such</a:t>
            </a:r>
            <a:r>
              <a:rPr dirty="0" sz="1400" spc="20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as</a:t>
            </a:r>
            <a:r>
              <a:rPr dirty="0" sz="1400" spc="21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typing</a:t>
            </a:r>
            <a:r>
              <a:rPr dirty="0" sz="1400" spc="19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 spc="2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formatting</a:t>
            </a:r>
            <a:r>
              <a:rPr dirty="0" sz="1400" spc="19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text,</a:t>
            </a:r>
            <a:r>
              <a:rPr dirty="0" sz="1400" spc="2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as</a:t>
            </a:r>
            <a:r>
              <a:rPr dirty="0" sz="1400" spc="21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well</a:t>
            </a:r>
            <a:r>
              <a:rPr dirty="0" sz="1400" spc="2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as</a:t>
            </a:r>
            <a:r>
              <a:rPr dirty="0" sz="1400" spc="21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functions</a:t>
            </a:r>
            <a:r>
              <a:rPr dirty="0" sz="1400" spc="2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for</a:t>
            </a:r>
            <a:r>
              <a:rPr dirty="0" sz="1400" spc="187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handling</a:t>
            </a:r>
            <a:r>
              <a:rPr dirty="0" sz="1400" spc="2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toolbar</a:t>
            </a:r>
          </a:p>
          <a:p>
            <a:pPr marL="287020" marR="0">
              <a:lnSpc>
                <a:spcPts val="1550"/>
              </a:lnSpc>
              <a:spcBef>
                <a:spcPts val="7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actions</a:t>
            </a:r>
            <a:r>
              <a:rPr dirty="0" sz="1400" spc="1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like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bold,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italic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 spc="-11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underline.</a:t>
            </a:r>
          </a:p>
          <a:p>
            <a:pPr marL="0" marR="0">
              <a:lnSpc>
                <a:spcPts val="1609"/>
              </a:lnSpc>
              <a:spcBef>
                <a:spcPts val="73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OPJUW+Wingdings-Regular"/>
                <a:cs typeface="BOPJUW+Wingdings-Regular"/>
              </a:rPr>
              <a:t></a:t>
            </a:r>
            <a:r>
              <a:rPr dirty="0" sz="1450" spc="7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Testing</a:t>
            </a:r>
            <a:r>
              <a:rPr dirty="0" sz="1400" spc="-1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our</a:t>
            </a:r>
            <a:r>
              <a:rPr dirty="0" sz="1400" spc="7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text</a:t>
            </a:r>
            <a:r>
              <a:rPr dirty="0" sz="1400" spc="8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editor</a:t>
            </a:r>
            <a:r>
              <a:rPr dirty="0" sz="1400" spc="8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website</a:t>
            </a:r>
            <a:r>
              <a:rPr dirty="0" sz="1400" spc="9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 spc="8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ensure</a:t>
            </a:r>
            <a:r>
              <a:rPr dirty="0" sz="1400" spc="8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that</a:t>
            </a:r>
            <a:r>
              <a:rPr dirty="0" sz="1400" spc="8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it</a:t>
            </a:r>
            <a:r>
              <a:rPr dirty="0" sz="1400" spc="8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works</a:t>
            </a:r>
            <a:r>
              <a:rPr dirty="0" sz="1400" spc="8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as</a:t>
            </a:r>
            <a:r>
              <a:rPr dirty="0" sz="1400" spc="9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expected.</a:t>
            </a:r>
            <a:r>
              <a:rPr dirty="0" sz="1400" spc="10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Test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is</a:t>
            </a:r>
            <a:r>
              <a:rPr dirty="0" sz="1400" spc="8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done</a:t>
            </a:r>
            <a:r>
              <a:rPr dirty="0" sz="1400" spc="8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for</a:t>
            </a:r>
            <a:r>
              <a:rPr dirty="0" sz="1400" spc="7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edge</a:t>
            </a:r>
            <a:r>
              <a:rPr dirty="0" sz="1400" spc="9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cases,</a:t>
            </a:r>
            <a:r>
              <a:rPr dirty="0" sz="1400" spc="11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such</a:t>
            </a:r>
            <a:r>
              <a:rPr dirty="0" sz="1400" spc="9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as</a:t>
            </a:r>
            <a:r>
              <a:rPr dirty="0" sz="1400" spc="9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handling</a:t>
            </a:r>
          </a:p>
          <a:p>
            <a:pPr marL="287020" marR="0">
              <a:lnSpc>
                <a:spcPts val="1550"/>
              </a:lnSpc>
              <a:spcBef>
                <a:spcPts val="12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large</a:t>
            </a:r>
            <a:r>
              <a:rPr dirty="0" sz="1400" spc="-2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amounts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of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text,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undo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redo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functionality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handling</a:t>
            </a:r>
            <a:r>
              <a:rPr dirty="0" sz="1400" spc="1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multipleusers.</a:t>
            </a:r>
          </a:p>
          <a:p>
            <a:pPr marL="0" marR="0">
              <a:lnSpc>
                <a:spcPts val="1609"/>
              </a:lnSpc>
              <a:spcBef>
                <a:spcPts val="73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OPJUW+Wingdings-Regular"/>
                <a:cs typeface="BOPJUW+Wingdings-Regular"/>
              </a:rPr>
              <a:t></a:t>
            </a:r>
            <a:r>
              <a:rPr dirty="0" sz="1450" spc="7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Deploying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our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website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</a:t>
            </a:r>
            <a:r>
              <a:rPr dirty="0" sz="1400" spc="1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web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hosting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service,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so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that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can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be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accessed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by</a:t>
            </a:r>
            <a:r>
              <a:rPr dirty="0" sz="1400" spc="7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anyone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with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internet</a:t>
            </a:r>
            <a:r>
              <a:rPr dirty="0" sz="1400" spc="-7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connection.</a:t>
            </a:r>
          </a:p>
          <a:p>
            <a:pPr marL="0" marR="0">
              <a:lnSpc>
                <a:spcPts val="1609"/>
              </a:lnSpc>
              <a:spcBef>
                <a:spcPts val="7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OPJUW+Wingdings-Regular"/>
                <a:cs typeface="BOPJUW+Wingdings-Regular"/>
              </a:rPr>
              <a:t></a:t>
            </a:r>
            <a:r>
              <a:rPr dirty="0" sz="1450" spc="7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Optimizing</a:t>
            </a:r>
            <a:r>
              <a:rPr dirty="0" sz="1400" spc="146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our</a:t>
            </a:r>
            <a:r>
              <a:rPr dirty="0" sz="1400" spc="13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website</a:t>
            </a:r>
            <a:r>
              <a:rPr dirty="0" sz="1400" spc="15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for</a:t>
            </a:r>
            <a:r>
              <a:rPr dirty="0" sz="1400" spc="127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performance</a:t>
            </a:r>
            <a:r>
              <a:rPr dirty="0" sz="1400" spc="147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 spc="14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search</a:t>
            </a:r>
            <a:r>
              <a:rPr dirty="0" sz="1400" spc="17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engine</a:t>
            </a:r>
            <a:r>
              <a:rPr dirty="0" sz="1400" spc="15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optimization</a:t>
            </a:r>
            <a:r>
              <a:rPr dirty="0" sz="1400" spc="15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(SEO),</a:t>
            </a:r>
            <a:r>
              <a:rPr dirty="0" sz="1400" spc="12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 spc="12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ensure</a:t>
            </a:r>
            <a:r>
              <a:rPr dirty="0" sz="1400" spc="14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that</a:t>
            </a:r>
            <a:r>
              <a:rPr dirty="0" sz="1400" spc="14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it</a:t>
            </a:r>
            <a:r>
              <a:rPr dirty="0" sz="1400" spc="13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loads</a:t>
            </a:r>
            <a:r>
              <a:rPr dirty="0" sz="1400" spc="15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quickly</a:t>
            </a:r>
          </a:p>
          <a:p>
            <a:pPr marL="287020" marR="0">
              <a:lnSpc>
                <a:spcPts val="1550"/>
              </a:lnSpc>
              <a:spcBef>
                <a:spcPts val="7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easily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discoverable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by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search</a:t>
            </a:r>
            <a:r>
              <a:rPr dirty="0" sz="1400" spc="-3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engines.</a:t>
            </a:r>
          </a:p>
          <a:p>
            <a:pPr marL="0" marR="0">
              <a:lnSpc>
                <a:spcPts val="1609"/>
              </a:lnSpc>
              <a:spcBef>
                <a:spcPts val="73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OPJUW+Wingdings-Regular"/>
                <a:cs typeface="BOPJUW+Wingdings-Regular"/>
              </a:rPr>
              <a:t></a:t>
            </a:r>
            <a:r>
              <a:rPr dirty="0" sz="1450" spc="7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Continuing</a:t>
            </a:r>
            <a:r>
              <a:rPr dirty="0" sz="1400" spc="12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 spc="12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maintain</a:t>
            </a:r>
            <a:r>
              <a:rPr dirty="0" sz="1400" spc="126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 spc="12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updating</a:t>
            </a:r>
            <a:r>
              <a:rPr dirty="0" sz="1400" spc="12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our</a:t>
            </a:r>
            <a:r>
              <a:rPr dirty="0" sz="1400" spc="11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website</a:t>
            </a:r>
            <a:r>
              <a:rPr dirty="0" sz="1400" spc="13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as</a:t>
            </a:r>
            <a:r>
              <a:rPr dirty="0" sz="1400" spc="13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needed,</a:t>
            </a:r>
            <a:r>
              <a:rPr dirty="0" sz="1400" spc="137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adding</a:t>
            </a:r>
            <a:r>
              <a:rPr dirty="0" sz="1400" spc="12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new</a:t>
            </a:r>
            <a:r>
              <a:rPr dirty="0" sz="1400" spc="12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features</a:t>
            </a:r>
            <a:r>
              <a:rPr dirty="0" sz="1400" spc="13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or</a:t>
            </a:r>
            <a:r>
              <a:rPr dirty="0" sz="1400" spc="11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fixing</a:t>
            </a:r>
            <a:r>
              <a:rPr dirty="0" sz="1400" spc="11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any</a:t>
            </a:r>
            <a:r>
              <a:rPr dirty="0" sz="1400" spc="12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issues</a:t>
            </a:r>
            <a:r>
              <a:rPr dirty="0" sz="1400" spc="14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that</a:t>
            </a:r>
            <a:r>
              <a:rPr dirty="0" sz="1400" spc="12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arise</a:t>
            </a:r>
          </a:p>
          <a:p>
            <a:pPr marL="287020" marR="0">
              <a:lnSpc>
                <a:spcPts val="1550"/>
              </a:lnSpc>
              <a:spcBef>
                <a:spcPts val="12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over</a:t>
            </a:r>
            <a:r>
              <a:rPr dirty="0" sz="1400" spc="66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 spc="-10">
                <a:solidFill>
                  <a:srgbClr val="000000"/>
                </a:solidFill>
                <a:latin typeface="HTEGVB+TimesNewRomanPSMT"/>
                <a:cs typeface="HTEGVB+TimesNewRomanPSMT"/>
              </a:rPr>
              <a:t>time.</a:t>
            </a:r>
            <a:r>
              <a:rPr dirty="0" sz="1400" spc="6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 spc="-10">
                <a:solidFill>
                  <a:srgbClr val="000000"/>
                </a:solidFill>
                <a:latin typeface="HTEGVB+TimesNewRomanPSMT"/>
                <a:cs typeface="HTEGVB+TimesNewRomanPSMT"/>
              </a:rPr>
              <a:t>We</a:t>
            </a:r>
            <a:r>
              <a:rPr dirty="0" sz="1400" spc="-4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may</a:t>
            </a:r>
            <a:r>
              <a:rPr dirty="0" sz="1400" spc="6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want</a:t>
            </a:r>
            <a:r>
              <a:rPr dirty="0" sz="1400" spc="7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 spc="66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add</a:t>
            </a:r>
            <a:r>
              <a:rPr dirty="0" sz="1400" spc="6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features</a:t>
            </a:r>
            <a:r>
              <a:rPr dirty="0" sz="1400" spc="8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like</a:t>
            </a:r>
            <a:r>
              <a:rPr dirty="0" sz="1400" spc="6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spell-check,</a:t>
            </a:r>
            <a:r>
              <a:rPr dirty="0" sz="1400" spc="9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file</a:t>
            </a:r>
            <a:r>
              <a:rPr dirty="0" sz="1400" spc="6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upload/download,</a:t>
            </a:r>
            <a:r>
              <a:rPr dirty="0" sz="1400" spc="7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or</a:t>
            </a:r>
            <a:r>
              <a:rPr dirty="0" sz="1400" spc="66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integration</a:t>
            </a:r>
            <a:r>
              <a:rPr dirty="0" sz="1400" spc="6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with</a:t>
            </a:r>
            <a:r>
              <a:rPr dirty="0" sz="1400" spc="67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cloud</a:t>
            </a:r>
            <a:r>
              <a:rPr dirty="0" sz="1400" spc="6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storage</a:t>
            </a:r>
          </a:p>
          <a:p>
            <a:pPr marL="28702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services.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7361" y="248410"/>
            <a:ext cx="3683215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c78b31"/>
                </a:solidFill>
                <a:latin typeface="BGJGEE+TimesNewRomanPS-BoldMT"/>
                <a:cs typeface="BGJGEE+TimesNewRomanPS-BoldMT"/>
              </a:rPr>
              <a:t>FUNCTIONAL</a:t>
            </a:r>
            <a:r>
              <a:rPr dirty="0" sz="1800" b="1">
                <a:solidFill>
                  <a:srgbClr val="c78b31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800" spc="-12" b="1">
                <a:solidFill>
                  <a:srgbClr val="c78b31"/>
                </a:solidFill>
                <a:latin typeface="BGJGEE+TimesNewRomanPS-BoldMT"/>
                <a:cs typeface="BGJGEE+TimesNewRomanPS-BoldMT"/>
              </a:rPr>
              <a:t>REQUIREMENTS</a:t>
            </a:r>
            <a:r>
              <a:rPr dirty="0" sz="2000" b="1">
                <a:solidFill>
                  <a:srgbClr val="c78b31"/>
                </a:solidFill>
                <a:latin typeface="BGJGEE+TimesNewRomanPS-BoldMT"/>
                <a:cs typeface="BGJGEE+TimesNewRomanPS-BoldMT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1454" y="625023"/>
            <a:ext cx="1986185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BOPJUW+Wingdings-Regular"/>
                <a:cs typeface="BOPJUW+Wingdings-Regular"/>
              </a:rPr>
              <a:t></a:t>
            </a:r>
            <a:r>
              <a:rPr dirty="0" sz="1650" spc="8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c78b31"/>
                </a:solidFill>
                <a:latin typeface="BGJGEE+TimesNewRomanPS-BoldMT"/>
                <a:cs typeface="BGJGEE+TimesNewRomanPS-BoldMT"/>
              </a:rPr>
              <a:t>CALCULATOR</a:t>
            </a:r>
            <a:r>
              <a:rPr dirty="0" sz="1800" b="1">
                <a:solidFill>
                  <a:srgbClr val="c78b31"/>
                </a:solidFill>
                <a:latin typeface="BGJGEE+TimesNewRomanPS-BoldMT"/>
                <a:cs typeface="BGJGEE+TimesNewRomanPS-BoldMT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54049" y="997159"/>
            <a:ext cx="8072171" cy="36655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AJRNHA+CourierNewPSMT"/>
                <a:cs typeface="AJRNHA+CourierNewPSMT"/>
              </a:rPr>
              <a:t>o</a:t>
            </a:r>
            <a:r>
              <a:rPr dirty="0" sz="1450" spc="10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Addition:</a:t>
            </a:r>
            <a:r>
              <a:rPr dirty="0" sz="1400" spc="-15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calculator</a:t>
            </a:r>
            <a:r>
              <a:rPr dirty="0" sz="1400" spc="1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should</a:t>
            </a:r>
            <a:r>
              <a:rPr dirty="0" sz="1400" spc="1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allow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users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add</a:t>
            </a:r>
            <a:r>
              <a:rPr dirty="0" sz="1400" spc="2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two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or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 spc="10">
                <a:solidFill>
                  <a:srgbClr val="000000"/>
                </a:solidFill>
                <a:latin typeface="HTEGVB+TimesNewRomanPSMT"/>
                <a:cs typeface="HTEGVB+TimesNewRomanPSMT"/>
              </a:rPr>
              <a:t>morenumbers.</a:t>
            </a:r>
          </a:p>
          <a:p>
            <a:pPr marL="0" marR="0">
              <a:lnSpc>
                <a:spcPts val="1642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AJRNHA+CourierNewPSMT"/>
                <a:cs typeface="AJRNHA+CourierNewPSMT"/>
              </a:rPr>
              <a:t>o</a:t>
            </a:r>
            <a:r>
              <a:rPr dirty="0" sz="1450" spc="10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Subtraction:</a:t>
            </a:r>
            <a:r>
              <a:rPr dirty="0" sz="1400" spc="-15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calculator</a:t>
            </a:r>
            <a:r>
              <a:rPr dirty="0" sz="1400" spc="1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should</a:t>
            </a:r>
            <a:r>
              <a:rPr dirty="0" sz="1400" spc="1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allow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users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subtract</a:t>
            </a:r>
            <a:r>
              <a:rPr dirty="0" sz="1400" spc="2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two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or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morenumbers.</a:t>
            </a:r>
          </a:p>
          <a:p>
            <a:pPr marL="0" marR="0">
              <a:lnSpc>
                <a:spcPts val="16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AJRNHA+CourierNewPSMT"/>
                <a:cs typeface="AJRNHA+CourierNewPSMT"/>
              </a:rPr>
              <a:t>o</a:t>
            </a:r>
            <a:r>
              <a:rPr dirty="0" sz="1450" spc="10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Multiplication:</a:t>
            </a:r>
            <a:r>
              <a:rPr dirty="0" sz="1400" spc="-18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calculator</a:t>
            </a:r>
            <a:r>
              <a:rPr dirty="0" sz="1400" spc="1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should</a:t>
            </a:r>
            <a:r>
              <a:rPr dirty="0" sz="1400" spc="1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allow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users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 spc="1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multiply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two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or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more</a:t>
            </a:r>
            <a:r>
              <a:rPr dirty="0" sz="1400" spc="-16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numbers.</a:t>
            </a:r>
          </a:p>
          <a:p>
            <a:pPr marL="0" marR="0">
              <a:lnSpc>
                <a:spcPts val="1642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AJRNHA+CourierNewPSMT"/>
                <a:cs typeface="AJRNHA+CourierNewPSMT"/>
              </a:rPr>
              <a:t>o</a:t>
            </a:r>
            <a:r>
              <a:rPr dirty="0" sz="1450" spc="10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Division: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calculator</a:t>
            </a:r>
            <a:r>
              <a:rPr dirty="0" sz="1400" spc="1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should</a:t>
            </a:r>
            <a:r>
              <a:rPr dirty="0" sz="1400" spc="1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allow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users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divide</a:t>
            </a:r>
            <a:r>
              <a:rPr dirty="0" sz="1400" spc="2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two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or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 spc="10">
                <a:solidFill>
                  <a:srgbClr val="000000"/>
                </a:solidFill>
                <a:latin typeface="HTEGVB+TimesNewRomanPSMT"/>
                <a:cs typeface="HTEGVB+TimesNewRomanPSMT"/>
              </a:rPr>
              <a:t>morenumbers.</a:t>
            </a:r>
          </a:p>
          <a:p>
            <a:pPr marL="635" marR="0">
              <a:lnSpc>
                <a:spcPts val="16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AJRNHA+CourierNewPSMT"/>
                <a:cs typeface="AJRNHA+CourierNewPSMT"/>
              </a:rPr>
              <a:t>o</a:t>
            </a:r>
            <a:r>
              <a:rPr dirty="0" sz="1450" spc="10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Clear</a:t>
            </a:r>
            <a:r>
              <a:rPr dirty="0" sz="1400" spc="-15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button:</a:t>
            </a:r>
            <a:r>
              <a:rPr dirty="0" sz="1400" spc="-25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calculator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should</a:t>
            </a:r>
            <a:r>
              <a:rPr dirty="0" sz="1400" spc="1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have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clear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or</a:t>
            </a:r>
            <a:r>
              <a:rPr dirty="0" sz="1400" spc="2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reset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button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that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allows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users</a:t>
            </a:r>
            <a:r>
              <a:rPr dirty="0" sz="1400" spc="3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clear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current</a:t>
            </a:r>
          </a:p>
          <a:p>
            <a:pPr marL="28765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calculation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 spc="2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start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new</a:t>
            </a:r>
            <a:r>
              <a:rPr dirty="0" sz="1400" spc="-4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one.</a:t>
            </a:r>
          </a:p>
          <a:p>
            <a:pPr marL="635" marR="0">
              <a:lnSpc>
                <a:spcPts val="1642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AJRNHA+CourierNewPSMT"/>
                <a:cs typeface="AJRNHA+CourierNewPSMT"/>
              </a:rPr>
              <a:t>o</a:t>
            </a:r>
            <a:r>
              <a:rPr dirty="0" sz="1450" spc="10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Order</a:t>
            </a:r>
            <a:r>
              <a:rPr dirty="0" sz="1400" spc="-2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of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operations: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calculator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should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follow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standard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order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of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operations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for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mathematical</a:t>
            </a:r>
          </a:p>
          <a:p>
            <a:pPr marL="28765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calculations.</a:t>
            </a:r>
          </a:p>
          <a:p>
            <a:pPr marL="635" marR="0">
              <a:lnSpc>
                <a:spcPts val="1642"/>
              </a:lnSpc>
              <a:spcBef>
                <a:spcPts val="179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AJRNHA+CourierNewPSMT"/>
                <a:cs typeface="AJRNHA+CourierNewPSMT"/>
              </a:rPr>
              <a:t>o</a:t>
            </a:r>
            <a:r>
              <a:rPr dirty="0" sz="1450" spc="10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Memory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functionality:</a:t>
            </a:r>
            <a:r>
              <a:rPr dirty="0" sz="1400" spc="-15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calculator</a:t>
            </a:r>
            <a:r>
              <a:rPr dirty="0" sz="1400" spc="1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may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include</a:t>
            </a:r>
            <a:r>
              <a:rPr dirty="0" sz="1400" spc="1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memory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functionality,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allowing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users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store</a:t>
            </a:r>
            <a:r>
              <a:rPr dirty="0" sz="1400" spc="2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</a:t>
            </a:r>
          </a:p>
          <a:p>
            <a:pPr marL="28765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number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temporarily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use</a:t>
            </a:r>
            <a:r>
              <a:rPr dirty="0" sz="1400" spc="1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in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subsequent</a:t>
            </a:r>
            <a:r>
              <a:rPr dirty="0" sz="1400" spc="-9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calculations.</a:t>
            </a:r>
          </a:p>
          <a:p>
            <a:pPr marL="635" marR="0">
              <a:lnSpc>
                <a:spcPts val="1642"/>
              </a:lnSpc>
              <a:spcBef>
                <a:spcPts val="179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AJRNHA+CourierNewPSMT"/>
                <a:cs typeface="AJRNHA+CourierNewPSMT"/>
              </a:rPr>
              <a:t>o</a:t>
            </a:r>
            <a:r>
              <a:rPr dirty="0" sz="1450" spc="10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Keyboard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support:</a:t>
            </a:r>
            <a:r>
              <a:rPr dirty="0" sz="1400" spc="-1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calculator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should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allow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users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use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their</a:t>
            </a:r>
            <a:r>
              <a:rPr dirty="0" sz="1400" spc="4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keyboard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input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numbers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perform</a:t>
            </a:r>
          </a:p>
          <a:p>
            <a:pPr marL="28765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calculations.</a:t>
            </a:r>
          </a:p>
          <a:p>
            <a:pPr marL="0" marR="0">
              <a:lnSpc>
                <a:spcPts val="1642"/>
              </a:lnSpc>
              <a:spcBef>
                <a:spcPts val="179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AJRNHA+CourierNewPSMT"/>
                <a:cs typeface="AJRNHA+CourierNewPSMT"/>
              </a:rPr>
              <a:t>o</a:t>
            </a:r>
            <a:r>
              <a:rPr dirty="0" sz="1450" spc="10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Responsive</a:t>
            </a:r>
            <a:r>
              <a:rPr dirty="0" sz="1400" spc="214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design:</a:t>
            </a:r>
            <a:r>
              <a:rPr dirty="0" sz="1400" spc="185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 spc="2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calculator</a:t>
            </a:r>
            <a:r>
              <a:rPr dirty="0" sz="1400" spc="21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website</a:t>
            </a:r>
            <a:r>
              <a:rPr dirty="0" sz="1400" spc="216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should</a:t>
            </a:r>
            <a:r>
              <a:rPr dirty="0" sz="1400" spc="2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be</a:t>
            </a:r>
            <a:r>
              <a:rPr dirty="0" sz="1400" spc="18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designed</a:t>
            </a:r>
            <a:r>
              <a:rPr dirty="0" sz="1400" spc="20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 spc="20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 spc="-10">
                <a:solidFill>
                  <a:srgbClr val="000000"/>
                </a:solidFill>
                <a:latin typeface="HTEGVB+TimesNewRomanPSMT"/>
                <a:cs typeface="HTEGVB+TimesNewRomanPSMT"/>
              </a:rPr>
              <a:t>work</a:t>
            </a:r>
            <a:r>
              <a:rPr dirty="0" sz="1400" spc="19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on</a:t>
            </a:r>
            <a:r>
              <a:rPr dirty="0" sz="1400" spc="18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 spc="-10">
                <a:solidFill>
                  <a:srgbClr val="000000"/>
                </a:solidFill>
                <a:latin typeface="HTEGVB+TimesNewRomanPSMT"/>
                <a:cs typeface="HTEGVB+TimesNewRomanPSMT"/>
              </a:rPr>
              <a:t>multiple</a:t>
            </a:r>
            <a:r>
              <a:rPr dirty="0" sz="1400" spc="19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devices</a:t>
            </a:r>
            <a:r>
              <a:rPr dirty="0" sz="1400" spc="22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 spc="2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screen</a:t>
            </a:r>
          </a:p>
          <a:p>
            <a:pPr marL="28765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sizes.</a:t>
            </a:r>
          </a:p>
          <a:p>
            <a:pPr marL="635" marR="0">
              <a:lnSpc>
                <a:spcPts val="1642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AJRNHA+CourierNewPSMT"/>
                <a:cs typeface="AJRNHA+CourierNewPSMT"/>
              </a:rPr>
              <a:t>o</a:t>
            </a:r>
            <a:r>
              <a:rPr dirty="0" sz="1450" spc="10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Accessibility:</a:t>
            </a:r>
            <a:r>
              <a:rPr dirty="0" sz="1400" spc="1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calculator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website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should</a:t>
            </a:r>
            <a:r>
              <a:rPr dirty="0" sz="1400" spc="3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be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accessible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users</a:t>
            </a:r>
            <a:r>
              <a:rPr dirty="0" sz="1400" spc="4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 spc="-10">
                <a:solidFill>
                  <a:srgbClr val="000000"/>
                </a:solidFill>
                <a:latin typeface="HTEGVB+TimesNewRomanPSMT"/>
                <a:cs typeface="HTEGVB+TimesNewRomanPSMT"/>
              </a:rPr>
              <a:t>with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disabilities,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with</a:t>
            </a:r>
            <a:r>
              <a:rPr dirty="0" sz="1400" spc="1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features</a:t>
            </a:r>
            <a:r>
              <a:rPr dirty="0" sz="1400" spc="1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 spc="-10">
                <a:solidFill>
                  <a:srgbClr val="000000"/>
                </a:solidFill>
                <a:latin typeface="HTEGVB+TimesNewRomanPSMT"/>
                <a:cs typeface="HTEGVB+TimesNewRomanPSMT"/>
              </a:rPr>
              <a:t>like</a:t>
            </a:r>
          </a:p>
          <a:p>
            <a:pPr marL="28765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keyboard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navigation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alternative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text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for</a:t>
            </a:r>
            <a:r>
              <a:rPr dirty="0" sz="1400" spc="-10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images.</a:t>
            </a:r>
          </a:p>
          <a:p>
            <a:pPr marL="0" marR="0">
              <a:lnSpc>
                <a:spcPts val="1642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AJRNHA+CourierNewPSMT"/>
                <a:cs typeface="AJRNHA+CourierNewPSMT"/>
              </a:rPr>
              <a:t>o</a:t>
            </a:r>
            <a:r>
              <a:rPr dirty="0" sz="1450" spc="10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Error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handling:</a:t>
            </a:r>
            <a:r>
              <a:rPr dirty="0" sz="1400" spc="-49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calculator</a:t>
            </a:r>
            <a:r>
              <a:rPr dirty="0" sz="1400" spc="1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should</a:t>
            </a:r>
            <a:r>
              <a:rPr dirty="0" sz="1400" spc="1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handle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errors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such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division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by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zero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or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 spc="10">
                <a:solidFill>
                  <a:srgbClr val="000000"/>
                </a:solidFill>
                <a:latin typeface="HTEGVB+TimesNewRomanPSMT"/>
                <a:cs typeface="HTEGVB+TimesNewRomanPSMT"/>
              </a:rPr>
              <a:t>invalidinput.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7361" y="248410"/>
            <a:ext cx="3683215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c78b31"/>
                </a:solidFill>
                <a:latin typeface="BGJGEE+TimesNewRomanPS-BoldMT"/>
                <a:cs typeface="BGJGEE+TimesNewRomanPS-BoldMT"/>
              </a:rPr>
              <a:t>FUNCTIONAL</a:t>
            </a:r>
            <a:r>
              <a:rPr dirty="0" sz="1800" b="1">
                <a:solidFill>
                  <a:srgbClr val="c78b31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800" spc="-12" b="1">
                <a:solidFill>
                  <a:srgbClr val="c78b31"/>
                </a:solidFill>
                <a:latin typeface="BGJGEE+TimesNewRomanPS-BoldMT"/>
                <a:cs typeface="BGJGEE+TimesNewRomanPS-BoldMT"/>
              </a:rPr>
              <a:t>REQUIREMENTS</a:t>
            </a:r>
            <a:r>
              <a:rPr dirty="0" sz="2000" b="1">
                <a:solidFill>
                  <a:srgbClr val="c78b31"/>
                </a:solidFill>
                <a:latin typeface="BGJGEE+TimesNewRomanPS-BoldMT"/>
                <a:cs typeface="BGJGEE+TimesNewRomanPS-BoldMT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0137" y="625105"/>
            <a:ext cx="1905461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BOPJUW+Wingdings-Regular"/>
                <a:cs typeface="BOPJUW+Wingdings-Regular"/>
              </a:rPr>
              <a:t></a:t>
            </a:r>
            <a:r>
              <a:rPr dirty="0" sz="1650" spc="37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c78b31"/>
                </a:solidFill>
                <a:latin typeface="BGJGEE+TimesNewRomanPS-BoldMT"/>
                <a:cs typeface="BGJGEE+TimesNewRomanPS-BoldMT"/>
              </a:rPr>
              <a:t>TEXT-EDITOR</a:t>
            </a:r>
            <a:r>
              <a:rPr dirty="0" sz="1800" b="1">
                <a:solidFill>
                  <a:srgbClr val="c78b31"/>
                </a:solidFill>
                <a:latin typeface="BGJGEE+TimesNewRomanPS-BoldMT"/>
                <a:cs typeface="BGJGEE+TimesNewRomanPS-BoldMT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53997" y="1048041"/>
            <a:ext cx="8107019" cy="23685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AJRNHA+CourierNewPSMT"/>
                <a:cs typeface="AJRNHA+CourierNewPSMT"/>
              </a:rPr>
              <a:t>o</a:t>
            </a:r>
            <a:r>
              <a:rPr dirty="0" sz="1450" spc="10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Text</a:t>
            </a:r>
            <a:r>
              <a:rPr dirty="0" sz="1400" spc="-136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input:</a:t>
            </a:r>
            <a:r>
              <a:rPr dirty="0" sz="1400" spc="-43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 spc="-1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text</a:t>
            </a:r>
            <a:r>
              <a:rPr dirty="0" sz="1400" spc="-1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editor</a:t>
            </a:r>
            <a:r>
              <a:rPr dirty="0" sz="1400" spc="-3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website</a:t>
            </a:r>
            <a:r>
              <a:rPr dirty="0" sz="1400" spc="1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should</a:t>
            </a:r>
            <a:r>
              <a:rPr dirty="0" sz="1400" spc="-4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allow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users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input</a:t>
            </a:r>
            <a:r>
              <a:rPr dirty="0" sz="1400" spc="-3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text,</a:t>
            </a:r>
            <a:r>
              <a:rPr dirty="0" sz="1400" spc="-2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either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by</a:t>
            </a:r>
            <a:r>
              <a:rPr dirty="0" sz="1400" spc="-1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typing</a:t>
            </a:r>
            <a:r>
              <a:rPr dirty="0" sz="1400" spc="-1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or</a:t>
            </a:r>
            <a:r>
              <a:rPr dirty="0" sz="1400" spc="-1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by</a:t>
            </a:r>
            <a:r>
              <a:rPr dirty="0" sz="1400" spc="-1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pasting.</a:t>
            </a:r>
          </a:p>
          <a:p>
            <a:pPr marL="0" marR="0">
              <a:lnSpc>
                <a:spcPts val="1642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AJRNHA+CourierNewPSMT"/>
                <a:cs typeface="AJRNHA+CourierNewPSMT"/>
              </a:rPr>
              <a:t>o</a:t>
            </a:r>
            <a:r>
              <a:rPr dirty="0" sz="1450" spc="10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Basic</a:t>
            </a:r>
            <a:r>
              <a:rPr dirty="0" sz="1400" spc="15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formatting:</a:t>
            </a:r>
            <a:r>
              <a:rPr dirty="0" sz="1400" spc="-21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text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editor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website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should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allow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users</a:t>
            </a:r>
            <a:r>
              <a:rPr dirty="0" sz="1400" spc="4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format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text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with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basic</a:t>
            </a:r>
            <a:r>
              <a:rPr dirty="0" sz="1400" spc="28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options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such</a:t>
            </a:r>
            <a:r>
              <a:rPr dirty="0" sz="1400" spc="1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as</a:t>
            </a:r>
          </a:p>
          <a:p>
            <a:pPr marL="28765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bold,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italic,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underline,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font</a:t>
            </a:r>
            <a:r>
              <a:rPr dirty="0" sz="1400" spc="-126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size.</a:t>
            </a:r>
          </a:p>
          <a:p>
            <a:pPr marL="0" marR="0">
              <a:lnSpc>
                <a:spcPts val="1642"/>
              </a:lnSpc>
              <a:spcBef>
                <a:spcPts val="179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AJRNHA+CourierNewPSMT"/>
                <a:cs typeface="AJRNHA+CourierNewPSMT"/>
              </a:rPr>
              <a:t>o</a:t>
            </a:r>
            <a:r>
              <a:rPr dirty="0" sz="1450" spc="10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Text</a:t>
            </a:r>
            <a:r>
              <a:rPr dirty="0" sz="1400" spc="-136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alignment:</a:t>
            </a:r>
            <a:r>
              <a:rPr dirty="0" sz="1400" spc="-52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 spc="-1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text</a:t>
            </a:r>
            <a:r>
              <a:rPr dirty="0" sz="1400" spc="-1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editor</a:t>
            </a:r>
            <a:r>
              <a:rPr dirty="0" sz="1400" spc="-1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website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should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allow</a:t>
            </a:r>
            <a:r>
              <a:rPr dirty="0" sz="1400" spc="-37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users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align</a:t>
            </a:r>
            <a:r>
              <a:rPr dirty="0" sz="1400" spc="-1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text</a:t>
            </a:r>
            <a:r>
              <a:rPr dirty="0" sz="1400" spc="-1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 spc="-1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left,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center,</a:t>
            </a:r>
            <a:r>
              <a:rPr dirty="0" sz="1400" spc="-6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or</a:t>
            </a:r>
            <a:r>
              <a:rPr dirty="0" sz="1400" spc="-1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right.</a:t>
            </a:r>
          </a:p>
          <a:p>
            <a:pPr marL="635" marR="0">
              <a:lnSpc>
                <a:spcPts val="1642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AJRNHA+CourierNewPSMT"/>
                <a:cs typeface="AJRNHA+CourierNewPSMT"/>
              </a:rPr>
              <a:t>o</a:t>
            </a:r>
            <a:r>
              <a:rPr dirty="0" sz="1450" spc="10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Copy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and</a:t>
            </a:r>
            <a:r>
              <a:rPr dirty="0" sz="1400" spc="-14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paste: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 spc="-1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 spc="-1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text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editor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website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should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allow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users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 spc="4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copy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paste</a:t>
            </a:r>
            <a:r>
              <a:rPr dirty="0" sz="1400" spc="2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text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from</a:t>
            </a:r>
            <a:r>
              <a:rPr dirty="0" sz="1400" spc="-1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other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sources,</a:t>
            </a:r>
            <a:r>
              <a:rPr dirty="0" sz="1400" spc="356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such</a:t>
            </a:r>
          </a:p>
          <a:p>
            <a:pPr marL="28765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other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websites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or</a:t>
            </a:r>
            <a:r>
              <a:rPr dirty="0" sz="1400" spc="-3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documents.</a:t>
            </a:r>
          </a:p>
          <a:p>
            <a:pPr marL="0" marR="0">
              <a:lnSpc>
                <a:spcPts val="1642"/>
              </a:lnSpc>
              <a:spcBef>
                <a:spcPts val="179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AJRNHA+CourierNewPSMT"/>
                <a:cs typeface="AJRNHA+CourierNewPSMT"/>
              </a:rPr>
              <a:t>o</a:t>
            </a:r>
            <a:r>
              <a:rPr dirty="0" sz="1450" spc="10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Save</a:t>
            </a:r>
            <a:r>
              <a:rPr dirty="0" sz="1400" spc="135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and</a:t>
            </a:r>
            <a:r>
              <a:rPr dirty="0" sz="1400" spc="127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open</a:t>
            </a:r>
            <a:r>
              <a:rPr dirty="0" sz="1400" spc="127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files:</a:t>
            </a:r>
            <a:r>
              <a:rPr dirty="0" sz="1400" spc="137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 spc="13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text</a:t>
            </a:r>
            <a:r>
              <a:rPr dirty="0" sz="1400" spc="15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editor</a:t>
            </a:r>
            <a:r>
              <a:rPr dirty="0" sz="1400" spc="146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website</a:t>
            </a:r>
            <a:r>
              <a:rPr dirty="0" sz="1400" spc="15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should</a:t>
            </a:r>
            <a:r>
              <a:rPr dirty="0" sz="1400" spc="16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allow</a:t>
            </a:r>
            <a:r>
              <a:rPr dirty="0" sz="1400" spc="137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users</a:t>
            </a:r>
            <a:r>
              <a:rPr dirty="0" sz="1400" spc="17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 spc="15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save</a:t>
            </a:r>
            <a:r>
              <a:rPr dirty="0" sz="1400" spc="14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their</a:t>
            </a:r>
            <a:r>
              <a:rPr dirty="0" sz="1400" spc="15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work</a:t>
            </a:r>
            <a:r>
              <a:rPr dirty="0" sz="1400" spc="137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 spc="15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open</a:t>
            </a:r>
            <a:r>
              <a:rPr dirty="0" sz="1400" spc="14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previously</a:t>
            </a:r>
          </a:p>
          <a:p>
            <a:pPr marL="28765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saved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files.</a:t>
            </a:r>
          </a:p>
          <a:p>
            <a:pPr marL="0" marR="0">
              <a:lnSpc>
                <a:spcPts val="1642"/>
              </a:lnSpc>
              <a:spcBef>
                <a:spcPts val="179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AJRNHA+CourierNewPSMT"/>
                <a:cs typeface="AJRNHA+CourierNewPSMT"/>
              </a:rPr>
              <a:t>o</a:t>
            </a:r>
            <a:r>
              <a:rPr dirty="0" sz="1450" spc="10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Printing: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text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editor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website</a:t>
            </a:r>
            <a:r>
              <a:rPr dirty="0" sz="1400" spc="2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should</a:t>
            </a:r>
            <a:r>
              <a:rPr dirty="0" sz="1400" spc="1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allow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users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print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their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work.</a:t>
            </a:r>
          </a:p>
          <a:p>
            <a:pPr marL="635" marR="0">
              <a:lnSpc>
                <a:spcPts val="16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AJRNHA+CourierNewPSMT"/>
                <a:cs typeface="AJRNHA+CourierNewPSMT"/>
              </a:rPr>
              <a:t>o</a:t>
            </a:r>
            <a:r>
              <a:rPr dirty="0" sz="1450" spc="10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Keyboard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shortcuts: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text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editor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website</a:t>
            </a:r>
            <a:r>
              <a:rPr dirty="0" sz="1400" spc="1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may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include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keyboard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shortcuts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allow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users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perform</a:t>
            </a:r>
          </a:p>
          <a:p>
            <a:pPr marL="28765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10">
                <a:solidFill>
                  <a:srgbClr val="000000"/>
                </a:solidFill>
                <a:latin typeface="HTEGVB+TimesNewRomanPSMT"/>
                <a:cs typeface="HTEGVB+TimesNewRomanPSMT"/>
              </a:rPr>
              <a:t>common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tasks</a:t>
            </a:r>
            <a:r>
              <a:rPr dirty="0" sz="1400" spc="1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more</a:t>
            </a:r>
            <a:r>
              <a:rPr dirty="0" sz="1400" spc="2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quickly.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53997" y="3395001"/>
            <a:ext cx="8071344" cy="8750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AJRNHA+CourierNewPSMT"/>
                <a:cs typeface="AJRNHA+CourierNewPSMT"/>
              </a:rPr>
              <a:t>o</a:t>
            </a:r>
            <a:r>
              <a:rPr dirty="0" sz="1450" spc="10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Responsive</a:t>
            </a:r>
            <a:r>
              <a:rPr dirty="0" sz="1400" spc="188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design:</a:t>
            </a:r>
            <a:r>
              <a:rPr dirty="0" sz="1400" spc="154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 spc="16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text</a:t>
            </a:r>
            <a:r>
              <a:rPr dirty="0" sz="1400" spc="17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editor</a:t>
            </a:r>
            <a:r>
              <a:rPr dirty="0" sz="1400" spc="16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website</a:t>
            </a:r>
            <a:r>
              <a:rPr dirty="0" sz="1400" spc="18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should</a:t>
            </a:r>
            <a:r>
              <a:rPr dirty="0" sz="1400" spc="17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be</a:t>
            </a:r>
            <a:r>
              <a:rPr dirty="0" sz="1400" spc="16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designed</a:t>
            </a:r>
            <a:r>
              <a:rPr dirty="0" sz="1400" spc="17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 spc="17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work</a:t>
            </a:r>
            <a:r>
              <a:rPr dirty="0" sz="1400" spc="16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on</a:t>
            </a:r>
            <a:r>
              <a:rPr dirty="0" sz="1400" spc="17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multiple</a:t>
            </a:r>
            <a:r>
              <a:rPr dirty="0" sz="1400" spc="167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devices</a:t>
            </a:r>
            <a:r>
              <a:rPr dirty="0" sz="1400" spc="2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 spc="17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screen</a:t>
            </a:r>
          </a:p>
          <a:p>
            <a:pPr marL="28765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sizes.</a:t>
            </a:r>
          </a:p>
          <a:p>
            <a:pPr marL="635" marR="0">
              <a:lnSpc>
                <a:spcPts val="1642"/>
              </a:lnSpc>
              <a:spcBef>
                <a:spcPts val="179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AJRNHA+CourierNewPSMT"/>
                <a:cs typeface="AJRNHA+CourierNewPSMT"/>
              </a:rPr>
              <a:t>o</a:t>
            </a:r>
            <a:r>
              <a:rPr dirty="0" sz="1450" spc="10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Accessibility:</a:t>
            </a:r>
            <a:r>
              <a:rPr dirty="0" sz="1400" spc="1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text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editor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website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should</a:t>
            </a:r>
            <a:r>
              <a:rPr dirty="0" sz="1400" spc="2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be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accessible</a:t>
            </a:r>
            <a:r>
              <a:rPr dirty="0" sz="1400" spc="3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users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with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disabilities,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with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features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like</a:t>
            </a:r>
          </a:p>
          <a:p>
            <a:pPr marL="28765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keyboard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navigation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alternative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text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for</a:t>
            </a:r>
            <a:r>
              <a:rPr dirty="0" sz="1400" spc="-10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images.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53997" y="4248441"/>
            <a:ext cx="7610806" cy="2518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AJRNHA+CourierNewPSMT"/>
                <a:cs typeface="AJRNHA+CourierNewPSMT"/>
              </a:rPr>
              <a:t>o</a:t>
            </a:r>
            <a:r>
              <a:rPr dirty="0" sz="1450" spc="10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Error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handling:</a:t>
            </a:r>
            <a:r>
              <a:rPr dirty="0" sz="1400" spc="-49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text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editor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website</a:t>
            </a:r>
            <a:r>
              <a:rPr dirty="0" sz="1400" spc="2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should</a:t>
            </a:r>
            <a:r>
              <a:rPr dirty="0" sz="1400" spc="1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handle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errors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such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invalid</a:t>
            </a:r>
            <a:r>
              <a:rPr dirty="0" sz="1400" spc="3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input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or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filecorruption.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6727" y="259713"/>
            <a:ext cx="4279393" cy="620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34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NON-FUNCTIONAL</a:t>
            </a:r>
            <a:r>
              <a:rPr dirty="0" sz="1800" spc="14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800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REQUIREMENTS</a:t>
            </a:r>
            <a:r>
              <a:rPr dirty="0" sz="2000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:</a:t>
            </a:r>
          </a:p>
          <a:p>
            <a:pPr marL="0" marR="0">
              <a:lnSpc>
                <a:spcPts val="1993"/>
              </a:lnSpc>
              <a:spcBef>
                <a:spcPts val="378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BOPJUW+Wingdings-Regular"/>
                <a:cs typeface="BOPJUW+Wingdings-Regular"/>
              </a:rPr>
              <a:t></a:t>
            </a:r>
            <a:r>
              <a:rPr dirty="0" sz="1650" spc="37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CALCULATOR</a:t>
            </a:r>
            <a:r>
              <a:rPr dirty="0" sz="1800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0432" y="961218"/>
            <a:ext cx="7864547" cy="34353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AJRNHA+CourierNewPSMT"/>
                <a:cs typeface="AJRNHA+CourierNewPSMT"/>
              </a:rPr>
              <a:t>o</a:t>
            </a:r>
            <a:r>
              <a:rPr dirty="0" sz="1450" spc="10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Performance:</a:t>
            </a:r>
            <a:r>
              <a:rPr dirty="0" sz="1400" spc="4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 spc="2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calculator</a:t>
            </a:r>
            <a:r>
              <a:rPr dirty="0" sz="1400" spc="56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website</a:t>
            </a:r>
            <a:r>
              <a:rPr dirty="0" sz="1400" spc="5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should</a:t>
            </a:r>
            <a:r>
              <a:rPr dirty="0" sz="1400" spc="3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be</a:t>
            </a:r>
            <a:r>
              <a:rPr dirty="0" sz="1400" spc="1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fast</a:t>
            </a:r>
            <a:r>
              <a:rPr dirty="0" sz="1400" spc="5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 spc="3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responsive,</a:t>
            </a:r>
            <a:r>
              <a:rPr dirty="0" sz="1400" spc="5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with</a:t>
            </a:r>
            <a:r>
              <a:rPr dirty="0" sz="1400" spc="3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 spc="-10">
                <a:solidFill>
                  <a:srgbClr val="000000"/>
                </a:solidFill>
                <a:latin typeface="HTEGVB+TimesNewRomanPSMT"/>
                <a:cs typeface="HTEGVB+TimesNewRomanPSMT"/>
              </a:rPr>
              <a:t>quick</a:t>
            </a:r>
            <a:r>
              <a:rPr dirty="0" sz="1400" spc="5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calculations</a:t>
            </a:r>
            <a:r>
              <a:rPr dirty="0" sz="1400" spc="7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</a:p>
          <a:p>
            <a:pPr marL="287019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10">
                <a:solidFill>
                  <a:srgbClr val="000000"/>
                </a:solidFill>
                <a:latin typeface="HTEGVB+TimesNewRomanPSMT"/>
                <a:cs typeface="HTEGVB+TimesNewRomanPSMT"/>
              </a:rPr>
              <a:t>minimal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loading</a:t>
            </a:r>
            <a:r>
              <a:rPr dirty="0" sz="1400" spc="-3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times.</a:t>
            </a:r>
          </a:p>
          <a:p>
            <a:pPr marL="0" marR="0">
              <a:lnSpc>
                <a:spcPts val="1642"/>
              </a:lnSpc>
              <a:spcBef>
                <a:spcPts val="179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AJRNHA+CourierNewPSMT"/>
                <a:cs typeface="AJRNHA+CourierNewPSMT"/>
              </a:rPr>
              <a:t>o</a:t>
            </a:r>
            <a:r>
              <a:rPr dirty="0" sz="1450" spc="10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Usability: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calculator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website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should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be</a:t>
            </a:r>
            <a:r>
              <a:rPr dirty="0" sz="1400" spc="3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easy</a:t>
            </a:r>
            <a:r>
              <a:rPr dirty="0" sz="1400" spc="2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use</a:t>
            </a:r>
            <a:r>
              <a:rPr dirty="0" sz="1400" spc="1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understand,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with</a:t>
            </a:r>
            <a:r>
              <a:rPr dirty="0" sz="1400" spc="1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simple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intuitive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user</a:t>
            </a:r>
          </a:p>
          <a:p>
            <a:pPr marL="287019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interface.</a:t>
            </a:r>
          </a:p>
          <a:p>
            <a:pPr marL="0" marR="0">
              <a:lnSpc>
                <a:spcPts val="1642"/>
              </a:lnSpc>
              <a:spcBef>
                <a:spcPts val="179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AJRNHA+CourierNewPSMT"/>
                <a:cs typeface="AJRNHA+CourierNewPSMT"/>
              </a:rPr>
              <a:t>o</a:t>
            </a:r>
            <a:r>
              <a:rPr dirty="0" sz="1450" spc="10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Security: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calculator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website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should</a:t>
            </a:r>
            <a:r>
              <a:rPr dirty="0" sz="1400" spc="3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be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secure,</a:t>
            </a:r>
            <a:r>
              <a:rPr dirty="0" sz="1400" spc="2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with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appropriate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measures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in</a:t>
            </a:r>
            <a:r>
              <a:rPr dirty="0" sz="1400" spc="2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place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 spc="1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protect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user</a:t>
            </a:r>
          </a:p>
          <a:p>
            <a:pPr marL="287019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data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prevent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unauthorized</a:t>
            </a:r>
            <a:r>
              <a:rPr dirty="0" sz="1400" spc="-2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access.</a:t>
            </a:r>
          </a:p>
          <a:p>
            <a:pPr marL="0" marR="0">
              <a:lnSpc>
                <a:spcPts val="1642"/>
              </a:lnSpc>
              <a:spcBef>
                <a:spcPts val="179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AJRNHA+CourierNewPSMT"/>
                <a:cs typeface="AJRNHA+CourierNewPSMT"/>
              </a:rPr>
              <a:t>o</a:t>
            </a:r>
            <a:r>
              <a:rPr dirty="0" sz="1450" spc="10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Compatibility:</a:t>
            </a:r>
            <a:r>
              <a:rPr dirty="0" sz="1400" spc="-25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calculator</a:t>
            </a:r>
            <a:r>
              <a:rPr dirty="0" sz="1400" spc="1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website</a:t>
            </a:r>
            <a:r>
              <a:rPr dirty="0" sz="1400" spc="1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should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be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compatible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with</a:t>
            </a:r>
            <a:r>
              <a:rPr dirty="0" sz="1400" spc="1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wide</a:t>
            </a:r>
            <a:r>
              <a:rPr dirty="0" sz="1400" spc="1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range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of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browsers</a:t>
            </a:r>
            <a:r>
              <a:rPr dirty="0" sz="1400" spc="4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 spc="-1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</a:p>
          <a:p>
            <a:pPr marL="287019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devices,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ensuring</a:t>
            </a:r>
            <a:r>
              <a:rPr dirty="0" sz="1400" spc="2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that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works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well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for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all</a:t>
            </a:r>
            <a:r>
              <a:rPr dirty="0" sz="1400" spc="-116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users.</a:t>
            </a:r>
          </a:p>
          <a:p>
            <a:pPr marL="0" marR="0">
              <a:lnSpc>
                <a:spcPts val="1642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AJRNHA+CourierNewPSMT"/>
                <a:cs typeface="AJRNHA+CourierNewPSMT"/>
              </a:rPr>
              <a:t>o</a:t>
            </a:r>
            <a:r>
              <a:rPr dirty="0" sz="1450" spc="10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Reliability:</a:t>
            </a:r>
            <a:r>
              <a:rPr dirty="0" sz="1400" spc="-1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calculator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website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should</a:t>
            </a:r>
            <a:r>
              <a:rPr dirty="0" sz="1400" spc="3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be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reliable,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 spc="-10">
                <a:solidFill>
                  <a:srgbClr val="000000"/>
                </a:solidFill>
                <a:latin typeface="HTEGVB+TimesNewRomanPSMT"/>
                <a:cs typeface="HTEGVB+TimesNewRomanPSMT"/>
              </a:rPr>
              <a:t>with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accurate</a:t>
            </a:r>
            <a:r>
              <a:rPr dirty="0" sz="1400" spc="2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calculations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 spc="2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 spc="-10">
                <a:solidFill>
                  <a:srgbClr val="000000"/>
                </a:solidFill>
                <a:latin typeface="HTEGVB+TimesNewRomanPSMT"/>
                <a:cs typeface="HTEGVB+TimesNewRomanPSMT"/>
              </a:rPr>
              <a:t>minimal</a:t>
            </a:r>
            <a:r>
              <a:rPr dirty="0" sz="1400" spc="33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downtime</a:t>
            </a:r>
          </a:p>
          <a:p>
            <a:pPr marL="287019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or</a:t>
            </a:r>
            <a:r>
              <a:rPr dirty="0" sz="1400" spc="-2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errors.</a:t>
            </a:r>
          </a:p>
          <a:p>
            <a:pPr marL="0" marR="0">
              <a:lnSpc>
                <a:spcPts val="1642"/>
              </a:lnSpc>
              <a:spcBef>
                <a:spcPts val="179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AJRNHA+CourierNewPSMT"/>
                <a:cs typeface="AJRNHA+CourierNewPSMT"/>
              </a:rPr>
              <a:t>o</a:t>
            </a:r>
            <a:r>
              <a:rPr dirty="0" sz="1450" spc="10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Maintainability:</a:t>
            </a:r>
            <a:r>
              <a:rPr dirty="0" sz="1400" spc="122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 spc="15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calculator</a:t>
            </a:r>
            <a:r>
              <a:rPr dirty="0" sz="1400" spc="17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website</a:t>
            </a:r>
            <a:r>
              <a:rPr dirty="0" sz="1400" spc="16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should</a:t>
            </a:r>
            <a:r>
              <a:rPr dirty="0" sz="1400" spc="16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be</a:t>
            </a:r>
            <a:r>
              <a:rPr dirty="0" sz="1400" spc="15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easy</a:t>
            </a:r>
            <a:r>
              <a:rPr dirty="0" sz="1400" spc="15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 spc="16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maintain</a:t>
            </a:r>
            <a:r>
              <a:rPr dirty="0" sz="1400" spc="17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 spc="15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update,</a:t>
            </a:r>
            <a:r>
              <a:rPr dirty="0" sz="1400" spc="15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with</a:t>
            </a:r>
            <a:r>
              <a:rPr dirty="0" sz="1400" spc="166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clear</a:t>
            </a:r>
            <a:r>
              <a:rPr dirty="0" sz="1400" spc="17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 spc="17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well-</a:t>
            </a:r>
          </a:p>
          <a:p>
            <a:pPr marL="287019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organized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code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 spc="-5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documentation.</a:t>
            </a:r>
          </a:p>
          <a:p>
            <a:pPr marL="0" marR="0">
              <a:lnSpc>
                <a:spcPts val="1642"/>
              </a:lnSpc>
              <a:spcBef>
                <a:spcPts val="179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AJRNHA+CourierNewPSMT"/>
                <a:cs typeface="AJRNHA+CourierNewPSMT"/>
              </a:rPr>
              <a:t>o</a:t>
            </a:r>
            <a:r>
              <a:rPr dirty="0" sz="1450" spc="10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Scalability:</a:t>
            </a:r>
            <a:r>
              <a:rPr dirty="0" sz="1400" spc="-15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calculator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website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should</a:t>
            </a:r>
            <a:r>
              <a:rPr dirty="0" sz="1400" spc="3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be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scalable,</a:t>
            </a:r>
            <a:r>
              <a:rPr dirty="0" sz="1400" spc="3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able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handle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increasing</a:t>
            </a:r>
            <a:r>
              <a:rPr dirty="0" sz="1400" spc="1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numbers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of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users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</a:p>
          <a:p>
            <a:pPr marL="287019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calculations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without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slowing</a:t>
            </a:r>
            <a:r>
              <a:rPr dirty="0" sz="1400" spc="3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down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or</a:t>
            </a:r>
            <a:r>
              <a:rPr dirty="0" sz="1400" spc="-117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crashing.</a:t>
            </a:r>
          </a:p>
          <a:p>
            <a:pPr marL="0" marR="0">
              <a:lnSpc>
                <a:spcPts val="1642"/>
              </a:lnSpc>
              <a:spcBef>
                <a:spcPts val="179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AJRNHA+CourierNewPSMT"/>
                <a:cs typeface="AJRNHA+CourierNewPSMT"/>
              </a:rPr>
              <a:t>o</a:t>
            </a:r>
            <a:r>
              <a:rPr dirty="0" sz="1450" spc="10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Accessibility:</a:t>
            </a:r>
            <a:r>
              <a:rPr dirty="0" sz="1400" spc="1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calculator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website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should</a:t>
            </a:r>
            <a:r>
              <a:rPr dirty="0" sz="1400" spc="3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be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accessible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users</a:t>
            </a:r>
            <a:r>
              <a:rPr dirty="0" sz="1400" spc="5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 spc="-10">
                <a:solidFill>
                  <a:srgbClr val="000000"/>
                </a:solidFill>
                <a:latin typeface="HTEGVB+TimesNewRomanPSMT"/>
                <a:cs typeface="HTEGVB+TimesNewRomanPSMT"/>
              </a:rPr>
              <a:t>with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disabilities,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with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features</a:t>
            </a:r>
            <a:r>
              <a:rPr dirty="0" sz="1400" spc="27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like</a:t>
            </a:r>
          </a:p>
          <a:p>
            <a:pPr marL="287019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keyboard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navigation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alternative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text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for</a:t>
            </a:r>
            <a:r>
              <a:rPr dirty="0" sz="1400" spc="-8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images.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70432" y="4374979"/>
            <a:ext cx="7320215" cy="44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AJRNHA+CourierNewPSMT"/>
                <a:cs typeface="AJRNHA+CourierNewPSMT"/>
              </a:rPr>
              <a:t>o</a:t>
            </a:r>
            <a:r>
              <a:rPr dirty="0" sz="1450" spc="10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Internationalization:</a:t>
            </a:r>
            <a:r>
              <a:rPr dirty="0" sz="1400" spc="-14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calculator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website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may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support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internationalization,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with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features</a:t>
            </a:r>
            <a:r>
              <a:rPr dirty="0" sz="1400" spc="26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like</a:t>
            </a:r>
          </a:p>
          <a:p>
            <a:pPr marL="287019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localization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currency</a:t>
            </a:r>
            <a:r>
              <a:rPr dirty="0" sz="1400" spc="-3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conversion.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6727" y="259713"/>
            <a:ext cx="4279393" cy="6207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34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NON-FUNCTIONAL</a:t>
            </a:r>
            <a:r>
              <a:rPr dirty="0" sz="1800" spc="14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800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REQUIREMENTS</a:t>
            </a:r>
            <a:r>
              <a:rPr dirty="0" sz="2000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:</a:t>
            </a:r>
          </a:p>
          <a:p>
            <a:pPr marL="0" marR="0">
              <a:lnSpc>
                <a:spcPts val="1993"/>
              </a:lnSpc>
              <a:spcBef>
                <a:spcPts val="379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BOPJUW+Wingdings-Regular"/>
                <a:cs typeface="BOPJUW+Wingdings-Regular"/>
              </a:rPr>
              <a:t></a:t>
            </a:r>
            <a:r>
              <a:rPr dirty="0" sz="1650" spc="37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TEXT-EDITOR</a:t>
            </a:r>
            <a:r>
              <a:rPr dirty="0" sz="1800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9307" y="974015"/>
            <a:ext cx="8017885" cy="44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AJRNHA+CourierNewPSMT"/>
                <a:cs typeface="AJRNHA+CourierNewPSMT"/>
              </a:rPr>
              <a:t>o</a:t>
            </a:r>
            <a:r>
              <a:rPr dirty="0" sz="1450" spc="10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User-friendly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interface:</a:t>
            </a:r>
            <a:r>
              <a:rPr dirty="0" sz="1400" spc="-4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website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should</a:t>
            </a:r>
            <a:r>
              <a:rPr dirty="0" sz="1400" spc="17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have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</a:t>
            </a:r>
            <a:r>
              <a:rPr dirty="0" sz="1400" spc="1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clean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user-friendly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interface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that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makes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it</a:t>
            </a:r>
            <a:r>
              <a:rPr dirty="0" sz="1400" spc="4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easy</a:t>
            </a:r>
            <a:r>
              <a:rPr dirty="0" sz="1400" spc="1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for</a:t>
            </a:r>
          </a:p>
          <a:p>
            <a:pPr marL="287019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users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navigate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 spc="3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use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 spc="1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various</a:t>
            </a:r>
            <a:r>
              <a:rPr dirty="0" sz="1400" spc="-10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features.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8672" y="1400735"/>
            <a:ext cx="8094392" cy="3435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AJRNHA+CourierNewPSMT"/>
                <a:cs typeface="AJRNHA+CourierNewPSMT"/>
              </a:rPr>
              <a:t>o</a:t>
            </a:r>
            <a:r>
              <a:rPr dirty="0" sz="1450" spc="10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Responsive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design:</a:t>
            </a:r>
            <a:r>
              <a:rPr dirty="0" sz="1400" spc="1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website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should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be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designed</a:t>
            </a:r>
            <a:r>
              <a:rPr dirty="0" sz="1400" spc="37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 spc="-10">
                <a:solidFill>
                  <a:srgbClr val="000000"/>
                </a:solidFill>
                <a:latin typeface="HTEGVB+TimesNewRomanPSMT"/>
                <a:cs typeface="HTEGVB+TimesNewRomanPSMT"/>
              </a:rPr>
              <a:t>with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responsive</a:t>
            </a:r>
            <a:r>
              <a:rPr dirty="0" sz="1400" spc="2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layout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that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adapts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different</a:t>
            </a:r>
            <a:r>
              <a:rPr dirty="0" sz="1400" spc="-1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screen</a:t>
            </a:r>
          </a:p>
          <a:p>
            <a:pPr marL="287654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sizes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devices,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ensuring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that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it</a:t>
            </a:r>
            <a:r>
              <a:rPr dirty="0" sz="1400" spc="5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looks</a:t>
            </a:r>
            <a:r>
              <a:rPr dirty="0" sz="1400" spc="1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works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well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on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desktops,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laptops,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tablets,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 spc="-15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smartphones.</a:t>
            </a:r>
          </a:p>
          <a:p>
            <a:pPr marL="634" marR="0">
              <a:lnSpc>
                <a:spcPts val="1642"/>
              </a:lnSpc>
              <a:spcBef>
                <a:spcPts val="179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AJRNHA+CourierNewPSMT"/>
                <a:cs typeface="AJRNHA+CourierNewPSMT"/>
              </a:rPr>
              <a:t>o</a:t>
            </a:r>
            <a:r>
              <a:rPr dirty="0" sz="1450" spc="10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Browser</a:t>
            </a:r>
            <a:r>
              <a:rPr dirty="0" sz="1400" spc="-23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compatibility:</a:t>
            </a:r>
            <a:r>
              <a:rPr dirty="0" sz="1400" spc="-23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website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should</a:t>
            </a:r>
            <a:r>
              <a:rPr dirty="0" sz="1400" spc="17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be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compatible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with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latest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versions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of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popular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browsers</a:t>
            </a:r>
          </a:p>
          <a:p>
            <a:pPr marL="287654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such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as</a:t>
            </a:r>
            <a:r>
              <a:rPr dirty="0" sz="1400" spc="2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Chrome,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Firefox,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Safari,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Edge,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ensure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that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works</a:t>
            </a:r>
            <a:r>
              <a:rPr dirty="0" sz="1400" spc="1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well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for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all</a:t>
            </a:r>
            <a:r>
              <a:rPr dirty="0" sz="1400" spc="-16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users.</a:t>
            </a:r>
          </a:p>
          <a:p>
            <a:pPr marL="0" marR="0">
              <a:lnSpc>
                <a:spcPts val="1642"/>
              </a:lnSpc>
              <a:spcBef>
                <a:spcPts val="179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AJRNHA+CourierNewPSMT"/>
                <a:cs typeface="AJRNHA+CourierNewPSMT"/>
              </a:rPr>
              <a:t>o</a:t>
            </a:r>
            <a:r>
              <a:rPr dirty="0" sz="1450" spc="10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Fast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loading</a:t>
            </a:r>
            <a:r>
              <a:rPr dirty="0" sz="1400" spc="-14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speed: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website</a:t>
            </a:r>
            <a:r>
              <a:rPr dirty="0" sz="1400" spc="1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should</a:t>
            </a:r>
            <a:r>
              <a:rPr dirty="0" sz="1400" spc="1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load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quickly,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with</a:t>
            </a:r>
            <a:r>
              <a:rPr dirty="0" sz="1400" spc="-8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 spc="-10">
                <a:solidFill>
                  <a:srgbClr val="000000"/>
                </a:solidFill>
                <a:latin typeface="HTEGVB+TimesNewRomanPSMT"/>
                <a:cs typeface="HTEGVB+TimesNewRomanPSMT"/>
              </a:rPr>
              <a:t>minimal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waiting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times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for</a:t>
            </a:r>
            <a:r>
              <a:rPr dirty="0" sz="1400" spc="-12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users.</a:t>
            </a:r>
          </a:p>
          <a:p>
            <a:pPr marL="0" marR="0">
              <a:lnSpc>
                <a:spcPts val="16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AJRNHA+CourierNewPSMT"/>
                <a:cs typeface="AJRNHA+CourierNewPSMT"/>
              </a:rPr>
              <a:t>o</a:t>
            </a:r>
            <a:r>
              <a:rPr dirty="0" sz="1450" spc="10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Data</a:t>
            </a:r>
            <a:r>
              <a:rPr dirty="0" sz="1400" spc="218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privacy:</a:t>
            </a:r>
            <a:r>
              <a:rPr dirty="0" sz="1400" spc="227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 spc="22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website</a:t>
            </a:r>
            <a:r>
              <a:rPr dirty="0" sz="1400" spc="24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should</a:t>
            </a:r>
            <a:r>
              <a:rPr dirty="0" sz="1400" spc="22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protect</a:t>
            </a:r>
            <a:r>
              <a:rPr dirty="0" sz="1400" spc="24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user</a:t>
            </a:r>
            <a:r>
              <a:rPr dirty="0" sz="1400" spc="217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data</a:t>
            </a:r>
            <a:r>
              <a:rPr dirty="0" sz="1400" spc="23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 spc="-1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 spc="23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privacy,</a:t>
            </a:r>
            <a:r>
              <a:rPr dirty="0" sz="1400" spc="12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with</a:t>
            </a:r>
            <a:r>
              <a:rPr dirty="0" sz="1400" spc="236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 spc="-10">
                <a:solidFill>
                  <a:srgbClr val="000000"/>
                </a:solidFill>
                <a:latin typeface="HTEGVB+TimesNewRomanPSMT"/>
                <a:cs typeface="HTEGVB+TimesNewRomanPSMT"/>
              </a:rPr>
              <a:t>appropriate</a:t>
            </a:r>
            <a:r>
              <a:rPr dirty="0" sz="1400" spc="23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security</a:t>
            </a:r>
            <a:r>
              <a:rPr dirty="0" sz="1400" spc="23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measures</a:t>
            </a:r>
            <a:r>
              <a:rPr dirty="0" sz="1400" spc="25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 spc="-10">
                <a:solidFill>
                  <a:srgbClr val="000000"/>
                </a:solidFill>
                <a:latin typeface="HTEGVB+TimesNewRomanPSMT"/>
                <a:cs typeface="HTEGVB+TimesNewRomanPSMT"/>
              </a:rPr>
              <a:t>in</a:t>
            </a:r>
          </a:p>
          <a:p>
            <a:pPr marL="287654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place</a:t>
            </a:r>
            <a:r>
              <a:rPr dirty="0" sz="1400" spc="1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prevent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unauthorized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access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or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data</a:t>
            </a:r>
            <a:r>
              <a:rPr dirty="0" sz="1400" spc="-5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breaches.</a:t>
            </a:r>
          </a:p>
          <a:p>
            <a:pPr marL="634" marR="0">
              <a:lnSpc>
                <a:spcPts val="1642"/>
              </a:lnSpc>
              <a:spcBef>
                <a:spcPts val="179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AJRNHA+CourierNewPSMT"/>
                <a:cs typeface="AJRNHA+CourierNewPSMT"/>
              </a:rPr>
              <a:t>o</a:t>
            </a:r>
            <a:r>
              <a:rPr dirty="0" sz="1450" spc="10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Accessibility:</a:t>
            </a:r>
            <a:r>
              <a:rPr dirty="0" sz="1400" spc="1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website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should</a:t>
            </a:r>
            <a:r>
              <a:rPr dirty="0" sz="1400" spc="17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be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designed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with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accessibility</a:t>
            </a:r>
            <a:r>
              <a:rPr dirty="0" sz="1400" spc="4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in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mind,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making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easy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for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users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with</a:t>
            </a:r>
          </a:p>
          <a:p>
            <a:pPr marL="287654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disabilities</a:t>
            </a:r>
            <a:r>
              <a:rPr dirty="0" sz="1400" spc="1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use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site</a:t>
            </a:r>
            <a:r>
              <a:rPr dirty="0" sz="1400" spc="2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its</a:t>
            </a:r>
            <a:r>
              <a:rPr dirty="0" sz="1400" spc="-9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features.</a:t>
            </a:r>
          </a:p>
          <a:p>
            <a:pPr marL="634" marR="0">
              <a:lnSpc>
                <a:spcPts val="1642"/>
              </a:lnSpc>
              <a:spcBef>
                <a:spcPts val="179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AJRNHA+CourierNewPSMT"/>
                <a:cs typeface="AJRNHA+CourierNewPSMT"/>
              </a:rPr>
              <a:t>o</a:t>
            </a:r>
            <a:r>
              <a:rPr dirty="0" sz="1450" spc="10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Search</a:t>
            </a:r>
            <a:r>
              <a:rPr dirty="0" sz="1400" spc="-17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engine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optimization:</a:t>
            </a:r>
            <a:r>
              <a:rPr dirty="0" sz="1400" spc="-2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website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should</a:t>
            </a:r>
            <a:r>
              <a:rPr dirty="0" sz="1400" spc="17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be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optimized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for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search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engines,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with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appropriate</a:t>
            </a:r>
          </a:p>
          <a:p>
            <a:pPr marL="287654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metadata</a:t>
            </a:r>
            <a:r>
              <a:rPr dirty="0" sz="1400" spc="1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tags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help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rank</a:t>
            </a:r>
            <a:r>
              <a:rPr dirty="0" sz="1400" spc="2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well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in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search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engine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results</a:t>
            </a:r>
            <a:r>
              <a:rPr dirty="0" sz="1400" spc="-76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pages.</a:t>
            </a:r>
          </a:p>
          <a:p>
            <a:pPr marL="0" marR="0">
              <a:lnSpc>
                <a:spcPts val="1642"/>
              </a:lnSpc>
              <a:spcBef>
                <a:spcPts val="179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AJRNHA+CourierNewPSMT"/>
                <a:cs typeface="AJRNHA+CourierNewPSMT"/>
              </a:rPr>
              <a:t>o</a:t>
            </a:r>
            <a:r>
              <a:rPr dirty="0" sz="1450" spc="10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Scalability:</a:t>
            </a:r>
            <a:r>
              <a:rPr dirty="0" sz="1400" spc="-15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website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should</a:t>
            </a:r>
            <a:r>
              <a:rPr dirty="0" sz="1400" spc="1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be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designed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with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scalability</a:t>
            </a:r>
            <a:r>
              <a:rPr dirty="0" sz="1400" spc="3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in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mind,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allowing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handle</a:t>
            </a:r>
            <a:r>
              <a:rPr dirty="0" sz="1400" spc="1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increasing</a:t>
            </a:r>
          </a:p>
          <a:p>
            <a:pPr marL="287654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traffic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user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activity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without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slowing</a:t>
            </a:r>
            <a:r>
              <a:rPr dirty="0" sz="1400" spc="2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down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or</a:t>
            </a:r>
            <a:r>
              <a:rPr dirty="0" sz="1400" spc="-16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crashing.</a:t>
            </a:r>
          </a:p>
          <a:p>
            <a:pPr marL="0" marR="0">
              <a:lnSpc>
                <a:spcPts val="1642"/>
              </a:lnSpc>
              <a:spcBef>
                <a:spcPts val="179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AJRNHA+CourierNewPSMT"/>
                <a:cs typeface="AJRNHA+CourierNewPSMT"/>
              </a:rPr>
              <a:t>o</a:t>
            </a:r>
            <a:r>
              <a:rPr dirty="0" sz="1450" spc="10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Reliability:</a:t>
            </a:r>
            <a:r>
              <a:rPr dirty="0" sz="1400" spc="-1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website</a:t>
            </a:r>
            <a:r>
              <a:rPr dirty="0" sz="1400" spc="1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should</a:t>
            </a:r>
            <a:r>
              <a:rPr dirty="0" sz="1400" spc="1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be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reliable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available,</a:t>
            </a:r>
            <a:r>
              <a:rPr dirty="0" sz="1400" spc="3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with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 spc="-10">
                <a:solidFill>
                  <a:srgbClr val="000000"/>
                </a:solidFill>
                <a:latin typeface="HTEGVB+TimesNewRomanPSMT"/>
                <a:cs typeface="HTEGVB+TimesNewRomanPSMT"/>
              </a:rPr>
              <a:t>minimal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downtime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or</a:t>
            </a:r>
            <a:r>
              <a:rPr dirty="0" sz="1400" spc="-12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errors.</a:t>
            </a:r>
          </a:p>
          <a:p>
            <a:pPr marL="634" marR="0">
              <a:lnSpc>
                <a:spcPts val="1642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AJRNHA+CourierNewPSMT"/>
                <a:cs typeface="AJRNHA+CourierNewPSMT"/>
              </a:rPr>
              <a:t>o</a:t>
            </a:r>
            <a:r>
              <a:rPr dirty="0" sz="1450" spc="10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Support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and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documentation:</a:t>
            </a:r>
            <a:r>
              <a:rPr dirty="0" sz="1400" spc="-43" b="1">
                <a:solidFill>
                  <a:srgbClr val="000000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website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should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provide</a:t>
            </a:r>
            <a:r>
              <a:rPr dirty="0" sz="1400" spc="17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clear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 spc="1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comprehensive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documentation,</a:t>
            </a:r>
          </a:p>
          <a:p>
            <a:pPr marL="287654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tutorials,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customer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support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help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users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get</a:t>
            </a:r>
            <a:r>
              <a:rPr dirty="0" sz="1400" spc="2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most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out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of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site</a:t>
            </a:r>
            <a:r>
              <a:rPr dirty="0" sz="1400" spc="1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 spc="12">
                <a:solidFill>
                  <a:srgbClr val="000000"/>
                </a:solidFill>
                <a:latin typeface="HTEGVB+TimesNewRomanPSMT"/>
                <a:cs typeface="HTEGVB+TimesNewRomanPSMT"/>
              </a:rPr>
              <a:t>itsfeatures.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9326" y="2547212"/>
            <a:ext cx="1592007" cy="6697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c78b31"/>
                </a:solidFill>
                <a:latin typeface="BGJGEE+TimesNewRomanPS-BoldMT"/>
                <a:cs typeface="BGJGEE+TimesNewRomanPS-BoldMT"/>
              </a:rPr>
              <a:t>LMS</a:t>
            </a:r>
            <a:r>
              <a:rPr dirty="0" sz="1400" spc="-17" b="1">
                <a:solidFill>
                  <a:srgbClr val="c78b31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400" b="1">
                <a:solidFill>
                  <a:srgbClr val="c78b31"/>
                </a:solidFill>
                <a:latin typeface="BGJGEE+TimesNewRomanPS-BoldMT"/>
                <a:cs typeface="BGJGEE+TimesNewRomanPS-BoldMT"/>
              </a:rPr>
              <a:t>USERNAME</a:t>
            </a:r>
          </a:p>
          <a:p>
            <a:pPr marL="286226" marR="0">
              <a:lnSpc>
                <a:spcPts val="1564"/>
              </a:lnSpc>
              <a:spcBef>
                <a:spcPts val="1809"/>
              </a:spcBef>
              <a:spcAft>
                <a:spcPts val="0"/>
              </a:spcAft>
            </a:pPr>
            <a:r>
              <a:rPr dirty="0" sz="1400" spc="-18">
                <a:solidFill>
                  <a:srgbClr val="ffffff"/>
                </a:solidFill>
                <a:latin typeface="FDUIRR+ArialMT"/>
                <a:cs typeface="FDUIRR+ArialMT"/>
              </a:rPr>
              <a:t>2105a3453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27353" y="2547212"/>
            <a:ext cx="1496789" cy="11036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9272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10" b="1">
                <a:solidFill>
                  <a:srgbClr val="c78b31"/>
                </a:solidFill>
                <a:latin typeface="BGJGEE+TimesNewRomanPS-BoldMT"/>
                <a:cs typeface="BGJGEE+TimesNewRomanPS-BoldMT"/>
              </a:rPr>
              <a:t>NAME</a:t>
            </a:r>
          </a:p>
          <a:p>
            <a:pPr marL="0" marR="0">
              <a:lnSpc>
                <a:spcPts val="1550"/>
              </a:lnSpc>
              <a:spcBef>
                <a:spcPts val="1819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HTEGVB+TimesNewRomanPSMT"/>
                <a:cs typeface="HTEGVB+TimesNewRomanPSMT"/>
              </a:rPr>
              <a:t>NITHYA</a:t>
            </a:r>
            <a:r>
              <a:rPr dirty="0" sz="1400" spc="-165">
                <a:solidFill>
                  <a:srgbClr val="ffffff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HTEGVB+TimesNewRomanPSMT"/>
                <a:cs typeface="HTEGVB+TimesNewRomanPSMT"/>
              </a:rPr>
              <a:t>PRIYA</a:t>
            </a:r>
            <a:r>
              <a:rPr dirty="0" sz="1400">
                <a:solidFill>
                  <a:srgbClr val="ffffff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HTEGVB+TimesNewRomanPSMT"/>
                <a:cs typeface="HTEGVB+TimesNewRomanPSMT"/>
              </a:rPr>
              <a:t>J</a:t>
            </a:r>
          </a:p>
          <a:p>
            <a:pPr marL="257787" marR="0">
              <a:lnSpc>
                <a:spcPts val="1550"/>
              </a:lnSpc>
              <a:spcBef>
                <a:spcPts val="1819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HTEGVB+TimesNewRomanPSMT"/>
                <a:cs typeface="HTEGVB+TimesNewRomanPSMT"/>
              </a:rPr>
              <a:t>SINDHU</a:t>
            </a:r>
            <a:r>
              <a:rPr dirty="0" sz="1400">
                <a:solidFill>
                  <a:srgbClr val="ffffff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HTEGVB+TimesNewRomanPSMT"/>
                <a:cs typeface="HTEGVB+TimesNewRomanPSMT"/>
              </a:rPr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4776" y="2547212"/>
            <a:ext cx="784683" cy="6693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c78b31"/>
                </a:solidFill>
                <a:latin typeface="BGJGEE+TimesNewRomanPS-BoldMT"/>
                <a:cs typeface="BGJGEE+TimesNewRomanPS-BoldMT"/>
              </a:rPr>
              <a:t>BATCH</a:t>
            </a:r>
          </a:p>
          <a:p>
            <a:pPr marL="157231" marR="0">
              <a:lnSpc>
                <a:spcPts val="1550"/>
              </a:lnSpc>
              <a:spcBef>
                <a:spcPts val="1819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HTEGVB+TimesNewRomanPSMT"/>
                <a:cs typeface="HTEGVB+TimesNewRomanPSMT"/>
              </a:rPr>
              <a:t>A34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4605" y="3415891"/>
            <a:ext cx="942975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HTEGVB+TimesNewRomanPSMT"/>
                <a:cs typeface="HTEGVB+TimesNewRomanPSMT"/>
              </a:rPr>
              <a:t>2105a3572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92007" y="3415891"/>
            <a:ext cx="458601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HTEGVB+TimesNewRomanPSMT"/>
                <a:cs typeface="HTEGVB+TimesNewRomanPSMT"/>
              </a:rPr>
              <a:t>A35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34605" y="3850866"/>
            <a:ext cx="942975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HTEGVB+TimesNewRomanPSMT"/>
                <a:cs typeface="HTEGVB+TimesNewRomanPSMT"/>
              </a:rPr>
              <a:t>2105a3580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36276" y="3850866"/>
            <a:ext cx="1059415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HTEGVB+TimesNewRomanPSMT"/>
                <a:cs typeface="HTEGVB+TimesNewRomanPSMT"/>
              </a:rPr>
              <a:t>VARSHA</a:t>
            </a:r>
            <a:r>
              <a:rPr dirty="0" sz="1400" spc="-182">
                <a:solidFill>
                  <a:srgbClr val="ffffff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HTEGVB+TimesNewRomanPSMT"/>
                <a:cs typeface="HTEGVB+TimesNewRomanPSMT"/>
              </a:rPr>
              <a:t>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92007" y="3850866"/>
            <a:ext cx="458601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HTEGVB+TimesNewRomanPSMT"/>
                <a:cs typeface="HTEGVB+TimesNewRomanPSMT"/>
              </a:rPr>
              <a:t>A35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7361" y="259713"/>
            <a:ext cx="2990599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SUMMARY</a:t>
            </a:r>
            <a:r>
              <a:rPr dirty="0" sz="1800" spc="-128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800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OF</a:t>
            </a:r>
            <a:r>
              <a:rPr dirty="0" sz="1800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800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THE</a:t>
            </a:r>
            <a:r>
              <a:rPr dirty="0" sz="1800" spc="-157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800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TASK</a:t>
            </a:r>
            <a:r>
              <a:rPr dirty="0" sz="2000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8425" y="795022"/>
            <a:ext cx="1930305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BOPJUW+Wingdings-Regular"/>
                <a:cs typeface="BOPJUW+Wingdings-Regular"/>
              </a:rPr>
              <a:t></a:t>
            </a:r>
            <a:r>
              <a:rPr dirty="0" sz="1650" spc="37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CALCULATOR</a:t>
            </a:r>
            <a:r>
              <a:rPr dirty="0" sz="1800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86941" y="1154458"/>
            <a:ext cx="7605634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Our</a:t>
            </a:r>
            <a:r>
              <a:rPr dirty="0" sz="1400" spc="23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calculator</a:t>
            </a:r>
            <a:r>
              <a:rPr dirty="0" sz="1400" spc="25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is</a:t>
            </a:r>
            <a:r>
              <a:rPr dirty="0" sz="1400" spc="24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designed</a:t>
            </a:r>
            <a:r>
              <a:rPr dirty="0" sz="1400" spc="25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 spc="23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be</a:t>
            </a:r>
            <a:r>
              <a:rPr dirty="0" sz="1400" spc="24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easy</a:t>
            </a:r>
            <a:r>
              <a:rPr dirty="0" sz="1400" spc="25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 spc="24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use</a:t>
            </a:r>
            <a:r>
              <a:rPr dirty="0" sz="1400" spc="25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 spc="24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provides</a:t>
            </a:r>
            <a:r>
              <a:rPr dirty="0" sz="1400" spc="24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all</a:t>
            </a:r>
            <a:r>
              <a:rPr dirty="0" sz="1400" spc="23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 spc="23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basic</a:t>
            </a:r>
            <a:r>
              <a:rPr dirty="0" sz="1400" spc="24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functions</a:t>
            </a:r>
            <a:r>
              <a:rPr dirty="0" sz="1400" spc="24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you</a:t>
            </a:r>
            <a:r>
              <a:rPr dirty="0" sz="1400" spc="23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need</a:t>
            </a:r>
            <a:r>
              <a:rPr dirty="0" sz="1400" spc="25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 spc="23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make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5276" y="1367818"/>
            <a:ext cx="8228330" cy="10884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complex</a:t>
            </a:r>
            <a:r>
              <a:rPr dirty="0" sz="1400" spc="22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calculations</a:t>
            </a:r>
            <a:r>
              <a:rPr dirty="0" sz="1400" spc="24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with</a:t>
            </a:r>
            <a:r>
              <a:rPr dirty="0" sz="1400" spc="22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ease.</a:t>
            </a:r>
            <a:r>
              <a:rPr dirty="0" sz="1400" spc="246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It</a:t>
            </a:r>
            <a:r>
              <a:rPr dirty="0" sz="1400" spc="22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supports</a:t>
            </a:r>
            <a:r>
              <a:rPr dirty="0" sz="1400" spc="226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basic</a:t>
            </a:r>
            <a:r>
              <a:rPr dirty="0" sz="1400" spc="23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operations</a:t>
            </a:r>
            <a:r>
              <a:rPr dirty="0" sz="1400" spc="23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such</a:t>
            </a:r>
            <a:r>
              <a:rPr dirty="0" sz="1400" spc="23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as</a:t>
            </a:r>
            <a:r>
              <a:rPr dirty="0" sz="1400" spc="236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addition,</a:t>
            </a:r>
            <a:r>
              <a:rPr dirty="0" sz="1400" spc="22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subtraction,</a:t>
            </a:r>
            <a:r>
              <a:rPr dirty="0" sz="1400" spc="23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multiplication,</a:t>
            </a:r>
            <a:r>
              <a:rPr dirty="0" sz="1400" spc="227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</a:p>
          <a:p>
            <a:pPr marL="0" marR="0">
              <a:lnSpc>
                <a:spcPts val="1550"/>
              </a:lnSpc>
              <a:spcBef>
                <a:spcPts val="7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division.</a:t>
            </a:r>
            <a:r>
              <a:rPr dirty="0" sz="1400" spc="7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Our</a:t>
            </a:r>
            <a:r>
              <a:rPr dirty="0" sz="1400" spc="6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calculator’s</a:t>
            </a:r>
            <a:r>
              <a:rPr dirty="0" sz="1400" spc="6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user-friendly</a:t>
            </a:r>
            <a:r>
              <a:rPr dirty="0" sz="1400" spc="4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interface</a:t>
            </a:r>
            <a:r>
              <a:rPr dirty="0" sz="1400" spc="86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makes</a:t>
            </a:r>
            <a:r>
              <a:rPr dirty="0" sz="1400" spc="8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it</a:t>
            </a:r>
            <a:r>
              <a:rPr dirty="0" sz="1400" spc="7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easy</a:t>
            </a:r>
            <a:r>
              <a:rPr dirty="0" sz="1400" spc="9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for</a:t>
            </a:r>
            <a:r>
              <a:rPr dirty="0" sz="1400" spc="6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anyone</a:t>
            </a:r>
            <a:r>
              <a:rPr dirty="0" sz="1400" spc="7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 spc="7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use,</a:t>
            </a:r>
            <a:r>
              <a:rPr dirty="0" sz="1400" spc="86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whether</a:t>
            </a:r>
            <a:r>
              <a:rPr dirty="0" sz="1400" spc="77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you're</a:t>
            </a:r>
            <a:r>
              <a:rPr dirty="0" sz="1400" spc="6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</a:t>
            </a:r>
            <a:r>
              <a:rPr dirty="0" sz="1400" spc="77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math</a:t>
            </a:r>
            <a:r>
              <a:rPr dirty="0" sz="1400" spc="7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whiz</a:t>
            </a:r>
            <a:r>
              <a:rPr dirty="0" sz="1400" spc="8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 spc="-10">
                <a:solidFill>
                  <a:srgbClr val="000000"/>
                </a:solidFill>
                <a:latin typeface="HTEGVB+TimesNewRomanPSMT"/>
                <a:cs typeface="HTEGVB+TimesNewRomanPSMT"/>
              </a:rPr>
              <a:t>or</a:t>
            </a:r>
          </a:p>
          <a:p>
            <a:pPr marL="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just</a:t>
            </a:r>
            <a:r>
              <a:rPr dirty="0" sz="1400" spc="10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need</a:t>
            </a:r>
            <a:r>
              <a:rPr dirty="0" sz="1400" spc="11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 spc="10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make</a:t>
            </a:r>
            <a:r>
              <a:rPr dirty="0" sz="1400" spc="107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</a:t>
            </a:r>
            <a:r>
              <a:rPr dirty="0" sz="1400" spc="107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quick</a:t>
            </a:r>
            <a:r>
              <a:rPr dirty="0" sz="1400" spc="10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calculation.</a:t>
            </a:r>
            <a:r>
              <a:rPr dirty="0" sz="1400" spc="116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 spc="-10">
                <a:solidFill>
                  <a:srgbClr val="000000"/>
                </a:solidFill>
                <a:latin typeface="HTEGVB+TimesNewRomanPSMT"/>
                <a:cs typeface="HTEGVB+TimesNewRomanPSMT"/>
              </a:rPr>
              <a:t>Plus,</a:t>
            </a:r>
            <a:r>
              <a:rPr dirty="0" sz="1400" spc="9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with</a:t>
            </a:r>
            <a:r>
              <a:rPr dirty="0" sz="1400" spc="1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its</a:t>
            </a:r>
            <a:r>
              <a:rPr dirty="0" sz="1400" spc="10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high</a:t>
            </a:r>
            <a:r>
              <a:rPr dirty="0" sz="1400" spc="9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level</a:t>
            </a:r>
            <a:r>
              <a:rPr dirty="0" sz="1400" spc="107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of</a:t>
            </a:r>
            <a:r>
              <a:rPr dirty="0" sz="1400" spc="9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accuracy,</a:t>
            </a:r>
            <a:r>
              <a:rPr dirty="0" sz="1400" spc="3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you</a:t>
            </a:r>
            <a:r>
              <a:rPr dirty="0" sz="1400" spc="9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can</a:t>
            </a:r>
            <a:r>
              <a:rPr dirty="0" sz="1400" spc="11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be</a:t>
            </a:r>
            <a:r>
              <a:rPr dirty="0" sz="1400" spc="10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sure</a:t>
            </a:r>
            <a:r>
              <a:rPr dirty="0" sz="1400" spc="10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that</a:t>
            </a:r>
            <a:r>
              <a:rPr dirty="0" sz="1400" spc="10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 spc="10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results</a:t>
            </a:r>
            <a:r>
              <a:rPr dirty="0" sz="1400" spc="11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you</a:t>
            </a:r>
          </a:p>
          <a:p>
            <a:pPr marL="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get</a:t>
            </a:r>
            <a:r>
              <a:rPr dirty="0" sz="1400" spc="8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are</a:t>
            </a:r>
            <a:r>
              <a:rPr dirty="0" sz="1400" spc="8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reliable.</a:t>
            </a:r>
            <a:r>
              <a:rPr dirty="0" sz="1400" spc="86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Give</a:t>
            </a:r>
            <a:r>
              <a:rPr dirty="0" sz="1400" spc="8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our</a:t>
            </a:r>
            <a:r>
              <a:rPr dirty="0" sz="1400" spc="7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calculator</a:t>
            </a:r>
            <a:r>
              <a:rPr dirty="0" sz="1400" spc="9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</a:t>
            </a:r>
            <a:r>
              <a:rPr dirty="0" sz="1400" spc="8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try</a:t>
            </a:r>
            <a:r>
              <a:rPr dirty="0" sz="1400" spc="7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today</a:t>
            </a:r>
            <a:r>
              <a:rPr dirty="0" sz="1400" spc="8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 spc="86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experience</a:t>
            </a:r>
            <a:r>
              <a:rPr dirty="0" sz="1400" spc="9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 spc="7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convenience</a:t>
            </a:r>
            <a:r>
              <a:rPr dirty="0" sz="1400" spc="9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of</a:t>
            </a:r>
            <a:r>
              <a:rPr dirty="0" sz="1400" spc="7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fast</a:t>
            </a:r>
            <a:r>
              <a:rPr dirty="0" sz="1400" spc="8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 spc="8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accurate</a:t>
            </a:r>
            <a:r>
              <a:rPr dirty="0" sz="1400" spc="9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calculations</a:t>
            </a:r>
          </a:p>
          <a:p>
            <a:pPr marL="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right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your</a:t>
            </a:r>
            <a:r>
              <a:rPr dirty="0" sz="1400" spc="-4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fingertips.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9220" y="2628902"/>
            <a:ext cx="1905461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BOPJUW+Wingdings-Regular"/>
                <a:cs typeface="BOPJUW+Wingdings-Regular"/>
              </a:rPr>
              <a:t></a:t>
            </a:r>
            <a:r>
              <a:rPr dirty="0" sz="1650" spc="37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TEXT-EDITOR</a:t>
            </a:r>
            <a:r>
              <a:rPr dirty="0" sz="1800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65276" y="3001038"/>
            <a:ext cx="8127601" cy="1515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2166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Our</a:t>
            </a:r>
            <a:r>
              <a:rPr dirty="0" sz="1400" spc="67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text</a:t>
            </a:r>
            <a:r>
              <a:rPr dirty="0" sz="1400" spc="7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editor</a:t>
            </a:r>
            <a:r>
              <a:rPr dirty="0" sz="1400" spc="6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is</a:t>
            </a:r>
            <a:r>
              <a:rPr dirty="0" sz="1400" spc="8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designed</a:t>
            </a:r>
            <a:r>
              <a:rPr dirty="0" sz="1400" spc="8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 spc="6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be</a:t>
            </a:r>
            <a:r>
              <a:rPr dirty="0" sz="1400" spc="77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versatile</a:t>
            </a:r>
            <a:r>
              <a:rPr dirty="0" sz="1400" spc="8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 spc="7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user-friendly,</a:t>
            </a:r>
            <a:r>
              <a:rPr dirty="0" sz="1400" spc="-5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with</a:t>
            </a:r>
            <a:r>
              <a:rPr dirty="0" sz="1400" spc="7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</a:t>
            </a:r>
            <a:r>
              <a:rPr dirty="0" sz="1400" spc="77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range</a:t>
            </a:r>
            <a:r>
              <a:rPr dirty="0" sz="1400" spc="7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of</a:t>
            </a:r>
            <a:r>
              <a:rPr dirty="0" sz="1400" spc="6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features</a:t>
            </a:r>
            <a:r>
              <a:rPr dirty="0" sz="1400" spc="87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that</a:t>
            </a:r>
            <a:r>
              <a:rPr dirty="0" sz="1400" spc="7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make</a:t>
            </a:r>
            <a:r>
              <a:rPr dirty="0" sz="1400" spc="77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it</a:t>
            </a:r>
            <a:r>
              <a:rPr dirty="0" sz="1400" spc="7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ideal</a:t>
            </a:r>
          </a:p>
          <a:p>
            <a:pPr marL="0" marR="0">
              <a:lnSpc>
                <a:spcPts val="1550"/>
              </a:lnSpc>
              <a:spcBef>
                <a:spcPts val="7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for</a:t>
            </a:r>
            <a:r>
              <a:rPr dirty="0" sz="1400" spc="5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</a:t>
            </a:r>
            <a:r>
              <a:rPr dirty="0" sz="1400" spc="7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variety</a:t>
            </a:r>
            <a:r>
              <a:rPr dirty="0" sz="1400" spc="7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of</a:t>
            </a:r>
            <a:r>
              <a:rPr dirty="0" sz="1400" spc="6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applications.</a:t>
            </a:r>
            <a:r>
              <a:rPr dirty="0" sz="1400" spc="86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Whether</a:t>
            </a:r>
            <a:r>
              <a:rPr dirty="0" sz="1400" spc="7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you're</a:t>
            </a:r>
            <a:r>
              <a:rPr dirty="0" sz="1400" spc="6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drafting</a:t>
            </a:r>
            <a:r>
              <a:rPr dirty="0" sz="1400" spc="5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</a:t>
            </a:r>
            <a:r>
              <a:rPr dirty="0" sz="1400" spc="7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document,</a:t>
            </a:r>
            <a:r>
              <a:rPr dirty="0" sz="1400" spc="7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writing</a:t>
            </a:r>
            <a:r>
              <a:rPr dirty="0" sz="1400" spc="6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</a:t>
            </a:r>
            <a:r>
              <a:rPr dirty="0" sz="1400" spc="7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email,</a:t>
            </a:r>
            <a:r>
              <a:rPr dirty="0" sz="1400" spc="7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or</a:t>
            </a:r>
            <a:r>
              <a:rPr dirty="0" sz="1400" spc="6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crafting</a:t>
            </a:r>
            <a:r>
              <a:rPr dirty="0" sz="1400" spc="6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</a:t>
            </a:r>
            <a:r>
              <a:rPr dirty="0" sz="1400" spc="7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blog</a:t>
            </a:r>
            <a:r>
              <a:rPr dirty="0" sz="1400" spc="6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post,</a:t>
            </a:r>
            <a:r>
              <a:rPr dirty="0" sz="1400" spc="6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our</a:t>
            </a:r>
          </a:p>
          <a:p>
            <a:pPr marL="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text</a:t>
            </a:r>
            <a:r>
              <a:rPr dirty="0" sz="1400" spc="12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editor</a:t>
            </a:r>
            <a:r>
              <a:rPr dirty="0" sz="1400" spc="12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provides</a:t>
            </a:r>
            <a:r>
              <a:rPr dirty="0" sz="1400" spc="12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all</a:t>
            </a:r>
            <a:r>
              <a:rPr dirty="0" sz="1400" spc="12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 spc="13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tools</a:t>
            </a:r>
            <a:r>
              <a:rPr dirty="0" sz="1400" spc="12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you</a:t>
            </a:r>
            <a:r>
              <a:rPr dirty="0" sz="1400" spc="11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need</a:t>
            </a:r>
            <a:r>
              <a:rPr dirty="0" sz="1400" spc="13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 spc="12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get</a:t>
            </a:r>
            <a:r>
              <a:rPr dirty="0" sz="1400" spc="127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 spc="13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job</a:t>
            </a:r>
            <a:r>
              <a:rPr dirty="0" sz="1400" spc="11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done.</a:t>
            </a:r>
            <a:r>
              <a:rPr dirty="0" sz="1400" spc="12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 spc="-10">
                <a:solidFill>
                  <a:srgbClr val="000000"/>
                </a:solidFill>
                <a:latin typeface="HTEGVB+TimesNewRomanPSMT"/>
                <a:cs typeface="HTEGVB+TimesNewRomanPSMT"/>
              </a:rPr>
              <a:t>It</a:t>
            </a:r>
            <a:r>
              <a:rPr dirty="0" sz="1400" spc="10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offers</a:t>
            </a:r>
            <a:r>
              <a:rPr dirty="0" sz="1400" spc="9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basic</a:t>
            </a:r>
            <a:r>
              <a:rPr dirty="0" sz="1400" spc="13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features</a:t>
            </a:r>
            <a:r>
              <a:rPr dirty="0" sz="1400" spc="13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such</a:t>
            </a:r>
            <a:r>
              <a:rPr dirty="0" sz="1400" spc="13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as</a:t>
            </a:r>
            <a:r>
              <a:rPr dirty="0" sz="1400" spc="13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text</a:t>
            </a:r>
            <a:r>
              <a:rPr dirty="0" sz="1400" spc="12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formatting,</a:t>
            </a:r>
          </a:p>
          <a:p>
            <a:pPr marL="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spell-checking,</a:t>
            </a:r>
            <a:r>
              <a:rPr dirty="0" sz="1400" spc="2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 spc="1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auto-saving,</a:t>
            </a:r>
            <a:r>
              <a:rPr dirty="0" sz="1400" spc="1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as</a:t>
            </a:r>
            <a:r>
              <a:rPr dirty="0" sz="1400" spc="1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well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as</a:t>
            </a:r>
            <a:r>
              <a:rPr dirty="0" sz="1400" spc="1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advanced</a:t>
            </a:r>
            <a:r>
              <a:rPr dirty="0" sz="1400" spc="2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features</a:t>
            </a:r>
            <a:r>
              <a:rPr dirty="0" sz="1400" spc="1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such</a:t>
            </a:r>
            <a:r>
              <a:rPr dirty="0" sz="1400" spc="1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as</a:t>
            </a:r>
            <a:r>
              <a:rPr dirty="0" sz="1400" spc="1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document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sharing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collaboration.</a:t>
            </a:r>
            <a:r>
              <a:rPr dirty="0" sz="1400" spc="35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With</a:t>
            </a:r>
          </a:p>
          <a:p>
            <a:pPr marL="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our</a:t>
            </a:r>
            <a:r>
              <a:rPr dirty="0" sz="1400" spc="46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text</a:t>
            </a:r>
            <a:r>
              <a:rPr dirty="0" sz="1400" spc="5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editor,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you</a:t>
            </a:r>
            <a:r>
              <a:rPr dirty="0" sz="1400" spc="5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can</a:t>
            </a:r>
            <a:r>
              <a:rPr dirty="0" sz="1400" spc="6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work</a:t>
            </a:r>
            <a:r>
              <a:rPr dirty="0" sz="1400" spc="5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on</a:t>
            </a:r>
            <a:r>
              <a:rPr dirty="0" sz="1400" spc="5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your</a:t>
            </a:r>
            <a:r>
              <a:rPr dirty="0" sz="1400" spc="46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documents</a:t>
            </a:r>
            <a:r>
              <a:rPr dirty="0" sz="1400" spc="6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from</a:t>
            </a:r>
            <a:r>
              <a:rPr dirty="0" sz="1400" spc="4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anywhere,</a:t>
            </a:r>
            <a:r>
              <a:rPr dirty="0" sz="1400" spc="6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at</a:t>
            </a:r>
            <a:r>
              <a:rPr dirty="0" sz="1400" spc="5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any</a:t>
            </a:r>
            <a:r>
              <a:rPr dirty="0" sz="1400" spc="5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time,</a:t>
            </a:r>
            <a:r>
              <a:rPr dirty="0" sz="1400" spc="5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 spc="6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easily</a:t>
            </a:r>
            <a:r>
              <a:rPr dirty="0" sz="1400" spc="6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share</a:t>
            </a:r>
            <a:r>
              <a:rPr dirty="0" sz="1400" spc="6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your</a:t>
            </a:r>
            <a:r>
              <a:rPr dirty="0" sz="1400" spc="46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work</a:t>
            </a:r>
            <a:r>
              <a:rPr dirty="0" sz="1400" spc="44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with</a:t>
            </a:r>
          </a:p>
          <a:p>
            <a:pPr marL="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others.</a:t>
            </a:r>
            <a:r>
              <a:rPr dirty="0" sz="1400" spc="115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Plus,</a:t>
            </a:r>
            <a:r>
              <a:rPr dirty="0" sz="1400" spc="11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our</a:t>
            </a:r>
            <a:r>
              <a:rPr dirty="0" sz="1400" spc="10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user-friendly</a:t>
            </a:r>
            <a:r>
              <a:rPr dirty="0" sz="1400" spc="81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interface</a:t>
            </a:r>
            <a:r>
              <a:rPr dirty="0" sz="1400" spc="12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makes</a:t>
            </a:r>
            <a:r>
              <a:rPr dirty="0" sz="1400" spc="12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it</a:t>
            </a:r>
            <a:r>
              <a:rPr dirty="0" sz="1400" spc="112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easy</a:t>
            </a:r>
            <a:r>
              <a:rPr dirty="0" sz="1400" spc="129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 spc="11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get</a:t>
            </a:r>
            <a:r>
              <a:rPr dirty="0" sz="1400" spc="117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started,</a:t>
            </a:r>
            <a:r>
              <a:rPr dirty="0" sz="1400" spc="12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no</a:t>
            </a:r>
            <a:r>
              <a:rPr dirty="0" sz="1400" spc="11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matter</a:t>
            </a:r>
            <a:r>
              <a:rPr dirty="0" sz="1400" spc="11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your</a:t>
            </a:r>
            <a:r>
              <a:rPr dirty="0" sz="1400" spc="104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level</a:t>
            </a:r>
            <a:r>
              <a:rPr dirty="0" sz="1400" spc="117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of</a:t>
            </a:r>
            <a:r>
              <a:rPr dirty="0" sz="1400" spc="11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experience.</a:t>
            </a:r>
            <a:r>
              <a:rPr dirty="0" sz="1400" spc="588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Give</a:t>
            </a:r>
          </a:p>
          <a:p>
            <a:pPr marL="0" marR="0">
              <a:lnSpc>
                <a:spcPts val="1550"/>
              </a:lnSpc>
              <a:spcBef>
                <a:spcPts val="7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our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text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editor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try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today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and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take</a:t>
            </a:r>
            <a:r>
              <a:rPr dirty="0" sz="1400" spc="23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your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writing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to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HTEGVB+TimesNewRomanPSMT"/>
                <a:cs typeface="HTEGVB+TimesNewRomanPSMT"/>
              </a:rPr>
              <a:t> </a:t>
            </a:r>
            <a:r>
              <a:rPr dirty="0" sz="1400" spc="12">
                <a:solidFill>
                  <a:srgbClr val="000000"/>
                </a:solidFill>
                <a:latin typeface="HTEGVB+TimesNewRomanPSMT"/>
                <a:cs typeface="HTEGVB+TimesNewRomanPSMT"/>
              </a:rPr>
              <a:t>nextlevel.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747769" y="899260"/>
            <a:ext cx="2184350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-40" b="1">
                <a:solidFill>
                  <a:srgbClr val="ffffff"/>
                </a:solidFill>
                <a:latin typeface="VSUFGV+Arial-BoldItalicMT"/>
                <a:cs typeface="VSUFGV+Arial-BoldItalicMT"/>
              </a:rPr>
              <a:t>Submission</a:t>
            </a:r>
            <a:r>
              <a:rPr dirty="0" sz="1800" spc="-79" b="1">
                <a:solidFill>
                  <a:srgbClr val="ffffff"/>
                </a:solidFill>
                <a:latin typeface="VSUFGV+Arial-BoldItalicMT"/>
                <a:cs typeface="VSUFGV+Arial-BoldItalicMT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VSUFGV+Arial-BoldItalicMT"/>
                <a:cs typeface="VSUFGV+Arial-BoldItalicMT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86706" y="1982738"/>
            <a:ext cx="2248830" cy="1799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FDUIRR+ArialMT"/>
                <a:cs typeface="FDUIRR+ArialMT"/>
              </a:rPr>
              <a:t>https://github.com/12ssind/curly-lamp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7361" y="259713"/>
            <a:ext cx="4286872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USE</a:t>
            </a:r>
            <a:r>
              <a:rPr dirty="0" sz="1800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800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CASE</a:t>
            </a:r>
            <a:r>
              <a:rPr dirty="0" sz="1800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800" spc="-14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DIAGRAM(CALCULATOR)</a:t>
            </a:r>
            <a:r>
              <a:rPr dirty="0" sz="2000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7361" y="248410"/>
            <a:ext cx="4431651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c78b31"/>
                </a:solidFill>
                <a:latin typeface="BGJGEE+TimesNewRomanPS-BoldMT"/>
                <a:cs typeface="BGJGEE+TimesNewRomanPS-BoldMT"/>
              </a:rPr>
              <a:t>SEQUENCE</a:t>
            </a:r>
            <a:r>
              <a:rPr dirty="0" sz="1800" spc="-15" b="1">
                <a:solidFill>
                  <a:srgbClr val="c78b31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800" spc="-14" b="1">
                <a:solidFill>
                  <a:srgbClr val="c78b31"/>
                </a:solidFill>
                <a:latin typeface="BGJGEE+TimesNewRomanPS-BoldMT"/>
                <a:cs typeface="BGJGEE+TimesNewRomanPS-BoldMT"/>
              </a:rPr>
              <a:t>DIAGRAM(CALCULATOR)</a:t>
            </a:r>
            <a:r>
              <a:rPr dirty="0" sz="2000" b="1">
                <a:solidFill>
                  <a:srgbClr val="c78b31"/>
                </a:solidFill>
                <a:latin typeface="BGJGEE+TimesNewRomanPS-BoldMT"/>
                <a:cs typeface="BGJGEE+TimesNewRomanPS-BoldMT"/>
              </a:rPr>
              <a:t>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7361" y="259713"/>
            <a:ext cx="3912857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CLASS</a:t>
            </a:r>
            <a:r>
              <a:rPr dirty="0" sz="1800" spc="-18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800" spc="-14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DIAGRAM(CALCULATOR)</a:t>
            </a:r>
            <a:r>
              <a:rPr dirty="0" sz="2000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7361" y="248410"/>
            <a:ext cx="4260629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c78b31"/>
                </a:solidFill>
                <a:latin typeface="BGJGEE+TimesNewRomanPS-BoldMT"/>
                <a:cs typeface="BGJGEE+TimesNewRomanPS-BoldMT"/>
              </a:rPr>
              <a:t>USE</a:t>
            </a:r>
            <a:r>
              <a:rPr dirty="0" sz="1800" b="1">
                <a:solidFill>
                  <a:srgbClr val="c78b31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800" b="1">
                <a:solidFill>
                  <a:srgbClr val="c78b31"/>
                </a:solidFill>
                <a:latin typeface="BGJGEE+TimesNewRomanPS-BoldMT"/>
                <a:cs typeface="BGJGEE+TimesNewRomanPS-BoldMT"/>
              </a:rPr>
              <a:t>CASE</a:t>
            </a:r>
            <a:r>
              <a:rPr dirty="0" sz="1800" spc="20" b="1">
                <a:solidFill>
                  <a:srgbClr val="c78b31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800" spc="-15" b="1">
                <a:solidFill>
                  <a:srgbClr val="c78b31"/>
                </a:solidFill>
                <a:latin typeface="BGJGEE+TimesNewRomanPS-BoldMT"/>
                <a:cs typeface="BGJGEE+TimesNewRomanPS-BoldMT"/>
              </a:rPr>
              <a:t>DIAGRAM(TEXT-EDITOR)</a:t>
            </a:r>
            <a:r>
              <a:rPr dirty="0" sz="2000" b="1">
                <a:solidFill>
                  <a:srgbClr val="c78b31"/>
                </a:solidFill>
                <a:latin typeface="BGJGEE+TimesNewRomanPS-BoldMT"/>
                <a:cs typeface="BGJGEE+TimesNewRomanPS-BoldMT"/>
              </a:rPr>
              <a:t>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7361" y="259713"/>
            <a:ext cx="4404773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SEQUENCE</a:t>
            </a:r>
            <a:r>
              <a:rPr dirty="0" sz="1800" spc="10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 </a:t>
            </a:r>
            <a:r>
              <a:rPr dirty="0" sz="1800" spc="-15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DIAGRAM(TEXT-EDITOR)</a:t>
            </a:r>
            <a:r>
              <a:rPr dirty="0" sz="2000" b="1">
                <a:solidFill>
                  <a:srgbClr val="213669"/>
                </a:solidFill>
                <a:latin typeface="BGJGEE+TimesNewRomanPS-BoldMT"/>
                <a:cs typeface="BGJGEE+TimesNewRomanPS-BoldMT"/>
              </a:rPr>
              <a:t>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2023-03-17T11:34:28-05:00</dcterms:modified>
</cp:coreProperties>
</file>