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242" d="100"/>
          <a:sy n="242"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1023" units="dev"/>
        </inkml:traceFormat>
        <inkml:channelProperties>
          <inkml:channelProperty channel="X" name="resolution" value="1000" units="1/cm"/>
          <inkml:channelProperty channel="Y" name="resolution" value="1000" units="1/cm"/>
          <inkml:channelProperty channel="F" name="resolution" value="1" units="1/dev"/>
        </inkml:channelProperties>
      </inkml:inkSource>
      <inkml:timestamp xml:id="ts0" timeString="2024-08-30T21:16:38"/>
    </inkml:context>
    <inkml:brush xml:id="br0">
      <inkml:brushProperty name="width" value="0.05288" units="cm"/>
      <inkml:brushProperty name="height" value="0.05288" units="cm"/>
      <inkml:brushProperty name="color" value="#333333"/>
      <inkml:brushProperty name="fitToCurve" value="1"/>
    </inkml:brush>
  </inkml:definitions>
  <inkml:trace contextRef="#ctx0" brushRef="#br0">0 0 1023,'0'3'0,"2"1"0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9740500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28996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0493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645525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82147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92347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9905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87819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99476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5594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408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8767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61758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7065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4455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97713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81949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214378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007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0234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2233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073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5777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75303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1374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86717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7584116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0.xml" /><Relationship Id="rId1" Type="http://schemas.openxmlformats.org/officeDocument/2006/relationships/slideLayout" Target="../slideLayouts/slideLayout12.xml" /><Relationship Id="rId4" Type="http://schemas.openxmlformats.org/officeDocument/2006/relationships/image" Target="../media/image11.jpg"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3.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1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IN" altLang="zh-CN" sz="2400" b="0" i="0" u="none" strike="noStrike" kern="1200" cap="none" spc="0" baseline="0" dirty="0">
                <a:solidFill>
                  <a:schemeClr val="tx1"/>
                </a:solidFill>
                <a:latin typeface="Calibri" charset="0"/>
                <a:ea typeface="宋体" charset="0"/>
                <a:cs typeface="Calibri" charset="0"/>
              </a:rPr>
              <a:t>SURYA R</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3122004</a:t>
            </a:r>
            <a:r>
              <a:rPr lang="en-IN" altLang="zh-CN" sz="2400" b="0" i="0" u="none" strike="noStrike" kern="1200" cap="none" spc="0" baseline="0" dirty="0">
                <a:solidFill>
                  <a:schemeClr val="tx1"/>
                </a:solidFill>
                <a:latin typeface="Calibri" charset="0"/>
                <a:ea typeface="宋体" charset="0"/>
                <a:cs typeface="Calibri" charset="0"/>
              </a:rPr>
              <a:t>77</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err="1">
                <a:solidFill>
                  <a:schemeClr val="tx1"/>
                </a:solidFill>
                <a:latin typeface="Calibri" charset="0"/>
                <a:ea typeface="宋体" charset="0"/>
                <a:cs typeface="Calibri" charset="0"/>
              </a:rPr>
              <a:t>B.com</a:t>
            </a:r>
            <a:r>
              <a:rPr lang="en-US" altLang="zh-CN" sz="2400" b="0" i="0" u="none" strike="noStrike" kern="1200" cap="none" spc="0" baseline="0" dirty="0">
                <a:solidFill>
                  <a:schemeClr val="tx1"/>
                </a:solidFill>
                <a:latin typeface="Calibri" charset="0"/>
                <a:ea typeface="宋体" charset="0"/>
                <a:cs typeface="Calibri" charset="0"/>
              </a:rPr>
              <a:t> CA 3rd year </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S.I.V.E.T college</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95118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8" name="矩形"/>
          <p:cNvSpPr>
            <a:spLocks/>
          </p:cNvSpPr>
          <p:nvPr/>
        </p:nvSpPr>
        <p:spPr>
          <a:xfrm>
            <a:off x="739774" y="291147"/>
            <a:ext cx="3303904"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6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pic>
        <p:nvPicPr>
          <p:cNvPr id="170" name="图片"/>
          <p:cNvPicPr>
            <a:picLocks noChangeAspect="1"/>
          </p:cNvPicPr>
          <p:nvPr/>
        </p:nvPicPr>
        <p:blipFill>
          <a:blip r:embed="rId4" cstate="print"/>
          <a:stretch>
            <a:fillRect/>
          </a:stretch>
        </p:blipFill>
        <p:spPr>
          <a:xfrm>
            <a:off x="695314" y="1268288"/>
            <a:ext cx="6909288" cy="4922867"/>
          </a:xfrm>
          <a:prstGeom prst="rect">
            <a:avLst/>
          </a:prstGeom>
          <a:noFill/>
          <a:ln w="12700" cap="flat" cmpd="sng">
            <a:noFill/>
            <a:prstDash val="solid"/>
            <a:miter/>
          </a:ln>
        </p:spPr>
      </p:pic>
    </p:spTree>
    <p:extLst>
      <p:ext uri="{BB962C8B-B14F-4D97-AF65-F5344CB8AC3E}">
        <p14:creationId xmlns:p14="http://schemas.microsoft.com/office/powerpoint/2010/main" val="1433959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2437130" cy="737233"/>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9" name="矩形"/>
          <p:cNvSpPr>
            <a:spLocks/>
          </p:cNvSpPr>
          <p:nvPr/>
        </p:nvSpPr>
        <p:spPr>
          <a:xfrm>
            <a:off x="771513" y="1771623"/>
            <a:ext cx="5180489" cy="2663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charset="0"/>
                <a:ea typeface="宋体" charset="0"/>
                <a:cs typeface="Lucida Sans" charset="0"/>
              </a:rPr>
              <a:t>Create a Results Sheet: Set up a dedicated sheet for displaying results and summaries. Use Clear Labels: Clearly label each section of the output for easy understanding.</a:t>
            </a:r>
            <a:endParaRPr lang="zh-CN" altLang="en-US" sz="2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62338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mc:AlternateContent xmlns:mc="http://schemas.openxmlformats.org/markup-compatibility/2006" xmlns:p14="http://schemas.microsoft.com/office/powerpoint/2010/main">
        <mc:Choice Requires="p14">
          <p:contentPart p14:bwMode="clr" r:id="rId3">
            <p14:nvContentPartPr>
              <p14:cNvPr id="183" name="对象"/>
              <p14:cNvContentPartPr>
                <a14:cpLocks xmlns:a14="http://schemas.microsoft.com/office/drawing/2010/main" noSelect="1" noChangeArrowheads="1"/>
              </p14:cNvContentPartPr>
              <p14:nvPr/>
            </p14:nvContentPartPr>
            <p14:xfrm>
              <a:off x="5227331" y="3333698"/>
              <a:ext cx="27949" cy="98704"/>
            </p14:xfrm>
          </p:contentPart>
        </mc:Choice>
        <mc:Fallback xmlns=""/>
      </mc:AlternateContent>
      <p:sp>
        <p:nvSpPr>
          <p:cNvPr id="184" name="矩形"/>
          <p:cNvSpPr>
            <a:spLocks/>
          </p:cNvSpPr>
          <p:nvPr/>
        </p:nvSpPr>
        <p:spPr>
          <a:xfrm>
            <a:off x="1200131" y="1847820"/>
            <a:ext cx="6911837"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105976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8937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5"/>
                </a:lnTo>
                <a:lnTo>
                  <a:pt x="21599" y="21595"/>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3"/>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276440" y="1771623"/>
            <a:ext cx="4762427" cy="40919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1.Problem Statement</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2. Project Overview</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3.End Users</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4.Our Solution and Proposition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5. Dataset Description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6. Modelling Approach</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7. Results and Discussion</a:t>
            </a: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8.Conclusion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2996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552441" y="1914494"/>
            <a:ext cx="6188474"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97254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81059" y="1914494"/>
            <a:ext cx="5546933"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3679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5"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476242" y="1914494"/>
            <a:ext cx="6045601" cy="27489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charset="0"/>
              </a:rPr>
              <a:t>The term end user is used to distinguish the person who purchases and uses the good or service from individuals who are involved in the stages of its design, development, and production. Operators of end user:</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charset="0"/>
              </a:rPr>
              <a:t>Customers Employees Tenants</a:t>
            </a: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charset="0"/>
              <a:ea typeface="宋体" charset="0"/>
              <a:cs typeface="Lucida Sans"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charset="0"/>
                <a:ea typeface="宋体" charset="0"/>
                <a:cs typeface="Lucida Sans" charset="0"/>
              </a:rPr>
              <a:t>Visitors</a:t>
            </a:r>
            <a:endParaRPr lang="zh-CN" altLang="en-US" sz="20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94709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1"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3"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5" name="文本框"/>
          <p:cNvSpPr>
            <a:spLocks noGrp="1"/>
          </p:cNvSpPr>
          <p:nvPr>
            <p:ph type="title"/>
          </p:nvPr>
        </p:nvSpPr>
        <p:spPr>
          <a:xfrm>
            <a:off x="558165" y="857885"/>
            <a:ext cx="9763125" cy="556259"/>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8" name="矩形"/>
          <p:cNvSpPr>
            <a:spLocks/>
          </p:cNvSpPr>
          <p:nvPr/>
        </p:nvSpPr>
        <p:spPr>
          <a:xfrm>
            <a:off x="3000329" y="2133567"/>
            <a:ext cx="4762427"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A value proposition is a marketing statement that explains why a customer should buy a product or use a service. It's a key part of a company's overall marketing strategy and helps differentiate the brand.</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69894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838186" y="1704949"/>
            <a:ext cx="5113814" cy="26250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A dataset is a collection of organized data that can be used for a variety of purposes, such as research, analytics, and machine learning. A dataset is a collection of related data that is organized and stored for analysis or processing</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6097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9"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0"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2133567" y="2276440"/>
            <a:ext cx="7772224"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charset="0"/>
              </a:rPr>
              <a:t>Wowing your customers creates deeper loyalty and delight and promotes meaningful usage for years to come. They have rooms to keep clean, bookings to manage, and other, more pressing things that need to get taken care of.</a:t>
            </a:r>
            <a:endParaRPr lang="zh-CN" altLang="en-US" sz="24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33347250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213</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ryasu677@gmail.com</cp:lastModifiedBy>
  <cp:revision>13</cp:revision>
  <dcterms:created xsi:type="dcterms:W3CDTF">2024-03-29T15:07:22Z</dcterms:created>
  <dcterms:modified xsi:type="dcterms:W3CDTF">2024-09-10T06:40:49Z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