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8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  <p:guide pos="18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AE458-38A7-4871-BB19-5DD547355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4D366F-1FFF-40F3-A12E-A2DBBED79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56B6D-1A0C-468D-AACC-6476B600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D906-347E-4A99-9096-81431AC60CB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E7788-3984-4E61-BF58-F05E4858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9DEEB-F810-4E11-8639-8922E3D0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3121-B972-40B3-A014-CCD3694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8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E56AF-04D5-418C-94D9-C674509C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B1C449-48C4-471E-8177-BF7583F06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92C11-7A9A-4C1A-8381-9C25BFD6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D906-347E-4A99-9096-81431AC60CB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7429B-7CBD-40C2-968F-D954A270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85023-F543-4428-98A5-DD8FEE6D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3121-B972-40B3-A014-CCD3694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41F8B6-84D1-4289-9038-474B3BB31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CF87E-CCA4-44D2-B9DE-6780F0919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DE46F-1C8E-4617-980E-4BFDE5D1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D906-347E-4A99-9096-81431AC60CB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1F386-473A-4437-9978-37918941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658A2-43BF-4616-8493-B0509FB7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3121-B972-40B3-A014-CCD3694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4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46B19-FC86-4F05-8EB8-622A9323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AC7AA-330A-4367-B9AF-ED5B0C63D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1CF99-B060-4789-A87D-DB505DDB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D906-347E-4A99-9096-81431AC60CB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5912E-EED9-400C-8594-BE6FF0A6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A6E1F-BC1F-42E3-92A1-9163B850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3121-B972-40B3-A014-CCD3694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6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3B93F-5D94-4A9C-ADD2-AD823190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9CAA1B-0D37-43BC-9298-6F5AE975A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F5F55-5DDD-4FA1-BEB5-65E0CC98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D906-347E-4A99-9096-81431AC60CB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DC75D-A902-40A4-820E-46F9273B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EAA59-CAC6-414D-B4EE-F71FC9D6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3121-B972-40B3-A014-CCD3694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4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DC493-54B6-4772-9D9D-9529BE00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B19E1-FE1A-4905-8D9A-0C5F3B548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9A3A3-A01B-4F81-84AE-4C2876199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589BC-FCD4-4371-BC5C-C17128B4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D906-347E-4A99-9096-81431AC60CB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96827C-7405-44D9-BE05-41D0FD67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D1F2E-D54E-45C3-9A88-9609A847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3121-B972-40B3-A014-CCD3694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4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29854-2264-4BD6-A09C-1EE37B4B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89E936-7639-4B57-95A1-9E1B8C7EB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CA5EC-85E1-45AA-9605-22DF7566C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7F650F-3F0E-461A-A704-8BD2FF580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472F99-B6A4-4150-A777-985FBBA61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628E5C-0EB8-4752-B2A4-4B8C109C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D906-347E-4A99-9096-81431AC60CB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18DDFB-9079-4D21-9DF9-D449BF02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541A4F-6848-4EE9-82C7-84923627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3121-B972-40B3-A014-CCD3694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9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A40E3-05FB-4E83-9FD8-60E10297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6B38FA-CE87-415F-99F2-8BC901F4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D906-347E-4A99-9096-81431AC60CB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903734-FBBD-4FF6-9EC9-5C8E6503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BD5CDA-6732-40E8-AD35-4F2106F7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3121-B972-40B3-A014-CCD3694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6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239D04-49BB-4731-8B30-C7D209B2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D906-347E-4A99-9096-81431AC60CB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E2C2D2-E56B-4949-839F-86B81880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2CC5A8-BD2C-4AC0-B970-9297417D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3121-B972-40B3-A014-CCD3694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C419-1A97-4D48-85A1-162928F8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EE3A5B-DB2C-472C-94A3-EBD4F6ED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3EE718-D94A-4C09-BBB1-B14D69347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E01B47-E2E9-406C-8BA0-FB4D960C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D906-347E-4A99-9096-81431AC60CB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DE903-8BAB-4667-A373-FA48DF76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10CA39-A33C-4A82-8A75-9F62495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3121-B972-40B3-A014-CCD3694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86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78B87-52DC-411E-B681-A74D3B18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CCE299-CB4E-4DED-9483-3022DD46B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583474-5BB7-4F80-B71D-A5B7F232D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AD211-ACFE-4255-9753-87E9D2A2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D906-347E-4A99-9096-81431AC60CB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A4D0F2-D1A4-4A6F-8686-A56E0B73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AD9C28-DB0E-45CE-A6FD-59BC86EE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3121-B972-40B3-A014-CCD3694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0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5FD7BB-9E93-4E31-BA9C-EA9855F6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1F98DD-B0C3-4F10-A3AC-3D0141D67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CF1E-E61B-42EC-A4EF-D881F27B4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1D906-347E-4A99-9096-81431AC60CBB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78E43-3572-4E7B-A49E-90595D2AD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E4477-7794-40EF-9FE3-97FDD79C6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E3121-B972-40B3-A014-CCD3694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637706A-51B5-47CB-A2F2-9B6CA8B0092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E44695F-1BC9-43EF-AF47-2EE16BB04199}"/>
                </a:ext>
              </a:extLst>
            </p:cNvPr>
            <p:cNvSpPr/>
            <p:nvPr/>
          </p:nvSpPr>
          <p:spPr>
            <a:xfrm>
              <a:off x="0" y="0"/>
              <a:ext cx="12192000" cy="252550"/>
            </a:xfrm>
            <a:prstGeom prst="rect">
              <a:avLst/>
            </a:prstGeom>
            <a:solidFill>
              <a:srgbClr val="E95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D0A5DE0-F250-4CE9-901E-CA9E1E6ECA48}"/>
                </a:ext>
              </a:extLst>
            </p:cNvPr>
            <p:cNvSpPr/>
            <p:nvPr/>
          </p:nvSpPr>
          <p:spPr>
            <a:xfrm>
              <a:off x="0" y="6605450"/>
              <a:ext cx="3045600" cy="252550"/>
            </a:xfrm>
            <a:prstGeom prst="rect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8B7A926-E87B-4466-AE1F-D42F6E8274B4}"/>
                </a:ext>
              </a:extLst>
            </p:cNvPr>
            <p:cNvSpPr/>
            <p:nvPr/>
          </p:nvSpPr>
          <p:spPr>
            <a:xfrm>
              <a:off x="3050400" y="6605450"/>
              <a:ext cx="3045600" cy="252550"/>
            </a:xfrm>
            <a:prstGeom prst="rect">
              <a:avLst/>
            </a:prstGeom>
            <a:solidFill>
              <a:srgbClr val="7E2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9447C82-4D57-4AB6-A4D1-CFC15B996AA5}"/>
                </a:ext>
              </a:extLst>
            </p:cNvPr>
            <p:cNvSpPr/>
            <p:nvPr/>
          </p:nvSpPr>
          <p:spPr>
            <a:xfrm>
              <a:off x="6096000" y="6605450"/>
              <a:ext cx="3045600" cy="252550"/>
            </a:xfrm>
            <a:prstGeom prst="rect">
              <a:avLst/>
            </a:prstGeom>
            <a:solidFill>
              <a:srgbClr val="0E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96C6001-1015-4113-8CE6-49A9DA1723E4}"/>
                </a:ext>
              </a:extLst>
            </p:cNvPr>
            <p:cNvSpPr/>
            <p:nvPr/>
          </p:nvSpPr>
          <p:spPr>
            <a:xfrm>
              <a:off x="9146400" y="6605450"/>
              <a:ext cx="3045600" cy="2525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AF87D6-C920-44A0-AFCF-680348137F2B}"/>
              </a:ext>
            </a:extLst>
          </p:cNvPr>
          <p:cNvSpPr txBox="1"/>
          <p:nvPr/>
        </p:nvSpPr>
        <p:spPr>
          <a:xfrm>
            <a:off x="5236630" y="3105834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UI </a:t>
            </a:r>
            <a:r>
              <a:rPr lang="ko-KR" altLang="en-US" sz="36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407291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A603DEB-834B-4730-98D4-953D3EAC207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D75661C-366D-4F47-862C-B92F528CC0C5}"/>
                </a:ext>
              </a:extLst>
            </p:cNvPr>
            <p:cNvSpPr/>
            <p:nvPr/>
          </p:nvSpPr>
          <p:spPr>
            <a:xfrm>
              <a:off x="0" y="0"/>
              <a:ext cx="12192000" cy="252550"/>
            </a:xfrm>
            <a:prstGeom prst="rect">
              <a:avLst/>
            </a:prstGeom>
            <a:solidFill>
              <a:srgbClr val="E95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96E506-229A-4C0E-A244-3FB2A9B5154F}"/>
                </a:ext>
              </a:extLst>
            </p:cNvPr>
            <p:cNvSpPr/>
            <p:nvPr/>
          </p:nvSpPr>
          <p:spPr>
            <a:xfrm>
              <a:off x="0" y="6605450"/>
              <a:ext cx="3045600" cy="252550"/>
            </a:xfrm>
            <a:prstGeom prst="rect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AADAB2D-B216-478D-8B71-70F9302B6029}"/>
                </a:ext>
              </a:extLst>
            </p:cNvPr>
            <p:cNvSpPr/>
            <p:nvPr/>
          </p:nvSpPr>
          <p:spPr>
            <a:xfrm>
              <a:off x="3050400" y="6605450"/>
              <a:ext cx="3045600" cy="252550"/>
            </a:xfrm>
            <a:prstGeom prst="rect">
              <a:avLst/>
            </a:prstGeom>
            <a:solidFill>
              <a:srgbClr val="7E2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1DE1EB-3A72-4057-B023-31AC0D558EDD}"/>
                </a:ext>
              </a:extLst>
            </p:cNvPr>
            <p:cNvSpPr/>
            <p:nvPr/>
          </p:nvSpPr>
          <p:spPr>
            <a:xfrm>
              <a:off x="6096000" y="6605450"/>
              <a:ext cx="3045600" cy="252550"/>
            </a:xfrm>
            <a:prstGeom prst="rect">
              <a:avLst/>
            </a:prstGeom>
            <a:solidFill>
              <a:srgbClr val="0E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DE61E1C-3D1C-4987-ADFC-43943BDDED0C}"/>
                </a:ext>
              </a:extLst>
            </p:cNvPr>
            <p:cNvSpPr/>
            <p:nvPr/>
          </p:nvSpPr>
          <p:spPr>
            <a:xfrm>
              <a:off x="9146400" y="6605450"/>
              <a:ext cx="3045600" cy="2525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2C78C2-300C-4842-9E88-8AAB136087E1}"/>
              </a:ext>
            </a:extLst>
          </p:cNvPr>
          <p:cNvSpPr/>
          <p:nvPr/>
        </p:nvSpPr>
        <p:spPr>
          <a:xfrm>
            <a:off x="5491992" y="1014188"/>
            <a:ext cx="1208015" cy="68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CC975A-ACAA-43F5-A402-362BAFEA0AA8}"/>
              </a:ext>
            </a:extLst>
          </p:cNvPr>
          <p:cNvSpPr/>
          <p:nvPr/>
        </p:nvSpPr>
        <p:spPr>
          <a:xfrm>
            <a:off x="5491992" y="2075946"/>
            <a:ext cx="1208015" cy="68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A82CBF-1CE6-4E61-B8CD-343D6F37FD37}"/>
              </a:ext>
            </a:extLst>
          </p:cNvPr>
          <p:cNvSpPr/>
          <p:nvPr/>
        </p:nvSpPr>
        <p:spPr>
          <a:xfrm>
            <a:off x="5491992" y="3137704"/>
            <a:ext cx="1208015" cy="68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클리어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DC803E-D150-48C5-95A6-393A8A8A9651}"/>
              </a:ext>
            </a:extLst>
          </p:cNvPr>
          <p:cNvSpPr/>
          <p:nvPr/>
        </p:nvSpPr>
        <p:spPr>
          <a:xfrm>
            <a:off x="5491991" y="4199462"/>
            <a:ext cx="1208015" cy="68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F4DF11-1447-4050-9412-9A465EBD026B}"/>
              </a:ext>
            </a:extLst>
          </p:cNvPr>
          <p:cNvSpPr/>
          <p:nvPr/>
        </p:nvSpPr>
        <p:spPr>
          <a:xfrm>
            <a:off x="7522128" y="1014188"/>
            <a:ext cx="1208015" cy="68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</a:t>
            </a:r>
            <a:endParaRPr lang="en-US" altLang="ko-KR" dirty="0"/>
          </a:p>
          <a:p>
            <a:pPr algn="ctr"/>
            <a:r>
              <a:rPr lang="ko-KR" altLang="en-US" dirty="0"/>
              <a:t>선택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E2BEB86-6B10-431B-9EE7-2F668C99BB87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096000" y="1698319"/>
            <a:ext cx="0" cy="37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057244F-3057-4123-8CBF-D32E3C10CD75}"/>
              </a:ext>
            </a:extLst>
          </p:cNvPr>
          <p:cNvCxnSpPr/>
          <p:nvPr/>
        </p:nvCxnSpPr>
        <p:spPr>
          <a:xfrm>
            <a:off x="6096000" y="2760077"/>
            <a:ext cx="0" cy="37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5DE9C69-7A50-4C81-982E-C547D468E16A}"/>
              </a:ext>
            </a:extLst>
          </p:cNvPr>
          <p:cNvCxnSpPr/>
          <p:nvPr/>
        </p:nvCxnSpPr>
        <p:spPr>
          <a:xfrm>
            <a:off x="6096000" y="3805767"/>
            <a:ext cx="0" cy="37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34C5EA9-7431-4E3D-8C10-6E18CB748E82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700007" y="1356254"/>
            <a:ext cx="822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BB2EBE6-781F-4D80-9F6A-A9A4821F7F24}"/>
              </a:ext>
            </a:extLst>
          </p:cNvPr>
          <p:cNvCxnSpPr>
            <a:stCxn id="14" idx="2"/>
            <a:endCxn id="11" idx="1"/>
          </p:cNvCxnSpPr>
          <p:nvPr/>
        </p:nvCxnSpPr>
        <p:spPr>
          <a:xfrm rot="5400000" flipH="1">
            <a:off x="4561205" y="3348800"/>
            <a:ext cx="2465581" cy="604007"/>
          </a:xfrm>
          <a:prstGeom prst="bentConnector4">
            <a:avLst>
              <a:gd name="adj1" fmla="val -9272"/>
              <a:gd name="adj2" fmla="val 137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80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5493374-DDDF-4C02-85D6-45E38BA4316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6DE127-D952-4951-BA88-450FF161D1D6}"/>
                </a:ext>
              </a:extLst>
            </p:cNvPr>
            <p:cNvSpPr/>
            <p:nvPr/>
          </p:nvSpPr>
          <p:spPr>
            <a:xfrm>
              <a:off x="0" y="0"/>
              <a:ext cx="12192000" cy="252550"/>
            </a:xfrm>
            <a:prstGeom prst="rect">
              <a:avLst/>
            </a:prstGeom>
            <a:solidFill>
              <a:srgbClr val="E95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9D6B753-D16E-4ACB-9666-3DC2EDD6DD04}"/>
                </a:ext>
              </a:extLst>
            </p:cNvPr>
            <p:cNvSpPr/>
            <p:nvPr/>
          </p:nvSpPr>
          <p:spPr>
            <a:xfrm>
              <a:off x="0" y="6605450"/>
              <a:ext cx="3045600" cy="252550"/>
            </a:xfrm>
            <a:prstGeom prst="rect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75DCD9-AD97-4D0D-85C0-E2B03B71A101}"/>
                </a:ext>
              </a:extLst>
            </p:cNvPr>
            <p:cNvSpPr/>
            <p:nvPr/>
          </p:nvSpPr>
          <p:spPr>
            <a:xfrm>
              <a:off x="3050400" y="6605450"/>
              <a:ext cx="3045600" cy="252550"/>
            </a:xfrm>
            <a:prstGeom prst="rect">
              <a:avLst/>
            </a:prstGeom>
            <a:solidFill>
              <a:srgbClr val="7E2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FF52BF4-35B5-41C3-851D-948437BAF99D}"/>
                </a:ext>
              </a:extLst>
            </p:cNvPr>
            <p:cNvSpPr/>
            <p:nvPr/>
          </p:nvSpPr>
          <p:spPr>
            <a:xfrm>
              <a:off x="6096000" y="6605450"/>
              <a:ext cx="3045600" cy="252550"/>
            </a:xfrm>
            <a:prstGeom prst="rect">
              <a:avLst/>
            </a:prstGeom>
            <a:solidFill>
              <a:srgbClr val="0E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3BD149-A833-472F-8366-BBEFE66AD729}"/>
                </a:ext>
              </a:extLst>
            </p:cNvPr>
            <p:cNvSpPr/>
            <p:nvPr/>
          </p:nvSpPr>
          <p:spPr>
            <a:xfrm>
              <a:off x="9146400" y="6605450"/>
              <a:ext cx="3045600" cy="2525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9A743C56-7586-4F5A-8661-495F2B166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7" t="6902" r="38434" b="-2207"/>
          <a:stretch/>
        </p:blipFill>
        <p:spPr>
          <a:xfrm>
            <a:off x="1522800" y="493160"/>
            <a:ext cx="2961314" cy="611229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D8138C1B-667B-4D46-9930-FDCE24112B4D}"/>
              </a:ext>
            </a:extLst>
          </p:cNvPr>
          <p:cNvGrpSpPr/>
          <p:nvPr/>
        </p:nvGrpSpPr>
        <p:grpSpPr>
          <a:xfrm>
            <a:off x="2657171" y="4237329"/>
            <a:ext cx="729842" cy="436227"/>
            <a:chOff x="2634144" y="3709989"/>
            <a:chExt cx="729842" cy="436227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4913F50-D75B-4F27-90D7-CD11F1F5E826}"/>
                </a:ext>
              </a:extLst>
            </p:cNvPr>
            <p:cNvSpPr/>
            <p:nvPr/>
          </p:nvSpPr>
          <p:spPr>
            <a:xfrm>
              <a:off x="2634144" y="3709989"/>
              <a:ext cx="436227" cy="43622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B055E85-5844-49FA-A5D4-0A3D631F21B3}"/>
                </a:ext>
              </a:extLst>
            </p:cNvPr>
            <p:cNvSpPr/>
            <p:nvPr/>
          </p:nvSpPr>
          <p:spPr>
            <a:xfrm>
              <a:off x="2927759" y="3709989"/>
              <a:ext cx="436227" cy="43622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CADCA61-C03D-467B-80F8-B31E62F8D0B8}"/>
              </a:ext>
            </a:extLst>
          </p:cNvPr>
          <p:cNvSpPr txBox="1"/>
          <p:nvPr/>
        </p:nvSpPr>
        <p:spPr>
          <a:xfrm>
            <a:off x="2600265" y="474616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스와이프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39C88A-F6B2-4553-A182-CD024CF726D4}"/>
              </a:ext>
            </a:extLst>
          </p:cNvPr>
          <p:cNvSpPr txBox="1"/>
          <p:nvPr/>
        </p:nvSpPr>
        <p:spPr>
          <a:xfrm>
            <a:off x="6214188" y="781750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뒷</a:t>
            </a:r>
            <a:r>
              <a:rPr lang="ko-KR" altLang="en-US" dirty="0"/>
              <a:t> 배경은 게임 스테이지 흐릿하게 보임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8DC32B-38B1-451E-8A16-65E80ACA7313}"/>
              </a:ext>
            </a:extLst>
          </p:cNvPr>
          <p:cNvSpPr/>
          <p:nvPr/>
        </p:nvSpPr>
        <p:spPr>
          <a:xfrm>
            <a:off x="3226397" y="1166326"/>
            <a:ext cx="771787" cy="254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D8F5D6B-702C-4024-9293-67BF6A4D5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76" y="1151082"/>
            <a:ext cx="263519" cy="269454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FAAE488-6B37-47D6-9E20-06E079502BBD}"/>
              </a:ext>
            </a:extLst>
          </p:cNvPr>
          <p:cNvSpPr/>
          <p:nvPr/>
        </p:nvSpPr>
        <p:spPr>
          <a:xfrm>
            <a:off x="3363986" y="2445966"/>
            <a:ext cx="849086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캐릭터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E59A08-CA54-40C1-8D0F-D63FA3616B6A}"/>
              </a:ext>
            </a:extLst>
          </p:cNvPr>
          <p:cNvSpPr txBox="1"/>
          <p:nvPr/>
        </p:nvSpPr>
        <p:spPr>
          <a:xfrm>
            <a:off x="265793" y="5577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5F436A-A893-4573-B178-B98AE21672E2}"/>
              </a:ext>
            </a:extLst>
          </p:cNvPr>
          <p:cNvSpPr txBox="1"/>
          <p:nvPr/>
        </p:nvSpPr>
        <p:spPr>
          <a:xfrm>
            <a:off x="2657171" y="1469657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레벨 </a:t>
            </a:r>
            <a:r>
              <a:rPr lang="en-US" altLang="ko-KR" sz="1100" dirty="0"/>
              <a:t>XX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D501AD-6BA4-4290-AFB2-B47B6B73463E}"/>
              </a:ext>
            </a:extLst>
          </p:cNvPr>
          <p:cNvSpPr/>
          <p:nvPr/>
        </p:nvSpPr>
        <p:spPr>
          <a:xfrm>
            <a:off x="2383126" y="5388343"/>
            <a:ext cx="1324947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배너 광고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A5F50B-4994-41F5-BDFC-8D7AB533C8A2}"/>
              </a:ext>
            </a:extLst>
          </p:cNvPr>
          <p:cNvSpPr txBox="1"/>
          <p:nvPr/>
        </p:nvSpPr>
        <p:spPr>
          <a:xfrm>
            <a:off x="3362238" y="108513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(1)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39143A-A920-4BD4-9E8A-8A4F90C96DAB}"/>
              </a:ext>
            </a:extLst>
          </p:cNvPr>
          <p:cNvSpPr txBox="1"/>
          <p:nvPr/>
        </p:nvSpPr>
        <p:spPr>
          <a:xfrm>
            <a:off x="2207990" y="142053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(2)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B4E69C-9A72-4366-832C-281A78C356BF}"/>
              </a:ext>
            </a:extLst>
          </p:cNvPr>
          <p:cNvSpPr txBox="1"/>
          <p:nvPr/>
        </p:nvSpPr>
        <p:spPr>
          <a:xfrm>
            <a:off x="3546315" y="241159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(3)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B7BC80-EF16-4FB9-AC49-6016066C6FA5}"/>
              </a:ext>
            </a:extLst>
          </p:cNvPr>
          <p:cNvSpPr txBox="1"/>
          <p:nvPr/>
        </p:nvSpPr>
        <p:spPr>
          <a:xfrm>
            <a:off x="1895722" y="410993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(4)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6D2004-AE7E-41BD-9415-4562C67411F3}"/>
              </a:ext>
            </a:extLst>
          </p:cNvPr>
          <p:cNvSpPr txBox="1"/>
          <p:nvPr/>
        </p:nvSpPr>
        <p:spPr>
          <a:xfrm>
            <a:off x="1895722" y="541361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(5)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8533F08-9EA7-4E85-9555-C748A70EF266}"/>
              </a:ext>
            </a:extLst>
          </p:cNvPr>
          <p:cNvSpPr/>
          <p:nvPr/>
        </p:nvSpPr>
        <p:spPr>
          <a:xfrm>
            <a:off x="4666443" y="2445966"/>
            <a:ext cx="849086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캐릭터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8A4AA3-9549-41E1-97E2-29147EB8C9A8}"/>
              </a:ext>
            </a:extLst>
          </p:cNvPr>
          <p:cNvSpPr txBox="1"/>
          <p:nvPr/>
        </p:nvSpPr>
        <p:spPr>
          <a:xfrm>
            <a:off x="4666443" y="2134595"/>
            <a:ext cx="333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F96B79-59C4-4CDB-AD33-6C93B764257E}"/>
              </a:ext>
            </a:extLst>
          </p:cNvPr>
          <p:cNvSpPr txBox="1"/>
          <p:nvPr/>
        </p:nvSpPr>
        <p:spPr>
          <a:xfrm>
            <a:off x="6214188" y="1617513"/>
            <a:ext cx="45464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/>
              <a:t>보유 </a:t>
            </a:r>
            <a:r>
              <a:rPr lang="ko-KR" altLang="en-US" dirty="0" err="1"/>
              <a:t>재화량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스테이지 레벨 진행도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캐릭터 선택 </a:t>
            </a:r>
            <a:r>
              <a:rPr lang="en-US" altLang="ko-KR" dirty="0"/>
              <a:t>UI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en-US" altLang="ko-KR" dirty="0"/>
              <a:t>(3-1) </a:t>
            </a:r>
            <a:r>
              <a:rPr lang="ko-KR" altLang="en-US" dirty="0"/>
              <a:t>수정사항 발생 시 </a:t>
            </a:r>
            <a:r>
              <a:rPr lang="en-US" altLang="ko-KR" dirty="0"/>
              <a:t>! </a:t>
            </a:r>
            <a:r>
              <a:rPr lang="ko-KR" altLang="en-US" dirty="0"/>
              <a:t>노출</a:t>
            </a:r>
            <a:endParaRPr lang="en-US" altLang="ko-KR" dirty="0"/>
          </a:p>
          <a:p>
            <a:r>
              <a:rPr lang="en-US" altLang="ko-KR" dirty="0"/>
              <a:t>(4) </a:t>
            </a:r>
            <a:r>
              <a:rPr lang="ko-KR" altLang="en-US" dirty="0" err="1"/>
              <a:t>스와이프</a:t>
            </a:r>
            <a:r>
              <a:rPr lang="ko-KR" altLang="en-US" dirty="0"/>
              <a:t> 시 게임 시작 </a:t>
            </a:r>
            <a:r>
              <a:rPr lang="en-US" altLang="ko-KR" dirty="0"/>
              <a:t>(</a:t>
            </a:r>
            <a:r>
              <a:rPr lang="ko-KR" altLang="en-US" dirty="0"/>
              <a:t>게임화면 이동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(5) </a:t>
            </a:r>
            <a:r>
              <a:rPr lang="ko-KR" altLang="en-US" dirty="0"/>
              <a:t>배너광고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F51A9B-14FD-4345-AE44-F2F3F6CAB4C9}"/>
              </a:ext>
            </a:extLst>
          </p:cNvPr>
          <p:cNvSpPr txBox="1"/>
          <p:nvPr/>
        </p:nvSpPr>
        <p:spPr>
          <a:xfrm>
            <a:off x="4734157" y="296105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(3-1)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10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599855E-FE1A-4D37-862A-A8134FD9D77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57925D1-C6E9-4C3A-A4FF-A498A7B3FC8D}"/>
                </a:ext>
              </a:extLst>
            </p:cNvPr>
            <p:cNvSpPr/>
            <p:nvPr/>
          </p:nvSpPr>
          <p:spPr>
            <a:xfrm>
              <a:off x="0" y="0"/>
              <a:ext cx="12192000" cy="252550"/>
            </a:xfrm>
            <a:prstGeom prst="rect">
              <a:avLst/>
            </a:prstGeom>
            <a:solidFill>
              <a:srgbClr val="E95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CAF3D8-98A2-4108-8C5F-43E0DF90ADD3}"/>
                </a:ext>
              </a:extLst>
            </p:cNvPr>
            <p:cNvSpPr/>
            <p:nvPr/>
          </p:nvSpPr>
          <p:spPr>
            <a:xfrm>
              <a:off x="0" y="6605450"/>
              <a:ext cx="3045600" cy="252550"/>
            </a:xfrm>
            <a:prstGeom prst="rect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BBE399F-AEF7-4C97-ACF0-9E5B3220A0B8}"/>
                </a:ext>
              </a:extLst>
            </p:cNvPr>
            <p:cNvSpPr/>
            <p:nvPr/>
          </p:nvSpPr>
          <p:spPr>
            <a:xfrm>
              <a:off x="3050400" y="6605450"/>
              <a:ext cx="3045600" cy="252550"/>
            </a:xfrm>
            <a:prstGeom prst="rect">
              <a:avLst/>
            </a:prstGeom>
            <a:solidFill>
              <a:srgbClr val="7E2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B4C8221-8BCB-4365-AC16-C608CC67039D}"/>
                </a:ext>
              </a:extLst>
            </p:cNvPr>
            <p:cNvSpPr/>
            <p:nvPr/>
          </p:nvSpPr>
          <p:spPr>
            <a:xfrm>
              <a:off x="6096000" y="6605450"/>
              <a:ext cx="3045600" cy="252550"/>
            </a:xfrm>
            <a:prstGeom prst="rect">
              <a:avLst/>
            </a:prstGeom>
            <a:solidFill>
              <a:srgbClr val="0E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9606B6-878D-4B7A-8272-279895F39242}"/>
                </a:ext>
              </a:extLst>
            </p:cNvPr>
            <p:cNvSpPr/>
            <p:nvPr/>
          </p:nvSpPr>
          <p:spPr>
            <a:xfrm>
              <a:off x="9146400" y="6605450"/>
              <a:ext cx="3045600" cy="2525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187FDB2-08F1-42AE-BA2E-C78402398E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7" t="6902" r="38434" b="-2207"/>
          <a:stretch/>
        </p:blipFill>
        <p:spPr>
          <a:xfrm>
            <a:off x="1522800" y="493160"/>
            <a:ext cx="2961314" cy="61122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5E01A8-522E-4B90-860C-43BFBA1EBC11}"/>
              </a:ext>
            </a:extLst>
          </p:cNvPr>
          <p:cNvSpPr txBox="1"/>
          <p:nvPr/>
        </p:nvSpPr>
        <p:spPr>
          <a:xfrm>
            <a:off x="265793" y="5577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게임화면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B510066-4CE0-495E-BC5E-C5B233CCDBC4}"/>
              </a:ext>
            </a:extLst>
          </p:cNvPr>
          <p:cNvSpPr/>
          <p:nvPr/>
        </p:nvSpPr>
        <p:spPr>
          <a:xfrm>
            <a:off x="2501187" y="1104872"/>
            <a:ext cx="998376" cy="345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DABE7C-AC21-4FAB-8C8E-2AC93D47C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04" y="1059592"/>
            <a:ext cx="447287" cy="43579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3B16E50-15A1-411B-8963-170758B79256}"/>
              </a:ext>
            </a:extLst>
          </p:cNvPr>
          <p:cNvSpPr/>
          <p:nvPr/>
        </p:nvSpPr>
        <p:spPr>
          <a:xfrm>
            <a:off x="1799712" y="1608669"/>
            <a:ext cx="968383" cy="164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82B9364-27E9-497A-B102-BCE342EE84B7}"/>
              </a:ext>
            </a:extLst>
          </p:cNvPr>
          <p:cNvSpPr/>
          <p:nvPr/>
        </p:nvSpPr>
        <p:spPr>
          <a:xfrm>
            <a:off x="1799712" y="1851153"/>
            <a:ext cx="968383" cy="1640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4219FCD-76E8-43A4-ACFE-D0AB462B40B4}"/>
              </a:ext>
            </a:extLst>
          </p:cNvPr>
          <p:cNvSpPr/>
          <p:nvPr/>
        </p:nvSpPr>
        <p:spPr>
          <a:xfrm>
            <a:off x="1799712" y="2093637"/>
            <a:ext cx="968383" cy="1640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62FFA71-18AF-4D7E-A8D9-06483E973EA8}"/>
              </a:ext>
            </a:extLst>
          </p:cNvPr>
          <p:cNvSpPr/>
          <p:nvPr/>
        </p:nvSpPr>
        <p:spPr>
          <a:xfrm>
            <a:off x="1799712" y="2336121"/>
            <a:ext cx="968383" cy="1640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2F836B49-B09A-449D-B98E-BAB959F19F0D}"/>
              </a:ext>
            </a:extLst>
          </p:cNvPr>
          <p:cNvSpPr/>
          <p:nvPr/>
        </p:nvSpPr>
        <p:spPr>
          <a:xfrm rot="5400000">
            <a:off x="3900197" y="1986548"/>
            <a:ext cx="307910" cy="25255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689D8C55-2AEB-4169-86CF-EDA0AFCB15FD}"/>
              </a:ext>
            </a:extLst>
          </p:cNvPr>
          <p:cNvSpPr/>
          <p:nvPr/>
        </p:nvSpPr>
        <p:spPr>
          <a:xfrm rot="5400000">
            <a:off x="3900197" y="2373937"/>
            <a:ext cx="307910" cy="25255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3D588290-4402-4013-A381-753407C57875}"/>
              </a:ext>
            </a:extLst>
          </p:cNvPr>
          <p:cNvSpPr/>
          <p:nvPr/>
        </p:nvSpPr>
        <p:spPr>
          <a:xfrm rot="5400000">
            <a:off x="3904863" y="2761326"/>
            <a:ext cx="307910" cy="25255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806C6D-5908-4553-A0F6-617685AA8825}"/>
              </a:ext>
            </a:extLst>
          </p:cNvPr>
          <p:cNvSpPr txBox="1"/>
          <p:nvPr/>
        </p:nvSpPr>
        <p:spPr>
          <a:xfrm>
            <a:off x="2810492" y="108077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(1)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53F12C-D191-4CDD-8729-232232B415B1}"/>
              </a:ext>
            </a:extLst>
          </p:cNvPr>
          <p:cNvSpPr txBox="1"/>
          <p:nvPr/>
        </p:nvSpPr>
        <p:spPr>
          <a:xfrm>
            <a:off x="1176828" y="159928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(2)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6A18EE-7DF7-41AC-9230-2195FDA6ACAF}"/>
              </a:ext>
            </a:extLst>
          </p:cNvPr>
          <p:cNvSpPr txBox="1"/>
          <p:nvPr/>
        </p:nvSpPr>
        <p:spPr>
          <a:xfrm>
            <a:off x="4241900" y="270402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(3)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CD1A91-C8DF-482C-9E88-3E8309A7F195}"/>
              </a:ext>
            </a:extLst>
          </p:cNvPr>
          <p:cNvSpPr txBox="1"/>
          <p:nvPr/>
        </p:nvSpPr>
        <p:spPr>
          <a:xfrm>
            <a:off x="6214188" y="1617513"/>
            <a:ext cx="3546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/>
              <a:t>보유 </a:t>
            </a:r>
            <a:r>
              <a:rPr lang="ko-KR" altLang="en-US" dirty="0" err="1"/>
              <a:t>현금량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트럭 게이지 진행도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상대 캐릭터 위치 네비게이션</a:t>
            </a:r>
          </a:p>
        </p:txBody>
      </p:sp>
    </p:spTree>
    <p:extLst>
      <p:ext uri="{BB962C8B-B14F-4D97-AF65-F5344CB8AC3E}">
        <p14:creationId xmlns:p14="http://schemas.microsoft.com/office/powerpoint/2010/main" val="91824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F77532-4E08-4A4E-ABDB-191089A7E9CF}"/>
              </a:ext>
            </a:extLst>
          </p:cNvPr>
          <p:cNvSpPr/>
          <p:nvPr/>
        </p:nvSpPr>
        <p:spPr>
          <a:xfrm>
            <a:off x="1782147" y="951722"/>
            <a:ext cx="2399783" cy="48808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D5831D-5EF9-49CA-B383-E3E8F61A8DF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2F19F74-3EBB-4939-949B-7680D346B8E1}"/>
                </a:ext>
              </a:extLst>
            </p:cNvPr>
            <p:cNvSpPr/>
            <p:nvPr/>
          </p:nvSpPr>
          <p:spPr>
            <a:xfrm>
              <a:off x="0" y="0"/>
              <a:ext cx="12192000" cy="252550"/>
            </a:xfrm>
            <a:prstGeom prst="rect">
              <a:avLst/>
            </a:prstGeom>
            <a:solidFill>
              <a:srgbClr val="E95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3D3A94-8525-4045-A3BD-F45D858EFD48}"/>
                </a:ext>
              </a:extLst>
            </p:cNvPr>
            <p:cNvSpPr/>
            <p:nvPr/>
          </p:nvSpPr>
          <p:spPr>
            <a:xfrm>
              <a:off x="0" y="6605450"/>
              <a:ext cx="3045600" cy="252550"/>
            </a:xfrm>
            <a:prstGeom prst="rect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2E51C5-413E-4839-AA11-184C4E0DE0D9}"/>
                </a:ext>
              </a:extLst>
            </p:cNvPr>
            <p:cNvSpPr/>
            <p:nvPr/>
          </p:nvSpPr>
          <p:spPr>
            <a:xfrm>
              <a:off x="3050400" y="6605450"/>
              <a:ext cx="3045600" cy="252550"/>
            </a:xfrm>
            <a:prstGeom prst="rect">
              <a:avLst/>
            </a:prstGeom>
            <a:solidFill>
              <a:srgbClr val="7E2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42569BA-CE4D-48A4-A814-B53B8962695C}"/>
                </a:ext>
              </a:extLst>
            </p:cNvPr>
            <p:cNvSpPr/>
            <p:nvPr/>
          </p:nvSpPr>
          <p:spPr>
            <a:xfrm>
              <a:off x="6096000" y="6605450"/>
              <a:ext cx="3045600" cy="252550"/>
            </a:xfrm>
            <a:prstGeom prst="rect">
              <a:avLst/>
            </a:prstGeom>
            <a:solidFill>
              <a:srgbClr val="0E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8F1870D-D4D0-4AF2-A443-22A42176AA96}"/>
                </a:ext>
              </a:extLst>
            </p:cNvPr>
            <p:cNvSpPr/>
            <p:nvPr/>
          </p:nvSpPr>
          <p:spPr>
            <a:xfrm>
              <a:off x="9146400" y="6605450"/>
              <a:ext cx="3045600" cy="2525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A993F7-766D-4628-8EE5-15711B5FCE87}"/>
              </a:ext>
            </a:extLst>
          </p:cNvPr>
          <p:cNvSpPr txBox="1"/>
          <p:nvPr/>
        </p:nvSpPr>
        <p:spPr>
          <a:xfrm>
            <a:off x="265793" y="55774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클리어 화면</a:t>
            </a:r>
            <a:endParaRPr lang="en-US" altLang="ko-KR" dirty="0"/>
          </a:p>
          <a:p>
            <a:r>
              <a:rPr lang="ko-KR" altLang="en-US" dirty="0"/>
              <a:t>승리 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62A434-CF8F-4A3E-B274-53C6C3ABAF26}"/>
              </a:ext>
            </a:extLst>
          </p:cNvPr>
          <p:cNvSpPr/>
          <p:nvPr/>
        </p:nvSpPr>
        <p:spPr>
          <a:xfrm>
            <a:off x="1800483" y="1522992"/>
            <a:ext cx="2399783" cy="793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레벨 클리어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7CD212B-6966-4862-9C8B-78CCA07DAC27}"/>
              </a:ext>
            </a:extLst>
          </p:cNvPr>
          <p:cNvSpPr/>
          <p:nvPr/>
        </p:nvSpPr>
        <p:spPr>
          <a:xfrm>
            <a:off x="2543175" y="2505169"/>
            <a:ext cx="914400" cy="1399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해금</a:t>
            </a:r>
            <a:endParaRPr lang="en-US" altLang="ko-KR" sz="1600" dirty="0"/>
          </a:p>
          <a:p>
            <a:pPr algn="ctr"/>
            <a:r>
              <a:rPr lang="ko-KR" altLang="en-US" sz="1600" dirty="0"/>
              <a:t>캐릭터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008C790-9A40-4B9B-9D45-E42F298A834F}"/>
              </a:ext>
            </a:extLst>
          </p:cNvPr>
          <p:cNvSpPr/>
          <p:nvPr/>
        </p:nvSpPr>
        <p:spPr>
          <a:xfrm>
            <a:off x="2286582" y="4051948"/>
            <a:ext cx="1427584" cy="5675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AA2B20-7E5B-4D97-9FB7-06125349B007}"/>
              </a:ext>
            </a:extLst>
          </p:cNvPr>
          <p:cNvSpPr/>
          <p:nvPr/>
        </p:nvSpPr>
        <p:spPr>
          <a:xfrm>
            <a:off x="2383126" y="5388343"/>
            <a:ext cx="1324947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배너 광고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BEFA04-5D5B-4BC3-B9A3-49CCBB11839D}"/>
              </a:ext>
            </a:extLst>
          </p:cNvPr>
          <p:cNvSpPr txBox="1"/>
          <p:nvPr/>
        </p:nvSpPr>
        <p:spPr>
          <a:xfrm>
            <a:off x="2530632" y="480637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넘어가기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E5222A-7C1E-4D08-8415-93675C61A5DD}"/>
              </a:ext>
            </a:extLst>
          </p:cNvPr>
          <p:cNvSpPr/>
          <p:nvPr/>
        </p:nvSpPr>
        <p:spPr>
          <a:xfrm>
            <a:off x="3226397" y="1166326"/>
            <a:ext cx="771787" cy="254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8A7939F-7297-440D-91F3-ADFEA6C01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76" y="1151082"/>
            <a:ext cx="263519" cy="2694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AC14DE3-33E8-4392-AFCC-C43131A14055}"/>
              </a:ext>
            </a:extLst>
          </p:cNvPr>
          <p:cNvSpPr txBox="1"/>
          <p:nvPr/>
        </p:nvSpPr>
        <p:spPr>
          <a:xfrm>
            <a:off x="3362238" y="108513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(1)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51B0B7-6F39-48F4-A09B-F1DD1520A9F4}"/>
              </a:ext>
            </a:extLst>
          </p:cNvPr>
          <p:cNvSpPr txBox="1"/>
          <p:nvPr/>
        </p:nvSpPr>
        <p:spPr>
          <a:xfrm>
            <a:off x="3563709" y="180373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(2)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CEA926-46A9-4475-AF0E-13EDAC34F19F}"/>
              </a:ext>
            </a:extLst>
          </p:cNvPr>
          <p:cNvSpPr txBox="1"/>
          <p:nvPr/>
        </p:nvSpPr>
        <p:spPr>
          <a:xfrm>
            <a:off x="3242823" y="306259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(3)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FD6370-6B1F-4CC5-8299-98995B8BDFFC}"/>
              </a:ext>
            </a:extLst>
          </p:cNvPr>
          <p:cNvSpPr txBox="1"/>
          <p:nvPr/>
        </p:nvSpPr>
        <p:spPr>
          <a:xfrm>
            <a:off x="3327460" y="415544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(4)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CBC641-D0CD-4CE3-960B-610E32A557C6}"/>
              </a:ext>
            </a:extLst>
          </p:cNvPr>
          <p:cNvSpPr txBox="1"/>
          <p:nvPr/>
        </p:nvSpPr>
        <p:spPr>
          <a:xfrm>
            <a:off x="3321495" y="476231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(5)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05D88-374E-41DE-8743-C3960D145379}"/>
              </a:ext>
            </a:extLst>
          </p:cNvPr>
          <p:cNvSpPr txBox="1"/>
          <p:nvPr/>
        </p:nvSpPr>
        <p:spPr>
          <a:xfrm>
            <a:off x="3462324" y="538834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(6)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EDF1C8-2B99-4E6E-AC90-DE3FAAAB8EEF}"/>
              </a:ext>
            </a:extLst>
          </p:cNvPr>
          <p:cNvSpPr txBox="1"/>
          <p:nvPr/>
        </p:nvSpPr>
        <p:spPr>
          <a:xfrm>
            <a:off x="6214188" y="1617513"/>
            <a:ext cx="5061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/>
              <a:t>보유 </a:t>
            </a:r>
            <a:r>
              <a:rPr lang="ko-KR" altLang="en-US" dirty="0" err="1"/>
              <a:t>재화량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레벨 클리어 팝업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해금 캐릭터 진행도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해금 캐릭터 바로 받기 </a:t>
            </a:r>
            <a:r>
              <a:rPr lang="en-US" altLang="ko-KR" dirty="0"/>
              <a:t>(</a:t>
            </a:r>
            <a:r>
              <a:rPr lang="ko-KR" altLang="en-US" dirty="0"/>
              <a:t>광고 시청 후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넘어가기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배너광고</a:t>
            </a:r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/>
          </a:p>
          <a:p>
            <a:r>
              <a:rPr lang="ko-KR" altLang="en-US" dirty="0"/>
              <a:t>레벨 클리어 화면으로 전환 시 </a:t>
            </a:r>
            <a:r>
              <a:rPr lang="ko-KR" altLang="en-US" dirty="0" err="1"/>
              <a:t>좌상단</a:t>
            </a:r>
            <a:r>
              <a:rPr lang="ko-KR" altLang="en-US" dirty="0"/>
              <a:t> </a:t>
            </a:r>
            <a:r>
              <a:rPr lang="ko-KR" altLang="en-US" dirty="0" err="1"/>
              <a:t>재화량이</a:t>
            </a:r>
            <a:endParaRPr lang="en-US" altLang="ko-KR" dirty="0"/>
          </a:p>
          <a:p>
            <a:r>
              <a:rPr lang="ko-KR" altLang="en-US" dirty="0"/>
              <a:t>실시간 변경됨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7696B5-E05F-429C-8EDA-FB31659533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7" t="6902" r="38434" b="-2207"/>
          <a:stretch/>
        </p:blipFill>
        <p:spPr>
          <a:xfrm>
            <a:off x="1522800" y="493160"/>
            <a:ext cx="2961314" cy="611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8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B54A6BB-B7C4-4DBB-A1F1-47CC6C2892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FA853E0-FAC8-4F8B-BC18-095EA99275FA}"/>
                </a:ext>
              </a:extLst>
            </p:cNvPr>
            <p:cNvSpPr/>
            <p:nvPr/>
          </p:nvSpPr>
          <p:spPr>
            <a:xfrm>
              <a:off x="0" y="0"/>
              <a:ext cx="12192000" cy="252550"/>
            </a:xfrm>
            <a:prstGeom prst="rect">
              <a:avLst/>
            </a:prstGeom>
            <a:solidFill>
              <a:srgbClr val="E95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C8E6FCA-094E-4201-8008-2E30B9EF596F}"/>
                </a:ext>
              </a:extLst>
            </p:cNvPr>
            <p:cNvSpPr/>
            <p:nvPr/>
          </p:nvSpPr>
          <p:spPr>
            <a:xfrm>
              <a:off x="0" y="6605450"/>
              <a:ext cx="3045600" cy="252550"/>
            </a:xfrm>
            <a:prstGeom prst="rect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4D84BC4-4A4E-4AF2-A385-752E4BBF9728}"/>
                </a:ext>
              </a:extLst>
            </p:cNvPr>
            <p:cNvSpPr/>
            <p:nvPr/>
          </p:nvSpPr>
          <p:spPr>
            <a:xfrm>
              <a:off x="3050400" y="6605450"/>
              <a:ext cx="3045600" cy="252550"/>
            </a:xfrm>
            <a:prstGeom prst="rect">
              <a:avLst/>
            </a:prstGeom>
            <a:solidFill>
              <a:srgbClr val="7E2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82F03AE-2438-4577-89B3-617CDDE96B16}"/>
                </a:ext>
              </a:extLst>
            </p:cNvPr>
            <p:cNvSpPr/>
            <p:nvPr/>
          </p:nvSpPr>
          <p:spPr>
            <a:xfrm>
              <a:off x="6096000" y="6605450"/>
              <a:ext cx="3045600" cy="252550"/>
            </a:xfrm>
            <a:prstGeom prst="rect">
              <a:avLst/>
            </a:prstGeom>
            <a:solidFill>
              <a:srgbClr val="0E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158C456-F970-4C3A-890D-108E04C9C8BF}"/>
                </a:ext>
              </a:extLst>
            </p:cNvPr>
            <p:cNvSpPr/>
            <p:nvPr/>
          </p:nvSpPr>
          <p:spPr>
            <a:xfrm>
              <a:off x="9146400" y="6605450"/>
              <a:ext cx="3045600" cy="2525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9F4F337-9FC7-434F-8C62-08B0736D93CF}"/>
              </a:ext>
            </a:extLst>
          </p:cNvPr>
          <p:cNvSpPr txBox="1"/>
          <p:nvPr/>
        </p:nvSpPr>
        <p:spPr>
          <a:xfrm>
            <a:off x="265793" y="55774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클리어 화면</a:t>
            </a:r>
            <a:endParaRPr lang="en-US" altLang="ko-KR" dirty="0"/>
          </a:p>
          <a:p>
            <a:r>
              <a:rPr lang="ko-KR" altLang="en-US" dirty="0"/>
              <a:t>패배 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44CD4F-F479-4D19-8F63-19B6C977631E}"/>
              </a:ext>
            </a:extLst>
          </p:cNvPr>
          <p:cNvSpPr/>
          <p:nvPr/>
        </p:nvSpPr>
        <p:spPr>
          <a:xfrm>
            <a:off x="1782147" y="951722"/>
            <a:ext cx="2399783" cy="48808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4C72BD-B8B0-485E-9A63-9501D909F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7" t="6902" r="38434" b="-2207"/>
          <a:stretch/>
        </p:blipFill>
        <p:spPr>
          <a:xfrm>
            <a:off x="1522800" y="493160"/>
            <a:ext cx="2961314" cy="6112290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2D131F6-2068-4D9D-A06F-EF5FB2747FC6}"/>
              </a:ext>
            </a:extLst>
          </p:cNvPr>
          <p:cNvSpPr/>
          <p:nvPr/>
        </p:nvSpPr>
        <p:spPr>
          <a:xfrm>
            <a:off x="3226397" y="1166326"/>
            <a:ext cx="771787" cy="254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233A470-A954-4ADA-83F4-6968E78B3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76" y="1151082"/>
            <a:ext cx="263519" cy="269454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E38C19D-F122-434A-A969-CE66FEB1F9F3}"/>
              </a:ext>
            </a:extLst>
          </p:cNvPr>
          <p:cNvSpPr/>
          <p:nvPr/>
        </p:nvSpPr>
        <p:spPr>
          <a:xfrm>
            <a:off x="1800483" y="1522992"/>
            <a:ext cx="2399783" cy="7931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레벨 실패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39C6EB8-FE4F-4F77-9169-D3F74B7D7C2E}"/>
              </a:ext>
            </a:extLst>
          </p:cNvPr>
          <p:cNvSpPr/>
          <p:nvPr/>
        </p:nvSpPr>
        <p:spPr>
          <a:xfrm>
            <a:off x="2543175" y="2505169"/>
            <a:ext cx="914400" cy="1399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해금</a:t>
            </a:r>
            <a:endParaRPr lang="en-US" altLang="ko-KR" sz="1600" dirty="0"/>
          </a:p>
          <a:p>
            <a:pPr algn="ctr"/>
            <a:r>
              <a:rPr lang="ko-KR" altLang="en-US" sz="1600" dirty="0"/>
              <a:t>캐릭터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F5770F0-0B84-4B4D-ABC5-14C4CE2C2162}"/>
              </a:ext>
            </a:extLst>
          </p:cNvPr>
          <p:cNvSpPr/>
          <p:nvPr/>
        </p:nvSpPr>
        <p:spPr>
          <a:xfrm>
            <a:off x="2286582" y="4051948"/>
            <a:ext cx="1427584" cy="5675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04F03-07D3-4E21-826E-8D14CDA22FA5}"/>
              </a:ext>
            </a:extLst>
          </p:cNvPr>
          <p:cNvSpPr txBox="1"/>
          <p:nvPr/>
        </p:nvSpPr>
        <p:spPr>
          <a:xfrm>
            <a:off x="2530632" y="480637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다시하기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C19644-319C-4DAF-914F-DFF99A03C1FE}"/>
              </a:ext>
            </a:extLst>
          </p:cNvPr>
          <p:cNvSpPr/>
          <p:nvPr/>
        </p:nvSpPr>
        <p:spPr>
          <a:xfrm>
            <a:off x="2383126" y="5388343"/>
            <a:ext cx="1324947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배너 광고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CA94E9-BE16-4DE2-A4BB-6889DDF27BDD}"/>
              </a:ext>
            </a:extLst>
          </p:cNvPr>
          <p:cNvSpPr txBox="1"/>
          <p:nvPr/>
        </p:nvSpPr>
        <p:spPr>
          <a:xfrm>
            <a:off x="3362238" y="108513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(1)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ED8198-C1AF-4AE4-92B4-60F392CA0153}"/>
              </a:ext>
            </a:extLst>
          </p:cNvPr>
          <p:cNvSpPr txBox="1"/>
          <p:nvPr/>
        </p:nvSpPr>
        <p:spPr>
          <a:xfrm>
            <a:off x="3563709" y="180373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(2)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A4AA6B-E3D5-425B-A960-A9722CCDCA21}"/>
              </a:ext>
            </a:extLst>
          </p:cNvPr>
          <p:cNvSpPr txBox="1"/>
          <p:nvPr/>
        </p:nvSpPr>
        <p:spPr>
          <a:xfrm>
            <a:off x="3242823" y="306259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(3)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685045-6FEA-4205-8DA7-5FBCA1FEDD77}"/>
              </a:ext>
            </a:extLst>
          </p:cNvPr>
          <p:cNvSpPr txBox="1"/>
          <p:nvPr/>
        </p:nvSpPr>
        <p:spPr>
          <a:xfrm>
            <a:off x="3327460" y="415544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(4)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B8F3E4-D1AB-472E-94FF-9F3F128F3D1C}"/>
              </a:ext>
            </a:extLst>
          </p:cNvPr>
          <p:cNvSpPr txBox="1"/>
          <p:nvPr/>
        </p:nvSpPr>
        <p:spPr>
          <a:xfrm>
            <a:off x="3321495" y="476231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(5)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3BC7A5-1EEC-4E1A-81A6-182FC306AAF1}"/>
              </a:ext>
            </a:extLst>
          </p:cNvPr>
          <p:cNvSpPr txBox="1"/>
          <p:nvPr/>
        </p:nvSpPr>
        <p:spPr>
          <a:xfrm>
            <a:off x="3462324" y="538834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(6)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5EEEC8-B4C1-44FE-BD0A-4D0C707D5F37}"/>
              </a:ext>
            </a:extLst>
          </p:cNvPr>
          <p:cNvSpPr txBox="1"/>
          <p:nvPr/>
        </p:nvSpPr>
        <p:spPr>
          <a:xfrm>
            <a:off x="6214188" y="1617513"/>
            <a:ext cx="5061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/>
              <a:t>보유 </a:t>
            </a:r>
            <a:r>
              <a:rPr lang="ko-KR" altLang="en-US" dirty="0" err="1"/>
              <a:t>재화량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레벨 실패 팝업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해금 캐릭터 진행도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레벨 넘기기 </a:t>
            </a:r>
            <a:r>
              <a:rPr lang="en-US" altLang="ko-KR" dirty="0"/>
              <a:t>(</a:t>
            </a:r>
            <a:r>
              <a:rPr lang="ko-KR" altLang="en-US" dirty="0"/>
              <a:t>광고 시청 후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다시하기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배너광고</a:t>
            </a:r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/>
          </a:p>
          <a:p>
            <a:r>
              <a:rPr lang="ko-KR" altLang="en-US" dirty="0"/>
              <a:t>레벨 클리어 화면으로 전환 시 </a:t>
            </a:r>
            <a:r>
              <a:rPr lang="ko-KR" altLang="en-US" dirty="0" err="1"/>
              <a:t>좌상단</a:t>
            </a:r>
            <a:r>
              <a:rPr lang="ko-KR" altLang="en-US" dirty="0"/>
              <a:t> </a:t>
            </a:r>
            <a:r>
              <a:rPr lang="ko-KR" altLang="en-US" dirty="0" err="1"/>
              <a:t>재화량이</a:t>
            </a:r>
            <a:endParaRPr lang="en-US" altLang="ko-KR" dirty="0"/>
          </a:p>
          <a:p>
            <a:r>
              <a:rPr lang="ko-KR" altLang="en-US" dirty="0"/>
              <a:t>실시간 변경됨</a:t>
            </a:r>
          </a:p>
        </p:txBody>
      </p:sp>
    </p:spTree>
    <p:extLst>
      <p:ext uri="{BB962C8B-B14F-4D97-AF65-F5344CB8AC3E}">
        <p14:creationId xmlns:p14="http://schemas.microsoft.com/office/powerpoint/2010/main" val="245424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B54A6BB-B7C4-4DBB-A1F1-47CC6C2892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FA853E0-FAC8-4F8B-BC18-095EA99275FA}"/>
                </a:ext>
              </a:extLst>
            </p:cNvPr>
            <p:cNvSpPr/>
            <p:nvPr/>
          </p:nvSpPr>
          <p:spPr>
            <a:xfrm>
              <a:off x="0" y="0"/>
              <a:ext cx="12192000" cy="252550"/>
            </a:xfrm>
            <a:prstGeom prst="rect">
              <a:avLst/>
            </a:prstGeom>
            <a:solidFill>
              <a:srgbClr val="E95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C8E6FCA-094E-4201-8008-2E30B9EF596F}"/>
                </a:ext>
              </a:extLst>
            </p:cNvPr>
            <p:cNvSpPr/>
            <p:nvPr/>
          </p:nvSpPr>
          <p:spPr>
            <a:xfrm>
              <a:off x="0" y="6605450"/>
              <a:ext cx="3045600" cy="252550"/>
            </a:xfrm>
            <a:prstGeom prst="rect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4D84BC4-4A4E-4AF2-A385-752E4BBF9728}"/>
                </a:ext>
              </a:extLst>
            </p:cNvPr>
            <p:cNvSpPr/>
            <p:nvPr/>
          </p:nvSpPr>
          <p:spPr>
            <a:xfrm>
              <a:off x="3050400" y="6605450"/>
              <a:ext cx="3045600" cy="252550"/>
            </a:xfrm>
            <a:prstGeom prst="rect">
              <a:avLst/>
            </a:prstGeom>
            <a:solidFill>
              <a:srgbClr val="7E2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82F03AE-2438-4577-89B3-617CDDE96B16}"/>
                </a:ext>
              </a:extLst>
            </p:cNvPr>
            <p:cNvSpPr/>
            <p:nvPr/>
          </p:nvSpPr>
          <p:spPr>
            <a:xfrm>
              <a:off x="6096000" y="6605450"/>
              <a:ext cx="3045600" cy="252550"/>
            </a:xfrm>
            <a:prstGeom prst="rect">
              <a:avLst/>
            </a:prstGeom>
            <a:solidFill>
              <a:srgbClr val="0E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158C456-F970-4C3A-890D-108E04C9C8BF}"/>
                </a:ext>
              </a:extLst>
            </p:cNvPr>
            <p:cNvSpPr/>
            <p:nvPr/>
          </p:nvSpPr>
          <p:spPr>
            <a:xfrm>
              <a:off x="9146400" y="6605450"/>
              <a:ext cx="3045600" cy="2525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9A206B8-9149-4FD1-AB89-F24FE6AA36C4}"/>
              </a:ext>
            </a:extLst>
          </p:cNvPr>
          <p:cNvSpPr txBox="1"/>
          <p:nvPr/>
        </p:nvSpPr>
        <p:spPr>
          <a:xfrm>
            <a:off x="265793" y="5577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F9BE67-F5EF-4F22-8820-569486911640}"/>
              </a:ext>
            </a:extLst>
          </p:cNvPr>
          <p:cNvSpPr/>
          <p:nvPr/>
        </p:nvSpPr>
        <p:spPr>
          <a:xfrm>
            <a:off x="1782147" y="951722"/>
            <a:ext cx="2399783" cy="48808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0E3A2F-EEAE-4217-8A29-0B5E673E466F}"/>
              </a:ext>
            </a:extLst>
          </p:cNvPr>
          <p:cNvSpPr/>
          <p:nvPr/>
        </p:nvSpPr>
        <p:spPr>
          <a:xfrm>
            <a:off x="2383126" y="5388343"/>
            <a:ext cx="1324947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배너 광고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E6A7836-41AA-40C6-AEC2-312515C41A10}"/>
              </a:ext>
            </a:extLst>
          </p:cNvPr>
          <p:cNvSpPr/>
          <p:nvPr/>
        </p:nvSpPr>
        <p:spPr>
          <a:xfrm>
            <a:off x="3226397" y="1166326"/>
            <a:ext cx="771787" cy="254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8E0E864-6BF6-40C5-9E44-663DC2F9C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76" y="1151082"/>
            <a:ext cx="263519" cy="2694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9BF2AD-DFFF-453A-B2C9-01080C5EFFEE}"/>
              </a:ext>
            </a:extLst>
          </p:cNvPr>
          <p:cNvSpPr txBox="1"/>
          <p:nvPr/>
        </p:nvSpPr>
        <p:spPr>
          <a:xfrm>
            <a:off x="3362238" y="108513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(1)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F88A350-4F22-4B79-B97D-635FB7485086}"/>
              </a:ext>
            </a:extLst>
          </p:cNvPr>
          <p:cNvSpPr/>
          <p:nvPr/>
        </p:nvSpPr>
        <p:spPr>
          <a:xfrm>
            <a:off x="1932196" y="2042552"/>
            <a:ext cx="644813" cy="643135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FFD22EF-E358-47F7-90C8-3D790211BF5D}"/>
              </a:ext>
            </a:extLst>
          </p:cNvPr>
          <p:cNvSpPr/>
          <p:nvPr/>
        </p:nvSpPr>
        <p:spPr>
          <a:xfrm flipH="1">
            <a:off x="1932196" y="1174416"/>
            <a:ext cx="278567" cy="2814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5AD506E-8E3D-4E0C-8B51-67036A96BBB9}"/>
              </a:ext>
            </a:extLst>
          </p:cNvPr>
          <p:cNvGrpSpPr/>
          <p:nvPr/>
        </p:nvGrpSpPr>
        <p:grpSpPr>
          <a:xfrm>
            <a:off x="3423738" y="2042552"/>
            <a:ext cx="644813" cy="643135"/>
            <a:chOff x="6885396" y="1724458"/>
            <a:chExt cx="644813" cy="643135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7BA3016-F585-4203-A6BE-8DAF9CD0F951}"/>
                </a:ext>
              </a:extLst>
            </p:cNvPr>
            <p:cNvSpPr/>
            <p:nvPr/>
          </p:nvSpPr>
          <p:spPr>
            <a:xfrm>
              <a:off x="6885396" y="1724458"/>
              <a:ext cx="644813" cy="643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F0D9EC4-C5D9-44B6-B496-677DE9614F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20" r="25509"/>
            <a:stretch/>
          </p:blipFill>
          <p:spPr>
            <a:xfrm>
              <a:off x="6960637" y="1744097"/>
              <a:ext cx="503853" cy="596909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54F2EE-5402-402F-93AC-16D9E621821F}"/>
              </a:ext>
            </a:extLst>
          </p:cNvPr>
          <p:cNvGrpSpPr/>
          <p:nvPr/>
        </p:nvGrpSpPr>
        <p:grpSpPr>
          <a:xfrm>
            <a:off x="2677968" y="2042552"/>
            <a:ext cx="644813" cy="643135"/>
            <a:chOff x="6885396" y="1724458"/>
            <a:chExt cx="644813" cy="643135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4F9F595C-BCFE-4EAA-A288-BFF6C743784E}"/>
                </a:ext>
              </a:extLst>
            </p:cNvPr>
            <p:cNvSpPr/>
            <p:nvPr/>
          </p:nvSpPr>
          <p:spPr>
            <a:xfrm>
              <a:off x="6885396" y="1724458"/>
              <a:ext cx="644813" cy="643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D1C51DCF-5A30-4098-BF07-DB2BB114F1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20" r="25509"/>
            <a:stretch/>
          </p:blipFill>
          <p:spPr>
            <a:xfrm>
              <a:off x="6960637" y="1744097"/>
              <a:ext cx="503853" cy="596909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7754CE0-D929-40D1-8F49-395F4AD993AB}"/>
              </a:ext>
            </a:extLst>
          </p:cNvPr>
          <p:cNvGrpSpPr/>
          <p:nvPr/>
        </p:nvGrpSpPr>
        <p:grpSpPr>
          <a:xfrm>
            <a:off x="3423739" y="2042552"/>
            <a:ext cx="644813" cy="643135"/>
            <a:chOff x="6885396" y="1724458"/>
            <a:chExt cx="644813" cy="643135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D0D7484-1A9F-47AB-90B8-859764EA3802}"/>
                </a:ext>
              </a:extLst>
            </p:cNvPr>
            <p:cNvSpPr/>
            <p:nvPr/>
          </p:nvSpPr>
          <p:spPr>
            <a:xfrm>
              <a:off x="6885396" y="1724458"/>
              <a:ext cx="644813" cy="643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C5B514B-9DB5-4019-89C6-1211BBA89B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20" r="25509"/>
            <a:stretch/>
          </p:blipFill>
          <p:spPr>
            <a:xfrm>
              <a:off x="6960637" y="1744097"/>
              <a:ext cx="503853" cy="596909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C4190A5-9E28-426D-9A88-3D91A1AD5B7C}"/>
              </a:ext>
            </a:extLst>
          </p:cNvPr>
          <p:cNvGrpSpPr/>
          <p:nvPr/>
        </p:nvGrpSpPr>
        <p:grpSpPr>
          <a:xfrm>
            <a:off x="1932196" y="2786897"/>
            <a:ext cx="644813" cy="643135"/>
            <a:chOff x="6885396" y="1724458"/>
            <a:chExt cx="644813" cy="643135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53A218D-C541-4381-89D2-8939C47B2408}"/>
                </a:ext>
              </a:extLst>
            </p:cNvPr>
            <p:cNvSpPr/>
            <p:nvPr/>
          </p:nvSpPr>
          <p:spPr>
            <a:xfrm>
              <a:off x="6885396" y="1724458"/>
              <a:ext cx="644813" cy="643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FBEDE51A-28A5-4ADD-8908-AB0D1C0D1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20" r="25509"/>
            <a:stretch/>
          </p:blipFill>
          <p:spPr>
            <a:xfrm>
              <a:off x="6960637" y="1744097"/>
              <a:ext cx="503853" cy="596909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E7AF135-240C-46C8-A377-C9CA2B6A99D6}"/>
              </a:ext>
            </a:extLst>
          </p:cNvPr>
          <p:cNvGrpSpPr/>
          <p:nvPr/>
        </p:nvGrpSpPr>
        <p:grpSpPr>
          <a:xfrm>
            <a:off x="2677968" y="2786897"/>
            <a:ext cx="644813" cy="643135"/>
            <a:chOff x="6885396" y="1724458"/>
            <a:chExt cx="644813" cy="643135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D86DD77-1461-49D5-B211-51ABF5C0D58D}"/>
                </a:ext>
              </a:extLst>
            </p:cNvPr>
            <p:cNvSpPr/>
            <p:nvPr/>
          </p:nvSpPr>
          <p:spPr>
            <a:xfrm>
              <a:off x="6885396" y="1724458"/>
              <a:ext cx="644813" cy="643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49E4F52-C09B-4743-A65A-F3B5CEE5F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20" r="25509"/>
            <a:stretch/>
          </p:blipFill>
          <p:spPr>
            <a:xfrm>
              <a:off x="6960637" y="1744097"/>
              <a:ext cx="503853" cy="596909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758817F-7D08-4A57-8A13-394B554C0033}"/>
              </a:ext>
            </a:extLst>
          </p:cNvPr>
          <p:cNvGrpSpPr/>
          <p:nvPr/>
        </p:nvGrpSpPr>
        <p:grpSpPr>
          <a:xfrm>
            <a:off x="3423739" y="2786897"/>
            <a:ext cx="644813" cy="643135"/>
            <a:chOff x="6885396" y="1724458"/>
            <a:chExt cx="644813" cy="643135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B2CFC7EF-441F-4B79-87F4-1356FC7147D8}"/>
                </a:ext>
              </a:extLst>
            </p:cNvPr>
            <p:cNvSpPr/>
            <p:nvPr/>
          </p:nvSpPr>
          <p:spPr>
            <a:xfrm>
              <a:off x="6885396" y="1724458"/>
              <a:ext cx="644813" cy="643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6B75A93F-A2B8-46E8-B1D2-30FDF51CE8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20" r="25509"/>
            <a:stretch/>
          </p:blipFill>
          <p:spPr>
            <a:xfrm>
              <a:off x="6960637" y="1744097"/>
              <a:ext cx="503853" cy="596909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2E4FCD5-F81F-4619-8665-1CAD337D1322}"/>
              </a:ext>
            </a:extLst>
          </p:cNvPr>
          <p:cNvGrpSpPr/>
          <p:nvPr/>
        </p:nvGrpSpPr>
        <p:grpSpPr>
          <a:xfrm>
            <a:off x="1932196" y="3543290"/>
            <a:ext cx="644813" cy="643135"/>
            <a:chOff x="6885396" y="1724458"/>
            <a:chExt cx="644813" cy="643135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73BA593-DE9A-429B-BD72-6A22ABCB4095}"/>
                </a:ext>
              </a:extLst>
            </p:cNvPr>
            <p:cNvSpPr/>
            <p:nvPr/>
          </p:nvSpPr>
          <p:spPr>
            <a:xfrm>
              <a:off x="6885396" y="1724458"/>
              <a:ext cx="644813" cy="643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4CE2B140-B721-413A-A0DF-80EAD7CF2B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20" r="25509"/>
            <a:stretch/>
          </p:blipFill>
          <p:spPr>
            <a:xfrm>
              <a:off x="6960637" y="1744097"/>
              <a:ext cx="503853" cy="596909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E63FCD-E589-4BE6-B94C-89971E0D9CA4}"/>
              </a:ext>
            </a:extLst>
          </p:cNvPr>
          <p:cNvGrpSpPr/>
          <p:nvPr/>
        </p:nvGrpSpPr>
        <p:grpSpPr>
          <a:xfrm>
            <a:off x="2677968" y="3543290"/>
            <a:ext cx="644813" cy="643135"/>
            <a:chOff x="6885396" y="1724458"/>
            <a:chExt cx="644813" cy="643135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9FDA3F2-A9D8-49B3-8CE9-23F9A0463A62}"/>
                </a:ext>
              </a:extLst>
            </p:cNvPr>
            <p:cNvSpPr/>
            <p:nvPr/>
          </p:nvSpPr>
          <p:spPr>
            <a:xfrm>
              <a:off x="6885396" y="1724458"/>
              <a:ext cx="644813" cy="643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3BDEC205-DAA0-4AF1-AC90-DA2B9A0A36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20" r="25509"/>
            <a:stretch/>
          </p:blipFill>
          <p:spPr>
            <a:xfrm>
              <a:off x="6960637" y="1744097"/>
              <a:ext cx="503853" cy="596909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DACE8A9-C7C5-4315-BDBE-293B629AF5A3}"/>
              </a:ext>
            </a:extLst>
          </p:cNvPr>
          <p:cNvGrpSpPr/>
          <p:nvPr/>
        </p:nvGrpSpPr>
        <p:grpSpPr>
          <a:xfrm>
            <a:off x="3423739" y="3543290"/>
            <a:ext cx="644813" cy="643135"/>
            <a:chOff x="6885396" y="1724458"/>
            <a:chExt cx="644813" cy="643135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C7AF9F60-FFA1-4E59-BACC-072D1CD83F90}"/>
                </a:ext>
              </a:extLst>
            </p:cNvPr>
            <p:cNvSpPr/>
            <p:nvPr/>
          </p:nvSpPr>
          <p:spPr>
            <a:xfrm>
              <a:off x="6885396" y="1724458"/>
              <a:ext cx="644813" cy="643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22065038-9439-41E6-AA0F-D42131B70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20" r="25509"/>
            <a:stretch/>
          </p:blipFill>
          <p:spPr>
            <a:xfrm>
              <a:off x="6960637" y="1744097"/>
              <a:ext cx="503853" cy="596909"/>
            </a:xfrm>
            <a:prstGeom prst="rect">
              <a:avLst/>
            </a:prstGeom>
          </p:spPr>
        </p:pic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1D5244-CB46-4A4A-A259-275DB8858058}"/>
              </a:ext>
            </a:extLst>
          </p:cNvPr>
          <p:cNvSpPr/>
          <p:nvPr/>
        </p:nvSpPr>
        <p:spPr>
          <a:xfrm>
            <a:off x="2017154" y="4299683"/>
            <a:ext cx="898089" cy="5056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열기</a:t>
            </a:r>
            <a:br>
              <a:rPr lang="en-US" altLang="ko-KR" sz="1400" dirty="0"/>
            </a:br>
            <a:r>
              <a:rPr lang="en-US" altLang="ko-KR" sz="1400" dirty="0"/>
              <a:t>500</a:t>
            </a:r>
            <a:endParaRPr lang="ko-KR" altLang="en-US" sz="14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A8D3BEC-6000-4AB5-B034-C99E07E05291}"/>
              </a:ext>
            </a:extLst>
          </p:cNvPr>
          <p:cNvSpPr/>
          <p:nvPr/>
        </p:nvSpPr>
        <p:spPr>
          <a:xfrm>
            <a:off x="3150250" y="4299683"/>
            <a:ext cx="898089" cy="5056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광고 </a:t>
            </a:r>
            <a:r>
              <a:rPr lang="en-US" altLang="ko-KR" sz="1400" dirty="0"/>
              <a:t>+500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0A7B2-239E-43B3-8624-9323762BD22F}"/>
              </a:ext>
            </a:extLst>
          </p:cNvPr>
          <p:cNvSpPr txBox="1"/>
          <p:nvPr/>
        </p:nvSpPr>
        <p:spPr>
          <a:xfrm>
            <a:off x="1997475" y="2183781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(2)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290793-56BE-491E-A85F-1747734623C8}"/>
              </a:ext>
            </a:extLst>
          </p:cNvPr>
          <p:cNvSpPr txBox="1"/>
          <p:nvPr/>
        </p:nvSpPr>
        <p:spPr>
          <a:xfrm>
            <a:off x="3041141" y="207433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(3)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B6B641-30F8-4344-9382-7CA085B5721B}"/>
              </a:ext>
            </a:extLst>
          </p:cNvPr>
          <p:cNvSpPr txBox="1"/>
          <p:nvPr/>
        </p:nvSpPr>
        <p:spPr>
          <a:xfrm>
            <a:off x="2510995" y="429327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(4)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DF03D-FA31-4582-BC20-017AFF1C1A6D}"/>
              </a:ext>
            </a:extLst>
          </p:cNvPr>
          <p:cNvSpPr txBox="1"/>
          <p:nvPr/>
        </p:nvSpPr>
        <p:spPr>
          <a:xfrm>
            <a:off x="3697502" y="426780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(5)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22D0BF-AEA4-49EB-9554-34D5AE6491FC}"/>
              </a:ext>
            </a:extLst>
          </p:cNvPr>
          <p:cNvSpPr txBox="1"/>
          <p:nvPr/>
        </p:nvSpPr>
        <p:spPr>
          <a:xfrm>
            <a:off x="3357080" y="534975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(6)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CF269C-647A-438B-A09D-4CB33D06D2D3}"/>
              </a:ext>
            </a:extLst>
          </p:cNvPr>
          <p:cNvSpPr txBox="1"/>
          <p:nvPr/>
        </p:nvSpPr>
        <p:spPr>
          <a:xfrm>
            <a:off x="6214188" y="1617513"/>
            <a:ext cx="26228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/>
              <a:t>보유 </a:t>
            </a:r>
            <a:r>
              <a:rPr lang="ko-KR" altLang="en-US" dirty="0" err="1"/>
              <a:t>재화량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해금된 </a:t>
            </a:r>
            <a:r>
              <a:rPr lang="ko-KR" altLang="en-US" dirty="0" err="1"/>
              <a:t>캐릭터칸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해금 안 된 </a:t>
            </a:r>
            <a:r>
              <a:rPr lang="ko-KR" altLang="en-US" dirty="0" err="1"/>
              <a:t>캐릭터칸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캐릭터 구매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광고 화면 이동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배너광고</a:t>
            </a:r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E115BA5-5DC2-48C0-A7F7-B4B0B81593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7" t="6902" r="38434" b="-2207"/>
          <a:stretch/>
        </p:blipFill>
        <p:spPr>
          <a:xfrm>
            <a:off x="1501381" y="487145"/>
            <a:ext cx="2961314" cy="611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7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C0E700-486D-4989-84A9-8991E6DB7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99" y="1184844"/>
            <a:ext cx="4843961" cy="448831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555A114-9287-409C-9A73-737BAE41B7B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393AFD5-9DE2-4471-AE49-B416C44E91FD}"/>
                </a:ext>
              </a:extLst>
            </p:cNvPr>
            <p:cNvSpPr/>
            <p:nvPr/>
          </p:nvSpPr>
          <p:spPr>
            <a:xfrm>
              <a:off x="0" y="0"/>
              <a:ext cx="12192000" cy="252550"/>
            </a:xfrm>
            <a:prstGeom prst="rect">
              <a:avLst/>
            </a:prstGeom>
            <a:solidFill>
              <a:srgbClr val="E95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1BE2509-36D1-4670-9E7F-409713A981DF}"/>
                </a:ext>
              </a:extLst>
            </p:cNvPr>
            <p:cNvSpPr/>
            <p:nvPr/>
          </p:nvSpPr>
          <p:spPr>
            <a:xfrm>
              <a:off x="0" y="6605450"/>
              <a:ext cx="3045600" cy="252550"/>
            </a:xfrm>
            <a:prstGeom prst="rect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5287756-BD31-4D92-9AC8-F523D38779BC}"/>
                </a:ext>
              </a:extLst>
            </p:cNvPr>
            <p:cNvSpPr/>
            <p:nvPr/>
          </p:nvSpPr>
          <p:spPr>
            <a:xfrm>
              <a:off x="3050400" y="6605450"/>
              <a:ext cx="3045600" cy="252550"/>
            </a:xfrm>
            <a:prstGeom prst="rect">
              <a:avLst/>
            </a:prstGeom>
            <a:solidFill>
              <a:srgbClr val="7E2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BA02E69-2986-478B-A27D-7E5DD6CF2A23}"/>
                </a:ext>
              </a:extLst>
            </p:cNvPr>
            <p:cNvSpPr/>
            <p:nvPr/>
          </p:nvSpPr>
          <p:spPr>
            <a:xfrm>
              <a:off x="6096000" y="6605450"/>
              <a:ext cx="3045600" cy="252550"/>
            </a:xfrm>
            <a:prstGeom prst="rect">
              <a:avLst/>
            </a:prstGeom>
            <a:solidFill>
              <a:srgbClr val="0E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67C0BD1-42A8-4A57-B772-2E1F9F09F67B}"/>
                </a:ext>
              </a:extLst>
            </p:cNvPr>
            <p:cNvSpPr/>
            <p:nvPr/>
          </p:nvSpPr>
          <p:spPr>
            <a:xfrm>
              <a:off x="9146400" y="6605450"/>
              <a:ext cx="3045600" cy="2525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344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249</Words>
  <Application>Microsoft Office PowerPoint</Application>
  <PresentationFormat>와이드스크린</PresentationFormat>
  <Paragraphs>99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넥슨Lv1고딕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조현준</dc:creator>
  <cp:lastModifiedBy>집</cp:lastModifiedBy>
  <cp:revision>3</cp:revision>
  <dcterms:created xsi:type="dcterms:W3CDTF">2021-10-19T02:23:41Z</dcterms:created>
  <dcterms:modified xsi:type="dcterms:W3CDTF">2021-10-20T00:28:24Z</dcterms:modified>
</cp:coreProperties>
</file>