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296EF-C055-45F2-9A53-DEB70C956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EE6A0-2B20-4D62-8B5D-343E19EF3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A6B9D-BF1F-42CE-9805-096E9D65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E8586-9548-496E-8867-9F1B6AEC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65483-AC52-48B5-A62A-560BA8BD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1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1092C-5A9C-406D-B0AE-37AAB41A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1070E-5308-4827-BF25-3FFB6BDC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4C487-B103-4300-9BD9-C31B510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16D1F-F8FD-4DC0-A47E-DF8B927F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95116-C481-490B-B75C-B4E83A5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C2C98-CDD6-4201-AF2D-A7EA351AA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6DF612-E8A6-4FCA-8F9D-3C216F60D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2B815-E443-479E-9DCF-AE5981BE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C04C2-C6F5-4469-BC15-58DCA019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1381-6DF3-4909-8510-0F1969BC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5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92321-5BEE-4D22-806B-D41602A4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2FD61-280A-4E58-86F3-1DBF763B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E76EF-9C84-4A44-B89B-21EE1831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81855-635D-4CE0-B84F-D5B8B7FD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C5E6C-832C-46B0-A477-F0BF2F65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9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7CAE4-47F7-4925-BBB9-5E7CB270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6CBBD-CBC8-44D7-8486-CA973CD4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29D02-A4B0-41ED-A114-F4379A1C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64754-4738-4C03-8558-9A66CC1C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707BE-B175-414C-84AB-BB41014F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EB4C5-1A1F-4C9F-9699-F74CEBCB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870A2-4D80-4744-A455-51273DFC1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9452F-569C-4459-ABCD-80A5799B1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992DF-D939-47B4-99E2-9F1A3577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5899E-66A7-4AC9-80F6-B4D6E03E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2410E-BDE4-4D79-90A0-2DE83A32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8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DB306-6CB3-4342-B7AB-DCA1550C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4C4BE-450C-4B2F-A0E8-0D009019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4B2C7-2F07-4F6C-9C92-A0138DE9A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12731B-FFD4-4EFA-A682-CB539E721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5D29F8-DD90-438E-BC60-6FBB725CB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87C902-AA38-4084-8936-5989A2D7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2C29C0-92D3-4290-953F-F7DC573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1EA93E-F2DB-4D34-B391-4EDBC5B2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3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7DA66-6934-45A5-A44E-DB08B5CB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4366AB-9C8A-44B3-9C9D-C60776BA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19858-473C-4C69-AA6F-95E82CC6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86E93C-ACDC-4572-8D45-726A9131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8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010457-C552-4C4D-B93A-291000A4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46BD4F-B666-4F37-ABD8-42C9CD62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55B13-EBFA-4419-B951-F7A4F1C5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2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EFD9-43A9-4DB4-8403-1A57D625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9C47B-48FC-4F83-B8DA-0760676C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44D33-8476-46EE-94A5-03B466F3C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16FD7-AE2D-42C8-A72C-2A951AD0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63025-7710-4E7B-94D9-278B7BED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C2A19-ACD0-4C47-B8CF-48A82FE0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0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BEB70-C33C-43B5-A543-F5B4CEA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A1FA8-ED3B-4458-97BC-EEC918505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F01F8-671A-46B9-A8BC-E911F365F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953AA-8B87-4ABF-8653-35090392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07910-6828-4EF4-8623-45A12CBC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CB411-634F-4399-9A25-79164E21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3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C1C4F-C0ED-4B9E-9EA2-9AC6DBA4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8F44B-2009-486C-BFC0-E3445DBF0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C682F-2535-455B-84A7-40EF3934D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A78C-0F39-481C-9F1E-D035DC5FB0C1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7C51D-1FB5-4A89-9803-506B5A47C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8D7BC-E319-42D5-BBEC-14D06A27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5B93-CCA8-49F8-88E6-D897E19DA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9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W4d8_LLYp8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W4d8_LLYp8?feature=oembed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40E8EC2-231B-4047-BA3D-C134DD8249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2B68AE-6854-4AE3-A13C-3932234D16F4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EAA137-7C42-453F-954F-4A2B29CCC22E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A21E74-BB9C-42AD-902A-48539662AF92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4D60CE-414F-4D28-888E-D4D80E115952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8AC970-086C-4084-9980-E3EAD9363233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8749782-2294-42C9-9A75-6C1195DD1DF1}"/>
              </a:ext>
            </a:extLst>
          </p:cNvPr>
          <p:cNvSpPr txBox="1"/>
          <p:nvPr/>
        </p:nvSpPr>
        <p:spPr>
          <a:xfrm>
            <a:off x="4628290" y="3136612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광고 영상 기획</a:t>
            </a:r>
          </a:p>
        </p:txBody>
      </p:sp>
    </p:spTree>
    <p:extLst>
      <p:ext uri="{BB962C8B-B14F-4D97-AF65-F5344CB8AC3E}">
        <p14:creationId xmlns:p14="http://schemas.microsoft.com/office/powerpoint/2010/main" val="4559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DB515BE-26DB-456F-80E6-77E07022F7D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AE8736-C5D7-4506-83B5-604E28DC264A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FAD77C-CC94-499D-8B0D-41D195AB1132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232B0F6-62B7-4159-96BB-8486D9AA1914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36EE4C-4C16-45BC-8589-4700EF3B5887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D5B8277-915E-4912-9791-3F5613EA8FEB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4223E6-B797-4235-A7D5-8F2C360DF311}"/>
              </a:ext>
            </a:extLst>
          </p:cNvPr>
          <p:cNvSpPr txBox="1"/>
          <p:nvPr/>
        </p:nvSpPr>
        <p:spPr>
          <a:xfrm>
            <a:off x="2340529" y="4642774"/>
            <a:ext cx="7648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ko-KR" sz="1800" dirty="0">
                <a:latin typeface="넥슨Lv1고딕" panose="00000500000000000000" pitchFamily="2" charset="-127"/>
                <a:ea typeface="넥슨Lv1고딕" panose="00000500000000000000" pitchFamily="2" charset="-127"/>
                <a:hlinkClick r:id="rId3"/>
              </a:rPr>
              <a:t>https://www.youtube.com/watch?v=MW4d8_LLYp8</a:t>
            </a:r>
            <a:endParaRPr lang="en-US" altLang="ko-KR" sz="18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74534-C090-4D68-AAD4-5B4B25AB4EB9}"/>
              </a:ext>
            </a:extLst>
          </p:cNvPr>
          <p:cNvSpPr txBox="1"/>
          <p:nvPr/>
        </p:nvSpPr>
        <p:spPr>
          <a:xfrm>
            <a:off x="419450" y="6878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영상</a:t>
            </a:r>
          </a:p>
        </p:txBody>
      </p:sp>
      <p:pic>
        <p:nvPicPr>
          <p:cNvPr id="13" name="온라인 미디어 12" title="Black Friday: An American Holiday">
            <a:hlinkClick r:id="" action="ppaction://media"/>
            <a:extLst>
              <a:ext uri="{FF2B5EF4-FFF2-40B4-BE49-F238E27FC236}">
                <a16:creationId xmlns:a16="http://schemas.microsoft.com/office/drawing/2014/main" id="{2D322B78-C88C-463A-A45A-442711FAB3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337745" y="1270615"/>
            <a:ext cx="5516510" cy="31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23BDEA-817D-4330-839F-07901AFCA26E}"/>
              </a:ext>
            </a:extLst>
          </p:cNvPr>
          <p:cNvGrpSpPr/>
          <p:nvPr/>
        </p:nvGrpSpPr>
        <p:grpSpPr>
          <a:xfrm>
            <a:off x="0" y="8389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222D19-5DD0-45EE-8783-88AE25762715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2649A8-F026-49CC-A57E-07A301894689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B6F7A1-39D8-455F-BA7D-C17A0D3019EA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599475-2F21-487A-82C9-AE89EB360C6E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542837-BF21-4528-9525-8F9E1D812B7B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7C366F-E51A-4F9D-94E1-DEAD6431E791}"/>
              </a:ext>
            </a:extLst>
          </p:cNvPr>
          <p:cNvSpPr/>
          <p:nvPr/>
        </p:nvSpPr>
        <p:spPr>
          <a:xfrm>
            <a:off x="2387064" y="369117"/>
            <a:ext cx="1317071" cy="633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E7F7F4-EA51-4FBD-BE52-CB2D96FB741F}"/>
              </a:ext>
            </a:extLst>
          </p:cNvPr>
          <p:cNvSpPr/>
          <p:nvPr/>
        </p:nvSpPr>
        <p:spPr>
          <a:xfrm>
            <a:off x="369116" y="1002484"/>
            <a:ext cx="5352176" cy="51298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주차장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55D1FD-B364-40F9-806C-F657F8185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44" y="4520328"/>
            <a:ext cx="372851" cy="7467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C9B26F-1BD1-4244-A711-8FEEAB32A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15286"/>
            <a:ext cx="372851" cy="7467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C52BEC-AA59-4FBB-883A-A2452CE65D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326824"/>
            <a:ext cx="372851" cy="7467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EBF0C0-9106-47B2-BF47-869820B873C7}"/>
              </a:ext>
            </a:extLst>
          </p:cNvPr>
          <p:cNvSpPr txBox="1"/>
          <p:nvPr/>
        </p:nvSpPr>
        <p:spPr>
          <a:xfrm>
            <a:off x="7122222" y="88866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광고 메인 캐릭터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DFB5C-DD38-4065-842C-9CE868CFBA5F}"/>
              </a:ext>
            </a:extLst>
          </p:cNvPr>
          <p:cNvSpPr txBox="1"/>
          <p:nvPr/>
        </p:nvSpPr>
        <p:spPr>
          <a:xfrm>
            <a:off x="7122222" y="16824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조연 캐릭터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8CE183-B326-4AF0-AA29-928416EF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20" y="4614033"/>
            <a:ext cx="372851" cy="746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268BB79-31DA-4F7F-8A1E-3A540197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57" y="4614033"/>
            <a:ext cx="372851" cy="7467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A85ABE7-F09E-45C1-AD6C-CB694D79F1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73" y="4614032"/>
            <a:ext cx="372851" cy="7467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A3AA195-A158-471E-B1CD-3DD03FA1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9" y="4614032"/>
            <a:ext cx="372851" cy="7467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7B5DBDD-A2D0-4D93-A584-B7CB80F1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03" y="4614031"/>
            <a:ext cx="372851" cy="7467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7391234-4D72-459E-B820-D0848EAF5F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53" y="4614030"/>
            <a:ext cx="372851" cy="7467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25716A7-22C7-4213-BF65-FF90FD4A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9" y="5012214"/>
            <a:ext cx="372851" cy="7467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5914D3-09A1-4CA2-8C52-19A2F0A1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78" y="5197871"/>
            <a:ext cx="372851" cy="7467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62CA755-139A-41DA-B348-1AB242D4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42" y="5013126"/>
            <a:ext cx="372851" cy="74675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D191F73-B2B9-4321-BEF2-EF9B0085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33" y="5168207"/>
            <a:ext cx="372851" cy="74675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3543160-4105-44B1-948B-9849A53FF4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61" y="5154287"/>
            <a:ext cx="372851" cy="74675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F802BB-B71F-418C-B4CE-20E2D5E4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03" y="5095520"/>
            <a:ext cx="372851" cy="74675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E980849-374C-4340-9D06-FFADA56189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71" y="5095519"/>
            <a:ext cx="372851" cy="74675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6EFA6CC-DAB2-4AF6-B773-E20EC36DA1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74" y="3766769"/>
            <a:ext cx="372851" cy="74675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D16B34C-217A-4735-ACFE-D0451E69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57" y="3784880"/>
            <a:ext cx="372851" cy="74675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0DCA161-ED12-4C96-962F-1E2017B912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78" y="3759167"/>
            <a:ext cx="372851" cy="74675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AA3185B-8187-4A39-9820-CABFA225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48" y="3759167"/>
            <a:ext cx="372851" cy="7467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A1B74B7-7051-4642-B419-9160D4A3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40" y="3744416"/>
            <a:ext cx="372851" cy="74675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742122F-7110-4493-B0CA-F6384EA060C1}"/>
              </a:ext>
            </a:extLst>
          </p:cNvPr>
          <p:cNvSpPr txBox="1"/>
          <p:nvPr/>
        </p:nvSpPr>
        <p:spPr>
          <a:xfrm>
            <a:off x="6299200" y="3975100"/>
            <a:ext cx="42049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광고 시작 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캐릭터들이 주차장에서 정문으로 </a:t>
            </a:r>
            <a:endParaRPr lang="en-US" altLang="ko-KR" dirty="0"/>
          </a:p>
          <a:p>
            <a:r>
              <a:rPr lang="ko-KR" altLang="en-US" dirty="0"/>
              <a:t>달려 들어가는 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카메라는 메인 캐릭터를 비춤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AD8B9C-6FA0-4D5F-A27B-4A669E8B6803}"/>
              </a:ext>
            </a:extLst>
          </p:cNvPr>
          <p:cNvSpPr/>
          <p:nvPr/>
        </p:nvSpPr>
        <p:spPr>
          <a:xfrm>
            <a:off x="9262614" y="2372135"/>
            <a:ext cx="1317071" cy="633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1587B9-D0A2-47A6-B092-4D97430A7FD4}"/>
              </a:ext>
            </a:extLst>
          </p:cNvPr>
          <p:cNvSpPr/>
          <p:nvPr/>
        </p:nvSpPr>
        <p:spPr>
          <a:xfrm>
            <a:off x="6299200" y="2380058"/>
            <a:ext cx="1317071" cy="633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54283D-2D76-4E99-A784-F3A0F178CD82}"/>
              </a:ext>
            </a:extLst>
          </p:cNvPr>
          <p:cNvSpPr txBox="1"/>
          <p:nvPr/>
        </p:nvSpPr>
        <p:spPr>
          <a:xfrm>
            <a:off x="8014852" y="26413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정문 잠김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7FE9F0-CDC6-4E22-9649-4E68603BDFF0}"/>
              </a:ext>
            </a:extLst>
          </p:cNvPr>
          <p:cNvSpPr txBox="1"/>
          <p:nvPr/>
        </p:nvSpPr>
        <p:spPr>
          <a:xfrm>
            <a:off x="10978265" y="26361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정문 열림</a:t>
            </a:r>
          </a:p>
        </p:txBody>
      </p:sp>
    </p:spTree>
    <p:extLst>
      <p:ext uri="{BB962C8B-B14F-4D97-AF65-F5344CB8AC3E}">
        <p14:creationId xmlns:p14="http://schemas.microsoft.com/office/powerpoint/2010/main" val="198393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0B316B7-B510-4A52-B405-7E8151F1A29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CAEC7F-4DDF-4B7A-AC0F-674BC0E048BC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926CA4F-8950-42FF-90BA-B5A72F3C58CE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EDD4C0-0377-4AD1-9A5D-40AC2399B1E1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1B7EB1-7C13-4C75-9F4A-74726D062942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8CE6644-7941-4A90-88D6-6C1F606946A0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5A0089-E559-4335-BFC8-60FE78B19555}"/>
              </a:ext>
            </a:extLst>
          </p:cNvPr>
          <p:cNvSpPr/>
          <p:nvPr/>
        </p:nvSpPr>
        <p:spPr>
          <a:xfrm>
            <a:off x="2387064" y="369117"/>
            <a:ext cx="1317071" cy="633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ADFDA7-7221-4FC1-884B-A21221821D6D}"/>
              </a:ext>
            </a:extLst>
          </p:cNvPr>
          <p:cNvSpPr/>
          <p:nvPr/>
        </p:nvSpPr>
        <p:spPr>
          <a:xfrm>
            <a:off x="369116" y="1002484"/>
            <a:ext cx="5352176" cy="51298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D0B274-80EA-4933-A597-768F1AD7B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68" y="1578753"/>
            <a:ext cx="372851" cy="7467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2C1BFD-616D-4FF6-BB6F-A8E547FE77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78" y="745672"/>
            <a:ext cx="372851" cy="7467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473C0A-0A7D-4A3E-A0EE-1A7D0B387D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94" y="865655"/>
            <a:ext cx="372851" cy="7467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8FCFB3-BEAD-419A-8F78-E685BFE190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58" y="838899"/>
            <a:ext cx="372851" cy="7467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51A902-3DB7-4272-B48D-F66C06F7F7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99" y="1492431"/>
            <a:ext cx="372851" cy="7467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0080CC-FCCD-4BB7-9BFC-CD13246BBC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77" y="1166070"/>
            <a:ext cx="372851" cy="7467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662FFEB-0F5A-4302-9960-A27E3B38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26" y="1194481"/>
            <a:ext cx="372851" cy="746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13CCC27-F7DD-4F01-A915-47611E71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10" y="1143578"/>
            <a:ext cx="372851" cy="7467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034F03B-47FD-4DF4-9842-6672DF56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00" y="728824"/>
            <a:ext cx="372851" cy="7467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6703C7A-9935-4AAB-926F-69413FA3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55" y="1201922"/>
            <a:ext cx="372851" cy="7467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C03D05-B78D-4D37-936F-7117E85F7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32" y="1042865"/>
            <a:ext cx="372851" cy="7467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8DD7A8-3C8F-45D3-9756-69BC001EBC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20" y="1539449"/>
            <a:ext cx="372851" cy="7467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45B727F-1214-4E68-8129-3E6501B7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716" y="1613617"/>
            <a:ext cx="372851" cy="74675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FF6A9D-ADAE-4B5A-9B45-940EACBC4B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09" y="1588833"/>
            <a:ext cx="372851" cy="74675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D56DD2F-A6AE-4BA4-94F6-2FE237684352}"/>
              </a:ext>
            </a:extLst>
          </p:cNvPr>
          <p:cNvSpPr txBox="1"/>
          <p:nvPr/>
        </p:nvSpPr>
        <p:spPr>
          <a:xfrm>
            <a:off x="6199464" y="3632433"/>
            <a:ext cx="5391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달려오던 캐릭터들이 </a:t>
            </a:r>
            <a:r>
              <a:rPr lang="ko-KR" altLang="en-US" dirty="0" err="1"/>
              <a:t>정문앞에서</a:t>
            </a:r>
            <a:r>
              <a:rPr lang="ko-KR" altLang="en-US" dirty="0"/>
              <a:t> 멈춤</a:t>
            </a:r>
            <a:endParaRPr lang="en-US" altLang="ko-KR" dirty="0"/>
          </a:p>
          <a:p>
            <a:r>
              <a:rPr lang="ko-KR" altLang="en-US" dirty="0"/>
              <a:t>정문은 </a:t>
            </a:r>
            <a:r>
              <a:rPr lang="ko-KR" altLang="en-US" dirty="0" err="1"/>
              <a:t>닫혀있으며</a:t>
            </a:r>
            <a:r>
              <a:rPr lang="ko-KR" altLang="en-US" dirty="0"/>
              <a:t> 캐릭터들의 아우성 </a:t>
            </a:r>
            <a:r>
              <a:rPr lang="en-US" altLang="ko-KR" dirty="0"/>
              <a:t>sound 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ko-KR" altLang="en-US" dirty="0" err="1"/>
              <a:t>바글바글거리는</a:t>
            </a:r>
            <a:r>
              <a:rPr lang="ko-KR" altLang="en-US" dirty="0"/>
              <a:t> </a:t>
            </a:r>
            <a:r>
              <a:rPr lang="en-US" altLang="ko-KR" dirty="0"/>
              <a:t>animation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리소스 찾기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21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7657327-4BA0-40CB-AABB-A59006B2822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68D9CE-997E-4453-9447-FFA75675A180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CDD99F-C805-4766-A5BC-68933C19A7DA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1480C82-C9A9-4B2B-BDFB-5A0AB744E858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8FA132-F44C-463C-830C-B2A4960E21B5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80114C-6EB4-4762-B00B-AAEF4C965792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471E8-AAD7-4BE7-8AA1-B9D0A522B76E}"/>
              </a:ext>
            </a:extLst>
          </p:cNvPr>
          <p:cNvSpPr/>
          <p:nvPr/>
        </p:nvSpPr>
        <p:spPr>
          <a:xfrm>
            <a:off x="2387064" y="369117"/>
            <a:ext cx="1317071" cy="633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D68EE-2EE4-4747-9CF5-2F51E193C064}"/>
              </a:ext>
            </a:extLst>
          </p:cNvPr>
          <p:cNvSpPr/>
          <p:nvPr/>
        </p:nvSpPr>
        <p:spPr>
          <a:xfrm>
            <a:off x="369116" y="1002484"/>
            <a:ext cx="5352176" cy="51298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A7545D-8D1E-4401-93BE-29E3BCDA53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83" y="702068"/>
            <a:ext cx="372851" cy="7467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5E5D2CF-B26E-4898-879D-5DF3322A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72" y="556142"/>
            <a:ext cx="372851" cy="7467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CE4AC1-6A39-45F9-8FE5-E3D3C65C73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67" y="816130"/>
            <a:ext cx="372851" cy="7467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1486DC-BF5E-4D90-8C07-D478C53D14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07" y="966631"/>
            <a:ext cx="372851" cy="7467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886732-0625-43BC-B24D-76F5D5BB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77" y="1166070"/>
            <a:ext cx="372851" cy="7467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18C948B-E534-4EAC-98E6-FAD37EFD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97" y="881458"/>
            <a:ext cx="372851" cy="746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5BA31E9-A780-44A0-BD4C-078AEEE6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43" y="966632"/>
            <a:ext cx="372851" cy="7467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324D44-BAE3-482C-9478-151BDFE1FC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69" y="593253"/>
            <a:ext cx="372851" cy="7467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CBF0194-EAB0-491C-B69A-A3F9A387CB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96" y="1075447"/>
            <a:ext cx="372851" cy="7467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23A565-DD9D-4B80-97BC-A6EA6167DF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58" y="725648"/>
            <a:ext cx="372851" cy="7467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CA2FAB6-34C5-466B-B2D3-187199F466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27" y="1399030"/>
            <a:ext cx="372851" cy="7467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1648696-117B-4797-BDDC-0094CFA748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99" y="1472407"/>
            <a:ext cx="372851" cy="7467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39E58C3-795C-45C7-8678-D3091B260C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12" y="1411716"/>
            <a:ext cx="372851" cy="7467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0F9C7E-F06D-42F8-AC35-C49FF95B8314}"/>
              </a:ext>
            </a:extLst>
          </p:cNvPr>
          <p:cNvSpPr txBox="1"/>
          <p:nvPr/>
        </p:nvSpPr>
        <p:spPr>
          <a:xfrm>
            <a:off x="6199464" y="3632433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잠겨있던</a:t>
            </a:r>
            <a:r>
              <a:rPr lang="ko-KR" altLang="en-US" dirty="0"/>
              <a:t> 정문이 열리면서 캐릭터들이 정문으로 </a:t>
            </a:r>
            <a:endParaRPr lang="en-US" altLang="ko-KR" dirty="0"/>
          </a:p>
          <a:p>
            <a:r>
              <a:rPr lang="ko-KR" altLang="en-US" dirty="0"/>
              <a:t>뛰어 </a:t>
            </a:r>
            <a:r>
              <a:rPr lang="ko-KR" altLang="en-US" dirty="0" err="1"/>
              <a:t>들어감</a:t>
            </a:r>
            <a:r>
              <a:rPr lang="en-US" altLang="ko-KR" dirty="0"/>
              <a:t>. (</a:t>
            </a:r>
            <a:r>
              <a:rPr lang="ko-KR" altLang="en-US" dirty="0"/>
              <a:t>병목현상 연출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74A67D-81E3-4942-B7ED-0FF476A0C11F}"/>
              </a:ext>
            </a:extLst>
          </p:cNvPr>
          <p:cNvSpPr/>
          <p:nvPr/>
        </p:nvSpPr>
        <p:spPr>
          <a:xfrm>
            <a:off x="6513948" y="1780374"/>
            <a:ext cx="1317071" cy="633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7F4291-E8FE-4F86-B5D6-DD05FE4F3083}"/>
              </a:ext>
            </a:extLst>
          </p:cNvPr>
          <p:cNvSpPr/>
          <p:nvPr/>
        </p:nvSpPr>
        <p:spPr>
          <a:xfrm>
            <a:off x="6513947" y="605666"/>
            <a:ext cx="1317071" cy="633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1DA9C-82B5-49BB-9C70-9FD7E2DC28A8}"/>
              </a:ext>
            </a:extLst>
          </p:cNvPr>
          <p:cNvSpPr txBox="1"/>
          <p:nvPr/>
        </p:nvSpPr>
        <p:spPr>
          <a:xfrm>
            <a:off x="8229599" y="8669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정문 잠김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32BE1-5E02-4B6C-8E36-7FB4A1B17B47}"/>
              </a:ext>
            </a:extLst>
          </p:cNvPr>
          <p:cNvSpPr txBox="1"/>
          <p:nvPr/>
        </p:nvSpPr>
        <p:spPr>
          <a:xfrm>
            <a:off x="8229599" y="20444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정문 열림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BBDB66-514F-4F1F-B78C-625A911FA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55" y="1236273"/>
            <a:ext cx="372851" cy="7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C2CEAD2-BBB9-4A43-8166-46837FFA59B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D841B7-9058-4850-8F1E-E5FA8DF9E202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5C3F3D-4278-499E-9E73-8103963D446E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CC2C09-8E73-4494-8013-311CF5CF9F6A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AEF0EB-A3B6-4E22-98DB-2C5337FE65C6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6D7947-F785-40DE-ABAD-5ECFA36D985E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926953-7AF9-4EC6-BC25-3D02A9563E21}"/>
              </a:ext>
            </a:extLst>
          </p:cNvPr>
          <p:cNvSpPr/>
          <p:nvPr/>
        </p:nvSpPr>
        <p:spPr>
          <a:xfrm>
            <a:off x="2185228" y="5639310"/>
            <a:ext cx="1317071" cy="633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297A25-BBBF-4E9D-B99F-F874E094B78F}"/>
              </a:ext>
            </a:extLst>
          </p:cNvPr>
          <p:cNvSpPr/>
          <p:nvPr/>
        </p:nvSpPr>
        <p:spPr>
          <a:xfrm>
            <a:off x="369512" y="509442"/>
            <a:ext cx="5352176" cy="51298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백화점 내부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3F0174-D164-4DBC-93EF-01D83A19B630}"/>
              </a:ext>
            </a:extLst>
          </p:cNvPr>
          <p:cNvSpPr/>
          <p:nvPr/>
        </p:nvSpPr>
        <p:spPr>
          <a:xfrm>
            <a:off x="369512" y="3112316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3F3EA6-0D44-4A35-953A-4362934B119A}"/>
              </a:ext>
            </a:extLst>
          </p:cNvPr>
          <p:cNvSpPr/>
          <p:nvPr/>
        </p:nvSpPr>
        <p:spPr>
          <a:xfrm>
            <a:off x="369511" y="751770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E6712D-A5A6-4747-95B9-F27DE5DC5DF4}"/>
              </a:ext>
            </a:extLst>
          </p:cNvPr>
          <p:cNvSpPr/>
          <p:nvPr/>
        </p:nvSpPr>
        <p:spPr>
          <a:xfrm>
            <a:off x="4186899" y="751769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110900-3292-4850-9144-FD0A6E7C2BD9}"/>
              </a:ext>
            </a:extLst>
          </p:cNvPr>
          <p:cNvSpPr/>
          <p:nvPr/>
        </p:nvSpPr>
        <p:spPr>
          <a:xfrm>
            <a:off x="4200076" y="3112315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CAD71B-34D5-42B8-8506-2978A5AAF121}"/>
              </a:ext>
            </a:extLst>
          </p:cNvPr>
          <p:cNvSpPr/>
          <p:nvPr/>
        </p:nvSpPr>
        <p:spPr>
          <a:xfrm>
            <a:off x="6599327" y="751768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204B82-EA23-4F98-BCDE-386C1E98F8F6}"/>
              </a:ext>
            </a:extLst>
          </p:cNvPr>
          <p:cNvSpPr txBox="1"/>
          <p:nvPr/>
        </p:nvSpPr>
        <p:spPr>
          <a:xfrm>
            <a:off x="8703018" y="11038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진열대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CB82A3-1BE2-4E3D-AF9D-FDCF9203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28" y="5319296"/>
            <a:ext cx="372851" cy="7467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3EBA92-BA7C-43DF-942C-C8977C9D67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94" y="4946852"/>
            <a:ext cx="372851" cy="7467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87568B-4647-4914-AE55-FDA3029684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62" y="4638018"/>
            <a:ext cx="372851" cy="7467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92D87AE-25E2-4849-B766-DCEC690994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9" y="4472850"/>
            <a:ext cx="372851" cy="7467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7F3DEF4-D7C0-4055-842D-EAC7449E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95" y="4472850"/>
            <a:ext cx="372851" cy="7467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70E0E67-7106-45A8-95E8-A5DC5256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23" y="4838578"/>
            <a:ext cx="372851" cy="7467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73B8E66-477A-43C4-830D-3511817A6F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73" y="5056080"/>
            <a:ext cx="372851" cy="7467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4FEA970-D58B-4872-813B-9E71DC21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83" y="5257324"/>
            <a:ext cx="372851" cy="746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3ED2F9-2331-458C-8F51-E7451E2F1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31" y="5522822"/>
            <a:ext cx="372851" cy="7467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E7316E-1401-4B86-B014-672C24072D2B}"/>
              </a:ext>
            </a:extLst>
          </p:cNvPr>
          <p:cNvSpPr txBox="1"/>
          <p:nvPr/>
        </p:nvSpPr>
        <p:spPr>
          <a:xfrm>
            <a:off x="6199464" y="3632433"/>
            <a:ext cx="545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캐릭터들이 사방으로 흩어지며 물건과 충돌 시</a:t>
            </a:r>
            <a:endParaRPr lang="en-US" altLang="ko-KR" dirty="0"/>
          </a:p>
          <a:p>
            <a:r>
              <a:rPr lang="ko-KR" altLang="en-US" dirty="0"/>
              <a:t>손 위에 </a:t>
            </a:r>
            <a:r>
              <a:rPr lang="ko-KR" altLang="en-US" dirty="0" err="1"/>
              <a:t>쌓이는것을</a:t>
            </a:r>
            <a:r>
              <a:rPr lang="ko-KR" altLang="en-US" dirty="0"/>
              <a:t> 보여주며 스택 게임 임을 암시 </a:t>
            </a:r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F3418342-70F5-4617-B8A1-4E88B7B1EA40}"/>
              </a:ext>
            </a:extLst>
          </p:cNvPr>
          <p:cNvSpPr/>
          <p:nvPr/>
        </p:nvSpPr>
        <p:spPr>
          <a:xfrm>
            <a:off x="788565" y="4572000"/>
            <a:ext cx="808990" cy="2665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B6D343D1-68F6-4942-AD10-E45D0B08CB45}"/>
              </a:ext>
            </a:extLst>
          </p:cNvPr>
          <p:cNvSpPr/>
          <p:nvPr/>
        </p:nvSpPr>
        <p:spPr>
          <a:xfrm rot="10800000">
            <a:off x="3849291" y="4568269"/>
            <a:ext cx="808990" cy="2665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9254CC34-6E73-41BB-8135-472310D0E513}"/>
              </a:ext>
            </a:extLst>
          </p:cNvPr>
          <p:cNvSpPr/>
          <p:nvPr/>
        </p:nvSpPr>
        <p:spPr>
          <a:xfrm rot="5400000">
            <a:off x="2444764" y="3683810"/>
            <a:ext cx="808990" cy="2665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13ABA26-2997-42E5-A2BB-3086BD8B0925}"/>
              </a:ext>
            </a:extLst>
          </p:cNvPr>
          <p:cNvSpPr/>
          <p:nvPr/>
        </p:nvSpPr>
        <p:spPr>
          <a:xfrm>
            <a:off x="1562219" y="4968232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744881B-81BC-4CEA-99D8-0EB6264F0971}"/>
              </a:ext>
            </a:extLst>
          </p:cNvPr>
          <p:cNvSpPr/>
          <p:nvPr/>
        </p:nvSpPr>
        <p:spPr>
          <a:xfrm>
            <a:off x="6673778" y="1972818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75B8E-3B0D-409C-AB40-3CFE2FD8414F}"/>
              </a:ext>
            </a:extLst>
          </p:cNvPr>
          <p:cNvSpPr txBox="1"/>
          <p:nvPr/>
        </p:nvSpPr>
        <p:spPr>
          <a:xfrm>
            <a:off x="8702971" y="17791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하밸류</a:t>
            </a:r>
            <a:r>
              <a:rPr lang="ko-KR" altLang="en-US" dirty="0"/>
              <a:t> 상자</a:t>
            </a:r>
          </a:p>
        </p:txBody>
      </p:sp>
    </p:spTree>
    <p:extLst>
      <p:ext uri="{BB962C8B-B14F-4D97-AF65-F5344CB8AC3E}">
        <p14:creationId xmlns:p14="http://schemas.microsoft.com/office/powerpoint/2010/main" val="295985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C2CEAD2-BBB9-4A43-8166-46837FFA59B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D841B7-9058-4850-8F1E-E5FA8DF9E202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5C3F3D-4278-499E-9E73-8103963D446E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CC2C09-8E73-4494-8013-311CF5CF9F6A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AEF0EB-A3B6-4E22-98DB-2C5337FE65C6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6D7947-F785-40DE-ABAD-5ECFA36D985E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926953-7AF9-4EC6-BC25-3D02A9563E21}"/>
              </a:ext>
            </a:extLst>
          </p:cNvPr>
          <p:cNvSpPr/>
          <p:nvPr/>
        </p:nvSpPr>
        <p:spPr>
          <a:xfrm>
            <a:off x="2185228" y="5639310"/>
            <a:ext cx="1317071" cy="633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297A25-BBBF-4E9D-B99F-F874E094B78F}"/>
              </a:ext>
            </a:extLst>
          </p:cNvPr>
          <p:cNvSpPr/>
          <p:nvPr/>
        </p:nvSpPr>
        <p:spPr>
          <a:xfrm>
            <a:off x="369512" y="509442"/>
            <a:ext cx="5352176" cy="51298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백화점 내부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3F0174-D164-4DBC-93EF-01D83A19B630}"/>
              </a:ext>
            </a:extLst>
          </p:cNvPr>
          <p:cNvSpPr/>
          <p:nvPr/>
        </p:nvSpPr>
        <p:spPr>
          <a:xfrm>
            <a:off x="369512" y="3112316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3F3EA6-0D44-4A35-953A-4362934B119A}"/>
              </a:ext>
            </a:extLst>
          </p:cNvPr>
          <p:cNvSpPr/>
          <p:nvPr/>
        </p:nvSpPr>
        <p:spPr>
          <a:xfrm>
            <a:off x="369511" y="751770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E6712D-A5A6-4747-95B9-F27DE5DC5DF4}"/>
              </a:ext>
            </a:extLst>
          </p:cNvPr>
          <p:cNvSpPr/>
          <p:nvPr/>
        </p:nvSpPr>
        <p:spPr>
          <a:xfrm>
            <a:off x="4186899" y="751769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110900-3292-4850-9144-FD0A6E7C2BD9}"/>
              </a:ext>
            </a:extLst>
          </p:cNvPr>
          <p:cNvSpPr/>
          <p:nvPr/>
        </p:nvSpPr>
        <p:spPr>
          <a:xfrm>
            <a:off x="4200076" y="3112315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CB82A3-1BE2-4E3D-AF9D-FDCF9203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56" y="4737347"/>
            <a:ext cx="372851" cy="7467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3EBA92-BA7C-43DF-942C-C8977C9D67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8" y="4026560"/>
            <a:ext cx="372851" cy="7467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87568B-4647-4914-AE55-FDA3029684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77" y="4382293"/>
            <a:ext cx="372851" cy="7467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92D87AE-25E2-4849-B766-DCEC690994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08" y="2250015"/>
            <a:ext cx="372851" cy="7467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7F3DEF4-D7C0-4055-842D-EAC7449E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96" y="4426528"/>
            <a:ext cx="372851" cy="7467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70E0E67-7106-45A8-95E8-A5DC5256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32" y="4357164"/>
            <a:ext cx="372851" cy="7467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73B8E66-477A-43C4-830D-3511817A6F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64" y="4462302"/>
            <a:ext cx="372851" cy="7467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4FEA970-D58B-4872-813B-9E71DC21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77" y="1876635"/>
            <a:ext cx="372851" cy="746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3ED2F9-2331-458C-8F51-E7451E2F1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98" y="2767136"/>
            <a:ext cx="372851" cy="7467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E7316E-1401-4B86-B014-672C24072D2B}"/>
              </a:ext>
            </a:extLst>
          </p:cNvPr>
          <p:cNvSpPr txBox="1"/>
          <p:nvPr/>
        </p:nvSpPr>
        <p:spPr>
          <a:xfrm>
            <a:off x="6199464" y="3632433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캐릭터 단독으로 오른쪽으로 빠지며 </a:t>
            </a:r>
            <a:endParaRPr lang="en-US" altLang="ko-KR" dirty="0"/>
          </a:p>
          <a:p>
            <a:r>
              <a:rPr lang="ko-KR" altLang="en-US" dirty="0" err="1"/>
              <a:t>중밸류의</a:t>
            </a:r>
            <a:r>
              <a:rPr lang="ko-KR" altLang="en-US" dirty="0"/>
              <a:t> 물건을 </a:t>
            </a:r>
            <a:r>
              <a:rPr lang="en-US" altLang="ko-KR" dirty="0"/>
              <a:t>3</a:t>
            </a:r>
            <a:r>
              <a:rPr lang="ko-KR" altLang="en-US" dirty="0"/>
              <a:t>개 쌓음 </a:t>
            </a:r>
          </a:p>
        </p:txBody>
      </p: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E2F5E588-B8B3-4046-B6DB-DAF9BE1B83DD}"/>
              </a:ext>
            </a:extLst>
          </p:cNvPr>
          <p:cNvSpPr/>
          <p:nvPr/>
        </p:nvSpPr>
        <p:spPr>
          <a:xfrm>
            <a:off x="3089471" y="1896153"/>
            <a:ext cx="685869" cy="5589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E618D3-14F8-4891-A1C6-E8B90ED7B2E6}"/>
              </a:ext>
            </a:extLst>
          </p:cNvPr>
          <p:cNvSpPr/>
          <p:nvPr/>
        </p:nvSpPr>
        <p:spPr>
          <a:xfrm>
            <a:off x="3359035" y="2998556"/>
            <a:ext cx="283918" cy="283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중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7F30838-9B97-4B93-BAE4-5F61BD018C63}"/>
              </a:ext>
            </a:extLst>
          </p:cNvPr>
          <p:cNvSpPr/>
          <p:nvPr/>
        </p:nvSpPr>
        <p:spPr>
          <a:xfrm>
            <a:off x="3359035" y="2700605"/>
            <a:ext cx="283918" cy="283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중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BED70DA-D92A-46A3-BF85-99D88ECFA734}"/>
              </a:ext>
            </a:extLst>
          </p:cNvPr>
          <p:cNvSpPr/>
          <p:nvPr/>
        </p:nvSpPr>
        <p:spPr>
          <a:xfrm>
            <a:off x="3359035" y="2416687"/>
            <a:ext cx="283918" cy="283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중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E6728D8-FDAC-4E19-B31E-189F217715A4}"/>
              </a:ext>
            </a:extLst>
          </p:cNvPr>
          <p:cNvSpPr/>
          <p:nvPr/>
        </p:nvSpPr>
        <p:spPr>
          <a:xfrm>
            <a:off x="6875420" y="751769"/>
            <a:ext cx="283918" cy="283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30056-D6C0-438A-B468-B7AEC484373A}"/>
              </a:ext>
            </a:extLst>
          </p:cNvPr>
          <p:cNvSpPr txBox="1"/>
          <p:nvPr/>
        </p:nvSpPr>
        <p:spPr>
          <a:xfrm>
            <a:off x="7618800" y="7090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중밸류</a:t>
            </a:r>
            <a:r>
              <a:rPr lang="ko-KR" altLang="en-US" dirty="0"/>
              <a:t> 상자</a:t>
            </a:r>
          </a:p>
        </p:txBody>
      </p:sp>
    </p:spTree>
    <p:extLst>
      <p:ext uri="{BB962C8B-B14F-4D97-AF65-F5344CB8AC3E}">
        <p14:creationId xmlns:p14="http://schemas.microsoft.com/office/powerpoint/2010/main" val="194844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C2CEAD2-BBB9-4A43-8166-46837FFA59B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D841B7-9058-4850-8F1E-E5FA8DF9E202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5C3F3D-4278-499E-9E73-8103963D446E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CC2C09-8E73-4494-8013-311CF5CF9F6A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AEF0EB-A3B6-4E22-98DB-2C5337FE65C6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6D7947-F785-40DE-ABAD-5ECFA36D985E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926953-7AF9-4EC6-BC25-3D02A9563E21}"/>
              </a:ext>
            </a:extLst>
          </p:cNvPr>
          <p:cNvSpPr/>
          <p:nvPr/>
        </p:nvSpPr>
        <p:spPr>
          <a:xfrm>
            <a:off x="2185228" y="5639310"/>
            <a:ext cx="1317071" cy="633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297A25-BBBF-4E9D-B99F-F874E094B78F}"/>
              </a:ext>
            </a:extLst>
          </p:cNvPr>
          <p:cNvSpPr/>
          <p:nvPr/>
        </p:nvSpPr>
        <p:spPr>
          <a:xfrm>
            <a:off x="369512" y="509442"/>
            <a:ext cx="5352176" cy="51298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백화점 내부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3F0174-D164-4DBC-93EF-01D83A19B630}"/>
              </a:ext>
            </a:extLst>
          </p:cNvPr>
          <p:cNvSpPr/>
          <p:nvPr/>
        </p:nvSpPr>
        <p:spPr>
          <a:xfrm>
            <a:off x="369512" y="3112316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3F3EA6-0D44-4A35-953A-4362934B119A}"/>
              </a:ext>
            </a:extLst>
          </p:cNvPr>
          <p:cNvSpPr/>
          <p:nvPr/>
        </p:nvSpPr>
        <p:spPr>
          <a:xfrm>
            <a:off x="369511" y="751770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E6712D-A5A6-4747-95B9-F27DE5DC5DF4}"/>
              </a:ext>
            </a:extLst>
          </p:cNvPr>
          <p:cNvSpPr/>
          <p:nvPr/>
        </p:nvSpPr>
        <p:spPr>
          <a:xfrm>
            <a:off x="4186899" y="751769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110900-3292-4850-9144-FD0A6E7C2BD9}"/>
              </a:ext>
            </a:extLst>
          </p:cNvPr>
          <p:cNvSpPr/>
          <p:nvPr/>
        </p:nvSpPr>
        <p:spPr>
          <a:xfrm>
            <a:off x="4200076" y="3112315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CB82A3-1BE2-4E3D-AF9D-FDCF9203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56" y="4737347"/>
            <a:ext cx="372851" cy="7467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3EBA92-BA7C-43DF-942C-C8977C9D67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8" y="4026560"/>
            <a:ext cx="372851" cy="7467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87568B-4647-4914-AE55-FDA3029684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77" y="4382293"/>
            <a:ext cx="372851" cy="7467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92D87AE-25E2-4849-B766-DCEC690994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08" y="2250015"/>
            <a:ext cx="372851" cy="7467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7F3DEF4-D7C0-4055-842D-EAC7449E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96" y="4426528"/>
            <a:ext cx="372851" cy="7467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70E0E67-7106-45A8-95E8-A5DC5256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32" y="4357164"/>
            <a:ext cx="372851" cy="7467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4FEA970-D58B-4872-813B-9E71DC21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77" y="1876635"/>
            <a:ext cx="372851" cy="746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3ED2F9-2331-458C-8F51-E7451E2F1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84" y="3112143"/>
            <a:ext cx="372851" cy="7467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E7316E-1401-4B86-B014-672C24072D2B}"/>
              </a:ext>
            </a:extLst>
          </p:cNvPr>
          <p:cNvSpPr txBox="1"/>
          <p:nvPr/>
        </p:nvSpPr>
        <p:spPr>
          <a:xfrm>
            <a:off x="6199464" y="3632433"/>
            <a:ext cx="5105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하밸류</a:t>
            </a:r>
            <a:r>
              <a:rPr lang="ko-KR" altLang="en-US" dirty="0"/>
              <a:t> 박스 </a:t>
            </a:r>
            <a:r>
              <a:rPr lang="en-US" altLang="ko-KR" dirty="0"/>
              <a:t>5</a:t>
            </a:r>
            <a:r>
              <a:rPr lang="ko-KR" altLang="en-US" dirty="0"/>
              <a:t>개를 </a:t>
            </a:r>
            <a:r>
              <a:rPr lang="ko-KR" altLang="en-US" dirty="0" err="1"/>
              <a:t>들고있는</a:t>
            </a:r>
            <a:r>
              <a:rPr lang="ko-KR" altLang="en-US" dirty="0"/>
              <a:t> 캐릭터와 충돌하여</a:t>
            </a:r>
            <a:endParaRPr lang="en-US" altLang="ko-KR" dirty="0"/>
          </a:p>
          <a:p>
            <a:r>
              <a:rPr lang="ko-KR" altLang="en-US" dirty="0"/>
              <a:t>스택 </a:t>
            </a:r>
            <a:r>
              <a:rPr lang="en-US" altLang="ko-KR" dirty="0"/>
              <a:t>+ </a:t>
            </a:r>
            <a:r>
              <a:rPr lang="ko-KR" altLang="en-US" dirty="0"/>
              <a:t>경쟁 게임 임을 암시하는 연출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 당한 캐릭터는 상자를 놓치며 </a:t>
            </a:r>
            <a:r>
              <a:rPr lang="ko-KR" altLang="en-US" dirty="0" err="1"/>
              <a:t>날라감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E618D3-14F8-4891-A1C6-E8B90ED7B2E6}"/>
              </a:ext>
            </a:extLst>
          </p:cNvPr>
          <p:cNvSpPr/>
          <p:nvPr/>
        </p:nvSpPr>
        <p:spPr>
          <a:xfrm>
            <a:off x="3353678" y="3343563"/>
            <a:ext cx="283918" cy="283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7F30838-9B97-4B93-BAE4-5F61BD018C63}"/>
              </a:ext>
            </a:extLst>
          </p:cNvPr>
          <p:cNvSpPr/>
          <p:nvPr/>
        </p:nvSpPr>
        <p:spPr>
          <a:xfrm>
            <a:off x="3353678" y="3059645"/>
            <a:ext cx="283918" cy="283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폭발: 14pt 28">
            <a:extLst>
              <a:ext uri="{FF2B5EF4-FFF2-40B4-BE49-F238E27FC236}">
                <a16:creationId xmlns:a16="http://schemas.microsoft.com/office/drawing/2014/main" id="{8704063A-0414-4748-9783-176CE0B8E523}"/>
              </a:ext>
            </a:extLst>
          </p:cNvPr>
          <p:cNvSpPr/>
          <p:nvPr/>
        </p:nvSpPr>
        <p:spPr>
          <a:xfrm>
            <a:off x="2877233" y="3693014"/>
            <a:ext cx="634776" cy="34061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73B8E66-477A-43C4-830D-3511817A6F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0" y="3793081"/>
            <a:ext cx="372851" cy="746759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8402EF9F-8A14-424E-AF6C-A810FFDA5FC1}"/>
              </a:ext>
            </a:extLst>
          </p:cNvPr>
          <p:cNvSpPr/>
          <p:nvPr/>
        </p:nvSpPr>
        <p:spPr>
          <a:xfrm>
            <a:off x="3402071" y="4190704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BBC8A95-9291-45B6-8788-ED32C1CE51F3}"/>
              </a:ext>
            </a:extLst>
          </p:cNvPr>
          <p:cNvSpPr/>
          <p:nvPr/>
        </p:nvSpPr>
        <p:spPr>
          <a:xfrm rot="18994479">
            <a:off x="3693421" y="3823840"/>
            <a:ext cx="372851" cy="283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6348B70-D56E-47E9-B476-04A83AFEB777}"/>
              </a:ext>
            </a:extLst>
          </p:cNvPr>
          <p:cNvSpPr/>
          <p:nvPr/>
        </p:nvSpPr>
        <p:spPr>
          <a:xfrm>
            <a:off x="3402071" y="4032500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CDB6CCF-45B1-4280-A49C-58B4BF20C02B}"/>
              </a:ext>
            </a:extLst>
          </p:cNvPr>
          <p:cNvSpPr/>
          <p:nvPr/>
        </p:nvSpPr>
        <p:spPr>
          <a:xfrm>
            <a:off x="3402071" y="3848060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F464A84-7574-4EDF-8468-9DAF60BE0FE0}"/>
              </a:ext>
            </a:extLst>
          </p:cNvPr>
          <p:cNvSpPr/>
          <p:nvPr/>
        </p:nvSpPr>
        <p:spPr>
          <a:xfrm>
            <a:off x="3402071" y="4342475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AAC744-4F2C-4A54-BA5D-ACAD0010FBF5}"/>
              </a:ext>
            </a:extLst>
          </p:cNvPr>
          <p:cNvSpPr/>
          <p:nvPr/>
        </p:nvSpPr>
        <p:spPr>
          <a:xfrm>
            <a:off x="3402071" y="4535443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4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C2CEAD2-BBB9-4A43-8166-46837FFA59B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D841B7-9058-4850-8F1E-E5FA8DF9E202}"/>
                </a:ext>
              </a:extLst>
            </p:cNvPr>
            <p:cNvSpPr/>
            <p:nvPr/>
          </p:nvSpPr>
          <p:spPr>
            <a:xfrm>
              <a:off x="0" y="0"/>
              <a:ext cx="12192000" cy="252550"/>
            </a:xfrm>
            <a:prstGeom prst="rect">
              <a:avLst/>
            </a:prstGeom>
            <a:solidFill>
              <a:srgbClr val="E95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5C3F3D-4278-499E-9E73-8103963D446E}"/>
                </a:ext>
              </a:extLst>
            </p:cNvPr>
            <p:cNvSpPr/>
            <p:nvPr/>
          </p:nvSpPr>
          <p:spPr>
            <a:xfrm>
              <a:off x="0" y="6605450"/>
              <a:ext cx="3045600" cy="25255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CC2C09-8E73-4494-8013-311CF5CF9F6A}"/>
                </a:ext>
              </a:extLst>
            </p:cNvPr>
            <p:cNvSpPr/>
            <p:nvPr/>
          </p:nvSpPr>
          <p:spPr>
            <a:xfrm>
              <a:off x="3050400" y="6605450"/>
              <a:ext cx="3045600" cy="252550"/>
            </a:xfrm>
            <a:prstGeom prst="rect">
              <a:avLst/>
            </a:prstGeom>
            <a:solidFill>
              <a:srgbClr val="7E2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AEF0EB-A3B6-4E22-98DB-2C5337FE65C6}"/>
                </a:ext>
              </a:extLst>
            </p:cNvPr>
            <p:cNvSpPr/>
            <p:nvPr/>
          </p:nvSpPr>
          <p:spPr>
            <a:xfrm>
              <a:off x="6096000" y="6605450"/>
              <a:ext cx="3045600" cy="252550"/>
            </a:xfrm>
            <a:prstGeom prst="rect">
              <a:avLst/>
            </a:prstGeom>
            <a:solidFill>
              <a:srgbClr val="0E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6D7947-F785-40DE-ABAD-5ECFA36D985E}"/>
                </a:ext>
              </a:extLst>
            </p:cNvPr>
            <p:cNvSpPr/>
            <p:nvPr/>
          </p:nvSpPr>
          <p:spPr>
            <a:xfrm>
              <a:off x="9146400" y="6605450"/>
              <a:ext cx="3045600" cy="25255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926953-7AF9-4EC6-BC25-3D02A9563E21}"/>
              </a:ext>
            </a:extLst>
          </p:cNvPr>
          <p:cNvSpPr/>
          <p:nvPr/>
        </p:nvSpPr>
        <p:spPr>
          <a:xfrm>
            <a:off x="2185228" y="5639310"/>
            <a:ext cx="1317071" cy="633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297A25-BBBF-4E9D-B99F-F874E094B78F}"/>
              </a:ext>
            </a:extLst>
          </p:cNvPr>
          <p:cNvSpPr/>
          <p:nvPr/>
        </p:nvSpPr>
        <p:spPr>
          <a:xfrm>
            <a:off x="369512" y="509442"/>
            <a:ext cx="5352176" cy="51298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백화점 내부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3F0174-D164-4DBC-93EF-01D83A19B630}"/>
              </a:ext>
            </a:extLst>
          </p:cNvPr>
          <p:cNvSpPr/>
          <p:nvPr/>
        </p:nvSpPr>
        <p:spPr>
          <a:xfrm>
            <a:off x="369512" y="3112316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3F3EA6-0D44-4A35-953A-4362934B119A}"/>
              </a:ext>
            </a:extLst>
          </p:cNvPr>
          <p:cNvSpPr/>
          <p:nvPr/>
        </p:nvSpPr>
        <p:spPr>
          <a:xfrm>
            <a:off x="369511" y="751770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E6712D-A5A6-4747-95B9-F27DE5DC5DF4}"/>
              </a:ext>
            </a:extLst>
          </p:cNvPr>
          <p:cNvSpPr/>
          <p:nvPr/>
        </p:nvSpPr>
        <p:spPr>
          <a:xfrm>
            <a:off x="4186899" y="751769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110900-3292-4850-9144-FD0A6E7C2BD9}"/>
              </a:ext>
            </a:extLst>
          </p:cNvPr>
          <p:cNvSpPr/>
          <p:nvPr/>
        </p:nvSpPr>
        <p:spPr>
          <a:xfrm>
            <a:off x="4200076" y="3112315"/>
            <a:ext cx="1534789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CB82A3-1BE2-4E3D-AF9D-FDCF9203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56" y="4737347"/>
            <a:ext cx="372851" cy="7467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3EBA92-BA7C-43DF-942C-C8977C9D67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8" y="4026560"/>
            <a:ext cx="372851" cy="7467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87568B-4647-4914-AE55-FDA3029684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77" y="4382293"/>
            <a:ext cx="372851" cy="7467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92D87AE-25E2-4849-B766-DCEC690994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08" y="2250015"/>
            <a:ext cx="372851" cy="7467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7F3DEF4-D7C0-4055-842D-EAC7449E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96" y="4426528"/>
            <a:ext cx="372851" cy="7467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70E0E67-7106-45A8-95E8-A5DC5256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32" y="4357164"/>
            <a:ext cx="372851" cy="7467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4FEA970-D58B-4872-813B-9E71DC21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77" y="1876635"/>
            <a:ext cx="372851" cy="746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3ED2F9-2331-458C-8F51-E7451E2F1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93" y="3683206"/>
            <a:ext cx="372851" cy="7467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E7316E-1401-4B86-B014-672C24072D2B}"/>
              </a:ext>
            </a:extLst>
          </p:cNvPr>
          <p:cNvSpPr txBox="1"/>
          <p:nvPr/>
        </p:nvSpPr>
        <p:spPr>
          <a:xfrm>
            <a:off x="6199464" y="3632433"/>
            <a:ext cx="5686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충돌된 캐릭터는 옆으로 넘어짐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메인 캐릭터는 떨어진 물건을 주우며 </a:t>
            </a:r>
            <a:endParaRPr lang="en-US" altLang="ko-KR" dirty="0"/>
          </a:p>
          <a:p>
            <a:r>
              <a:rPr lang="ko-KR" altLang="en-US" dirty="0"/>
              <a:t>충돌 후 떨어트린 물건을 주울 수 있다는 정보를 제공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E618D3-14F8-4891-A1C6-E8B90ED7B2E6}"/>
              </a:ext>
            </a:extLst>
          </p:cNvPr>
          <p:cNvSpPr/>
          <p:nvPr/>
        </p:nvSpPr>
        <p:spPr>
          <a:xfrm>
            <a:off x="3092526" y="3914626"/>
            <a:ext cx="283918" cy="283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7F30838-9B97-4B93-BAE4-5F61BD018C63}"/>
              </a:ext>
            </a:extLst>
          </p:cNvPr>
          <p:cNvSpPr/>
          <p:nvPr/>
        </p:nvSpPr>
        <p:spPr>
          <a:xfrm>
            <a:off x="3098343" y="3630708"/>
            <a:ext cx="283918" cy="283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73B8E66-477A-43C4-830D-3511817A6F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7123">
            <a:off x="3768770" y="3627481"/>
            <a:ext cx="372851" cy="746759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8402EF9F-8A14-424E-AF6C-A810FFDA5FC1}"/>
              </a:ext>
            </a:extLst>
          </p:cNvPr>
          <p:cNvSpPr/>
          <p:nvPr/>
        </p:nvSpPr>
        <p:spPr>
          <a:xfrm>
            <a:off x="3092526" y="3354631"/>
            <a:ext cx="283919" cy="276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BBC8A95-9291-45B6-8788-ED32C1CE51F3}"/>
              </a:ext>
            </a:extLst>
          </p:cNvPr>
          <p:cNvSpPr/>
          <p:nvPr/>
        </p:nvSpPr>
        <p:spPr>
          <a:xfrm>
            <a:off x="4174487" y="3844166"/>
            <a:ext cx="372851" cy="283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F8FF5C6-DA4D-4ED9-93A6-EE08B2C4F00C}"/>
              </a:ext>
            </a:extLst>
          </p:cNvPr>
          <p:cNvSpPr/>
          <p:nvPr/>
        </p:nvSpPr>
        <p:spPr>
          <a:xfrm>
            <a:off x="4514061" y="4160532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72E0ABF-0A63-4986-8B95-D1B79B0630CA}"/>
              </a:ext>
            </a:extLst>
          </p:cNvPr>
          <p:cNvSpPr/>
          <p:nvPr/>
        </p:nvSpPr>
        <p:spPr>
          <a:xfrm>
            <a:off x="3864852" y="3331687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9F9442-1810-4E6F-8F38-A585C7F6CE09}"/>
              </a:ext>
            </a:extLst>
          </p:cNvPr>
          <p:cNvSpPr/>
          <p:nvPr/>
        </p:nvSpPr>
        <p:spPr>
          <a:xfrm>
            <a:off x="3807670" y="4426528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DCE45BE-C8A6-4398-A91B-9AA2D606D827}"/>
              </a:ext>
            </a:extLst>
          </p:cNvPr>
          <p:cNvSpPr/>
          <p:nvPr/>
        </p:nvSpPr>
        <p:spPr>
          <a:xfrm>
            <a:off x="3144142" y="3193410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2F99431-1E35-47FD-80C1-4970E1F29B6B}"/>
              </a:ext>
            </a:extLst>
          </p:cNvPr>
          <p:cNvSpPr/>
          <p:nvPr/>
        </p:nvSpPr>
        <p:spPr>
          <a:xfrm>
            <a:off x="3148108" y="3007697"/>
            <a:ext cx="180686" cy="175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168</Words>
  <Application>Microsoft Office PowerPoint</Application>
  <PresentationFormat>와이드스크린</PresentationFormat>
  <Paragraphs>59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넥슨Lv1고딕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집</dc:creator>
  <cp:lastModifiedBy>집</cp:lastModifiedBy>
  <cp:revision>3</cp:revision>
  <dcterms:created xsi:type="dcterms:W3CDTF">2021-10-20T05:25:27Z</dcterms:created>
  <dcterms:modified xsi:type="dcterms:W3CDTF">2021-10-20T07:11:21Z</dcterms:modified>
</cp:coreProperties>
</file>