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ACA4"/>
    <a:srgbClr val="F5F1F0"/>
    <a:srgbClr val="F00000"/>
    <a:srgbClr val="700000"/>
    <a:srgbClr val="B00000"/>
    <a:srgbClr val="000000"/>
    <a:srgbClr val="FF0015"/>
    <a:srgbClr val="B61E28"/>
    <a:srgbClr val="8C2A2C"/>
    <a:srgbClr val="7613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D7504B-5A26-4F56-93FE-D851985B1659}" v="65" dt="2024-09-08T03:03:11.1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1588" y="38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an Cano" userId="a78c864ee23bceb7" providerId="LiveId" clId="{CED7504B-5A26-4F56-93FE-D851985B1659}"/>
    <pc:docChg chg="undo custSel addSld delSld modSld sldOrd modMainMaster">
      <pc:chgData name="Johan Cano" userId="a78c864ee23bceb7" providerId="LiveId" clId="{CED7504B-5A26-4F56-93FE-D851985B1659}" dt="2024-09-08T03:07:28.115" v="2121" actId="1076"/>
      <pc:docMkLst>
        <pc:docMk/>
      </pc:docMkLst>
      <pc:sldChg chg="addSp delSp modSp new mod ord modTransition">
        <pc:chgData name="Johan Cano" userId="a78c864ee23bceb7" providerId="LiveId" clId="{CED7504B-5A26-4F56-93FE-D851985B1659}" dt="2024-09-08T01:39:21.129" v="672" actId="478"/>
        <pc:sldMkLst>
          <pc:docMk/>
          <pc:sldMk cId="936717608" sldId="256"/>
        </pc:sldMkLst>
        <pc:spChg chg="del">
          <ac:chgData name="Johan Cano" userId="a78c864ee23bceb7" providerId="LiveId" clId="{CED7504B-5A26-4F56-93FE-D851985B1659}" dt="2024-09-08T00:43:49.065" v="1" actId="478"/>
          <ac:spMkLst>
            <pc:docMk/>
            <pc:sldMk cId="936717608" sldId="256"/>
            <ac:spMk id="2" creationId="{2702EF76-6664-800F-FF99-6DD6A9D78537}"/>
          </ac:spMkLst>
        </pc:spChg>
        <pc:spChg chg="del">
          <ac:chgData name="Johan Cano" userId="a78c864ee23bceb7" providerId="LiveId" clId="{CED7504B-5A26-4F56-93FE-D851985B1659}" dt="2024-09-08T00:43:52.709" v="2" actId="478"/>
          <ac:spMkLst>
            <pc:docMk/>
            <pc:sldMk cId="936717608" sldId="256"/>
            <ac:spMk id="3" creationId="{D4D801A6-34C4-537B-28C5-83BD0B274E03}"/>
          </ac:spMkLst>
        </pc:spChg>
        <pc:spChg chg="add del mod">
          <ac:chgData name="Johan Cano" userId="a78c864ee23bceb7" providerId="LiveId" clId="{CED7504B-5A26-4F56-93FE-D851985B1659}" dt="2024-09-08T00:50:37.161" v="10" actId="478"/>
          <ac:spMkLst>
            <pc:docMk/>
            <pc:sldMk cId="936717608" sldId="256"/>
            <ac:spMk id="6" creationId="{8AAC0C2F-BCFE-AC9D-28B1-BE1BB9C3A308}"/>
          </ac:spMkLst>
        </pc:spChg>
        <pc:spChg chg="add mod">
          <ac:chgData name="Johan Cano" userId="a78c864ee23bceb7" providerId="LiveId" clId="{CED7504B-5A26-4F56-93FE-D851985B1659}" dt="2024-09-08T01:21:55.231" v="268" actId="207"/>
          <ac:spMkLst>
            <pc:docMk/>
            <pc:sldMk cId="936717608" sldId="256"/>
            <ac:spMk id="7" creationId="{1C510BF8-5DEE-7A1B-D654-7F8682FED408}"/>
          </ac:spMkLst>
        </pc:spChg>
        <pc:spChg chg="add mod">
          <ac:chgData name="Johan Cano" userId="a78c864ee23bceb7" providerId="LiveId" clId="{CED7504B-5A26-4F56-93FE-D851985B1659}" dt="2024-09-08T01:21:34.770" v="267" actId="207"/>
          <ac:spMkLst>
            <pc:docMk/>
            <pc:sldMk cId="936717608" sldId="256"/>
            <ac:spMk id="8" creationId="{41AC75B5-B09B-48AE-F615-4D5CF5C88B14}"/>
          </ac:spMkLst>
        </pc:spChg>
        <pc:spChg chg="add mod">
          <ac:chgData name="Johan Cano" userId="a78c864ee23bceb7" providerId="LiveId" clId="{CED7504B-5A26-4F56-93FE-D851985B1659}" dt="2024-09-08T01:38:30.668" v="669" actId="1076"/>
          <ac:spMkLst>
            <pc:docMk/>
            <pc:sldMk cId="936717608" sldId="256"/>
            <ac:spMk id="9" creationId="{C9154C76-9BB3-C11E-70F3-EEAFC7258298}"/>
          </ac:spMkLst>
        </pc:spChg>
        <pc:spChg chg="add mod ord">
          <ac:chgData name="Johan Cano" userId="a78c864ee23bceb7" providerId="LiveId" clId="{CED7504B-5A26-4F56-93FE-D851985B1659}" dt="2024-09-08T01:38:26.340" v="668" actId="1076"/>
          <ac:spMkLst>
            <pc:docMk/>
            <pc:sldMk cId="936717608" sldId="256"/>
            <ac:spMk id="10" creationId="{30C0E8AB-4140-A0D5-AAE9-58C97B5175CD}"/>
          </ac:spMkLst>
        </pc:spChg>
        <pc:spChg chg="add mod ord">
          <ac:chgData name="Johan Cano" userId="a78c864ee23bceb7" providerId="LiveId" clId="{CED7504B-5A26-4F56-93FE-D851985B1659}" dt="2024-09-08T01:38:19.850" v="667" actId="1076"/>
          <ac:spMkLst>
            <pc:docMk/>
            <pc:sldMk cId="936717608" sldId="256"/>
            <ac:spMk id="11" creationId="{C0993F01-FBE8-DBCA-6044-F348DB125318}"/>
          </ac:spMkLst>
        </pc:spChg>
        <pc:spChg chg="add mod ord">
          <ac:chgData name="Johan Cano" userId="a78c864ee23bceb7" providerId="LiveId" clId="{CED7504B-5A26-4F56-93FE-D851985B1659}" dt="2024-09-08T01:38:35.234" v="670" actId="1076"/>
          <ac:spMkLst>
            <pc:docMk/>
            <pc:sldMk cId="936717608" sldId="256"/>
            <ac:spMk id="12" creationId="{421D650F-D77D-F4A0-6E59-2C704A4746E8}"/>
          </ac:spMkLst>
        </pc:spChg>
        <pc:spChg chg="add del mod">
          <ac:chgData name="Johan Cano" userId="a78c864ee23bceb7" providerId="LiveId" clId="{CED7504B-5A26-4F56-93FE-D851985B1659}" dt="2024-09-08T01:12:48.995" v="245" actId="11529"/>
          <ac:spMkLst>
            <pc:docMk/>
            <pc:sldMk cId="936717608" sldId="256"/>
            <ac:spMk id="13" creationId="{3B14741D-A33D-8033-E01A-5A9E2E2287D5}"/>
          </ac:spMkLst>
        </pc:spChg>
        <pc:spChg chg="add mod">
          <ac:chgData name="Johan Cano" userId="a78c864ee23bceb7" providerId="LiveId" clId="{CED7504B-5A26-4F56-93FE-D851985B1659}" dt="2024-09-08T01:12:47.667" v="239" actId="1076"/>
          <ac:spMkLst>
            <pc:docMk/>
            <pc:sldMk cId="936717608" sldId="256"/>
            <ac:spMk id="14" creationId="{4BE033AB-9ED7-29FF-D8A2-79BD767C2671}"/>
          </ac:spMkLst>
        </pc:spChg>
        <pc:spChg chg="add del">
          <ac:chgData name="Johan Cano" userId="a78c864ee23bceb7" providerId="LiveId" clId="{CED7504B-5A26-4F56-93FE-D851985B1659}" dt="2024-09-08T01:24:17.531" v="358" actId="478"/>
          <ac:spMkLst>
            <pc:docMk/>
            <pc:sldMk cId="936717608" sldId="256"/>
            <ac:spMk id="17" creationId="{500D30C5-D343-26F6-2E4A-4567C8F86AF5}"/>
          </ac:spMkLst>
        </pc:spChg>
        <pc:spChg chg="add mod ord">
          <ac:chgData name="Johan Cano" userId="a78c864ee23bceb7" providerId="LiveId" clId="{CED7504B-5A26-4F56-93FE-D851985B1659}" dt="2024-09-08T01:35:16.956" v="641" actId="1076"/>
          <ac:spMkLst>
            <pc:docMk/>
            <pc:sldMk cId="936717608" sldId="256"/>
            <ac:spMk id="18" creationId="{AFC5BA60-1AA4-A165-F8CC-699496284A80}"/>
          </ac:spMkLst>
        </pc:spChg>
        <pc:picChg chg="add del mod">
          <ac:chgData name="Johan Cano" userId="a78c864ee23bceb7" providerId="LiveId" clId="{CED7504B-5A26-4F56-93FE-D851985B1659}" dt="2024-09-08T01:39:19.983" v="671" actId="478"/>
          <ac:picMkLst>
            <pc:docMk/>
            <pc:sldMk cId="936717608" sldId="256"/>
            <ac:picMk id="5" creationId="{C7ED5FC4-3333-CA75-D873-B1D71745A207}"/>
          </ac:picMkLst>
        </pc:picChg>
        <pc:picChg chg="add del mod">
          <ac:chgData name="Johan Cano" userId="a78c864ee23bceb7" providerId="LiveId" clId="{CED7504B-5A26-4F56-93FE-D851985B1659}" dt="2024-09-08T01:39:21.129" v="672" actId="478"/>
          <ac:picMkLst>
            <pc:docMk/>
            <pc:sldMk cId="936717608" sldId="256"/>
            <ac:picMk id="16" creationId="{F71EAB49-A040-36D9-E18B-658D35359125}"/>
          </ac:picMkLst>
        </pc:picChg>
        <pc:picChg chg="add mod">
          <ac:chgData name="Johan Cano" userId="a78c864ee23bceb7" providerId="LiveId" clId="{CED7504B-5A26-4F56-93FE-D851985B1659}" dt="2024-09-08T01:35:43.238" v="644" actId="1076"/>
          <ac:picMkLst>
            <pc:docMk/>
            <pc:sldMk cId="936717608" sldId="256"/>
            <ac:picMk id="20" creationId="{1FD6C6BA-1F50-8B54-CF4E-62F7D4BE48A6}"/>
          </ac:picMkLst>
        </pc:picChg>
        <pc:picChg chg="add del mod">
          <ac:chgData name="Johan Cano" userId="a78c864ee23bceb7" providerId="LiveId" clId="{CED7504B-5A26-4F56-93FE-D851985B1659}" dt="2024-09-08T01:20:43.111" v="261" actId="478"/>
          <ac:picMkLst>
            <pc:docMk/>
            <pc:sldMk cId="936717608" sldId="256"/>
            <ac:picMk id="1026" creationId="{D2EDE724-2EBC-061A-6E64-43249BD88D79}"/>
          </ac:picMkLst>
        </pc:picChg>
      </pc:sldChg>
      <pc:sldChg chg="new del">
        <pc:chgData name="Johan Cano" userId="a78c864ee23bceb7" providerId="LiveId" clId="{CED7504B-5A26-4F56-93FE-D851985B1659}" dt="2024-09-08T01:34:50.615" v="636" actId="680"/>
        <pc:sldMkLst>
          <pc:docMk/>
          <pc:sldMk cId="2422108069" sldId="257"/>
        </pc:sldMkLst>
      </pc:sldChg>
      <pc:sldChg chg="modSp add mod modTransition">
        <pc:chgData name="Johan Cano" userId="a78c864ee23bceb7" providerId="LiveId" clId="{CED7504B-5A26-4F56-93FE-D851985B1659}" dt="2024-09-08T01:43:04.321" v="681" actId="1076"/>
        <pc:sldMkLst>
          <pc:docMk/>
          <pc:sldMk cId="3582073989" sldId="257"/>
        </pc:sldMkLst>
        <pc:spChg chg="mod">
          <ac:chgData name="Johan Cano" userId="a78c864ee23bceb7" providerId="LiveId" clId="{CED7504B-5A26-4F56-93FE-D851985B1659}" dt="2024-09-08T01:37:59.654" v="666" actId="207"/>
          <ac:spMkLst>
            <pc:docMk/>
            <pc:sldMk cId="3582073989" sldId="257"/>
            <ac:spMk id="18" creationId="{AFC5BA60-1AA4-A165-F8CC-699496284A80}"/>
          </ac:spMkLst>
        </pc:spChg>
        <pc:picChg chg="mod">
          <ac:chgData name="Johan Cano" userId="a78c864ee23bceb7" providerId="LiveId" clId="{CED7504B-5A26-4F56-93FE-D851985B1659}" dt="2024-09-08T01:43:04.321" v="681" actId="1076"/>
          <ac:picMkLst>
            <pc:docMk/>
            <pc:sldMk cId="3582073989" sldId="257"/>
            <ac:picMk id="20" creationId="{1FD6C6BA-1F50-8B54-CF4E-62F7D4BE48A6}"/>
          </ac:picMkLst>
        </pc:picChg>
      </pc:sldChg>
      <pc:sldChg chg="add del">
        <pc:chgData name="Johan Cano" userId="a78c864ee23bceb7" providerId="LiveId" clId="{CED7504B-5A26-4F56-93FE-D851985B1659}" dt="2024-09-08T01:40:13.879" v="674"/>
        <pc:sldMkLst>
          <pc:docMk/>
          <pc:sldMk cId="1947283551" sldId="258"/>
        </pc:sldMkLst>
      </pc:sldChg>
      <pc:sldChg chg="addSp delSp modSp add del mod">
        <pc:chgData name="Johan Cano" userId="a78c864ee23bceb7" providerId="LiveId" clId="{CED7504B-5A26-4F56-93FE-D851985B1659}" dt="2024-09-08T02:02:24.735" v="964" actId="1076"/>
        <pc:sldMkLst>
          <pc:docMk/>
          <pc:sldMk cId="2542236842" sldId="258"/>
        </pc:sldMkLst>
        <pc:spChg chg="add mod">
          <ac:chgData name="Johan Cano" userId="a78c864ee23bceb7" providerId="LiveId" clId="{CED7504B-5A26-4F56-93FE-D851985B1659}" dt="2024-09-08T02:02:24.735" v="964" actId="1076"/>
          <ac:spMkLst>
            <pc:docMk/>
            <pc:sldMk cId="2542236842" sldId="258"/>
            <ac:spMk id="2" creationId="{EED3BF69-1827-F547-0014-21E473587F34}"/>
          </ac:spMkLst>
        </pc:spChg>
        <pc:spChg chg="mod">
          <ac:chgData name="Johan Cano" userId="a78c864ee23bceb7" providerId="LiveId" clId="{CED7504B-5A26-4F56-93FE-D851985B1659}" dt="2024-09-08T02:02:17.843" v="963" actId="1076"/>
          <ac:spMkLst>
            <pc:docMk/>
            <pc:sldMk cId="2542236842" sldId="258"/>
            <ac:spMk id="9" creationId="{C9154C76-9BB3-C11E-70F3-EEAFC7258298}"/>
          </ac:spMkLst>
        </pc:spChg>
        <pc:spChg chg="del mod">
          <ac:chgData name="Johan Cano" userId="a78c864ee23bceb7" providerId="LiveId" clId="{CED7504B-5A26-4F56-93FE-D851985B1659}" dt="2024-09-08T02:01:44.318" v="959" actId="478"/>
          <ac:spMkLst>
            <pc:docMk/>
            <pc:sldMk cId="2542236842" sldId="258"/>
            <ac:spMk id="10" creationId="{30C0E8AB-4140-A0D5-AAE9-58C97B5175CD}"/>
          </ac:spMkLst>
        </pc:spChg>
        <pc:spChg chg="del mod">
          <ac:chgData name="Johan Cano" userId="a78c864ee23bceb7" providerId="LiveId" clId="{CED7504B-5A26-4F56-93FE-D851985B1659}" dt="2024-09-08T02:01:41.287" v="957" actId="478"/>
          <ac:spMkLst>
            <pc:docMk/>
            <pc:sldMk cId="2542236842" sldId="258"/>
            <ac:spMk id="11" creationId="{C0993F01-FBE8-DBCA-6044-F348DB125318}"/>
          </ac:spMkLst>
        </pc:spChg>
        <pc:spChg chg="mod">
          <ac:chgData name="Johan Cano" userId="a78c864ee23bceb7" providerId="LiveId" clId="{CED7504B-5A26-4F56-93FE-D851985B1659}" dt="2024-09-08T01:44:01.735" v="690" actId="1076"/>
          <ac:spMkLst>
            <pc:docMk/>
            <pc:sldMk cId="2542236842" sldId="258"/>
            <ac:spMk id="12" creationId="{421D650F-D77D-F4A0-6E59-2C704A4746E8}"/>
          </ac:spMkLst>
        </pc:spChg>
        <pc:spChg chg="mod">
          <ac:chgData name="Johan Cano" userId="a78c864ee23bceb7" providerId="LiveId" clId="{CED7504B-5A26-4F56-93FE-D851985B1659}" dt="2024-09-08T01:52:14.070" v="778" actId="1076"/>
          <ac:spMkLst>
            <pc:docMk/>
            <pc:sldMk cId="2542236842" sldId="258"/>
            <ac:spMk id="18" creationId="{AFC5BA60-1AA4-A165-F8CC-699496284A80}"/>
          </ac:spMkLst>
        </pc:spChg>
        <pc:picChg chg="del">
          <ac:chgData name="Johan Cano" userId="a78c864ee23bceb7" providerId="LiveId" clId="{CED7504B-5A26-4F56-93FE-D851985B1659}" dt="2024-09-08T01:44:34.753" v="691" actId="478"/>
          <ac:picMkLst>
            <pc:docMk/>
            <pc:sldMk cId="2542236842" sldId="258"/>
            <ac:picMk id="5" creationId="{C7ED5FC4-3333-CA75-D873-B1D71745A207}"/>
          </ac:picMkLst>
        </pc:picChg>
        <pc:picChg chg="del">
          <ac:chgData name="Johan Cano" userId="a78c864ee23bceb7" providerId="LiveId" clId="{CED7504B-5A26-4F56-93FE-D851985B1659}" dt="2024-09-08T01:44:36.567" v="692" actId="478"/>
          <ac:picMkLst>
            <pc:docMk/>
            <pc:sldMk cId="2542236842" sldId="258"/>
            <ac:picMk id="16" creationId="{F71EAB49-A040-36D9-E18B-658D35359125}"/>
          </ac:picMkLst>
        </pc:picChg>
        <pc:picChg chg="mod">
          <ac:chgData name="Johan Cano" userId="a78c864ee23bceb7" providerId="LiveId" clId="{CED7504B-5A26-4F56-93FE-D851985B1659}" dt="2024-09-08T01:52:15.507" v="779" actId="1076"/>
          <ac:picMkLst>
            <pc:docMk/>
            <pc:sldMk cId="2542236842" sldId="258"/>
            <ac:picMk id="20" creationId="{1FD6C6BA-1F50-8B54-CF4E-62F7D4BE48A6}"/>
          </ac:picMkLst>
        </pc:picChg>
      </pc:sldChg>
      <pc:sldChg chg="addSp delSp modSp add mod">
        <pc:chgData name="Johan Cano" userId="a78c864ee23bceb7" providerId="LiveId" clId="{CED7504B-5A26-4F56-93FE-D851985B1659}" dt="2024-09-08T02:01:57.207" v="961" actId="478"/>
        <pc:sldMkLst>
          <pc:docMk/>
          <pc:sldMk cId="693407869" sldId="259"/>
        </pc:sldMkLst>
        <pc:spChg chg="add mod">
          <ac:chgData name="Johan Cano" userId="a78c864ee23bceb7" providerId="LiveId" clId="{CED7504B-5A26-4F56-93FE-D851985B1659}" dt="2024-09-08T01:50:16.160" v="753" actId="1076"/>
          <ac:spMkLst>
            <pc:docMk/>
            <pc:sldMk cId="693407869" sldId="259"/>
            <ac:spMk id="2" creationId="{50E86578-6D90-C0AD-A2FA-1CFA4F320D15}"/>
          </ac:spMkLst>
        </pc:spChg>
        <pc:spChg chg="del mod">
          <ac:chgData name="Johan Cano" userId="a78c864ee23bceb7" providerId="LiveId" clId="{CED7504B-5A26-4F56-93FE-D851985B1659}" dt="2024-09-08T01:50:21.068" v="755" actId="478"/>
          <ac:spMkLst>
            <pc:docMk/>
            <pc:sldMk cId="693407869" sldId="259"/>
            <ac:spMk id="10" creationId="{30C0E8AB-4140-A0D5-AAE9-58C97B5175CD}"/>
          </ac:spMkLst>
        </pc:spChg>
        <pc:spChg chg="mod">
          <ac:chgData name="Johan Cano" userId="a78c864ee23bceb7" providerId="LiveId" clId="{CED7504B-5A26-4F56-93FE-D851985B1659}" dt="2024-09-08T01:49:50.218" v="751" actId="1076"/>
          <ac:spMkLst>
            <pc:docMk/>
            <pc:sldMk cId="693407869" sldId="259"/>
            <ac:spMk id="11" creationId="{C0993F01-FBE8-DBCA-6044-F348DB125318}"/>
          </ac:spMkLst>
        </pc:spChg>
        <pc:spChg chg="del mod">
          <ac:chgData name="Johan Cano" userId="a78c864ee23bceb7" providerId="LiveId" clId="{CED7504B-5A26-4F56-93FE-D851985B1659}" dt="2024-09-08T02:01:57.207" v="961" actId="478"/>
          <ac:spMkLst>
            <pc:docMk/>
            <pc:sldMk cId="693407869" sldId="259"/>
            <ac:spMk id="12" creationId="{421D650F-D77D-F4A0-6E59-2C704A4746E8}"/>
          </ac:spMkLst>
        </pc:spChg>
        <pc:spChg chg="mod">
          <ac:chgData name="Johan Cano" userId="a78c864ee23bceb7" providerId="LiveId" clId="{CED7504B-5A26-4F56-93FE-D851985B1659}" dt="2024-09-08T01:52:45.899" v="783" actId="1076"/>
          <ac:spMkLst>
            <pc:docMk/>
            <pc:sldMk cId="693407869" sldId="259"/>
            <ac:spMk id="18" creationId="{AFC5BA60-1AA4-A165-F8CC-699496284A80}"/>
          </ac:spMkLst>
        </pc:spChg>
        <pc:picChg chg="mod">
          <ac:chgData name="Johan Cano" userId="a78c864ee23bceb7" providerId="LiveId" clId="{CED7504B-5A26-4F56-93FE-D851985B1659}" dt="2024-09-08T01:52:43.671" v="782" actId="1076"/>
          <ac:picMkLst>
            <pc:docMk/>
            <pc:sldMk cId="693407869" sldId="259"/>
            <ac:picMk id="20" creationId="{1FD6C6BA-1F50-8B54-CF4E-62F7D4BE48A6}"/>
          </ac:picMkLst>
        </pc:picChg>
      </pc:sldChg>
      <pc:sldChg chg="add del">
        <pc:chgData name="Johan Cano" userId="a78c864ee23bceb7" providerId="LiveId" clId="{CED7504B-5A26-4F56-93FE-D851985B1659}" dt="2024-09-08T01:43:23.508" v="683"/>
        <pc:sldMkLst>
          <pc:docMk/>
          <pc:sldMk cId="3116391104" sldId="259"/>
        </pc:sldMkLst>
      </pc:sldChg>
      <pc:sldChg chg="add del">
        <pc:chgData name="Johan Cano" userId="a78c864ee23bceb7" providerId="LiveId" clId="{CED7504B-5A26-4F56-93FE-D851985B1659}" dt="2024-09-08T01:44:49.139" v="694"/>
        <pc:sldMkLst>
          <pc:docMk/>
          <pc:sldMk cId="3510231632" sldId="259"/>
        </pc:sldMkLst>
      </pc:sldChg>
      <pc:sldChg chg="addSp delSp modSp add mod ord">
        <pc:chgData name="Johan Cano" userId="a78c864ee23bceb7" providerId="LiveId" clId="{CED7504B-5A26-4F56-93FE-D851985B1659}" dt="2024-09-08T03:04:33.899" v="2066" actId="1076"/>
        <pc:sldMkLst>
          <pc:docMk/>
          <pc:sldMk cId="3871532310" sldId="260"/>
        </pc:sldMkLst>
        <pc:spChg chg="add mod">
          <ac:chgData name="Johan Cano" userId="a78c864ee23bceb7" providerId="LiveId" clId="{CED7504B-5A26-4F56-93FE-D851985B1659}" dt="2024-09-08T03:04:33.899" v="2066" actId="1076"/>
          <ac:spMkLst>
            <pc:docMk/>
            <pc:sldMk cId="3871532310" sldId="260"/>
            <ac:spMk id="2" creationId="{06314193-D23A-E93F-FC70-19678C45989F}"/>
          </ac:spMkLst>
        </pc:spChg>
        <pc:spChg chg="mod">
          <ac:chgData name="Johan Cano" userId="a78c864ee23bceb7" providerId="LiveId" clId="{CED7504B-5A26-4F56-93FE-D851985B1659}" dt="2024-09-08T01:59:02.723" v="886" actId="20577"/>
          <ac:spMkLst>
            <pc:docMk/>
            <pc:sldMk cId="3871532310" sldId="260"/>
            <ac:spMk id="9" creationId="{C9154C76-9BB3-C11E-70F3-EEAFC7258298}"/>
          </ac:spMkLst>
        </pc:spChg>
        <pc:spChg chg="del">
          <ac:chgData name="Johan Cano" userId="a78c864ee23bceb7" providerId="LiveId" clId="{CED7504B-5A26-4F56-93FE-D851985B1659}" dt="2024-09-08T01:53:41.175" v="787" actId="478"/>
          <ac:spMkLst>
            <pc:docMk/>
            <pc:sldMk cId="3871532310" sldId="260"/>
            <ac:spMk id="10" creationId="{30C0E8AB-4140-A0D5-AAE9-58C97B5175CD}"/>
          </ac:spMkLst>
        </pc:spChg>
        <pc:spChg chg="mod">
          <ac:chgData name="Johan Cano" userId="a78c864ee23bceb7" providerId="LiveId" clId="{CED7504B-5A26-4F56-93FE-D851985B1659}" dt="2024-09-08T01:54:32.048" v="848" actId="1076"/>
          <ac:spMkLst>
            <pc:docMk/>
            <pc:sldMk cId="3871532310" sldId="260"/>
            <ac:spMk id="11" creationId="{C0993F01-FBE8-DBCA-6044-F348DB125318}"/>
          </ac:spMkLst>
        </pc:spChg>
        <pc:spChg chg="del mod">
          <ac:chgData name="Johan Cano" userId="a78c864ee23bceb7" providerId="LiveId" clId="{CED7504B-5A26-4F56-93FE-D851985B1659}" dt="2024-09-08T02:02:02.759" v="962" actId="478"/>
          <ac:spMkLst>
            <pc:docMk/>
            <pc:sldMk cId="3871532310" sldId="260"/>
            <ac:spMk id="12" creationId="{421D650F-D77D-F4A0-6E59-2C704A4746E8}"/>
          </ac:spMkLst>
        </pc:spChg>
        <pc:spChg chg="mod">
          <ac:chgData name="Johan Cano" userId="a78c864ee23bceb7" providerId="LiveId" clId="{CED7504B-5A26-4F56-93FE-D851985B1659}" dt="2024-09-08T01:56:21.030" v="878" actId="1076"/>
          <ac:spMkLst>
            <pc:docMk/>
            <pc:sldMk cId="3871532310" sldId="260"/>
            <ac:spMk id="18" creationId="{AFC5BA60-1AA4-A165-F8CC-699496284A80}"/>
          </ac:spMkLst>
        </pc:spChg>
        <pc:picChg chg="mod">
          <ac:chgData name="Johan Cano" userId="a78c864ee23bceb7" providerId="LiveId" clId="{CED7504B-5A26-4F56-93FE-D851985B1659}" dt="2024-09-08T01:54:34.832" v="849" actId="14100"/>
          <ac:picMkLst>
            <pc:docMk/>
            <pc:sldMk cId="3871532310" sldId="260"/>
            <ac:picMk id="20" creationId="{1FD6C6BA-1F50-8B54-CF4E-62F7D4BE48A6}"/>
          </ac:picMkLst>
        </pc:picChg>
      </pc:sldChg>
      <pc:sldChg chg="modSp add mod">
        <pc:chgData name="Johan Cano" userId="a78c864ee23bceb7" providerId="LiveId" clId="{CED7504B-5A26-4F56-93FE-D851985B1659}" dt="2024-09-08T02:12:30.815" v="1169" actId="1076"/>
        <pc:sldMkLst>
          <pc:docMk/>
          <pc:sldMk cId="2570609054" sldId="261"/>
        </pc:sldMkLst>
        <pc:spChg chg="mod">
          <ac:chgData name="Johan Cano" userId="a78c864ee23bceb7" providerId="LiveId" clId="{CED7504B-5A26-4F56-93FE-D851985B1659}" dt="2024-09-08T02:12:23.033" v="1167" actId="113"/>
          <ac:spMkLst>
            <pc:docMk/>
            <pc:sldMk cId="2570609054" sldId="261"/>
            <ac:spMk id="2" creationId="{06314193-D23A-E93F-FC70-19678C45989F}"/>
          </ac:spMkLst>
        </pc:spChg>
        <pc:spChg chg="mod">
          <ac:chgData name="Johan Cano" userId="a78c864ee23bceb7" providerId="LiveId" clId="{CED7504B-5A26-4F56-93FE-D851985B1659}" dt="2024-09-08T02:10:30.982" v="1159" actId="1076"/>
          <ac:spMkLst>
            <pc:docMk/>
            <pc:sldMk cId="2570609054" sldId="261"/>
            <ac:spMk id="11" creationId="{C0993F01-FBE8-DBCA-6044-F348DB125318}"/>
          </ac:spMkLst>
        </pc:spChg>
        <pc:spChg chg="mod">
          <ac:chgData name="Johan Cano" userId="a78c864ee23bceb7" providerId="LiveId" clId="{CED7504B-5A26-4F56-93FE-D851985B1659}" dt="2024-09-08T02:12:28.245" v="1168" actId="1076"/>
          <ac:spMkLst>
            <pc:docMk/>
            <pc:sldMk cId="2570609054" sldId="261"/>
            <ac:spMk id="18" creationId="{AFC5BA60-1AA4-A165-F8CC-699496284A80}"/>
          </ac:spMkLst>
        </pc:spChg>
        <pc:picChg chg="mod">
          <ac:chgData name="Johan Cano" userId="a78c864ee23bceb7" providerId="LiveId" clId="{CED7504B-5A26-4F56-93FE-D851985B1659}" dt="2024-09-08T02:12:30.815" v="1169" actId="1076"/>
          <ac:picMkLst>
            <pc:docMk/>
            <pc:sldMk cId="2570609054" sldId="261"/>
            <ac:picMk id="20" creationId="{1FD6C6BA-1F50-8B54-CF4E-62F7D4BE48A6}"/>
          </ac:picMkLst>
        </pc:picChg>
      </pc:sldChg>
      <pc:sldChg chg="modSp add mod">
        <pc:chgData name="Johan Cano" userId="a78c864ee23bceb7" providerId="LiveId" clId="{CED7504B-5A26-4F56-93FE-D851985B1659}" dt="2024-09-08T02:35:46.938" v="1533" actId="20577"/>
        <pc:sldMkLst>
          <pc:docMk/>
          <pc:sldMk cId="1671947020" sldId="262"/>
        </pc:sldMkLst>
        <pc:spChg chg="mod">
          <ac:chgData name="Johan Cano" userId="a78c864ee23bceb7" providerId="LiveId" clId="{CED7504B-5A26-4F56-93FE-D851985B1659}" dt="2024-09-08T02:35:46.938" v="1533" actId="20577"/>
          <ac:spMkLst>
            <pc:docMk/>
            <pc:sldMk cId="1671947020" sldId="262"/>
            <ac:spMk id="2" creationId="{EED3BF69-1827-F547-0014-21E473587F34}"/>
          </ac:spMkLst>
        </pc:spChg>
      </pc:sldChg>
      <pc:sldChg chg="addSp delSp modSp add mod">
        <pc:chgData name="Johan Cano" userId="a78c864ee23bceb7" providerId="LiveId" clId="{CED7504B-5A26-4F56-93FE-D851985B1659}" dt="2024-09-08T02:19:33.058" v="1288" actId="1076"/>
        <pc:sldMkLst>
          <pc:docMk/>
          <pc:sldMk cId="3410504781" sldId="263"/>
        </pc:sldMkLst>
        <pc:spChg chg="mod">
          <ac:chgData name="Johan Cano" userId="a78c864ee23bceb7" providerId="LiveId" clId="{CED7504B-5A26-4F56-93FE-D851985B1659}" dt="2024-09-08T02:19:29.086" v="1286" actId="1076"/>
          <ac:spMkLst>
            <pc:docMk/>
            <pc:sldMk cId="3410504781" sldId="263"/>
            <ac:spMk id="2" creationId="{06314193-D23A-E93F-FC70-19678C45989F}"/>
          </ac:spMkLst>
        </pc:spChg>
        <pc:spChg chg="add del">
          <ac:chgData name="Johan Cano" userId="a78c864ee23bceb7" providerId="LiveId" clId="{CED7504B-5A26-4F56-93FE-D851985B1659}" dt="2024-09-08T02:16:17.207" v="1236" actId="22"/>
          <ac:spMkLst>
            <pc:docMk/>
            <pc:sldMk cId="3410504781" sldId="263"/>
            <ac:spMk id="4" creationId="{C8155E5A-E874-0244-2ED3-949772B2A5BC}"/>
          </ac:spMkLst>
        </pc:spChg>
        <pc:spChg chg="mod">
          <ac:chgData name="Johan Cano" userId="a78c864ee23bceb7" providerId="LiveId" clId="{CED7504B-5A26-4F56-93FE-D851985B1659}" dt="2024-09-08T02:15:20.323" v="1231" actId="1076"/>
          <ac:spMkLst>
            <pc:docMk/>
            <pc:sldMk cId="3410504781" sldId="263"/>
            <ac:spMk id="11" creationId="{C0993F01-FBE8-DBCA-6044-F348DB125318}"/>
          </ac:spMkLst>
        </pc:spChg>
        <pc:spChg chg="mod">
          <ac:chgData name="Johan Cano" userId="a78c864ee23bceb7" providerId="LiveId" clId="{CED7504B-5A26-4F56-93FE-D851985B1659}" dt="2024-09-08T02:19:31.243" v="1287" actId="1076"/>
          <ac:spMkLst>
            <pc:docMk/>
            <pc:sldMk cId="3410504781" sldId="263"/>
            <ac:spMk id="18" creationId="{AFC5BA60-1AA4-A165-F8CC-699496284A80}"/>
          </ac:spMkLst>
        </pc:spChg>
        <pc:picChg chg="mod">
          <ac:chgData name="Johan Cano" userId="a78c864ee23bceb7" providerId="LiveId" clId="{CED7504B-5A26-4F56-93FE-D851985B1659}" dt="2024-09-08T02:19:33.058" v="1288" actId="1076"/>
          <ac:picMkLst>
            <pc:docMk/>
            <pc:sldMk cId="3410504781" sldId="263"/>
            <ac:picMk id="20" creationId="{1FD6C6BA-1F50-8B54-CF4E-62F7D4BE48A6}"/>
          </ac:picMkLst>
        </pc:picChg>
      </pc:sldChg>
      <pc:sldChg chg="modSp add del mod">
        <pc:chgData name="Johan Cano" userId="a78c864ee23bceb7" providerId="LiveId" clId="{CED7504B-5A26-4F56-93FE-D851985B1659}" dt="2024-09-08T02:16:29.207" v="1242"/>
        <pc:sldMkLst>
          <pc:docMk/>
          <pc:sldMk cId="222527472" sldId="264"/>
        </pc:sldMkLst>
        <pc:spChg chg="mod">
          <ac:chgData name="Johan Cano" userId="a78c864ee23bceb7" providerId="LiveId" clId="{CED7504B-5A26-4F56-93FE-D851985B1659}" dt="2024-09-08T02:16:28.720" v="1241" actId="1076"/>
          <ac:spMkLst>
            <pc:docMk/>
            <pc:sldMk cId="222527472" sldId="264"/>
            <ac:spMk id="11" creationId="{C0993F01-FBE8-DBCA-6044-F348DB125318}"/>
          </ac:spMkLst>
        </pc:spChg>
      </pc:sldChg>
      <pc:sldChg chg="addSp delSp modSp add mod">
        <pc:chgData name="Johan Cano" userId="a78c864ee23bceb7" providerId="LiveId" clId="{CED7504B-5A26-4F56-93FE-D851985B1659}" dt="2024-09-08T02:18:48.481" v="1285" actId="1076"/>
        <pc:sldMkLst>
          <pc:docMk/>
          <pc:sldMk cId="427439299" sldId="264"/>
        </pc:sldMkLst>
        <pc:spChg chg="del mod">
          <ac:chgData name="Johan Cano" userId="a78c864ee23bceb7" providerId="LiveId" clId="{CED7504B-5A26-4F56-93FE-D851985B1659}" dt="2024-09-08T02:18:09.163" v="1279" actId="478"/>
          <ac:spMkLst>
            <pc:docMk/>
            <pc:sldMk cId="427439299" sldId="264"/>
            <ac:spMk id="2" creationId="{06314193-D23A-E93F-FC70-19678C45989F}"/>
          </ac:spMkLst>
        </pc:spChg>
        <pc:spChg chg="mod">
          <ac:chgData name="Johan Cano" userId="a78c864ee23bceb7" providerId="LiveId" clId="{CED7504B-5A26-4F56-93FE-D851985B1659}" dt="2024-09-08T02:17:13.542" v="1275" actId="1076"/>
          <ac:spMkLst>
            <pc:docMk/>
            <pc:sldMk cId="427439299" sldId="264"/>
            <ac:spMk id="9" creationId="{C9154C76-9BB3-C11E-70F3-EEAFC7258298}"/>
          </ac:spMkLst>
        </pc:spChg>
        <pc:spChg chg="mod">
          <ac:chgData name="Johan Cano" userId="a78c864ee23bceb7" providerId="LiveId" clId="{CED7504B-5A26-4F56-93FE-D851985B1659}" dt="2024-09-08T02:18:48.481" v="1285" actId="1076"/>
          <ac:spMkLst>
            <pc:docMk/>
            <pc:sldMk cId="427439299" sldId="264"/>
            <ac:spMk id="11" creationId="{C0993F01-FBE8-DBCA-6044-F348DB125318}"/>
          </ac:spMkLst>
        </pc:spChg>
        <pc:spChg chg="mod">
          <ac:chgData name="Johan Cano" userId="a78c864ee23bceb7" providerId="LiveId" clId="{CED7504B-5A26-4F56-93FE-D851985B1659}" dt="2024-09-08T02:17:04.305" v="1273" actId="688"/>
          <ac:spMkLst>
            <pc:docMk/>
            <pc:sldMk cId="427439299" sldId="264"/>
            <ac:spMk id="18" creationId="{AFC5BA60-1AA4-A165-F8CC-699496284A80}"/>
          </ac:spMkLst>
        </pc:spChg>
        <pc:picChg chg="add mod">
          <ac:chgData name="Johan Cano" userId="a78c864ee23bceb7" providerId="LiveId" clId="{CED7504B-5A26-4F56-93FE-D851985B1659}" dt="2024-09-08T02:18:27.229" v="1284" actId="1076"/>
          <ac:picMkLst>
            <pc:docMk/>
            <pc:sldMk cId="427439299" sldId="264"/>
            <ac:picMk id="4" creationId="{297B8123-8BC6-1561-79B4-B9A6FF666FE0}"/>
          </ac:picMkLst>
        </pc:picChg>
        <pc:picChg chg="mod">
          <ac:chgData name="Johan Cano" userId="a78c864ee23bceb7" providerId="LiveId" clId="{CED7504B-5A26-4F56-93FE-D851985B1659}" dt="2024-09-08T02:17:06.414" v="1274" actId="1076"/>
          <ac:picMkLst>
            <pc:docMk/>
            <pc:sldMk cId="427439299" sldId="264"/>
            <ac:picMk id="20" creationId="{1FD6C6BA-1F50-8B54-CF4E-62F7D4BE48A6}"/>
          </ac:picMkLst>
        </pc:picChg>
      </pc:sldChg>
      <pc:sldChg chg="modSp add del mod">
        <pc:chgData name="Johan Cano" userId="a78c864ee23bceb7" providerId="LiveId" clId="{CED7504B-5A26-4F56-93FE-D851985B1659}" dt="2024-09-08T02:20:34.618" v="1306"/>
        <pc:sldMkLst>
          <pc:docMk/>
          <pc:sldMk cId="1024440316" sldId="265"/>
        </pc:sldMkLst>
        <pc:spChg chg="mod">
          <ac:chgData name="Johan Cano" userId="a78c864ee23bceb7" providerId="LiveId" clId="{CED7504B-5A26-4F56-93FE-D851985B1659}" dt="2024-09-08T02:20:34.382" v="1305" actId="20577"/>
          <ac:spMkLst>
            <pc:docMk/>
            <pc:sldMk cId="1024440316" sldId="265"/>
            <ac:spMk id="2" creationId="{EED3BF69-1827-F547-0014-21E473587F34}"/>
          </ac:spMkLst>
        </pc:spChg>
      </pc:sldChg>
      <pc:sldChg chg="modSp add mod">
        <pc:chgData name="Johan Cano" userId="a78c864ee23bceb7" providerId="LiveId" clId="{CED7504B-5A26-4F56-93FE-D851985B1659}" dt="2024-09-08T02:29:01.815" v="1423" actId="1076"/>
        <pc:sldMkLst>
          <pc:docMk/>
          <pc:sldMk cId="3203123287" sldId="265"/>
        </pc:sldMkLst>
        <pc:spChg chg="mod">
          <ac:chgData name="Johan Cano" userId="a78c864ee23bceb7" providerId="LiveId" clId="{CED7504B-5A26-4F56-93FE-D851985B1659}" dt="2024-09-08T02:29:01.815" v="1423" actId="1076"/>
          <ac:spMkLst>
            <pc:docMk/>
            <pc:sldMk cId="3203123287" sldId="265"/>
            <ac:spMk id="2" creationId="{EED3BF69-1827-F547-0014-21E473587F34}"/>
          </ac:spMkLst>
        </pc:spChg>
      </pc:sldChg>
      <pc:sldChg chg="modSp add mod">
        <pc:chgData name="Johan Cano" userId="a78c864ee23bceb7" providerId="LiveId" clId="{CED7504B-5A26-4F56-93FE-D851985B1659}" dt="2024-09-08T02:27:39.150" v="1407" actId="1076"/>
        <pc:sldMkLst>
          <pc:docMk/>
          <pc:sldMk cId="2202480700" sldId="266"/>
        </pc:sldMkLst>
        <pc:spChg chg="mod">
          <ac:chgData name="Johan Cano" userId="a78c864ee23bceb7" providerId="LiveId" clId="{CED7504B-5A26-4F56-93FE-D851985B1659}" dt="2024-09-08T02:27:39.150" v="1407" actId="1076"/>
          <ac:spMkLst>
            <pc:docMk/>
            <pc:sldMk cId="2202480700" sldId="266"/>
            <ac:spMk id="2" creationId="{06314193-D23A-E93F-FC70-19678C45989F}"/>
          </ac:spMkLst>
        </pc:spChg>
        <pc:spChg chg="mod">
          <ac:chgData name="Johan Cano" userId="a78c864ee23bceb7" providerId="LiveId" clId="{CED7504B-5A26-4F56-93FE-D851985B1659}" dt="2024-09-08T02:25:11.006" v="1385" actId="1076"/>
          <ac:spMkLst>
            <pc:docMk/>
            <pc:sldMk cId="2202480700" sldId="266"/>
            <ac:spMk id="7" creationId="{1C510BF8-5DEE-7A1B-D654-7F8682FED408}"/>
          </ac:spMkLst>
        </pc:spChg>
        <pc:spChg chg="mod">
          <ac:chgData name="Johan Cano" userId="a78c864ee23bceb7" providerId="LiveId" clId="{CED7504B-5A26-4F56-93FE-D851985B1659}" dt="2024-09-08T02:25:16.079" v="1386" actId="1076"/>
          <ac:spMkLst>
            <pc:docMk/>
            <pc:sldMk cId="2202480700" sldId="266"/>
            <ac:spMk id="11" creationId="{C0993F01-FBE8-DBCA-6044-F348DB125318}"/>
          </ac:spMkLst>
        </pc:spChg>
        <pc:spChg chg="mod">
          <ac:chgData name="Johan Cano" userId="a78c864ee23bceb7" providerId="LiveId" clId="{CED7504B-5A26-4F56-93FE-D851985B1659}" dt="2024-09-08T02:27:32.443" v="1405" actId="1076"/>
          <ac:spMkLst>
            <pc:docMk/>
            <pc:sldMk cId="2202480700" sldId="266"/>
            <ac:spMk id="18" creationId="{AFC5BA60-1AA4-A165-F8CC-699496284A80}"/>
          </ac:spMkLst>
        </pc:spChg>
        <pc:picChg chg="mod">
          <ac:chgData name="Johan Cano" userId="a78c864ee23bceb7" providerId="LiveId" clId="{CED7504B-5A26-4F56-93FE-D851985B1659}" dt="2024-09-08T02:27:35.041" v="1406" actId="1076"/>
          <ac:picMkLst>
            <pc:docMk/>
            <pc:sldMk cId="2202480700" sldId="266"/>
            <ac:picMk id="20" creationId="{1FD6C6BA-1F50-8B54-CF4E-62F7D4BE48A6}"/>
          </ac:picMkLst>
        </pc:picChg>
      </pc:sldChg>
      <pc:sldChg chg="modSp add mod">
        <pc:chgData name="Johan Cano" userId="a78c864ee23bceb7" providerId="LiveId" clId="{CED7504B-5A26-4F56-93FE-D851985B1659}" dt="2024-09-08T02:29:47.071" v="1463" actId="1076"/>
        <pc:sldMkLst>
          <pc:docMk/>
          <pc:sldMk cId="3159014228" sldId="267"/>
        </pc:sldMkLst>
        <pc:spChg chg="mod">
          <ac:chgData name="Johan Cano" userId="a78c864ee23bceb7" providerId="LiveId" clId="{CED7504B-5A26-4F56-93FE-D851985B1659}" dt="2024-09-08T02:29:47.071" v="1463" actId="1076"/>
          <ac:spMkLst>
            <pc:docMk/>
            <pc:sldMk cId="3159014228" sldId="267"/>
            <ac:spMk id="2" creationId="{EED3BF69-1827-F547-0014-21E473587F34}"/>
          </ac:spMkLst>
        </pc:spChg>
      </pc:sldChg>
      <pc:sldChg chg="modSp add mod">
        <pc:chgData name="Johan Cano" userId="a78c864ee23bceb7" providerId="LiveId" clId="{CED7504B-5A26-4F56-93FE-D851985B1659}" dt="2024-09-08T02:32:33.184" v="1499" actId="1076"/>
        <pc:sldMkLst>
          <pc:docMk/>
          <pc:sldMk cId="1724238366" sldId="268"/>
        </pc:sldMkLst>
        <pc:spChg chg="mod">
          <ac:chgData name="Johan Cano" userId="a78c864ee23bceb7" providerId="LiveId" clId="{CED7504B-5A26-4F56-93FE-D851985B1659}" dt="2024-09-08T02:32:33.184" v="1499" actId="1076"/>
          <ac:spMkLst>
            <pc:docMk/>
            <pc:sldMk cId="1724238366" sldId="268"/>
            <ac:spMk id="2" creationId="{06314193-D23A-E93F-FC70-19678C45989F}"/>
          </ac:spMkLst>
        </pc:spChg>
        <pc:spChg chg="mod">
          <ac:chgData name="Johan Cano" userId="a78c864ee23bceb7" providerId="LiveId" clId="{CED7504B-5A26-4F56-93FE-D851985B1659}" dt="2024-09-08T02:30:15.436" v="1485" actId="1076"/>
          <ac:spMkLst>
            <pc:docMk/>
            <pc:sldMk cId="1724238366" sldId="268"/>
            <ac:spMk id="11" creationId="{C0993F01-FBE8-DBCA-6044-F348DB125318}"/>
          </ac:spMkLst>
        </pc:spChg>
      </pc:sldChg>
      <pc:sldChg chg="modSp add mod">
        <pc:chgData name="Johan Cano" userId="a78c864ee23bceb7" providerId="LiveId" clId="{CED7504B-5A26-4F56-93FE-D851985B1659}" dt="2024-09-08T02:36:29.328" v="1540" actId="20577"/>
        <pc:sldMkLst>
          <pc:docMk/>
          <pc:sldMk cId="81765929" sldId="269"/>
        </pc:sldMkLst>
        <pc:spChg chg="mod">
          <ac:chgData name="Johan Cano" userId="a78c864ee23bceb7" providerId="LiveId" clId="{CED7504B-5A26-4F56-93FE-D851985B1659}" dt="2024-09-08T02:36:29.328" v="1540" actId="20577"/>
          <ac:spMkLst>
            <pc:docMk/>
            <pc:sldMk cId="81765929" sldId="269"/>
            <ac:spMk id="2" creationId="{06314193-D23A-E93F-FC70-19678C45989F}"/>
          </ac:spMkLst>
        </pc:spChg>
        <pc:spChg chg="mod">
          <ac:chgData name="Johan Cano" userId="a78c864ee23bceb7" providerId="LiveId" clId="{CED7504B-5A26-4F56-93FE-D851985B1659}" dt="2024-09-08T02:32:59.735" v="1513" actId="20577"/>
          <ac:spMkLst>
            <pc:docMk/>
            <pc:sldMk cId="81765929" sldId="269"/>
            <ac:spMk id="11" creationId="{C0993F01-FBE8-DBCA-6044-F348DB125318}"/>
          </ac:spMkLst>
        </pc:spChg>
      </pc:sldChg>
      <pc:sldChg chg="modSp add mod">
        <pc:chgData name="Johan Cano" userId="a78c864ee23bceb7" providerId="LiveId" clId="{CED7504B-5A26-4F56-93FE-D851985B1659}" dt="2024-09-08T02:37:32.440" v="1589" actId="1076"/>
        <pc:sldMkLst>
          <pc:docMk/>
          <pc:sldMk cId="578264505" sldId="270"/>
        </pc:sldMkLst>
        <pc:spChg chg="mod">
          <ac:chgData name="Johan Cano" userId="a78c864ee23bceb7" providerId="LiveId" clId="{CED7504B-5A26-4F56-93FE-D851985B1659}" dt="2024-09-08T02:37:32.440" v="1589" actId="1076"/>
          <ac:spMkLst>
            <pc:docMk/>
            <pc:sldMk cId="578264505" sldId="270"/>
            <ac:spMk id="2" creationId="{EED3BF69-1827-F547-0014-21E473587F34}"/>
          </ac:spMkLst>
        </pc:spChg>
      </pc:sldChg>
      <pc:sldChg chg="modSp add mod">
        <pc:chgData name="Johan Cano" userId="a78c864ee23bceb7" providerId="LiveId" clId="{CED7504B-5A26-4F56-93FE-D851985B1659}" dt="2024-09-08T03:07:28.115" v="2121" actId="1076"/>
        <pc:sldMkLst>
          <pc:docMk/>
          <pc:sldMk cId="383544179" sldId="271"/>
        </pc:sldMkLst>
        <pc:spChg chg="mod">
          <ac:chgData name="Johan Cano" userId="a78c864ee23bceb7" providerId="LiveId" clId="{CED7504B-5A26-4F56-93FE-D851985B1659}" dt="2024-09-08T03:07:28.115" v="2121" actId="1076"/>
          <ac:spMkLst>
            <pc:docMk/>
            <pc:sldMk cId="383544179" sldId="271"/>
            <ac:spMk id="2" creationId="{06314193-D23A-E93F-FC70-19678C45989F}"/>
          </ac:spMkLst>
        </pc:spChg>
        <pc:spChg chg="mod">
          <ac:chgData name="Johan Cano" userId="a78c864ee23bceb7" providerId="LiveId" clId="{CED7504B-5A26-4F56-93FE-D851985B1659}" dt="2024-09-08T03:07:10.936" v="2116" actId="1076"/>
          <ac:spMkLst>
            <pc:docMk/>
            <pc:sldMk cId="383544179" sldId="271"/>
            <ac:spMk id="11" creationId="{C0993F01-FBE8-DBCA-6044-F348DB125318}"/>
          </ac:spMkLst>
        </pc:spChg>
      </pc:sldChg>
      <pc:sldChg chg="modSp add mod">
        <pc:chgData name="Johan Cano" userId="a78c864ee23bceb7" providerId="LiveId" clId="{CED7504B-5A26-4F56-93FE-D851985B1659}" dt="2024-09-08T02:41:27.901" v="1644" actId="20577"/>
        <pc:sldMkLst>
          <pc:docMk/>
          <pc:sldMk cId="4082648680" sldId="272"/>
        </pc:sldMkLst>
        <pc:spChg chg="mod">
          <ac:chgData name="Johan Cano" userId="a78c864ee23bceb7" providerId="LiveId" clId="{CED7504B-5A26-4F56-93FE-D851985B1659}" dt="2024-09-08T02:41:17.280" v="1633" actId="1076"/>
          <ac:spMkLst>
            <pc:docMk/>
            <pc:sldMk cId="4082648680" sldId="272"/>
            <ac:spMk id="2" creationId="{06314193-D23A-E93F-FC70-19678C45989F}"/>
          </ac:spMkLst>
        </pc:spChg>
        <pc:spChg chg="mod">
          <ac:chgData name="Johan Cano" userId="a78c864ee23bceb7" providerId="LiveId" clId="{CED7504B-5A26-4F56-93FE-D851985B1659}" dt="2024-09-08T02:41:27.901" v="1644" actId="20577"/>
          <ac:spMkLst>
            <pc:docMk/>
            <pc:sldMk cId="4082648680" sldId="272"/>
            <ac:spMk id="11" creationId="{C0993F01-FBE8-DBCA-6044-F348DB125318}"/>
          </ac:spMkLst>
        </pc:spChg>
      </pc:sldChg>
      <pc:sldChg chg="addSp delSp modSp add mod">
        <pc:chgData name="Johan Cano" userId="a78c864ee23bceb7" providerId="LiveId" clId="{CED7504B-5A26-4F56-93FE-D851985B1659}" dt="2024-09-08T02:43:35.649" v="1673" actId="22"/>
        <pc:sldMkLst>
          <pc:docMk/>
          <pc:sldMk cId="1969818138" sldId="273"/>
        </pc:sldMkLst>
        <pc:spChg chg="mod">
          <ac:chgData name="Johan Cano" userId="a78c864ee23bceb7" providerId="LiveId" clId="{CED7504B-5A26-4F56-93FE-D851985B1659}" dt="2024-09-08T02:43:27.702" v="1671" actId="120"/>
          <ac:spMkLst>
            <pc:docMk/>
            <pc:sldMk cId="1969818138" sldId="273"/>
            <ac:spMk id="2" creationId="{06314193-D23A-E93F-FC70-19678C45989F}"/>
          </ac:spMkLst>
        </pc:spChg>
        <pc:spChg chg="add del">
          <ac:chgData name="Johan Cano" userId="a78c864ee23bceb7" providerId="LiveId" clId="{CED7504B-5A26-4F56-93FE-D851985B1659}" dt="2024-09-08T02:43:35.649" v="1673" actId="22"/>
          <ac:spMkLst>
            <pc:docMk/>
            <pc:sldMk cId="1969818138" sldId="273"/>
            <ac:spMk id="4" creationId="{129BA6C7-BD78-FE85-CAA3-974141243624}"/>
          </ac:spMkLst>
        </pc:spChg>
        <pc:spChg chg="mod">
          <ac:chgData name="Johan Cano" userId="a78c864ee23bceb7" providerId="LiveId" clId="{CED7504B-5A26-4F56-93FE-D851985B1659}" dt="2024-09-08T02:42:12.845" v="1666" actId="20577"/>
          <ac:spMkLst>
            <pc:docMk/>
            <pc:sldMk cId="1969818138" sldId="273"/>
            <ac:spMk id="11" creationId="{C0993F01-FBE8-DBCA-6044-F348DB125318}"/>
          </ac:spMkLst>
        </pc:spChg>
      </pc:sldChg>
      <pc:sldChg chg="delSp modSp add mod">
        <pc:chgData name="Johan Cano" userId="a78c864ee23bceb7" providerId="LiveId" clId="{CED7504B-5A26-4F56-93FE-D851985B1659}" dt="2024-09-08T03:06:18.575" v="2086" actId="14100"/>
        <pc:sldMkLst>
          <pc:docMk/>
          <pc:sldMk cId="2048753128" sldId="274"/>
        </pc:sldMkLst>
        <pc:spChg chg="mod">
          <ac:chgData name="Johan Cano" userId="a78c864ee23bceb7" providerId="LiveId" clId="{CED7504B-5A26-4F56-93FE-D851985B1659}" dt="2024-09-08T02:49:18.800" v="1742" actId="1076"/>
          <ac:spMkLst>
            <pc:docMk/>
            <pc:sldMk cId="2048753128" sldId="274"/>
            <ac:spMk id="2" creationId="{06314193-D23A-E93F-FC70-19678C45989F}"/>
          </ac:spMkLst>
        </pc:spChg>
        <pc:spChg chg="del mod">
          <ac:chgData name="Johan Cano" userId="a78c864ee23bceb7" providerId="LiveId" clId="{CED7504B-5A26-4F56-93FE-D851985B1659}" dt="2024-09-08T02:45:56.787" v="1699" actId="478"/>
          <ac:spMkLst>
            <pc:docMk/>
            <pc:sldMk cId="2048753128" sldId="274"/>
            <ac:spMk id="9" creationId="{C9154C76-9BB3-C11E-70F3-EEAFC7258298}"/>
          </ac:spMkLst>
        </pc:spChg>
        <pc:spChg chg="mod">
          <ac:chgData name="Johan Cano" userId="a78c864ee23bceb7" providerId="LiveId" clId="{CED7504B-5A26-4F56-93FE-D851985B1659}" dt="2024-09-08T03:06:18.575" v="2086" actId="14100"/>
          <ac:spMkLst>
            <pc:docMk/>
            <pc:sldMk cId="2048753128" sldId="274"/>
            <ac:spMk id="11" creationId="{C0993F01-FBE8-DBCA-6044-F348DB125318}"/>
          </ac:spMkLst>
        </pc:spChg>
      </pc:sldChg>
      <pc:sldChg chg="addSp delSp modSp add mod">
        <pc:chgData name="Johan Cano" userId="a78c864ee23bceb7" providerId="LiveId" clId="{CED7504B-5A26-4F56-93FE-D851985B1659}" dt="2024-09-08T03:06:49.753" v="2093" actId="1076"/>
        <pc:sldMkLst>
          <pc:docMk/>
          <pc:sldMk cId="1921367452" sldId="275"/>
        </pc:sldMkLst>
        <pc:spChg chg="mod">
          <ac:chgData name="Johan Cano" userId="a78c864ee23bceb7" providerId="LiveId" clId="{CED7504B-5A26-4F56-93FE-D851985B1659}" dt="2024-09-08T02:51:19.786" v="1777" actId="1076"/>
          <ac:spMkLst>
            <pc:docMk/>
            <pc:sldMk cId="1921367452" sldId="275"/>
            <ac:spMk id="2" creationId="{06314193-D23A-E93F-FC70-19678C45989F}"/>
          </ac:spMkLst>
        </pc:spChg>
        <pc:spChg chg="add del">
          <ac:chgData name="Johan Cano" userId="a78c864ee23bceb7" providerId="LiveId" clId="{CED7504B-5A26-4F56-93FE-D851985B1659}" dt="2024-09-08T02:51:44.806" v="1779" actId="22"/>
          <ac:spMkLst>
            <pc:docMk/>
            <pc:sldMk cId="1921367452" sldId="275"/>
            <ac:spMk id="4" creationId="{2FAE1C40-8A70-A095-369D-A450557F3647}"/>
          </ac:spMkLst>
        </pc:spChg>
        <pc:spChg chg="add del">
          <ac:chgData name="Johan Cano" userId="a78c864ee23bceb7" providerId="LiveId" clId="{CED7504B-5A26-4F56-93FE-D851985B1659}" dt="2024-09-08T03:06:41.435" v="2090" actId="22"/>
          <ac:spMkLst>
            <pc:docMk/>
            <pc:sldMk cId="1921367452" sldId="275"/>
            <ac:spMk id="6" creationId="{FDDE610B-0245-16BD-DCDE-2DDFE8E12982}"/>
          </ac:spMkLst>
        </pc:spChg>
        <pc:spChg chg="mod">
          <ac:chgData name="Johan Cano" userId="a78c864ee23bceb7" providerId="LiveId" clId="{CED7504B-5A26-4F56-93FE-D851985B1659}" dt="2024-09-08T02:51:05.240" v="1774" actId="1076"/>
          <ac:spMkLst>
            <pc:docMk/>
            <pc:sldMk cId="1921367452" sldId="275"/>
            <ac:spMk id="8" creationId="{41AC75B5-B09B-48AE-F615-4D5CF5C88B14}"/>
          </ac:spMkLst>
        </pc:spChg>
        <pc:spChg chg="add del mod">
          <ac:chgData name="Johan Cano" userId="a78c864ee23bceb7" providerId="LiveId" clId="{CED7504B-5A26-4F56-93FE-D851985B1659}" dt="2024-09-08T03:06:49.753" v="2093" actId="1076"/>
          <ac:spMkLst>
            <pc:docMk/>
            <pc:sldMk cId="1921367452" sldId="275"/>
            <ac:spMk id="11" creationId="{C0993F01-FBE8-DBCA-6044-F348DB125318}"/>
          </ac:spMkLst>
        </pc:spChg>
      </pc:sldChg>
      <pc:sldChg chg="addSp delSp modSp add mod">
        <pc:chgData name="Johan Cano" userId="a78c864ee23bceb7" providerId="LiveId" clId="{CED7504B-5A26-4F56-93FE-D851985B1659}" dt="2024-09-08T02:53:49.665" v="1842" actId="1076"/>
        <pc:sldMkLst>
          <pc:docMk/>
          <pc:sldMk cId="869713237" sldId="276"/>
        </pc:sldMkLst>
        <pc:spChg chg="mod">
          <ac:chgData name="Johan Cano" userId="a78c864ee23bceb7" providerId="LiveId" clId="{CED7504B-5A26-4F56-93FE-D851985B1659}" dt="2024-09-08T02:53:49.665" v="1842" actId="1076"/>
          <ac:spMkLst>
            <pc:docMk/>
            <pc:sldMk cId="869713237" sldId="276"/>
            <ac:spMk id="2" creationId="{06314193-D23A-E93F-FC70-19678C45989F}"/>
          </ac:spMkLst>
        </pc:spChg>
        <pc:spChg chg="add del mod">
          <ac:chgData name="Johan Cano" userId="a78c864ee23bceb7" providerId="LiveId" clId="{CED7504B-5A26-4F56-93FE-D851985B1659}" dt="2024-09-08T02:52:45.859" v="1835" actId="20577"/>
          <ac:spMkLst>
            <pc:docMk/>
            <pc:sldMk cId="869713237" sldId="276"/>
            <ac:spMk id="11" creationId="{C0993F01-FBE8-DBCA-6044-F348DB125318}"/>
          </ac:spMkLst>
        </pc:spChg>
        <pc:picChg chg="add">
          <ac:chgData name="Johan Cano" userId="a78c864ee23bceb7" providerId="LiveId" clId="{CED7504B-5A26-4F56-93FE-D851985B1659}" dt="2024-09-08T02:51:52.776" v="1793"/>
          <ac:picMkLst>
            <pc:docMk/>
            <pc:sldMk cId="869713237" sldId="276"/>
            <ac:picMk id="3" creationId="{4231C37E-F355-8756-C01E-7915E99ABBBF}"/>
          </ac:picMkLst>
        </pc:picChg>
      </pc:sldChg>
      <pc:sldChg chg="modSp add mod">
        <pc:chgData name="Johan Cano" userId="a78c864ee23bceb7" providerId="LiveId" clId="{CED7504B-5A26-4F56-93FE-D851985B1659}" dt="2024-09-08T02:56:50.205" v="1873" actId="1076"/>
        <pc:sldMkLst>
          <pc:docMk/>
          <pc:sldMk cId="1953874212" sldId="277"/>
        </pc:sldMkLst>
        <pc:spChg chg="mod">
          <ac:chgData name="Johan Cano" userId="a78c864ee23bceb7" providerId="LiveId" clId="{CED7504B-5A26-4F56-93FE-D851985B1659}" dt="2024-09-08T02:56:50.205" v="1873" actId="1076"/>
          <ac:spMkLst>
            <pc:docMk/>
            <pc:sldMk cId="1953874212" sldId="277"/>
            <ac:spMk id="2" creationId="{06314193-D23A-E93F-FC70-19678C45989F}"/>
          </ac:spMkLst>
        </pc:spChg>
      </pc:sldChg>
      <pc:sldChg chg="add del">
        <pc:chgData name="Johan Cano" userId="a78c864ee23bceb7" providerId="LiveId" clId="{CED7504B-5A26-4F56-93FE-D851985B1659}" dt="2024-09-08T02:57:01.479" v="1875"/>
        <pc:sldMkLst>
          <pc:docMk/>
          <pc:sldMk cId="271468812" sldId="278"/>
        </pc:sldMkLst>
      </pc:sldChg>
      <pc:sldChg chg="modSp add mod">
        <pc:chgData name="Johan Cano" userId="a78c864ee23bceb7" providerId="LiveId" clId="{CED7504B-5A26-4F56-93FE-D851985B1659}" dt="2024-09-08T02:57:56.924" v="1902" actId="20577"/>
        <pc:sldMkLst>
          <pc:docMk/>
          <pc:sldMk cId="3169390665" sldId="278"/>
        </pc:sldMkLst>
        <pc:spChg chg="mod">
          <ac:chgData name="Johan Cano" userId="a78c864ee23bceb7" providerId="LiveId" clId="{CED7504B-5A26-4F56-93FE-D851985B1659}" dt="2024-09-08T02:57:56.924" v="1902" actId="20577"/>
          <ac:spMkLst>
            <pc:docMk/>
            <pc:sldMk cId="3169390665" sldId="278"/>
            <ac:spMk id="2" creationId="{EED3BF69-1827-F547-0014-21E473587F34}"/>
          </ac:spMkLst>
        </pc:spChg>
      </pc:sldChg>
      <pc:sldChg chg="addSp delSp modSp add mod">
        <pc:chgData name="Johan Cano" userId="a78c864ee23bceb7" providerId="LiveId" clId="{CED7504B-5A26-4F56-93FE-D851985B1659}" dt="2024-09-08T03:00:47.562" v="1964" actId="14100"/>
        <pc:sldMkLst>
          <pc:docMk/>
          <pc:sldMk cId="75708594" sldId="279"/>
        </pc:sldMkLst>
        <pc:spChg chg="del">
          <ac:chgData name="Johan Cano" userId="a78c864ee23bceb7" providerId="LiveId" clId="{CED7504B-5A26-4F56-93FE-D851985B1659}" dt="2024-09-08T03:00:29.627" v="1957" actId="478"/>
          <ac:spMkLst>
            <pc:docMk/>
            <pc:sldMk cId="75708594" sldId="279"/>
            <ac:spMk id="2" creationId="{06314193-D23A-E93F-FC70-19678C45989F}"/>
          </ac:spMkLst>
        </pc:spChg>
        <pc:spChg chg="mod">
          <ac:chgData name="Johan Cano" userId="a78c864ee23bceb7" providerId="LiveId" clId="{CED7504B-5A26-4F56-93FE-D851985B1659}" dt="2024-09-08T02:58:35.347" v="1956" actId="20577"/>
          <ac:spMkLst>
            <pc:docMk/>
            <pc:sldMk cId="75708594" sldId="279"/>
            <ac:spMk id="11" creationId="{C0993F01-FBE8-DBCA-6044-F348DB125318}"/>
          </ac:spMkLst>
        </pc:spChg>
        <pc:picChg chg="add mod">
          <ac:chgData name="Johan Cano" userId="a78c864ee23bceb7" providerId="LiveId" clId="{CED7504B-5A26-4F56-93FE-D851985B1659}" dt="2024-09-08T03:00:47.562" v="1964" actId="14100"/>
          <ac:picMkLst>
            <pc:docMk/>
            <pc:sldMk cId="75708594" sldId="279"/>
            <ac:picMk id="4" creationId="{790E0B25-33C5-BDD3-DD8F-E0896E6D1372}"/>
          </ac:picMkLst>
        </pc:picChg>
      </pc:sldChg>
      <pc:sldChg chg="modSp add mod">
        <pc:chgData name="Johan Cano" userId="a78c864ee23bceb7" providerId="LiveId" clId="{CED7504B-5A26-4F56-93FE-D851985B1659}" dt="2024-09-08T03:01:40.035" v="1996" actId="1076"/>
        <pc:sldMkLst>
          <pc:docMk/>
          <pc:sldMk cId="222657611" sldId="280"/>
        </pc:sldMkLst>
        <pc:spChg chg="mod">
          <ac:chgData name="Johan Cano" userId="a78c864ee23bceb7" providerId="LiveId" clId="{CED7504B-5A26-4F56-93FE-D851985B1659}" dt="2024-09-08T03:01:40.035" v="1996" actId="1076"/>
          <ac:spMkLst>
            <pc:docMk/>
            <pc:sldMk cId="222657611" sldId="280"/>
            <ac:spMk id="2" creationId="{EED3BF69-1827-F547-0014-21E473587F34}"/>
          </ac:spMkLst>
        </pc:spChg>
      </pc:sldChg>
      <pc:sldChg chg="modSp add mod">
        <pc:chgData name="Johan Cano" userId="a78c864ee23bceb7" providerId="LiveId" clId="{CED7504B-5A26-4F56-93FE-D851985B1659}" dt="2024-09-08T03:05:47.891" v="2070" actId="20577"/>
        <pc:sldMkLst>
          <pc:docMk/>
          <pc:sldMk cId="2535933177" sldId="281"/>
        </pc:sldMkLst>
        <pc:spChg chg="mod">
          <ac:chgData name="Johan Cano" userId="a78c864ee23bceb7" providerId="LiveId" clId="{CED7504B-5A26-4F56-93FE-D851985B1659}" dt="2024-09-08T03:02:48.623" v="1999" actId="207"/>
          <ac:spMkLst>
            <pc:docMk/>
            <pc:sldMk cId="2535933177" sldId="281"/>
            <ac:spMk id="2" creationId="{06314193-D23A-E93F-FC70-19678C45989F}"/>
          </ac:spMkLst>
        </pc:spChg>
        <pc:spChg chg="mod">
          <ac:chgData name="Johan Cano" userId="a78c864ee23bceb7" providerId="LiveId" clId="{CED7504B-5A26-4F56-93FE-D851985B1659}" dt="2024-09-08T03:05:47.891" v="2070" actId="20577"/>
          <ac:spMkLst>
            <pc:docMk/>
            <pc:sldMk cId="2535933177" sldId="281"/>
            <ac:spMk id="11" creationId="{C0993F01-FBE8-DBCA-6044-F348DB125318}"/>
          </ac:spMkLst>
        </pc:spChg>
      </pc:sldChg>
      <pc:sldChg chg="modSp add mod">
        <pc:chgData name="Johan Cano" userId="a78c864ee23bceb7" providerId="LiveId" clId="{CED7504B-5A26-4F56-93FE-D851985B1659}" dt="2024-09-08T03:04:01.433" v="2065" actId="1076"/>
        <pc:sldMkLst>
          <pc:docMk/>
          <pc:sldMk cId="2026437676" sldId="282"/>
        </pc:sldMkLst>
        <pc:spChg chg="mod">
          <ac:chgData name="Johan Cano" userId="a78c864ee23bceb7" providerId="LiveId" clId="{CED7504B-5A26-4F56-93FE-D851985B1659}" dt="2024-09-08T03:04:01.433" v="2065" actId="1076"/>
          <ac:spMkLst>
            <pc:docMk/>
            <pc:sldMk cId="2026437676" sldId="282"/>
            <ac:spMk id="2" creationId="{EED3BF69-1827-F547-0014-21E473587F34}"/>
          </ac:spMkLst>
        </pc:spChg>
      </pc:sldChg>
      <pc:sldMasterChg chg="modTransition modSldLayout">
        <pc:chgData name="Johan Cano" userId="a78c864ee23bceb7" providerId="LiveId" clId="{CED7504B-5A26-4F56-93FE-D851985B1659}" dt="2024-09-08T01:36:12.391" v="646"/>
        <pc:sldMasterMkLst>
          <pc:docMk/>
          <pc:sldMasterMk cId="2221457926" sldId="2147483648"/>
        </pc:sldMasterMkLst>
        <pc:sldLayoutChg chg="modTransition">
          <pc:chgData name="Johan Cano" userId="a78c864ee23bceb7" providerId="LiveId" clId="{CED7504B-5A26-4F56-93FE-D851985B1659}" dt="2024-09-08T01:36:12.391" v="646"/>
          <pc:sldLayoutMkLst>
            <pc:docMk/>
            <pc:sldMasterMk cId="2221457926" sldId="2147483648"/>
            <pc:sldLayoutMk cId="925227464" sldId="2147483649"/>
          </pc:sldLayoutMkLst>
        </pc:sldLayoutChg>
        <pc:sldLayoutChg chg="modTransition">
          <pc:chgData name="Johan Cano" userId="a78c864ee23bceb7" providerId="LiveId" clId="{CED7504B-5A26-4F56-93FE-D851985B1659}" dt="2024-09-08T01:36:12.391" v="646"/>
          <pc:sldLayoutMkLst>
            <pc:docMk/>
            <pc:sldMasterMk cId="2221457926" sldId="2147483648"/>
            <pc:sldLayoutMk cId="2471645239" sldId="2147483650"/>
          </pc:sldLayoutMkLst>
        </pc:sldLayoutChg>
        <pc:sldLayoutChg chg="modTransition">
          <pc:chgData name="Johan Cano" userId="a78c864ee23bceb7" providerId="LiveId" clId="{CED7504B-5A26-4F56-93FE-D851985B1659}" dt="2024-09-08T01:36:12.391" v="646"/>
          <pc:sldLayoutMkLst>
            <pc:docMk/>
            <pc:sldMasterMk cId="2221457926" sldId="2147483648"/>
            <pc:sldLayoutMk cId="2680152078" sldId="2147483651"/>
          </pc:sldLayoutMkLst>
        </pc:sldLayoutChg>
        <pc:sldLayoutChg chg="modTransition">
          <pc:chgData name="Johan Cano" userId="a78c864ee23bceb7" providerId="LiveId" clId="{CED7504B-5A26-4F56-93FE-D851985B1659}" dt="2024-09-08T01:36:12.391" v="646"/>
          <pc:sldLayoutMkLst>
            <pc:docMk/>
            <pc:sldMasterMk cId="2221457926" sldId="2147483648"/>
            <pc:sldLayoutMk cId="2913917720" sldId="2147483652"/>
          </pc:sldLayoutMkLst>
        </pc:sldLayoutChg>
        <pc:sldLayoutChg chg="modTransition">
          <pc:chgData name="Johan Cano" userId="a78c864ee23bceb7" providerId="LiveId" clId="{CED7504B-5A26-4F56-93FE-D851985B1659}" dt="2024-09-08T01:36:12.391" v="646"/>
          <pc:sldLayoutMkLst>
            <pc:docMk/>
            <pc:sldMasterMk cId="2221457926" sldId="2147483648"/>
            <pc:sldLayoutMk cId="3944958873" sldId="2147483653"/>
          </pc:sldLayoutMkLst>
        </pc:sldLayoutChg>
        <pc:sldLayoutChg chg="modTransition">
          <pc:chgData name="Johan Cano" userId="a78c864ee23bceb7" providerId="LiveId" clId="{CED7504B-5A26-4F56-93FE-D851985B1659}" dt="2024-09-08T01:36:12.391" v="646"/>
          <pc:sldLayoutMkLst>
            <pc:docMk/>
            <pc:sldMasterMk cId="2221457926" sldId="2147483648"/>
            <pc:sldLayoutMk cId="1872416886" sldId="2147483654"/>
          </pc:sldLayoutMkLst>
        </pc:sldLayoutChg>
        <pc:sldLayoutChg chg="modTransition">
          <pc:chgData name="Johan Cano" userId="a78c864ee23bceb7" providerId="LiveId" clId="{CED7504B-5A26-4F56-93FE-D851985B1659}" dt="2024-09-08T01:36:12.391" v="646"/>
          <pc:sldLayoutMkLst>
            <pc:docMk/>
            <pc:sldMasterMk cId="2221457926" sldId="2147483648"/>
            <pc:sldLayoutMk cId="2006031209" sldId="2147483655"/>
          </pc:sldLayoutMkLst>
        </pc:sldLayoutChg>
        <pc:sldLayoutChg chg="modTransition">
          <pc:chgData name="Johan Cano" userId="a78c864ee23bceb7" providerId="LiveId" clId="{CED7504B-5A26-4F56-93FE-D851985B1659}" dt="2024-09-08T01:36:12.391" v="646"/>
          <pc:sldLayoutMkLst>
            <pc:docMk/>
            <pc:sldMasterMk cId="2221457926" sldId="2147483648"/>
            <pc:sldLayoutMk cId="3379954685" sldId="2147483656"/>
          </pc:sldLayoutMkLst>
        </pc:sldLayoutChg>
        <pc:sldLayoutChg chg="modTransition">
          <pc:chgData name="Johan Cano" userId="a78c864ee23bceb7" providerId="LiveId" clId="{CED7504B-5A26-4F56-93FE-D851985B1659}" dt="2024-09-08T01:36:12.391" v="646"/>
          <pc:sldLayoutMkLst>
            <pc:docMk/>
            <pc:sldMasterMk cId="2221457926" sldId="2147483648"/>
            <pc:sldLayoutMk cId="144479768" sldId="2147483657"/>
          </pc:sldLayoutMkLst>
        </pc:sldLayoutChg>
        <pc:sldLayoutChg chg="modTransition">
          <pc:chgData name="Johan Cano" userId="a78c864ee23bceb7" providerId="LiveId" clId="{CED7504B-5A26-4F56-93FE-D851985B1659}" dt="2024-09-08T01:36:12.391" v="646"/>
          <pc:sldLayoutMkLst>
            <pc:docMk/>
            <pc:sldMasterMk cId="2221457926" sldId="2147483648"/>
            <pc:sldLayoutMk cId="1464120433" sldId="2147483658"/>
          </pc:sldLayoutMkLst>
        </pc:sldLayoutChg>
        <pc:sldLayoutChg chg="modTransition">
          <pc:chgData name="Johan Cano" userId="a78c864ee23bceb7" providerId="LiveId" clId="{CED7504B-5A26-4F56-93FE-D851985B1659}" dt="2024-09-08T01:36:12.391" v="646"/>
          <pc:sldLayoutMkLst>
            <pc:docMk/>
            <pc:sldMasterMk cId="2221457926" sldId="2147483648"/>
            <pc:sldLayoutMk cId="256882158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C51D2-801B-4842-885C-0F4B254CC114}" type="datetimeFigureOut">
              <a:rPr lang="es-CO" smtClean="0"/>
              <a:t>7/09/2024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8772E-C254-4B5D-957E-2DC2FA4E92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832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8772E-C254-4B5D-957E-2DC2FA4E92ED}" type="slidenum">
              <a:rPr lang="es-CO" smtClean="0"/>
              <a:t>20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2894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8772E-C254-4B5D-957E-2DC2FA4E92ED}" type="slidenum">
              <a:rPr lang="es-CO" smtClean="0"/>
              <a:t>21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0768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8772E-C254-4B5D-957E-2DC2FA4E92ED}" type="slidenum">
              <a:rPr lang="es-CO" smtClean="0"/>
              <a:t>22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3167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8772E-C254-4B5D-957E-2DC2FA4E92ED}" type="slidenum">
              <a:rPr lang="es-CO" smtClean="0"/>
              <a:t>24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0939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8772E-C254-4B5D-957E-2DC2FA4E92ED}" type="slidenum">
              <a:rPr lang="es-CO" smtClean="0"/>
              <a:t>26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4213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C53E6-24C8-4BA9-80B6-46C04ECA4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9169A7-0A97-FB2C-D1F1-DD9DF7B53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131BC1-0091-8073-5773-D3FB3AAC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9954-5CEB-4133-93CF-A07A946939BB}" type="datetimeFigureOut">
              <a:rPr lang="es-CO" smtClean="0"/>
              <a:t>7/09/2024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0077C5-2BF5-4666-6B04-D6DBC745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9C78BA-4071-7F1E-D8F9-F1221C3CE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0CCC-29B4-42CD-A5EE-D6D885C500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5227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571E5-4B18-FA8C-3847-0375E95D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ADC161-4FDB-901C-344F-49733E166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4FCF00-5684-B82A-B606-6AD36FC1C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9954-5CEB-4133-93CF-A07A946939BB}" type="datetimeFigureOut">
              <a:rPr lang="es-CO" smtClean="0"/>
              <a:t>7/09/2024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429377-F5E1-28E9-E2A2-4F9C876F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ECC0D4-2A55-8030-79A2-CC6A38F7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0CCC-29B4-42CD-A5EE-D6D885C500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4120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1F7194-D644-17B1-E254-640E5C90E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E2F07A-DE18-4F55-B27E-E79CC4410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51C54A-E188-109B-79C0-1E959638F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9954-5CEB-4133-93CF-A07A946939BB}" type="datetimeFigureOut">
              <a:rPr lang="es-CO" smtClean="0"/>
              <a:t>7/09/2024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1954C5-DF70-8C52-1B57-68956E52D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75ACB2-7241-4EF3-ABB6-D4152B0D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0CCC-29B4-42CD-A5EE-D6D885C500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8821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FB189-8E9C-8076-8028-C9B861C26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D00AC3-9C49-3958-F5F2-97393AD37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EA6ABF-FFFC-B151-7990-66EB1CB3A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9954-5CEB-4133-93CF-A07A946939BB}" type="datetimeFigureOut">
              <a:rPr lang="es-CO" smtClean="0"/>
              <a:t>7/09/2024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FDD574-C6EB-78E2-8C7F-6F67D1B5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F074A6-1573-0650-777A-A9BDD65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0CCC-29B4-42CD-A5EE-D6D885C500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1645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1E8DC-AA3F-9CD5-8344-8827B7744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D58527-88E9-010F-D5FB-BB780B2ED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85F881-D9BA-1C8F-CD12-3312AB6B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9954-5CEB-4133-93CF-A07A946939BB}" type="datetimeFigureOut">
              <a:rPr lang="es-CO" smtClean="0"/>
              <a:t>7/09/2024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042B1B-0F53-C827-8AF1-AC238031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C2EF7F-FD6C-9C92-BAA3-84F4E178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0CCC-29B4-42CD-A5EE-D6D885C500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0152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7FC3F-468C-8729-90DB-F91939D7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B45EE2-C1BC-2601-700E-8294CE159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4E60AB-C5EE-DE4D-6C58-CEF6F99FC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5416B3-3F46-85ED-3D9E-D887F7C7D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9954-5CEB-4133-93CF-A07A946939BB}" type="datetimeFigureOut">
              <a:rPr lang="es-CO" smtClean="0"/>
              <a:t>7/09/2024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7FBCB7-1ED1-28A2-6C71-0A7BC6D0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12C7A3-4487-BE06-3CB1-FA62F746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0CCC-29B4-42CD-A5EE-D6D885C500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3917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CCD4A-09DE-1CFA-885A-26A00190B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1649FC-3B04-C315-3361-DB7C4D336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C55E66-201A-8957-2D40-6705A1AB7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F9A3A9B-1129-ABC8-2E79-E8A9207F2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828A9D5-D0DD-1A86-3CA4-33F686943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F4264E7-CCE8-0E7B-43C3-06841306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9954-5CEB-4133-93CF-A07A946939BB}" type="datetimeFigureOut">
              <a:rPr lang="es-CO" smtClean="0"/>
              <a:t>7/09/2024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8AAB4F7-01D1-A556-F65E-1FBEEDE8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260154-D7FF-3AB6-0472-F3712FF4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0CCC-29B4-42CD-A5EE-D6D885C500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4958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02A39-26B1-172F-B515-3DC0C651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415DDB4-44F1-52DD-4C50-7017822F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9954-5CEB-4133-93CF-A07A946939BB}" type="datetimeFigureOut">
              <a:rPr lang="es-CO" smtClean="0"/>
              <a:t>7/09/2024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A70AB1-D171-5EB4-AB8E-B4777089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740D38-8FCC-0F14-93F3-22E8BCC0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0CCC-29B4-42CD-A5EE-D6D885C500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2416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844F0EC-AC7B-1A26-2B01-8F10EA05C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9954-5CEB-4133-93CF-A07A946939BB}" type="datetimeFigureOut">
              <a:rPr lang="es-CO" smtClean="0"/>
              <a:t>7/09/2024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C4C2E8F-A5E2-0F2D-142A-D772D882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5E18DA-42E7-0452-23B1-CE6EC79C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0CCC-29B4-42CD-A5EE-D6D885C500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6031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B3B40-2089-B7E0-E76F-2E37DBBB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11CE82-16BA-99A1-8B3D-824525393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319DF3-DC29-21BA-2104-C9FE9418E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C30468-ED5F-8CAD-249D-BBDE1A129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9954-5CEB-4133-93CF-A07A946939BB}" type="datetimeFigureOut">
              <a:rPr lang="es-CO" smtClean="0"/>
              <a:t>7/09/2024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A24417-5A85-169A-7B82-A3EDC3DD4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82BDAB-847E-D0B0-8840-98767A18B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0CCC-29B4-42CD-A5EE-D6D885C500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9954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713E7-8E30-F248-3F86-F5F51112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086CF28-AB57-B7D8-6A36-337184F32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F59388-EEAA-0246-9929-624763AE0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E06BD8-5C8B-E9E7-F5F2-3EECE385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9954-5CEB-4133-93CF-A07A946939BB}" type="datetimeFigureOut">
              <a:rPr lang="es-CO" smtClean="0"/>
              <a:t>7/09/2024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ABA8EB-B46C-9903-73EC-40D04ED7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B95491-C8F0-9FF3-45A9-C2A92A4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0CCC-29B4-42CD-A5EE-D6D885C500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479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0E49D03-1CAD-31BD-6864-D2B7CA12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5FF8CA-277A-2068-2A0E-63DEF6802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C9928F-D5D8-3AD0-A4F1-CF58EFCD7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E69954-5CEB-4133-93CF-A07A946939BB}" type="datetimeFigureOut">
              <a:rPr lang="es-CO" smtClean="0"/>
              <a:t>7/09/2024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7872ED-2DE3-9BCF-6C92-A3E9EABED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68BAF3-3A77-812D-7683-ED8234580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9F0CCC-29B4-42CD-A5EE-D6D885C500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145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3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1C510BF8-5DEE-7A1B-D654-7F8682FED408}"/>
              </a:ext>
            </a:extLst>
          </p:cNvPr>
          <p:cNvSpPr/>
          <p:nvPr/>
        </p:nvSpPr>
        <p:spPr>
          <a:xfrm>
            <a:off x="-2141619" y="1"/>
            <a:ext cx="7523747" cy="6857999"/>
          </a:xfrm>
          <a:prstGeom prst="parallelogram">
            <a:avLst/>
          </a:prstGeom>
          <a:solidFill>
            <a:srgbClr val="F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41AC75B5-B09B-48AE-F615-4D5CF5C88B14}"/>
              </a:ext>
            </a:extLst>
          </p:cNvPr>
          <p:cNvSpPr/>
          <p:nvPr/>
        </p:nvSpPr>
        <p:spPr>
          <a:xfrm>
            <a:off x="3657601" y="0"/>
            <a:ext cx="10523620" cy="6857999"/>
          </a:xfrm>
          <a:prstGeom prst="parallelogram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154C76-9BB3-C11E-70F3-EEAFC7258298}"/>
              </a:ext>
            </a:extLst>
          </p:cNvPr>
          <p:cNvSpPr txBox="1"/>
          <p:nvPr/>
        </p:nvSpPr>
        <p:spPr>
          <a:xfrm>
            <a:off x="7264913" y="2994188"/>
            <a:ext cx="6146918" cy="4583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28600" dirty="0">
              <a:solidFill>
                <a:srgbClr val="8C2A2C"/>
              </a:solidFill>
              <a:latin typeface="Bodoni MT" panose="02070603080606020203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0993F01-FBE8-DBCA-6044-F348DB125318}"/>
              </a:ext>
            </a:extLst>
          </p:cNvPr>
          <p:cNvSpPr txBox="1"/>
          <p:nvPr/>
        </p:nvSpPr>
        <p:spPr>
          <a:xfrm>
            <a:off x="12817642" y="99492"/>
            <a:ext cx="6566800" cy="193899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6000" dirty="0">
                <a:solidFill>
                  <a:srgbClr val="CDACA4"/>
                </a:solidFill>
                <a:latin typeface="Bahnschrift SemiBold Condensed" panose="020B0502040204020203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LENGUAJE DE </a:t>
            </a:r>
          </a:p>
          <a:p>
            <a:pPr algn="ctr"/>
            <a:r>
              <a:rPr lang="es-CO" sz="6000" dirty="0">
                <a:solidFill>
                  <a:srgbClr val="CDACA4"/>
                </a:solidFill>
                <a:latin typeface="Bahnschrift SemiBold Condensed" panose="020B0502040204020203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PROGRAMACIÓN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C5BA60-1AA4-A165-F8CC-699496284A80}"/>
              </a:ext>
            </a:extLst>
          </p:cNvPr>
          <p:cNvSpPr/>
          <p:nvPr/>
        </p:nvSpPr>
        <p:spPr>
          <a:xfrm>
            <a:off x="1678741" y="7192903"/>
            <a:ext cx="4417259" cy="4118818"/>
          </a:xfrm>
          <a:prstGeom prst="ellipse">
            <a:avLst/>
          </a:prstGeom>
          <a:gradFill>
            <a:gsLst>
              <a:gs pos="4000">
                <a:srgbClr val="700000"/>
              </a:gs>
              <a:gs pos="67000">
                <a:srgbClr val="F00000"/>
              </a:gs>
              <a:gs pos="100000">
                <a:schemeClr val="bg2">
                  <a:lumMod val="90000"/>
                </a:schemeClr>
              </a:gs>
            </a:gsLst>
            <a:lin ang="5400000" scaled="1"/>
          </a:gradFill>
          <a:ln>
            <a:noFill/>
          </a:ln>
          <a:effectLst>
            <a:outerShdw blurRad="266700" dist="444500" dir="1368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0C0E8AB-4140-A0D5-AAE9-58C97B5175CD}"/>
              </a:ext>
            </a:extLst>
          </p:cNvPr>
          <p:cNvSpPr txBox="1"/>
          <p:nvPr/>
        </p:nvSpPr>
        <p:spPr>
          <a:xfrm>
            <a:off x="7812505" y="-1721302"/>
            <a:ext cx="4379495" cy="16312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O" sz="10000" dirty="0">
                <a:solidFill>
                  <a:srgbClr val="FF0015"/>
                </a:solidFill>
                <a:latin typeface="Rage Italic" panose="03070502040507070304" pitchFamily="66" charset="0"/>
              </a:rPr>
              <a:t>Ruby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21D650F-D77D-F4A0-6E59-2C704A4746E8}"/>
              </a:ext>
            </a:extLst>
          </p:cNvPr>
          <p:cNvSpPr txBox="1"/>
          <p:nvPr/>
        </p:nvSpPr>
        <p:spPr>
          <a:xfrm>
            <a:off x="10002252" y="7459760"/>
            <a:ext cx="6146918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O" sz="4000" dirty="0" err="1">
                <a:solidFill>
                  <a:srgbClr val="F5F1F0"/>
                </a:solidFill>
                <a:latin typeface="Bahnschrift SemiBold Condensed" panose="020B0502040204020203" pitchFamily="34" charset="0"/>
              </a:rPr>
              <a:t>By</a:t>
            </a:r>
            <a:r>
              <a:rPr lang="es-CO" sz="4000" dirty="0">
                <a:solidFill>
                  <a:srgbClr val="F5F1F0"/>
                </a:solidFill>
                <a:latin typeface="Bahnschrift SemiBold Condensed" panose="020B0502040204020203" pitchFamily="34" charset="0"/>
              </a:rPr>
              <a:t>:  Thomás Cano Zapata</a:t>
            </a:r>
          </a:p>
        </p:txBody>
      </p:sp>
      <p:pic>
        <p:nvPicPr>
          <p:cNvPr id="20" name="Imagen 19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1FD6C6BA-1F50-8B54-CF4E-62F7D4BE4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24785" y="6858000"/>
            <a:ext cx="4417259" cy="383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17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1C510BF8-5DEE-7A1B-D654-7F8682FED408}"/>
              </a:ext>
            </a:extLst>
          </p:cNvPr>
          <p:cNvSpPr/>
          <p:nvPr/>
        </p:nvSpPr>
        <p:spPr>
          <a:xfrm>
            <a:off x="-2141619" y="1"/>
            <a:ext cx="7523747" cy="6857999"/>
          </a:xfrm>
          <a:prstGeom prst="parallelogram">
            <a:avLst/>
          </a:prstGeom>
          <a:solidFill>
            <a:srgbClr val="F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41AC75B5-B09B-48AE-F615-4D5CF5C88B14}"/>
              </a:ext>
            </a:extLst>
          </p:cNvPr>
          <p:cNvSpPr/>
          <p:nvPr/>
        </p:nvSpPr>
        <p:spPr>
          <a:xfrm>
            <a:off x="3657601" y="0"/>
            <a:ext cx="10523620" cy="6857999"/>
          </a:xfrm>
          <a:prstGeom prst="parallelogram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154C76-9BB3-C11E-70F3-EEAFC7258298}"/>
              </a:ext>
            </a:extLst>
          </p:cNvPr>
          <p:cNvSpPr txBox="1"/>
          <p:nvPr/>
        </p:nvSpPr>
        <p:spPr>
          <a:xfrm>
            <a:off x="6767674" y="2849207"/>
            <a:ext cx="6146918" cy="4583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28600" dirty="0">
              <a:solidFill>
                <a:srgbClr val="8C2A2C"/>
              </a:solidFill>
              <a:latin typeface="Bodoni MT" panose="02070603080606020203" pitchFamily="18" charset="0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C5BA60-1AA4-A165-F8CC-699496284A80}"/>
              </a:ext>
            </a:extLst>
          </p:cNvPr>
          <p:cNvSpPr/>
          <p:nvPr/>
        </p:nvSpPr>
        <p:spPr>
          <a:xfrm>
            <a:off x="1620254" y="3169357"/>
            <a:ext cx="3563142" cy="3154000"/>
          </a:xfrm>
          <a:prstGeom prst="ellipse">
            <a:avLst/>
          </a:prstGeom>
          <a:gradFill>
            <a:gsLst>
              <a:gs pos="4000">
                <a:srgbClr val="700000"/>
              </a:gs>
              <a:gs pos="83000">
                <a:srgbClr val="F00000"/>
              </a:gs>
              <a:gs pos="100000">
                <a:srgbClr val="F5F1F0"/>
              </a:gs>
            </a:gsLst>
            <a:lin ang="5400000" scaled="1"/>
          </a:gradFill>
          <a:ln>
            <a:noFill/>
          </a:ln>
          <a:effectLst>
            <a:outerShdw blurRad="266700" dist="444500" dir="1368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21D650F-D77D-F4A0-6E59-2C704A4746E8}"/>
              </a:ext>
            </a:extLst>
          </p:cNvPr>
          <p:cNvSpPr txBox="1"/>
          <p:nvPr/>
        </p:nvSpPr>
        <p:spPr>
          <a:xfrm>
            <a:off x="9670598" y="7080964"/>
            <a:ext cx="6146918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O" sz="4000" dirty="0" err="1">
                <a:solidFill>
                  <a:srgbClr val="F5F1F0"/>
                </a:solidFill>
                <a:latin typeface="Bahnschrift SemiBold Condensed" panose="020B0502040204020203" pitchFamily="34" charset="0"/>
              </a:rPr>
              <a:t>By</a:t>
            </a:r>
            <a:r>
              <a:rPr lang="es-CO" sz="4000" dirty="0">
                <a:solidFill>
                  <a:srgbClr val="F5F1F0"/>
                </a:solidFill>
                <a:latin typeface="Bahnschrift SemiBold Condensed" panose="020B0502040204020203" pitchFamily="34" charset="0"/>
              </a:rPr>
              <a:t>:  Thomás Cano Zapata</a:t>
            </a:r>
          </a:p>
        </p:txBody>
      </p:sp>
      <p:pic>
        <p:nvPicPr>
          <p:cNvPr id="20" name="Imagen 19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1FD6C6BA-1F50-8B54-CF4E-62F7D4BE4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74" y="1792647"/>
            <a:ext cx="3563141" cy="309479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ED3BF69-1827-F547-0014-21E473587F34}"/>
              </a:ext>
            </a:extLst>
          </p:cNvPr>
          <p:cNvSpPr txBox="1"/>
          <p:nvPr/>
        </p:nvSpPr>
        <p:spPr>
          <a:xfrm>
            <a:off x="5010069" y="2813337"/>
            <a:ext cx="6566800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6000" dirty="0">
                <a:solidFill>
                  <a:srgbClr val="CDACA4"/>
                </a:solidFill>
                <a:latin typeface="Bahnschrift SemiBold Condensed" panose="020B0502040204020203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USOS </a:t>
            </a:r>
          </a:p>
        </p:txBody>
      </p:sp>
    </p:spTree>
    <p:extLst>
      <p:ext uri="{BB962C8B-B14F-4D97-AF65-F5344CB8AC3E}">
        <p14:creationId xmlns:p14="http://schemas.microsoft.com/office/powerpoint/2010/main" val="32031232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1C510BF8-5DEE-7A1B-D654-7F8682FED408}"/>
              </a:ext>
            </a:extLst>
          </p:cNvPr>
          <p:cNvSpPr/>
          <p:nvPr/>
        </p:nvSpPr>
        <p:spPr>
          <a:xfrm>
            <a:off x="-2057167" y="1"/>
            <a:ext cx="7523747" cy="6857999"/>
          </a:xfrm>
          <a:prstGeom prst="parallelogram">
            <a:avLst/>
          </a:prstGeom>
          <a:solidFill>
            <a:srgbClr val="F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41AC75B5-B09B-48AE-F615-4D5CF5C88B14}"/>
              </a:ext>
            </a:extLst>
          </p:cNvPr>
          <p:cNvSpPr/>
          <p:nvPr/>
        </p:nvSpPr>
        <p:spPr>
          <a:xfrm>
            <a:off x="3657601" y="0"/>
            <a:ext cx="10523620" cy="6857999"/>
          </a:xfrm>
          <a:prstGeom prst="parallelogram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154C76-9BB3-C11E-70F3-EEAFC7258298}"/>
              </a:ext>
            </a:extLst>
          </p:cNvPr>
          <p:cNvSpPr txBox="1"/>
          <p:nvPr/>
        </p:nvSpPr>
        <p:spPr>
          <a:xfrm>
            <a:off x="6670724" y="2454546"/>
            <a:ext cx="6146918" cy="4583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28600" dirty="0">
              <a:solidFill>
                <a:srgbClr val="8C2A2C"/>
              </a:solidFill>
              <a:latin typeface="Bodoni MT" panose="02070603080606020203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0993F01-FBE8-DBCA-6044-F348DB125318}"/>
              </a:ext>
            </a:extLst>
          </p:cNvPr>
          <p:cNvSpPr txBox="1"/>
          <p:nvPr/>
        </p:nvSpPr>
        <p:spPr>
          <a:xfrm>
            <a:off x="-738255" y="164132"/>
            <a:ext cx="6566800" cy="193899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6000" dirty="0">
                <a:solidFill>
                  <a:srgbClr val="CDACA4"/>
                </a:solidFill>
                <a:latin typeface="Bahnschrift SemiBold Condensed" panose="020B0502040204020203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ÁREAS </a:t>
            </a:r>
          </a:p>
          <a:p>
            <a:pPr algn="ctr"/>
            <a:r>
              <a:rPr lang="es-CO" sz="6000" dirty="0">
                <a:solidFill>
                  <a:srgbClr val="CDACA4"/>
                </a:solidFill>
                <a:latin typeface="Bahnschrift SemiBold Condensed" panose="020B0502040204020203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		DE USO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C5BA60-1AA4-A165-F8CC-699496284A80}"/>
              </a:ext>
            </a:extLst>
          </p:cNvPr>
          <p:cNvSpPr/>
          <p:nvPr/>
        </p:nvSpPr>
        <p:spPr>
          <a:xfrm>
            <a:off x="762907" y="3410724"/>
            <a:ext cx="3563142" cy="3154000"/>
          </a:xfrm>
          <a:prstGeom prst="ellipse">
            <a:avLst/>
          </a:prstGeom>
          <a:gradFill>
            <a:gsLst>
              <a:gs pos="4000">
                <a:srgbClr val="700000"/>
              </a:gs>
              <a:gs pos="83000">
                <a:srgbClr val="F00000"/>
              </a:gs>
              <a:gs pos="100000">
                <a:srgbClr val="F5F1F0"/>
              </a:gs>
            </a:gsLst>
            <a:lin ang="5400000" scaled="1"/>
          </a:gradFill>
          <a:ln>
            <a:noFill/>
          </a:ln>
          <a:effectLst>
            <a:outerShdw blurRad="266700" dist="444500" dir="1368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0" name="Imagen 19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1FD6C6BA-1F50-8B54-CF4E-62F7D4BE4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2" y="2234384"/>
            <a:ext cx="3137127" cy="272477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6314193-D23A-E93F-FC70-19678C45989F}"/>
              </a:ext>
            </a:extLst>
          </p:cNvPr>
          <p:cNvSpPr txBox="1"/>
          <p:nvPr/>
        </p:nvSpPr>
        <p:spPr>
          <a:xfrm>
            <a:off x="4815561" y="1605819"/>
            <a:ext cx="7472426" cy="440120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O" sz="4000" b="1" dirty="0">
                <a:solidFill>
                  <a:srgbClr val="CDACA4"/>
                </a:solidFill>
              </a:rPr>
              <a:t>-Aplicaciones Web CRUD</a:t>
            </a:r>
          </a:p>
          <a:p>
            <a:r>
              <a:rPr lang="es-CO" sz="4000" b="1" dirty="0">
                <a:solidFill>
                  <a:srgbClr val="CDACA4"/>
                </a:solidFill>
              </a:rPr>
              <a:t>-</a:t>
            </a:r>
            <a:r>
              <a:rPr lang="es-CO" sz="4000" dirty="0">
                <a:solidFill>
                  <a:srgbClr val="CDACA4"/>
                </a:solidFill>
              </a:rPr>
              <a:t>Desarrollo de Aplicaciones de Comercio Electrónico</a:t>
            </a:r>
          </a:p>
          <a:p>
            <a:r>
              <a:rPr lang="es-CO" sz="4000" dirty="0">
                <a:solidFill>
                  <a:srgbClr val="CDACA4"/>
                </a:solidFill>
              </a:rPr>
              <a:t>-Aplicaciones de SaaS (Software as a </a:t>
            </a:r>
            <a:r>
              <a:rPr lang="es-CO" sz="4000" dirty="0" err="1">
                <a:solidFill>
                  <a:srgbClr val="CDACA4"/>
                </a:solidFill>
              </a:rPr>
              <a:t>Service</a:t>
            </a:r>
            <a:r>
              <a:rPr lang="es-CO" sz="4000" dirty="0">
                <a:solidFill>
                  <a:srgbClr val="CDACA4"/>
                </a:solidFill>
              </a:rPr>
              <a:t>)</a:t>
            </a:r>
          </a:p>
          <a:p>
            <a:r>
              <a:rPr lang="es-CO" sz="4000" dirty="0">
                <a:solidFill>
                  <a:srgbClr val="CDACA4"/>
                </a:solidFill>
              </a:rPr>
              <a:t>-Aplicaciones de Integración y API</a:t>
            </a:r>
            <a:endParaRPr lang="es-CO" sz="4000" b="1" dirty="0">
              <a:solidFill>
                <a:srgbClr val="CDACA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807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1C510BF8-5DEE-7A1B-D654-7F8682FED408}"/>
              </a:ext>
            </a:extLst>
          </p:cNvPr>
          <p:cNvSpPr/>
          <p:nvPr/>
        </p:nvSpPr>
        <p:spPr>
          <a:xfrm>
            <a:off x="-2141619" y="1"/>
            <a:ext cx="7523747" cy="6857999"/>
          </a:xfrm>
          <a:prstGeom prst="parallelogram">
            <a:avLst/>
          </a:prstGeom>
          <a:solidFill>
            <a:srgbClr val="F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41AC75B5-B09B-48AE-F615-4D5CF5C88B14}"/>
              </a:ext>
            </a:extLst>
          </p:cNvPr>
          <p:cNvSpPr/>
          <p:nvPr/>
        </p:nvSpPr>
        <p:spPr>
          <a:xfrm>
            <a:off x="3657601" y="0"/>
            <a:ext cx="10523620" cy="6857999"/>
          </a:xfrm>
          <a:prstGeom prst="parallelogram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154C76-9BB3-C11E-70F3-EEAFC7258298}"/>
              </a:ext>
            </a:extLst>
          </p:cNvPr>
          <p:cNvSpPr txBox="1"/>
          <p:nvPr/>
        </p:nvSpPr>
        <p:spPr>
          <a:xfrm>
            <a:off x="6767674" y="2849207"/>
            <a:ext cx="6146918" cy="4583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28600" dirty="0">
              <a:solidFill>
                <a:srgbClr val="8C2A2C"/>
              </a:solidFill>
              <a:latin typeface="Bodoni MT" panose="02070603080606020203" pitchFamily="18" charset="0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C5BA60-1AA4-A165-F8CC-699496284A80}"/>
              </a:ext>
            </a:extLst>
          </p:cNvPr>
          <p:cNvSpPr/>
          <p:nvPr/>
        </p:nvSpPr>
        <p:spPr>
          <a:xfrm>
            <a:off x="1620254" y="3169357"/>
            <a:ext cx="3563142" cy="3154000"/>
          </a:xfrm>
          <a:prstGeom prst="ellipse">
            <a:avLst/>
          </a:prstGeom>
          <a:gradFill>
            <a:gsLst>
              <a:gs pos="4000">
                <a:srgbClr val="700000"/>
              </a:gs>
              <a:gs pos="83000">
                <a:srgbClr val="F00000"/>
              </a:gs>
              <a:gs pos="100000">
                <a:srgbClr val="F5F1F0"/>
              </a:gs>
            </a:gsLst>
            <a:lin ang="5400000" scaled="1"/>
          </a:gradFill>
          <a:ln>
            <a:noFill/>
          </a:ln>
          <a:effectLst>
            <a:outerShdw blurRad="266700" dist="444500" dir="1368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21D650F-D77D-F4A0-6E59-2C704A4746E8}"/>
              </a:ext>
            </a:extLst>
          </p:cNvPr>
          <p:cNvSpPr txBox="1"/>
          <p:nvPr/>
        </p:nvSpPr>
        <p:spPr>
          <a:xfrm>
            <a:off x="9670598" y="7080964"/>
            <a:ext cx="6146918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O" sz="4000" dirty="0" err="1">
                <a:solidFill>
                  <a:srgbClr val="F5F1F0"/>
                </a:solidFill>
                <a:latin typeface="Bahnschrift SemiBold Condensed" panose="020B0502040204020203" pitchFamily="34" charset="0"/>
              </a:rPr>
              <a:t>By</a:t>
            </a:r>
            <a:r>
              <a:rPr lang="es-CO" sz="4000" dirty="0">
                <a:solidFill>
                  <a:srgbClr val="F5F1F0"/>
                </a:solidFill>
                <a:latin typeface="Bahnschrift SemiBold Condensed" panose="020B0502040204020203" pitchFamily="34" charset="0"/>
              </a:rPr>
              <a:t>:  Thomás Cano Zapata</a:t>
            </a:r>
          </a:p>
        </p:txBody>
      </p:sp>
      <p:pic>
        <p:nvPicPr>
          <p:cNvPr id="20" name="Imagen 19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1FD6C6BA-1F50-8B54-CF4E-62F7D4BE4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74" y="1792647"/>
            <a:ext cx="3563141" cy="309479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ED3BF69-1827-F547-0014-21E473587F34}"/>
              </a:ext>
            </a:extLst>
          </p:cNvPr>
          <p:cNvSpPr txBox="1"/>
          <p:nvPr/>
        </p:nvSpPr>
        <p:spPr>
          <a:xfrm>
            <a:off x="5208801" y="2527841"/>
            <a:ext cx="6566800" cy="193899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6000" dirty="0">
                <a:solidFill>
                  <a:srgbClr val="CDACA4"/>
                </a:solidFill>
                <a:latin typeface="Bahnschrift SemiBold Condensed" panose="020B0502040204020203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VENTAJAS Y 			DESVENTAJAS </a:t>
            </a:r>
          </a:p>
        </p:txBody>
      </p:sp>
    </p:spTree>
    <p:extLst>
      <p:ext uri="{BB962C8B-B14F-4D97-AF65-F5344CB8AC3E}">
        <p14:creationId xmlns:p14="http://schemas.microsoft.com/office/powerpoint/2010/main" val="3159014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1C510BF8-5DEE-7A1B-D654-7F8682FED408}"/>
              </a:ext>
            </a:extLst>
          </p:cNvPr>
          <p:cNvSpPr/>
          <p:nvPr/>
        </p:nvSpPr>
        <p:spPr>
          <a:xfrm>
            <a:off x="-2057167" y="1"/>
            <a:ext cx="7523747" cy="6857999"/>
          </a:xfrm>
          <a:prstGeom prst="parallelogram">
            <a:avLst/>
          </a:prstGeom>
          <a:solidFill>
            <a:srgbClr val="F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41AC75B5-B09B-48AE-F615-4D5CF5C88B14}"/>
              </a:ext>
            </a:extLst>
          </p:cNvPr>
          <p:cNvSpPr/>
          <p:nvPr/>
        </p:nvSpPr>
        <p:spPr>
          <a:xfrm>
            <a:off x="3657601" y="0"/>
            <a:ext cx="10523620" cy="6857999"/>
          </a:xfrm>
          <a:prstGeom prst="parallelogram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154C76-9BB3-C11E-70F3-EEAFC7258298}"/>
              </a:ext>
            </a:extLst>
          </p:cNvPr>
          <p:cNvSpPr txBox="1"/>
          <p:nvPr/>
        </p:nvSpPr>
        <p:spPr>
          <a:xfrm>
            <a:off x="6670724" y="2454546"/>
            <a:ext cx="6146918" cy="4583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28600" dirty="0">
              <a:solidFill>
                <a:srgbClr val="8C2A2C"/>
              </a:solidFill>
              <a:latin typeface="Bodoni MT" panose="02070603080606020203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0993F01-FBE8-DBCA-6044-F348DB125318}"/>
              </a:ext>
            </a:extLst>
          </p:cNvPr>
          <p:cNvSpPr txBox="1"/>
          <p:nvPr/>
        </p:nvSpPr>
        <p:spPr>
          <a:xfrm>
            <a:off x="-715888" y="409986"/>
            <a:ext cx="6566800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6000" dirty="0">
                <a:solidFill>
                  <a:srgbClr val="CDACA4"/>
                </a:solidFill>
                <a:latin typeface="Bahnschrift SemiBold Condensed" panose="020B0502040204020203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VENTAJAS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C5BA60-1AA4-A165-F8CC-699496284A80}"/>
              </a:ext>
            </a:extLst>
          </p:cNvPr>
          <p:cNvSpPr/>
          <p:nvPr/>
        </p:nvSpPr>
        <p:spPr>
          <a:xfrm>
            <a:off x="762907" y="3410724"/>
            <a:ext cx="3563142" cy="3154000"/>
          </a:xfrm>
          <a:prstGeom prst="ellipse">
            <a:avLst/>
          </a:prstGeom>
          <a:gradFill>
            <a:gsLst>
              <a:gs pos="4000">
                <a:srgbClr val="700000"/>
              </a:gs>
              <a:gs pos="83000">
                <a:srgbClr val="F00000"/>
              </a:gs>
              <a:gs pos="100000">
                <a:srgbClr val="F5F1F0"/>
              </a:gs>
            </a:gsLst>
            <a:lin ang="5400000" scaled="1"/>
          </a:gradFill>
          <a:ln>
            <a:noFill/>
          </a:ln>
          <a:effectLst>
            <a:outerShdw blurRad="266700" dist="444500" dir="1368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0" name="Imagen 19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1FD6C6BA-1F50-8B54-CF4E-62F7D4BE4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2" y="2234384"/>
            <a:ext cx="3137127" cy="272477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6314193-D23A-E93F-FC70-19678C45989F}"/>
              </a:ext>
            </a:extLst>
          </p:cNvPr>
          <p:cNvSpPr txBox="1"/>
          <p:nvPr/>
        </p:nvSpPr>
        <p:spPr>
          <a:xfrm>
            <a:off x="5038346" y="1817486"/>
            <a:ext cx="7472426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O" sz="4000" b="1" dirty="0">
                <a:solidFill>
                  <a:srgbClr val="CDACA4"/>
                </a:solidFill>
              </a:rPr>
              <a:t>-</a:t>
            </a:r>
            <a:r>
              <a:rPr lang="es-CO" sz="4000" dirty="0">
                <a:solidFill>
                  <a:srgbClr val="CDACA4"/>
                </a:solidFill>
              </a:rPr>
              <a:t>Desarrollo Rápido y Eficiente</a:t>
            </a:r>
            <a:endParaRPr lang="es-CO" sz="4000" b="1" dirty="0">
              <a:solidFill>
                <a:srgbClr val="CDACA4"/>
              </a:solidFill>
            </a:endParaRPr>
          </a:p>
          <a:p>
            <a:r>
              <a:rPr lang="es-CO" sz="4000" b="1" dirty="0">
                <a:solidFill>
                  <a:srgbClr val="CDACA4"/>
                </a:solidFill>
              </a:rPr>
              <a:t>-</a:t>
            </a:r>
            <a:r>
              <a:rPr lang="es-CO" sz="4000" dirty="0">
                <a:solidFill>
                  <a:srgbClr val="CDACA4"/>
                </a:solidFill>
              </a:rPr>
              <a:t>Estructura y Organización</a:t>
            </a:r>
          </a:p>
          <a:p>
            <a:r>
              <a:rPr lang="es-CO" sz="4000" b="1" dirty="0">
                <a:solidFill>
                  <a:srgbClr val="CDACA4"/>
                </a:solidFill>
              </a:rPr>
              <a:t>-</a:t>
            </a:r>
            <a:r>
              <a:rPr lang="es-CO" sz="4000" dirty="0">
                <a:solidFill>
                  <a:srgbClr val="CDACA4"/>
                </a:solidFill>
              </a:rPr>
              <a:t>Escalabilidad y Mantenimiento--</a:t>
            </a:r>
            <a:r>
              <a:rPr lang="es-CO" sz="4000" b="1" dirty="0">
                <a:solidFill>
                  <a:srgbClr val="CDACA4"/>
                </a:solidFill>
              </a:rPr>
              <a:t>-</a:t>
            </a:r>
            <a:r>
              <a:rPr lang="es-CO" sz="4000" dirty="0">
                <a:solidFill>
                  <a:srgbClr val="CDACA4"/>
                </a:solidFill>
              </a:rPr>
              <a:t>Pruebas y Calidad del Código</a:t>
            </a:r>
          </a:p>
          <a:p>
            <a:r>
              <a:rPr lang="es-CO" sz="4000" b="1" dirty="0">
                <a:solidFill>
                  <a:srgbClr val="CDACA4"/>
                </a:solidFill>
              </a:rPr>
              <a:t>-</a:t>
            </a:r>
            <a:r>
              <a:rPr lang="es-CO" sz="4000" dirty="0">
                <a:solidFill>
                  <a:srgbClr val="CDACA4"/>
                </a:solidFill>
              </a:rPr>
              <a:t>Comunidad y Soporte</a:t>
            </a:r>
            <a:endParaRPr lang="es-CO" sz="4000" b="1" dirty="0">
              <a:solidFill>
                <a:srgbClr val="CDACA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238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1C510BF8-5DEE-7A1B-D654-7F8682FED408}"/>
              </a:ext>
            </a:extLst>
          </p:cNvPr>
          <p:cNvSpPr/>
          <p:nvPr/>
        </p:nvSpPr>
        <p:spPr>
          <a:xfrm>
            <a:off x="-2057167" y="1"/>
            <a:ext cx="7523747" cy="6857999"/>
          </a:xfrm>
          <a:prstGeom prst="parallelogram">
            <a:avLst/>
          </a:prstGeom>
          <a:solidFill>
            <a:srgbClr val="F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41AC75B5-B09B-48AE-F615-4D5CF5C88B14}"/>
              </a:ext>
            </a:extLst>
          </p:cNvPr>
          <p:cNvSpPr/>
          <p:nvPr/>
        </p:nvSpPr>
        <p:spPr>
          <a:xfrm>
            <a:off x="3657601" y="0"/>
            <a:ext cx="10523620" cy="6857999"/>
          </a:xfrm>
          <a:prstGeom prst="parallelogram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154C76-9BB3-C11E-70F3-EEAFC7258298}"/>
              </a:ext>
            </a:extLst>
          </p:cNvPr>
          <p:cNvSpPr txBox="1"/>
          <p:nvPr/>
        </p:nvSpPr>
        <p:spPr>
          <a:xfrm>
            <a:off x="6670724" y="2454546"/>
            <a:ext cx="6146918" cy="4583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28600" dirty="0">
              <a:solidFill>
                <a:srgbClr val="8C2A2C"/>
              </a:solidFill>
              <a:latin typeface="Bodoni MT" panose="02070603080606020203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0993F01-FBE8-DBCA-6044-F348DB125318}"/>
              </a:ext>
            </a:extLst>
          </p:cNvPr>
          <p:cNvSpPr txBox="1"/>
          <p:nvPr/>
        </p:nvSpPr>
        <p:spPr>
          <a:xfrm>
            <a:off x="-715888" y="409986"/>
            <a:ext cx="6566800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6000" dirty="0">
                <a:solidFill>
                  <a:srgbClr val="CDACA4"/>
                </a:solidFill>
                <a:latin typeface="Bahnschrift SemiBold Condensed" panose="020B0502040204020203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DESVENTAJAS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C5BA60-1AA4-A165-F8CC-699496284A80}"/>
              </a:ext>
            </a:extLst>
          </p:cNvPr>
          <p:cNvSpPr/>
          <p:nvPr/>
        </p:nvSpPr>
        <p:spPr>
          <a:xfrm>
            <a:off x="762907" y="3410724"/>
            <a:ext cx="3563142" cy="3154000"/>
          </a:xfrm>
          <a:prstGeom prst="ellipse">
            <a:avLst/>
          </a:prstGeom>
          <a:gradFill>
            <a:gsLst>
              <a:gs pos="4000">
                <a:srgbClr val="700000"/>
              </a:gs>
              <a:gs pos="83000">
                <a:srgbClr val="F00000"/>
              </a:gs>
              <a:gs pos="100000">
                <a:srgbClr val="F5F1F0"/>
              </a:gs>
            </a:gsLst>
            <a:lin ang="5400000" scaled="1"/>
          </a:gradFill>
          <a:ln>
            <a:noFill/>
          </a:ln>
          <a:effectLst>
            <a:outerShdw blurRad="266700" dist="444500" dir="1368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0" name="Imagen 19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1FD6C6BA-1F50-8B54-CF4E-62F7D4BE4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2" y="2234384"/>
            <a:ext cx="3137127" cy="272477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6314193-D23A-E93F-FC70-19678C45989F}"/>
              </a:ext>
            </a:extLst>
          </p:cNvPr>
          <p:cNvSpPr txBox="1"/>
          <p:nvPr/>
        </p:nvSpPr>
        <p:spPr>
          <a:xfrm>
            <a:off x="5038346" y="1817486"/>
            <a:ext cx="7472426" cy="440120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O" sz="4000" b="1" dirty="0">
                <a:solidFill>
                  <a:srgbClr val="CDACA4"/>
                </a:solidFill>
              </a:rPr>
              <a:t>-</a:t>
            </a:r>
            <a:r>
              <a:rPr lang="es-CO" sz="4000" dirty="0">
                <a:solidFill>
                  <a:srgbClr val="CDACA4"/>
                </a:solidFill>
              </a:rPr>
              <a:t>Rendimiento</a:t>
            </a:r>
            <a:endParaRPr lang="es-CO" sz="4000" b="1" dirty="0">
              <a:solidFill>
                <a:srgbClr val="CDACA4"/>
              </a:solidFill>
            </a:endParaRPr>
          </a:p>
          <a:p>
            <a:r>
              <a:rPr lang="es-CO" sz="4000" b="1" dirty="0">
                <a:solidFill>
                  <a:srgbClr val="CDACA4"/>
                </a:solidFill>
              </a:rPr>
              <a:t>-</a:t>
            </a:r>
            <a:r>
              <a:rPr lang="es-CO" sz="4000" dirty="0">
                <a:solidFill>
                  <a:srgbClr val="CDACA4"/>
                </a:solidFill>
              </a:rPr>
              <a:t>Curva de Aprendizaje</a:t>
            </a:r>
            <a:endParaRPr lang="es-CO" sz="4000" b="1" dirty="0">
              <a:solidFill>
                <a:srgbClr val="CDACA4"/>
              </a:solidFill>
            </a:endParaRPr>
          </a:p>
          <a:p>
            <a:r>
              <a:rPr lang="es-CO" sz="4000" b="1" dirty="0">
                <a:solidFill>
                  <a:srgbClr val="CDACA4"/>
                </a:solidFill>
              </a:rPr>
              <a:t>-</a:t>
            </a:r>
            <a:r>
              <a:rPr lang="es-CO" sz="4000" dirty="0">
                <a:solidFill>
                  <a:srgbClr val="CDACA4"/>
                </a:solidFill>
              </a:rPr>
              <a:t>Actualizaciones y compatibilidad:</a:t>
            </a:r>
          </a:p>
          <a:p>
            <a:r>
              <a:rPr lang="es-CO" sz="4000" b="1" dirty="0">
                <a:solidFill>
                  <a:srgbClr val="CDACA4"/>
                </a:solidFill>
              </a:rPr>
              <a:t>-</a:t>
            </a:r>
            <a:r>
              <a:rPr lang="es-CO" sz="4000" dirty="0">
                <a:solidFill>
                  <a:srgbClr val="CDACA4"/>
                </a:solidFill>
              </a:rPr>
              <a:t>Escalabilidad en Grandes Aplicaciones.</a:t>
            </a:r>
          </a:p>
          <a:p>
            <a:r>
              <a:rPr lang="es-CO" sz="4000" b="1" dirty="0">
                <a:solidFill>
                  <a:srgbClr val="CDACA4"/>
                </a:solidFill>
              </a:rPr>
              <a:t>-</a:t>
            </a:r>
            <a:r>
              <a:rPr lang="es-CO" sz="4000" dirty="0">
                <a:solidFill>
                  <a:srgbClr val="CDACA4"/>
                </a:solidFill>
              </a:rPr>
              <a:t>Ecosistema</a:t>
            </a:r>
          </a:p>
        </p:txBody>
      </p:sp>
    </p:spTree>
    <p:extLst>
      <p:ext uri="{BB962C8B-B14F-4D97-AF65-F5344CB8AC3E}">
        <p14:creationId xmlns:p14="http://schemas.microsoft.com/office/powerpoint/2010/main" val="81765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1C510BF8-5DEE-7A1B-D654-7F8682FED408}"/>
              </a:ext>
            </a:extLst>
          </p:cNvPr>
          <p:cNvSpPr/>
          <p:nvPr/>
        </p:nvSpPr>
        <p:spPr>
          <a:xfrm>
            <a:off x="-2141619" y="1"/>
            <a:ext cx="7523747" cy="6857999"/>
          </a:xfrm>
          <a:prstGeom prst="parallelogram">
            <a:avLst/>
          </a:prstGeom>
          <a:solidFill>
            <a:srgbClr val="F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41AC75B5-B09B-48AE-F615-4D5CF5C88B14}"/>
              </a:ext>
            </a:extLst>
          </p:cNvPr>
          <p:cNvSpPr/>
          <p:nvPr/>
        </p:nvSpPr>
        <p:spPr>
          <a:xfrm>
            <a:off x="3657601" y="0"/>
            <a:ext cx="10523620" cy="6857999"/>
          </a:xfrm>
          <a:prstGeom prst="parallelogram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154C76-9BB3-C11E-70F3-EEAFC7258298}"/>
              </a:ext>
            </a:extLst>
          </p:cNvPr>
          <p:cNvSpPr txBox="1"/>
          <p:nvPr/>
        </p:nvSpPr>
        <p:spPr>
          <a:xfrm>
            <a:off x="6767674" y="2849207"/>
            <a:ext cx="6146918" cy="4583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28600" dirty="0">
              <a:solidFill>
                <a:srgbClr val="8C2A2C"/>
              </a:solidFill>
              <a:latin typeface="Bodoni MT" panose="02070603080606020203" pitchFamily="18" charset="0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C5BA60-1AA4-A165-F8CC-699496284A80}"/>
              </a:ext>
            </a:extLst>
          </p:cNvPr>
          <p:cNvSpPr/>
          <p:nvPr/>
        </p:nvSpPr>
        <p:spPr>
          <a:xfrm>
            <a:off x="1620254" y="3169357"/>
            <a:ext cx="3563142" cy="3154000"/>
          </a:xfrm>
          <a:prstGeom prst="ellipse">
            <a:avLst/>
          </a:prstGeom>
          <a:gradFill>
            <a:gsLst>
              <a:gs pos="4000">
                <a:srgbClr val="700000"/>
              </a:gs>
              <a:gs pos="83000">
                <a:srgbClr val="F00000"/>
              </a:gs>
              <a:gs pos="100000">
                <a:srgbClr val="F5F1F0"/>
              </a:gs>
            </a:gsLst>
            <a:lin ang="5400000" scaled="1"/>
          </a:gradFill>
          <a:ln>
            <a:noFill/>
          </a:ln>
          <a:effectLst>
            <a:outerShdw blurRad="266700" dist="444500" dir="1368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21D650F-D77D-F4A0-6E59-2C704A4746E8}"/>
              </a:ext>
            </a:extLst>
          </p:cNvPr>
          <p:cNvSpPr txBox="1"/>
          <p:nvPr/>
        </p:nvSpPr>
        <p:spPr>
          <a:xfrm>
            <a:off x="9670598" y="7080964"/>
            <a:ext cx="6146918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O" sz="4000" dirty="0" err="1">
                <a:solidFill>
                  <a:srgbClr val="F5F1F0"/>
                </a:solidFill>
                <a:latin typeface="Bahnschrift SemiBold Condensed" panose="020B0502040204020203" pitchFamily="34" charset="0"/>
              </a:rPr>
              <a:t>By</a:t>
            </a:r>
            <a:r>
              <a:rPr lang="es-CO" sz="4000" dirty="0">
                <a:solidFill>
                  <a:srgbClr val="F5F1F0"/>
                </a:solidFill>
                <a:latin typeface="Bahnschrift SemiBold Condensed" panose="020B0502040204020203" pitchFamily="34" charset="0"/>
              </a:rPr>
              <a:t>:  Thomás Cano Zapata</a:t>
            </a:r>
          </a:p>
        </p:txBody>
      </p:sp>
      <p:pic>
        <p:nvPicPr>
          <p:cNvPr id="20" name="Imagen 19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1FD6C6BA-1F50-8B54-CF4E-62F7D4BE4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74" y="1792647"/>
            <a:ext cx="3563141" cy="309479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ED3BF69-1827-F547-0014-21E473587F34}"/>
              </a:ext>
            </a:extLst>
          </p:cNvPr>
          <p:cNvSpPr txBox="1"/>
          <p:nvPr/>
        </p:nvSpPr>
        <p:spPr>
          <a:xfrm>
            <a:off x="3875063" y="2370548"/>
            <a:ext cx="7796463" cy="193899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6000" dirty="0">
                <a:solidFill>
                  <a:srgbClr val="CDACA4"/>
                </a:solidFill>
                <a:latin typeface="Bahnschrift SemiBold Condensed" panose="020B0502040204020203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ECOSISTEMAS Y </a:t>
            </a:r>
          </a:p>
          <a:p>
            <a:pPr algn="ctr"/>
            <a:r>
              <a:rPr lang="es-CO" sz="6000" dirty="0">
                <a:solidFill>
                  <a:srgbClr val="CDACA4"/>
                </a:solidFill>
                <a:latin typeface="Bahnschrift SemiBold Condensed" panose="020B0502040204020203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				HERRAMIENTAS</a:t>
            </a:r>
          </a:p>
        </p:txBody>
      </p:sp>
    </p:spTree>
    <p:extLst>
      <p:ext uri="{BB962C8B-B14F-4D97-AF65-F5344CB8AC3E}">
        <p14:creationId xmlns:p14="http://schemas.microsoft.com/office/powerpoint/2010/main" val="5782645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1C510BF8-5DEE-7A1B-D654-7F8682FED408}"/>
              </a:ext>
            </a:extLst>
          </p:cNvPr>
          <p:cNvSpPr/>
          <p:nvPr/>
        </p:nvSpPr>
        <p:spPr>
          <a:xfrm>
            <a:off x="-2057167" y="1"/>
            <a:ext cx="7523747" cy="6857999"/>
          </a:xfrm>
          <a:prstGeom prst="parallelogram">
            <a:avLst/>
          </a:prstGeom>
          <a:solidFill>
            <a:srgbClr val="F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41AC75B5-B09B-48AE-F615-4D5CF5C88B14}"/>
              </a:ext>
            </a:extLst>
          </p:cNvPr>
          <p:cNvSpPr/>
          <p:nvPr/>
        </p:nvSpPr>
        <p:spPr>
          <a:xfrm>
            <a:off x="3657601" y="0"/>
            <a:ext cx="10523620" cy="6857999"/>
          </a:xfrm>
          <a:prstGeom prst="parallelogram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154C76-9BB3-C11E-70F3-EEAFC7258298}"/>
              </a:ext>
            </a:extLst>
          </p:cNvPr>
          <p:cNvSpPr txBox="1"/>
          <p:nvPr/>
        </p:nvSpPr>
        <p:spPr>
          <a:xfrm>
            <a:off x="6670724" y="2454546"/>
            <a:ext cx="6146918" cy="4583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28600" dirty="0">
              <a:solidFill>
                <a:srgbClr val="8C2A2C"/>
              </a:solidFill>
              <a:latin typeface="Bodoni MT" panose="02070603080606020203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0993F01-FBE8-DBCA-6044-F348DB125318}"/>
              </a:ext>
            </a:extLst>
          </p:cNvPr>
          <p:cNvSpPr txBox="1"/>
          <p:nvPr/>
        </p:nvSpPr>
        <p:spPr>
          <a:xfrm>
            <a:off x="-738922" y="264424"/>
            <a:ext cx="6566800" cy="193899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6000" dirty="0">
                <a:solidFill>
                  <a:srgbClr val="CDACA4"/>
                </a:solidFill>
                <a:latin typeface="Bahnschrift SemiBold Condensed" panose="020B0502040204020203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EJEMPLOS DE</a:t>
            </a:r>
          </a:p>
          <a:p>
            <a:pPr algn="ctr"/>
            <a:r>
              <a:rPr lang="es-CO" sz="6000" dirty="0">
                <a:solidFill>
                  <a:srgbClr val="CDACA4"/>
                </a:solidFill>
                <a:latin typeface="Bahnschrift SemiBold Condensed" panose="020B0502040204020203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		BIBLIOTECAS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C5BA60-1AA4-A165-F8CC-699496284A80}"/>
              </a:ext>
            </a:extLst>
          </p:cNvPr>
          <p:cNvSpPr/>
          <p:nvPr/>
        </p:nvSpPr>
        <p:spPr>
          <a:xfrm>
            <a:off x="762907" y="3410724"/>
            <a:ext cx="3563142" cy="3154000"/>
          </a:xfrm>
          <a:prstGeom prst="ellipse">
            <a:avLst/>
          </a:prstGeom>
          <a:gradFill>
            <a:gsLst>
              <a:gs pos="4000">
                <a:srgbClr val="700000"/>
              </a:gs>
              <a:gs pos="83000">
                <a:srgbClr val="F00000"/>
              </a:gs>
              <a:gs pos="100000">
                <a:srgbClr val="F5F1F0"/>
              </a:gs>
            </a:gsLst>
            <a:lin ang="5400000" scaled="1"/>
          </a:gradFill>
          <a:ln>
            <a:noFill/>
          </a:ln>
          <a:effectLst>
            <a:outerShdw blurRad="266700" dist="444500" dir="1368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0" name="Imagen 19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1FD6C6BA-1F50-8B54-CF4E-62F7D4BE4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2" y="2234384"/>
            <a:ext cx="3137127" cy="272477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6314193-D23A-E93F-FC70-19678C45989F}"/>
              </a:ext>
            </a:extLst>
          </p:cNvPr>
          <p:cNvSpPr txBox="1"/>
          <p:nvPr/>
        </p:nvSpPr>
        <p:spPr>
          <a:xfrm>
            <a:off x="4986359" y="2437133"/>
            <a:ext cx="7472426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O" sz="4000" dirty="0">
                <a:solidFill>
                  <a:srgbClr val="CDACA4"/>
                </a:solidFill>
              </a:rPr>
              <a:t>Ruby </a:t>
            </a:r>
            <a:r>
              <a:rPr lang="es-CO" sz="4000" dirty="0" err="1">
                <a:solidFill>
                  <a:srgbClr val="CDACA4"/>
                </a:solidFill>
              </a:rPr>
              <a:t>on</a:t>
            </a:r>
            <a:r>
              <a:rPr lang="es-CO" sz="4000" dirty="0">
                <a:solidFill>
                  <a:srgbClr val="CDACA4"/>
                </a:solidFill>
              </a:rPr>
              <a:t> </a:t>
            </a:r>
            <a:r>
              <a:rPr lang="es-CO" sz="4000" dirty="0" err="1">
                <a:solidFill>
                  <a:srgbClr val="CDACA4"/>
                </a:solidFill>
              </a:rPr>
              <a:t>Rails</a:t>
            </a:r>
            <a:r>
              <a:rPr lang="es-CO" sz="4000" dirty="0">
                <a:solidFill>
                  <a:srgbClr val="CDACA4"/>
                </a:solidFill>
              </a:rPr>
              <a:t> utiliza una serie</a:t>
            </a:r>
          </a:p>
          <a:p>
            <a:r>
              <a:rPr lang="es-CO" sz="4000" dirty="0">
                <a:solidFill>
                  <a:srgbClr val="CDACA4"/>
                </a:solidFill>
              </a:rPr>
              <a:t>de bibliotecas y gemas</a:t>
            </a:r>
          </a:p>
          <a:p>
            <a:r>
              <a:rPr lang="es-CO" sz="4000" dirty="0">
                <a:solidFill>
                  <a:srgbClr val="CDACA4"/>
                </a:solidFill>
              </a:rPr>
              <a:t>(librerías) para proporcionar funcionalidades adicionales y mejorar el desarrollo web.</a:t>
            </a:r>
          </a:p>
        </p:txBody>
      </p:sp>
    </p:spTree>
    <p:extLst>
      <p:ext uri="{BB962C8B-B14F-4D97-AF65-F5344CB8AC3E}">
        <p14:creationId xmlns:p14="http://schemas.microsoft.com/office/powerpoint/2010/main" val="3835441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1C510BF8-5DEE-7A1B-D654-7F8682FED408}"/>
              </a:ext>
            </a:extLst>
          </p:cNvPr>
          <p:cNvSpPr/>
          <p:nvPr/>
        </p:nvSpPr>
        <p:spPr>
          <a:xfrm>
            <a:off x="-2057167" y="1"/>
            <a:ext cx="7523747" cy="6857999"/>
          </a:xfrm>
          <a:prstGeom prst="parallelogram">
            <a:avLst/>
          </a:prstGeom>
          <a:solidFill>
            <a:srgbClr val="F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41AC75B5-B09B-48AE-F615-4D5CF5C88B14}"/>
              </a:ext>
            </a:extLst>
          </p:cNvPr>
          <p:cNvSpPr/>
          <p:nvPr/>
        </p:nvSpPr>
        <p:spPr>
          <a:xfrm>
            <a:off x="3657601" y="0"/>
            <a:ext cx="10523620" cy="6857999"/>
          </a:xfrm>
          <a:prstGeom prst="parallelogram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154C76-9BB3-C11E-70F3-EEAFC7258298}"/>
              </a:ext>
            </a:extLst>
          </p:cNvPr>
          <p:cNvSpPr txBox="1"/>
          <p:nvPr/>
        </p:nvSpPr>
        <p:spPr>
          <a:xfrm>
            <a:off x="6670724" y="2454546"/>
            <a:ext cx="6146918" cy="4583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28600" dirty="0">
              <a:solidFill>
                <a:srgbClr val="8C2A2C"/>
              </a:solidFill>
              <a:latin typeface="Bodoni MT" panose="02070603080606020203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0993F01-FBE8-DBCA-6044-F348DB125318}"/>
              </a:ext>
            </a:extLst>
          </p:cNvPr>
          <p:cNvSpPr txBox="1"/>
          <p:nvPr/>
        </p:nvSpPr>
        <p:spPr>
          <a:xfrm>
            <a:off x="-715888" y="409986"/>
            <a:ext cx="6566800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6000" dirty="0">
                <a:solidFill>
                  <a:srgbClr val="CDACA4"/>
                </a:solidFill>
                <a:latin typeface="Bahnschrift SemiBold Condensed" panose="020B0502040204020203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BIBLIOTECAS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C5BA60-1AA4-A165-F8CC-699496284A80}"/>
              </a:ext>
            </a:extLst>
          </p:cNvPr>
          <p:cNvSpPr/>
          <p:nvPr/>
        </p:nvSpPr>
        <p:spPr>
          <a:xfrm>
            <a:off x="762907" y="3410724"/>
            <a:ext cx="3563142" cy="3154000"/>
          </a:xfrm>
          <a:prstGeom prst="ellipse">
            <a:avLst/>
          </a:prstGeom>
          <a:gradFill>
            <a:gsLst>
              <a:gs pos="4000">
                <a:srgbClr val="700000"/>
              </a:gs>
              <a:gs pos="83000">
                <a:srgbClr val="F00000"/>
              </a:gs>
              <a:gs pos="100000">
                <a:srgbClr val="F5F1F0"/>
              </a:gs>
            </a:gsLst>
            <a:lin ang="5400000" scaled="1"/>
          </a:gradFill>
          <a:ln>
            <a:noFill/>
          </a:ln>
          <a:effectLst>
            <a:outerShdw blurRad="266700" dist="444500" dir="1368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0" name="Imagen 19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1FD6C6BA-1F50-8B54-CF4E-62F7D4BE4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2" y="2234384"/>
            <a:ext cx="3137127" cy="272477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6314193-D23A-E93F-FC70-19678C45989F}"/>
              </a:ext>
            </a:extLst>
          </p:cNvPr>
          <p:cNvSpPr txBox="1"/>
          <p:nvPr/>
        </p:nvSpPr>
        <p:spPr>
          <a:xfrm>
            <a:off x="6304604" y="1703946"/>
            <a:ext cx="7472426" cy="378565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O" sz="4000" b="1" dirty="0">
                <a:solidFill>
                  <a:srgbClr val="CDACA4"/>
                </a:solidFill>
              </a:rPr>
              <a:t>-</a:t>
            </a:r>
            <a:r>
              <a:rPr lang="es-CO" sz="4000" dirty="0">
                <a:solidFill>
                  <a:srgbClr val="CDACA4"/>
                </a:solidFill>
              </a:rPr>
              <a:t>Active </a:t>
            </a:r>
            <a:r>
              <a:rPr lang="es-CO" sz="4000" dirty="0" err="1">
                <a:solidFill>
                  <a:srgbClr val="CDACA4"/>
                </a:solidFill>
              </a:rPr>
              <a:t>Record</a:t>
            </a:r>
            <a:endParaRPr lang="es-CO" sz="4000" dirty="0">
              <a:solidFill>
                <a:srgbClr val="CDACA4"/>
              </a:solidFill>
            </a:endParaRPr>
          </a:p>
          <a:p>
            <a:r>
              <a:rPr lang="es-CO" sz="4000" b="1" dirty="0">
                <a:solidFill>
                  <a:srgbClr val="CDACA4"/>
                </a:solidFill>
              </a:rPr>
              <a:t>-</a:t>
            </a:r>
            <a:r>
              <a:rPr lang="es-CO" sz="4000" dirty="0" err="1">
                <a:solidFill>
                  <a:srgbClr val="CDACA4"/>
                </a:solidFill>
              </a:rPr>
              <a:t>Action</a:t>
            </a:r>
            <a:r>
              <a:rPr lang="es-CO" sz="4000" dirty="0">
                <a:solidFill>
                  <a:srgbClr val="CDACA4"/>
                </a:solidFill>
              </a:rPr>
              <a:t> Pack</a:t>
            </a:r>
          </a:p>
          <a:p>
            <a:r>
              <a:rPr lang="es-CO" sz="4000" b="1" dirty="0">
                <a:solidFill>
                  <a:srgbClr val="CDACA4"/>
                </a:solidFill>
              </a:rPr>
              <a:t>-</a:t>
            </a:r>
            <a:r>
              <a:rPr lang="es-CO" sz="4000" dirty="0" err="1">
                <a:solidFill>
                  <a:srgbClr val="CDACA4"/>
                </a:solidFill>
              </a:rPr>
              <a:t>Action</a:t>
            </a:r>
            <a:r>
              <a:rPr lang="es-CO" sz="4000" dirty="0">
                <a:solidFill>
                  <a:srgbClr val="CDACA4"/>
                </a:solidFill>
              </a:rPr>
              <a:t> Mailer:</a:t>
            </a:r>
          </a:p>
          <a:p>
            <a:r>
              <a:rPr lang="es-CO" sz="4000" b="1" dirty="0">
                <a:solidFill>
                  <a:srgbClr val="CDACA4"/>
                </a:solidFill>
              </a:rPr>
              <a:t>-</a:t>
            </a:r>
            <a:r>
              <a:rPr lang="es-CO" sz="4000" dirty="0" err="1">
                <a:solidFill>
                  <a:srgbClr val="CDACA4"/>
                </a:solidFill>
              </a:rPr>
              <a:t>Action</a:t>
            </a:r>
            <a:r>
              <a:rPr lang="es-CO" sz="4000" dirty="0">
                <a:solidFill>
                  <a:srgbClr val="CDACA4"/>
                </a:solidFill>
              </a:rPr>
              <a:t> Cable</a:t>
            </a:r>
          </a:p>
          <a:p>
            <a:r>
              <a:rPr lang="es-CO" sz="4000" b="1" dirty="0">
                <a:solidFill>
                  <a:srgbClr val="CDACA4"/>
                </a:solidFill>
              </a:rPr>
              <a:t>-</a:t>
            </a:r>
            <a:r>
              <a:rPr lang="es-CO" sz="4000" dirty="0">
                <a:solidFill>
                  <a:srgbClr val="CDACA4"/>
                </a:solidFill>
              </a:rPr>
              <a:t>Active </a:t>
            </a:r>
            <a:r>
              <a:rPr lang="es-CO" sz="4000" dirty="0" err="1">
                <a:solidFill>
                  <a:srgbClr val="CDACA4"/>
                </a:solidFill>
              </a:rPr>
              <a:t>Support</a:t>
            </a:r>
            <a:endParaRPr lang="es-CO" sz="4000" dirty="0">
              <a:solidFill>
                <a:srgbClr val="CDACA4"/>
              </a:solidFill>
            </a:endParaRPr>
          </a:p>
          <a:p>
            <a:r>
              <a:rPr lang="es-CO" sz="4000" dirty="0">
                <a:solidFill>
                  <a:srgbClr val="CDACA4"/>
                </a:solidFill>
              </a:rPr>
              <a:t>-Active Job</a:t>
            </a:r>
          </a:p>
        </p:txBody>
      </p:sp>
    </p:spTree>
    <p:extLst>
      <p:ext uri="{BB962C8B-B14F-4D97-AF65-F5344CB8AC3E}">
        <p14:creationId xmlns:p14="http://schemas.microsoft.com/office/powerpoint/2010/main" val="40826486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1C510BF8-5DEE-7A1B-D654-7F8682FED408}"/>
              </a:ext>
            </a:extLst>
          </p:cNvPr>
          <p:cNvSpPr/>
          <p:nvPr/>
        </p:nvSpPr>
        <p:spPr>
          <a:xfrm>
            <a:off x="-2057167" y="1"/>
            <a:ext cx="7523747" cy="6857999"/>
          </a:xfrm>
          <a:prstGeom prst="parallelogram">
            <a:avLst/>
          </a:prstGeom>
          <a:solidFill>
            <a:srgbClr val="F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41AC75B5-B09B-48AE-F615-4D5CF5C88B14}"/>
              </a:ext>
            </a:extLst>
          </p:cNvPr>
          <p:cNvSpPr/>
          <p:nvPr/>
        </p:nvSpPr>
        <p:spPr>
          <a:xfrm>
            <a:off x="3657601" y="0"/>
            <a:ext cx="10523620" cy="6857999"/>
          </a:xfrm>
          <a:prstGeom prst="parallelogram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154C76-9BB3-C11E-70F3-EEAFC7258298}"/>
              </a:ext>
            </a:extLst>
          </p:cNvPr>
          <p:cNvSpPr txBox="1"/>
          <p:nvPr/>
        </p:nvSpPr>
        <p:spPr>
          <a:xfrm>
            <a:off x="6670724" y="2454546"/>
            <a:ext cx="6146918" cy="4583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28600" dirty="0">
              <a:solidFill>
                <a:srgbClr val="8C2A2C"/>
              </a:solidFill>
              <a:latin typeface="Bodoni MT" panose="02070603080606020203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0993F01-FBE8-DBCA-6044-F348DB125318}"/>
              </a:ext>
            </a:extLst>
          </p:cNvPr>
          <p:cNvSpPr txBox="1"/>
          <p:nvPr/>
        </p:nvSpPr>
        <p:spPr>
          <a:xfrm>
            <a:off x="-26300" y="400912"/>
            <a:ext cx="6566800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6000" dirty="0">
                <a:solidFill>
                  <a:srgbClr val="CDACA4"/>
                </a:solidFill>
                <a:latin typeface="Bahnschrift SemiBold Condensed" panose="020B0502040204020203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FRAMEWORKS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C5BA60-1AA4-A165-F8CC-699496284A80}"/>
              </a:ext>
            </a:extLst>
          </p:cNvPr>
          <p:cNvSpPr/>
          <p:nvPr/>
        </p:nvSpPr>
        <p:spPr>
          <a:xfrm>
            <a:off x="762907" y="3410724"/>
            <a:ext cx="3563142" cy="3154000"/>
          </a:xfrm>
          <a:prstGeom prst="ellipse">
            <a:avLst/>
          </a:prstGeom>
          <a:gradFill>
            <a:gsLst>
              <a:gs pos="4000">
                <a:srgbClr val="700000"/>
              </a:gs>
              <a:gs pos="83000">
                <a:srgbClr val="F00000"/>
              </a:gs>
              <a:gs pos="100000">
                <a:srgbClr val="F5F1F0"/>
              </a:gs>
            </a:gsLst>
            <a:lin ang="5400000" scaled="1"/>
          </a:gradFill>
          <a:ln>
            <a:noFill/>
          </a:ln>
          <a:effectLst>
            <a:outerShdw blurRad="266700" dist="444500" dir="1368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0" name="Imagen 19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1FD6C6BA-1F50-8B54-CF4E-62F7D4BE4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2" y="2234384"/>
            <a:ext cx="3137127" cy="272477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6314193-D23A-E93F-FC70-19678C45989F}"/>
              </a:ext>
            </a:extLst>
          </p:cNvPr>
          <p:cNvSpPr txBox="1"/>
          <p:nvPr/>
        </p:nvSpPr>
        <p:spPr>
          <a:xfrm>
            <a:off x="5183198" y="1416575"/>
            <a:ext cx="7472426" cy="440120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O" sz="4000" dirty="0">
                <a:solidFill>
                  <a:srgbClr val="CDACA4"/>
                </a:solidFill>
              </a:rPr>
              <a:t>Ruby </a:t>
            </a:r>
            <a:r>
              <a:rPr lang="es-CO" sz="4000" dirty="0" err="1">
                <a:solidFill>
                  <a:srgbClr val="CDACA4"/>
                </a:solidFill>
              </a:rPr>
              <a:t>on</a:t>
            </a:r>
            <a:r>
              <a:rPr lang="es-CO" sz="4000" dirty="0">
                <a:solidFill>
                  <a:srgbClr val="CDACA4"/>
                </a:solidFill>
              </a:rPr>
              <a:t> </a:t>
            </a:r>
            <a:r>
              <a:rPr lang="es-CO" sz="4000" dirty="0" err="1">
                <a:solidFill>
                  <a:srgbClr val="CDACA4"/>
                </a:solidFill>
              </a:rPr>
              <a:t>Rails</a:t>
            </a:r>
            <a:r>
              <a:rPr lang="es-CO" sz="4000" dirty="0">
                <a:solidFill>
                  <a:srgbClr val="CDACA4"/>
                </a:solidFill>
              </a:rPr>
              <a:t> es un </a:t>
            </a:r>
            <a:r>
              <a:rPr lang="es-CO" sz="4000" dirty="0" err="1">
                <a:solidFill>
                  <a:srgbClr val="CDACA4"/>
                </a:solidFill>
              </a:rPr>
              <a:t>framework</a:t>
            </a:r>
            <a:r>
              <a:rPr lang="es-CO" sz="4000" dirty="0">
                <a:solidFill>
                  <a:srgbClr val="CDACA4"/>
                </a:solidFill>
              </a:rPr>
              <a:t> completo para el desarrollo web, y no necesita otros </a:t>
            </a:r>
            <a:r>
              <a:rPr lang="es-CO" sz="4000" dirty="0" err="1">
                <a:solidFill>
                  <a:srgbClr val="CDACA4"/>
                </a:solidFill>
              </a:rPr>
              <a:t>frameworks</a:t>
            </a:r>
            <a:r>
              <a:rPr lang="es-CO" sz="4000" dirty="0">
                <a:solidFill>
                  <a:srgbClr val="CDACA4"/>
                </a:solidFill>
              </a:rPr>
              <a:t> para funcionar, ya que incluye muchas de las herramientas necesarias para el desarrollo web en sí.</a:t>
            </a:r>
          </a:p>
        </p:txBody>
      </p:sp>
    </p:spTree>
    <p:extLst>
      <p:ext uri="{BB962C8B-B14F-4D97-AF65-F5344CB8AC3E}">
        <p14:creationId xmlns:p14="http://schemas.microsoft.com/office/powerpoint/2010/main" val="1969818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1C510BF8-5DEE-7A1B-D654-7F8682FED408}"/>
              </a:ext>
            </a:extLst>
          </p:cNvPr>
          <p:cNvSpPr/>
          <p:nvPr/>
        </p:nvSpPr>
        <p:spPr>
          <a:xfrm>
            <a:off x="-2057167" y="1"/>
            <a:ext cx="7523747" cy="6857999"/>
          </a:xfrm>
          <a:prstGeom prst="parallelogram">
            <a:avLst/>
          </a:prstGeom>
          <a:solidFill>
            <a:srgbClr val="F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41AC75B5-B09B-48AE-F615-4D5CF5C88B14}"/>
              </a:ext>
            </a:extLst>
          </p:cNvPr>
          <p:cNvSpPr/>
          <p:nvPr/>
        </p:nvSpPr>
        <p:spPr>
          <a:xfrm>
            <a:off x="3657601" y="0"/>
            <a:ext cx="10523620" cy="6857999"/>
          </a:xfrm>
          <a:prstGeom prst="parallelogram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0993F01-FBE8-DBCA-6044-F348DB125318}"/>
              </a:ext>
            </a:extLst>
          </p:cNvPr>
          <p:cNvSpPr txBox="1"/>
          <p:nvPr/>
        </p:nvSpPr>
        <p:spPr>
          <a:xfrm>
            <a:off x="-942439" y="240625"/>
            <a:ext cx="6075913" cy="193899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6000" dirty="0">
                <a:solidFill>
                  <a:srgbClr val="CDACA4"/>
                </a:solidFill>
                <a:latin typeface="Bahnschrift SemiBold Condensed" panose="020B0502040204020203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EJEMPLOS DE</a:t>
            </a:r>
          </a:p>
          <a:p>
            <a:pPr algn="ctr"/>
            <a:r>
              <a:rPr lang="es-CO" sz="6000" dirty="0">
                <a:solidFill>
                  <a:srgbClr val="CDACA4"/>
                </a:solidFill>
                <a:latin typeface="Bahnschrift SemiBold Condensed" panose="020B0502040204020203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		FRAMEWORKS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C5BA60-1AA4-A165-F8CC-699496284A80}"/>
              </a:ext>
            </a:extLst>
          </p:cNvPr>
          <p:cNvSpPr/>
          <p:nvPr/>
        </p:nvSpPr>
        <p:spPr>
          <a:xfrm>
            <a:off x="762907" y="3410724"/>
            <a:ext cx="3563142" cy="3154000"/>
          </a:xfrm>
          <a:prstGeom prst="ellipse">
            <a:avLst/>
          </a:prstGeom>
          <a:gradFill>
            <a:gsLst>
              <a:gs pos="4000">
                <a:srgbClr val="700000"/>
              </a:gs>
              <a:gs pos="83000">
                <a:srgbClr val="F00000"/>
              </a:gs>
              <a:gs pos="100000">
                <a:srgbClr val="F5F1F0"/>
              </a:gs>
            </a:gsLst>
            <a:lin ang="5400000" scaled="1"/>
          </a:gradFill>
          <a:ln>
            <a:noFill/>
          </a:ln>
          <a:effectLst>
            <a:outerShdw blurRad="266700" dist="444500" dir="1368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0" name="Imagen 19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1FD6C6BA-1F50-8B54-CF4E-62F7D4BE4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2" y="2234384"/>
            <a:ext cx="3137127" cy="272477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6314193-D23A-E93F-FC70-19678C45989F}"/>
              </a:ext>
            </a:extLst>
          </p:cNvPr>
          <p:cNvSpPr txBox="1"/>
          <p:nvPr/>
        </p:nvSpPr>
        <p:spPr>
          <a:xfrm>
            <a:off x="5624361" y="1210121"/>
            <a:ext cx="7472426" cy="440120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O" sz="4000" b="1" dirty="0" err="1">
                <a:solidFill>
                  <a:srgbClr val="CDACA4"/>
                </a:solidFill>
              </a:rPr>
              <a:t>Frontend</a:t>
            </a:r>
            <a:r>
              <a:rPr lang="es-CO" sz="4000" b="1" dirty="0">
                <a:solidFill>
                  <a:srgbClr val="CDACA4"/>
                </a:solidFill>
              </a:rPr>
              <a:t> </a:t>
            </a:r>
            <a:r>
              <a:rPr lang="es-CO" sz="4000" b="1" dirty="0" err="1">
                <a:solidFill>
                  <a:srgbClr val="CDACA4"/>
                </a:solidFill>
              </a:rPr>
              <a:t>Frameworks</a:t>
            </a:r>
            <a:r>
              <a:rPr lang="es-CO" sz="4000" b="1" dirty="0">
                <a:solidFill>
                  <a:srgbClr val="CDACA4"/>
                </a:solidFill>
              </a:rPr>
              <a:t>:</a:t>
            </a:r>
            <a:endParaRPr lang="es-CO" sz="4000" dirty="0">
              <a:solidFill>
                <a:srgbClr val="CDACA4"/>
              </a:solidFill>
            </a:endParaRPr>
          </a:p>
          <a:p>
            <a:r>
              <a:rPr lang="es-CO" sz="4000" dirty="0">
                <a:solidFill>
                  <a:srgbClr val="CDACA4"/>
                </a:solidFill>
              </a:rPr>
              <a:t>	-</a:t>
            </a:r>
            <a:r>
              <a:rPr lang="es-CO" sz="4000" dirty="0" err="1">
                <a:solidFill>
                  <a:srgbClr val="CDACA4"/>
                </a:solidFill>
              </a:rPr>
              <a:t>React</a:t>
            </a:r>
            <a:endParaRPr lang="es-CO" sz="4000" dirty="0">
              <a:solidFill>
                <a:srgbClr val="CDACA4"/>
              </a:solidFill>
            </a:endParaRPr>
          </a:p>
          <a:p>
            <a:r>
              <a:rPr lang="es-CO" sz="4000" dirty="0">
                <a:solidFill>
                  <a:srgbClr val="CDACA4"/>
                </a:solidFill>
              </a:rPr>
              <a:t>	-Vue.js</a:t>
            </a:r>
          </a:p>
          <a:p>
            <a:r>
              <a:rPr lang="es-CO" sz="4000" dirty="0">
                <a:solidFill>
                  <a:srgbClr val="CDACA4"/>
                </a:solidFill>
              </a:rPr>
              <a:t>	-Angular</a:t>
            </a:r>
          </a:p>
          <a:p>
            <a:endParaRPr lang="es-CO" sz="4000" dirty="0">
              <a:solidFill>
                <a:srgbClr val="CDACA4"/>
              </a:solidFill>
            </a:endParaRPr>
          </a:p>
          <a:p>
            <a:r>
              <a:rPr lang="es-CO" sz="4000" b="1" dirty="0">
                <a:solidFill>
                  <a:srgbClr val="CDACA4"/>
                </a:solidFill>
              </a:rPr>
              <a:t>Sistema de Base de Datos:</a:t>
            </a:r>
          </a:p>
          <a:p>
            <a:r>
              <a:rPr lang="es-CO" sz="4000" b="1" dirty="0">
                <a:solidFill>
                  <a:srgbClr val="CDACA4"/>
                </a:solidFill>
              </a:rPr>
              <a:t>	-</a:t>
            </a:r>
            <a:r>
              <a:rPr lang="es-CO" sz="4000" dirty="0" err="1">
                <a:solidFill>
                  <a:srgbClr val="CDACA4"/>
                </a:solidFill>
              </a:rPr>
              <a:t>ActiveRecord</a:t>
            </a:r>
            <a:endParaRPr lang="es-CO" sz="4000" dirty="0">
              <a:solidFill>
                <a:srgbClr val="CDACA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7531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7ED5FC4-3333-CA75-D873-B1D71745A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7620" y="7038171"/>
            <a:ext cx="12192000" cy="1165971"/>
          </a:xfrm>
          <a:prstGeom prst="rect">
            <a:avLst/>
          </a:prstGeom>
        </p:spPr>
      </p:pic>
      <p:sp>
        <p:nvSpPr>
          <p:cNvPr id="7" name="Paralelogramo 6">
            <a:extLst>
              <a:ext uri="{FF2B5EF4-FFF2-40B4-BE49-F238E27FC236}">
                <a16:creationId xmlns:a16="http://schemas.microsoft.com/office/drawing/2014/main" id="{1C510BF8-5DEE-7A1B-D654-7F8682FED408}"/>
              </a:ext>
            </a:extLst>
          </p:cNvPr>
          <p:cNvSpPr/>
          <p:nvPr/>
        </p:nvSpPr>
        <p:spPr>
          <a:xfrm>
            <a:off x="-2141619" y="1"/>
            <a:ext cx="7523747" cy="6857999"/>
          </a:xfrm>
          <a:prstGeom prst="parallelogram">
            <a:avLst/>
          </a:prstGeom>
          <a:solidFill>
            <a:srgbClr val="F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41AC75B5-B09B-48AE-F615-4D5CF5C88B14}"/>
              </a:ext>
            </a:extLst>
          </p:cNvPr>
          <p:cNvSpPr/>
          <p:nvPr/>
        </p:nvSpPr>
        <p:spPr>
          <a:xfrm>
            <a:off x="3657601" y="0"/>
            <a:ext cx="10523620" cy="6857999"/>
          </a:xfrm>
          <a:prstGeom prst="parallelogram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154C76-9BB3-C11E-70F3-EEAFC7258298}"/>
              </a:ext>
            </a:extLst>
          </p:cNvPr>
          <p:cNvSpPr txBox="1"/>
          <p:nvPr/>
        </p:nvSpPr>
        <p:spPr>
          <a:xfrm>
            <a:off x="6670724" y="2454546"/>
            <a:ext cx="6146918" cy="4583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28600" dirty="0">
              <a:solidFill>
                <a:srgbClr val="8C2A2C"/>
              </a:solidFill>
              <a:latin typeface="Bodoni MT" panose="02070603080606020203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0993F01-FBE8-DBCA-6044-F348DB125318}"/>
              </a:ext>
            </a:extLst>
          </p:cNvPr>
          <p:cNvSpPr txBox="1"/>
          <p:nvPr/>
        </p:nvSpPr>
        <p:spPr>
          <a:xfrm>
            <a:off x="4347759" y="391358"/>
            <a:ext cx="6566800" cy="193899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6000" dirty="0">
                <a:solidFill>
                  <a:srgbClr val="CDACA4"/>
                </a:solidFill>
                <a:latin typeface="Bahnschrift SemiBold Condensed" panose="020B0502040204020203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LENGUAJE DE </a:t>
            </a:r>
          </a:p>
          <a:p>
            <a:pPr algn="ctr"/>
            <a:r>
              <a:rPr lang="es-CO" sz="6000" dirty="0">
                <a:solidFill>
                  <a:srgbClr val="CDACA4"/>
                </a:solidFill>
                <a:latin typeface="Bahnschrift SemiBold Condensed" panose="020B0502040204020203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PROGRAMACIÓN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C5BA60-1AA4-A165-F8CC-699496284A80}"/>
              </a:ext>
            </a:extLst>
          </p:cNvPr>
          <p:cNvSpPr/>
          <p:nvPr/>
        </p:nvSpPr>
        <p:spPr>
          <a:xfrm>
            <a:off x="1562485" y="2510521"/>
            <a:ext cx="4417259" cy="4118818"/>
          </a:xfrm>
          <a:prstGeom prst="ellipse">
            <a:avLst/>
          </a:prstGeom>
          <a:gradFill>
            <a:gsLst>
              <a:gs pos="4000">
                <a:srgbClr val="700000"/>
              </a:gs>
              <a:gs pos="83000">
                <a:srgbClr val="F00000"/>
              </a:gs>
              <a:gs pos="100000">
                <a:srgbClr val="F5F1F0"/>
              </a:gs>
            </a:gsLst>
            <a:lin ang="5400000" scaled="1"/>
          </a:gradFill>
          <a:ln>
            <a:noFill/>
          </a:ln>
          <a:effectLst>
            <a:outerShdw blurRad="266700" dist="444500" dir="1368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0C0E8AB-4140-A0D5-AAE9-58C97B5175CD}"/>
              </a:ext>
            </a:extLst>
          </p:cNvPr>
          <p:cNvSpPr txBox="1"/>
          <p:nvPr/>
        </p:nvSpPr>
        <p:spPr>
          <a:xfrm>
            <a:off x="8168395" y="1694913"/>
            <a:ext cx="4379495" cy="16312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O" sz="10000" dirty="0">
                <a:solidFill>
                  <a:srgbClr val="FF0015"/>
                </a:solidFill>
                <a:latin typeface="Rage Italic" panose="03070502040507070304" pitchFamily="66" charset="0"/>
              </a:rPr>
              <a:t>Ruby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F71EAB49-A040-36D9-E18B-658D35359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2446" y="4951336"/>
            <a:ext cx="4836638" cy="232272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21D650F-D77D-F4A0-6E59-2C704A4746E8}"/>
              </a:ext>
            </a:extLst>
          </p:cNvPr>
          <p:cNvSpPr txBox="1"/>
          <p:nvPr/>
        </p:nvSpPr>
        <p:spPr>
          <a:xfrm>
            <a:off x="7150111" y="5886255"/>
            <a:ext cx="6146918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O" sz="4000" dirty="0" err="1">
                <a:solidFill>
                  <a:srgbClr val="F5F1F0"/>
                </a:solidFill>
                <a:latin typeface="Bahnschrift SemiBold Condensed" panose="020B0502040204020203" pitchFamily="34" charset="0"/>
              </a:rPr>
              <a:t>By</a:t>
            </a:r>
            <a:r>
              <a:rPr lang="es-CO" sz="4000" dirty="0">
                <a:solidFill>
                  <a:srgbClr val="F5F1F0"/>
                </a:solidFill>
                <a:latin typeface="Bahnschrift SemiBold Condensed" panose="020B0502040204020203" pitchFamily="34" charset="0"/>
              </a:rPr>
              <a:t>:  Thomás Cano Zapata</a:t>
            </a:r>
          </a:p>
        </p:txBody>
      </p:sp>
      <p:pic>
        <p:nvPicPr>
          <p:cNvPr id="20" name="Imagen 19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1FD6C6BA-1F50-8B54-CF4E-62F7D4BE4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8" y="1678129"/>
            <a:ext cx="4417259" cy="383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739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1C510BF8-5DEE-7A1B-D654-7F8682FED408}"/>
              </a:ext>
            </a:extLst>
          </p:cNvPr>
          <p:cNvSpPr/>
          <p:nvPr/>
        </p:nvSpPr>
        <p:spPr>
          <a:xfrm>
            <a:off x="-2057167" y="1"/>
            <a:ext cx="7523747" cy="6857999"/>
          </a:xfrm>
          <a:prstGeom prst="parallelogram">
            <a:avLst/>
          </a:prstGeom>
          <a:solidFill>
            <a:srgbClr val="F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41AC75B5-B09B-48AE-F615-4D5CF5C88B14}"/>
              </a:ext>
            </a:extLst>
          </p:cNvPr>
          <p:cNvSpPr/>
          <p:nvPr/>
        </p:nvSpPr>
        <p:spPr>
          <a:xfrm>
            <a:off x="3657601" y="0"/>
            <a:ext cx="10523620" cy="6857999"/>
          </a:xfrm>
          <a:prstGeom prst="parallelogram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0993F01-FBE8-DBCA-6044-F348DB125318}"/>
              </a:ext>
            </a:extLst>
          </p:cNvPr>
          <p:cNvSpPr txBox="1"/>
          <p:nvPr/>
        </p:nvSpPr>
        <p:spPr>
          <a:xfrm>
            <a:off x="-470800" y="141999"/>
            <a:ext cx="6566800" cy="193899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6000" dirty="0">
                <a:solidFill>
                  <a:srgbClr val="CDACA4"/>
                </a:solidFill>
                <a:latin typeface="Bahnschrift SemiBold Condensed" panose="020B0502040204020203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EJEMPLOS DE</a:t>
            </a:r>
          </a:p>
          <a:p>
            <a:pPr algn="ctr"/>
            <a:r>
              <a:rPr lang="es-CO" sz="6000" dirty="0">
                <a:solidFill>
                  <a:srgbClr val="CDACA4"/>
                </a:solidFill>
                <a:latin typeface="Bahnschrift SemiBold Condensed" panose="020B0502040204020203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		FRAMEWORKS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C5BA60-1AA4-A165-F8CC-699496284A80}"/>
              </a:ext>
            </a:extLst>
          </p:cNvPr>
          <p:cNvSpPr/>
          <p:nvPr/>
        </p:nvSpPr>
        <p:spPr>
          <a:xfrm>
            <a:off x="762907" y="3410724"/>
            <a:ext cx="3563142" cy="3154000"/>
          </a:xfrm>
          <a:prstGeom prst="ellipse">
            <a:avLst/>
          </a:prstGeom>
          <a:gradFill>
            <a:gsLst>
              <a:gs pos="4000">
                <a:srgbClr val="700000"/>
              </a:gs>
              <a:gs pos="83000">
                <a:srgbClr val="F00000"/>
              </a:gs>
              <a:gs pos="100000">
                <a:srgbClr val="F5F1F0"/>
              </a:gs>
            </a:gsLst>
            <a:lin ang="5400000" scaled="1"/>
          </a:gradFill>
          <a:ln>
            <a:noFill/>
          </a:ln>
          <a:effectLst>
            <a:outerShdw blurRad="266700" dist="444500" dir="1368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0" name="Imagen 19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1FD6C6BA-1F50-8B54-CF4E-62F7D4BE4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2" y="2234384"/>
            <a:ext cx="3137127" cy="272477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6314193-D23A-E93F-FC70-19678C45989F}"/>
              </a:ext>
            </a:extLst>
          </p:cNvPr>
          <p:cNvSpPr txBox="1"/>
          <p:nvPr/>
        </p:nvSpPr>
        <p:spPr>
          <a:xfrm>
            <a:off x="5850912" y="594568"/>
            <a:ext cx="7472426" cy="563231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s-CO" sz="4000" dirty="0">
              <a:solidFill>
                <a:srgbClr val="CDACA4"/>
              </a:solidFill>
            </a:endParaRPr>
          </a:p>
          <a:p>
            <a:r>
              <a:rPr lang="es-CO" sz="4000" b="1" dirty="0" err="1">
                <a:solidFill>
                  <a:srgbClr val="CDACA4"/>
                </a:solidFill>
              </a:rPr>
              <a:t>Testing</a:t>
            </a:r>
            <a:r>
              <a:rPr lang="es-CO" sz="4000" b="1" dirty="0">
                <a:solidFill>
                  <a:srgbClr val="CDACA4"/>
                </a:solidFill>
              </a:rPr>
              <a:t> </a:t>
            </a:r>
            <a:r>
              <a:rPr lang="es-CO" sz="4000" b="1" dirty="0" err="1">
                <a:solidFill>
                  <a:srgbClr val="CDACA4"/>
                </a:solidFill>
              </a:rPr>
              <a:t>Frameworks</a:t>
            </a:r>
            <a:r>
              <a:rPr lang="es-CO" sz="4000" b="1" dirty="0">
                <a:solidFill>
                  <a:srgbClr val="CDACA4"/>
                </a:solidFill>
              </a:rPr>
              <a:t>:</a:t>
            </a:r>
          </a:p>
          <a:p>
            <a:r>
              <a:rPr lang="es-CO" sz="4000" dirty="0"/>
              <a:t>	</a:t>
            </a:r>
            <a:r>
              <a:rPr lang="es-CO" sz="4000" dirty="0">
                <a:solidFill>
                  <a:srgbClr val="CDACA4"/>
                </a:solidFill>
              </a:rPr>
              <a:t>-</a:t>
            </a:r>
            <a:r>
              <a:rPr lang="es-CO" sz="4000" dirty="0" err="1">
                <a:solidFill>
                  <a:srgbClr val="CDACA4"/>
                </a:solidFill>
              </a:rPr>
              <a:t>Rspec</a:t>
            </a:r>
            <a:endParaRPr lang="es-CO" sz="4000" dirty="0">
              <a:solidFill>
                <a:srgbClr val="CDACA4"/>
              </a:solidFill>
            </a:endParaRPr>
          </a:p>
          <a:p>
            <a:r>
              <a:rPr lang="es-CO" sz="4000" b="1" dirty="0">
                <a:solidFill>
                  <a:srgbClr val="CDACA4"/>
                </a:solidFill>
              </a:rPr>
              <a:t>	-</a:t>
            </a:r>
            <a:r>
              <a:rPr lang="es-CO" sz="4000" dirty="0" err="1">
                <a:solidFill>
                  <a:srgbClr val="CDACA4"/>
                </a:solidFill>
              </a:rPr>
              <a:t>Minitest</a:t>
            </a:r>
            <a:endParaRPr lang="es-CO" sz="4000" dirty="0">
              <a:solidFill>
                <a:srgbClr val="CDACA4"/>
              </a:solidFill>
            </a:endParaRPr>
          </a:p>
          <a:p>
            <a:endParaRPr lang="es-CO" sz="4000" dirty="0">
              <a:solidFill>
                <a:srgbClr val="CDACA4"/>
              </a:solidFill>
            </a:endParaRPr>
          </a:p>
          <a:p>
            <a:r>
              <a:rPr lang="es-CO" sz="4000" b="1" dirty="0" err="1">
                <a:solidFill>
                  <a:srgbClr val="CDACA4"/>
                </a:solidFill>
              </a:rPr>
              <a:t>Frameworks</a:t>
            </a:r>
            <a:r>
              <a:rPr lang="es-CO" sz="4000" b="1" dirty="0">
                <a:solidFill>
                  <a:srgbClr val="CDACA4"/>
                </a:solidFill>
              </a:rPr>
              <a:t> de CSS y</a:t>
            </a:r>
          </a:p>
          <a:p>
            <a:r>
              <a:rPr lang="es-CO" sz="4000" b="1" dirty="0">
                <a:solidFill>
                  <a:srgbClr val="CDACA4"/>
                </a:solidFill>
              </a:rPr>
              <a:t> Diseño:</a:t>
            </a:r>
          </a:p>
          <a:p>
            <a:r>
              <a:rPr lang="es-CO" sz="4000" b="1" dirty="0">
                <a:solidFill>
                  <a:srgbClr val="CDACA4"/>
                </a:solidFill>
              </a:rPr>
              <a:t>	-</a:t>
            </a:r>
            <a:r>
              <a:rPr lang="es-CO" sz="4000" dirty="0">
                <a:solidFill>
                  <a:srgbClr val="CDACA4"/>
                </a:solidFill>
              </a:rPr>
              <a:t>Bootstrap</a:t>
            </a:r>
          </a:p>
          <a:p>
            <a:r>
              <a:rPr lang="es-CO" sz="4000" dirty="0"/>
              <a:t>	</a:t>
            </a:r>
            <a:r>
              <a:rPr lang="es-CO" sz="4000" dirty="0">
                <a:solidFill>
                  <a:srgbClr val="CDACA4"/>
                </a:solidFill>
              </a:rPr>
              <a:t>-</a:t>
            </a:r>
            <a:r>
              <a:rPr lang="es-CO" sz="4000" dirty="0" err="1">
                <a:solidFill>
                  <a:srgbClr val="CDACA4"/>
                </a:solidFill>
              </a:rPr>
              <a:t>Foundation</a:t>
            </a:r>
            <a:endParaRPr lang="es-CO" sz="4000" dirty="0">
              <a:solidFill>
                <a:srgbClr val="CDACA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367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1C510BF8-5DEE-7A1B-D654-7F8682FED408}"/>
              </a:ext>
            </a:extLst>
          </p:cNvPr>
          <p:cNvSpPr/>
          <p:nvPr/>
        </p:nvSpPr>
        <p:spPr>
          <a:xfrm>
            <a:off x="-2057167" y="1"/>
            <a:ext cx="7523747" cy="6857999"/>
          </a:xfrm>
          <a:prstGeom prst="parallelogram">
            <a:avLst/>
          </a:prstGeom>
          <a:solidFill>
            <a:srgbClr val="F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41AC75B5-B09B-48AE-F615-4D5CF5C88B14}"/>
              </a:ext>
            </a:extLst>
          </p:cNvPr>
          <p:cNvSpPr/>
          <p:nvPr/>
        </p:nvSpPr>
        <p:spPr>
          <a:xfrm>
            <a:off x="3657601" y="0"/>
            <a:ext cx="10523620" cy="6857999"/>
          </a:xfrm>
          <a:prstGeom prst="parallelogram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0993F01-FBE8-DBCA-6044-F348DB125318}"/>
              </a:ext>
            </a:extLst>
          </p:cNvPr>
          <p:cNvSpPr txBox="1"/>
          <p:nvPr/>
        </p:nvSpPr>
        <p:spPr>
          <a:xfrm>
            <a:off x="-26300" y="400912"/>
            <a:ext cx="6566800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6000" dirty="0">
                <a:solidFill>
                  <a:srgbClr val="CDACA4"/>
                </a:solidFill>
                <a:latin typeface="Bahnschrift SemiBold Condensed" panose="020B0502040204020203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ID`S QUE USA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C5BA60-1AA4-A165-F8CC-699496284A80}"/>
              </a:ext>
            </a:extLst>
          </p:cNvPr>
          <p:cNvSpPr/>
          <p:nvPr/>
        </p:nvSpPr>
        <p:spPr>
          <a:xfrm>
            <a:off x="762907" y="3410724"/>
            <a:ext cx="3563142" cy="3154000"/>
          </a:xfrm>
          <a:prstGeom prst="ellipse">
            <a:avLst/>
          </a:prstGeom>
          <a:gradFill>
            <a:gsLst>
              <a:gs pos="4000">
                <a:srgbClr val="700000"/>
              </a:gs>
              <a:gs pos="83000">
                <a:srgbClr val="F00000"/>
              </a:gs>
              <a:gs pos="100000">
                <a:srgbClr val="F5F1F0"/>
              </a:gs>
            </a:gsLst>
            <a:lin ang="5400000" scaled="1"/>
          </a:gradFill>
          <a:ln>
            <a:noFill/>
          </a:ln>
          <a:effectLst>
            <a:outerShdw blurRad="266700" dist="444500" dir="1368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0" name="Imagen 19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1FD6C6BA-1F50-8B54-CF4E-62F7D4BE4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2" y="2234384"/>
            <a:ext cx="3137127" cy="272477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6314193-D23A-E93F-FC70-19678C45989F}"/>
              </a:ext>
            </a:extLst>
          </p:cNvPr>
          <p:cNvSpPr txBox="1"/>
          <p:nvPr/>
        </p:nvSpPr>
        <p:spPr>
          <a:xfrm>
            <a:off x="5183198" y="1789062"/>
            <a:ext cx="7472426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s-CO" sz="4000" dirty="0">
              <a:solidFill>
                <a:srgbClr val="CDACA4"/>
              </a:solidFill>
            </a:endParaRPr>
          </a:p>
          <a:p>
            <a:r>
              <a:rPr lang="es-CO" sz="4000" dirty="0">
                <a:solidFill>
                  <a:srgbClr val="CDACA4"/>
                </a:solidFill>
              </a:rPr>
              <a:t>En </a:t>
            </a:r>
            <a:r>
              <a:rPr lang="es-CO" sz="4000" b="1" dirty="0">
                <a:solidFill>
                  <a:srgbClr val="CDACA4"/>
                </a:solidFill>
              </a:rPr>
              <a:t>Ruby </a:t>
            </a:r>
            <a:r>
              <a:rPr lang="es-CO" sz="4000" b="1" dirty="0" err="1">
                <a:solidFill>
                  <a:srgbClr val="CDACA4"/>
                </a:solidFill>
              </a:rPr>
              <a:t>on</a:t>
            </a:r>
            <a:r>
              <a:rPr lang="es-CO" sz="4000" b="1" dirty="0">
                <a:solidFill>
                  <a:srgbClr val="CDACA4"/>
                </a:solidFill>
              </a:rPr>
              <a:t> </a:t>
            </a:r>
            <a:r>
              <a:rPr lang="es-CO" sz="4000" b="1" dirty="0" err="1">
                <a:solidFill>
                  <a:srgbClr val="CDACA4"/>
                </a:solidFill>
              </a:rPr>
              <a:t>Rails</a:t>
            </a:r>
            <a:r>
              <a:rPr lang="es-CO" sz="4000" dirty="0">
                <a:solidFill>
                  <a:srgbClr val="CDACA4"/>
                </a:solidFill>
              </a:rPr>
              <a:t>, el concepto</a:t>
            </a:r>
          </a:p>
          <a:p>
            <a:r>
              <a:rPr lang="es-CO" sz="4000" dirty="0">
                <a:solidFill>
                  <a:srgbClr val="CDACA4"/>
                </a:solidFill>
              </a:rPr>
              <a:t> de </a:t>
            </a:r>
            <a:r>
              <a:rPr lang="es-CO" sz="4000" b="1" dirty="0">
                <a:solidFill>
                  <a:srgbClr val="CDACA4"/>
                </a:solidFill>
              </a:rPr>
              <a:t>ID</a:t>
            </a:r>
            <a:r>
              <a:rPr lang="es-CO" sz="4000" dirty="0">
                <a:solidFill>
                  <a:srgbClr val="CDACA4"/>
                </a:solidFill>
              </a:rPr>
              <a:t> es fundamental para identificar y gestionar</a:t>
            </a:r>
          </a:p>
          <a:p>
            <a:r>
              <a:rPr lang="es-CO" sz="4000" dirty="0">
                <a:solidFill>
                  <a:srgbClr val="CDACA4"/>
                </a:solidFill>
              </a:rPr>
              <a:t> registros en la base de datos. </a:t>
            </a:r>
          </a:p>
        </p:txBody>
      </p:sp>
    </p:spTree>
    <p:extLst>
      <p:ext uri="{BB962C8B-B14F-4D97-AF65-F5344CB8AC3E}">
        <p14:creationId xmlns:p14="http://schemas.microsoft.com/office/powerpoint/2010/main" val="8697132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1C510BF8-5DEE-7A1B-D654-7F8682FED408}"/>
              </a:ext>
            </a:extLst>
          </p:cNvPr>
          <p:cNvSpPr/>
          <p:nvPr/>
        </p:nvSpPr>
        <p:spPr>
          <a:xfrm>
            <a:off x="-2057167" y="1"/>
            <a:ext cx="7523747" cy="6857999"/>
          </a:xfrm>
          <a:prstGeom prst="parallelogram">
            <a:avLst/>
          </a:prstGeom>
          <a:solidFill>
            <a:srgbClr val="F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41AC75B5-B09B-48AE-F615-4D5CF5C88B14}"/>
              </a:ext>
            </a:extLst>
          </p:cNvPr>
          <p:cNvSpPr/>
          <p:nvPr/>
        </p:nvSpPr>
        <p:spPr>
          <a:xfrm>
            <a:off x="3657601" y="0"/>
            <a:ext cx="10523620" cy="6857999"/>
          </a:xfrm>
          <a:prstGeom prst="parallelogram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0993F01-FBE8-DBCA-6044-F348DB125318}"/>
              </a:ext>
            </a:extLst>
          </p:cNvPr>
          <p:cNvSpPr txBox="1"/>
          <p:nvPr/>
        </p:nvSpPr>
        <p:spPr>
          <a:xfrm>
            <a:off x="-26300" y="400912"/>
            <a:ext cx="6566800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6000" dirty="0">
                <a:solidFill>
                  <a:srgbClr val="CDACA4"/>
                </a:solidFill>
                <a:latin typeface="Bahnschrift SemiBold Condensed" panose="020B0502040204020203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ID`S QUE USA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C5BA60-1AA4-A165-F8CC-699496284A80}"/>
              </a:ext>
            </a:extLst>
          </p:cNvPr>
          <p:cNvSpPr/>
          <p:nvPr/>
        </p:nvSpPr>
        <p:spPr>
          <a:xfrm>
            <a:off x="762907" y="3410724"/>
            <a:ext cx="3563142" cy="3154000"/>
          </a:xfrm>
          <a:prstGeom prst="ellipse">
            <a:avLst/>
          </a:prstGeom>
          <a:gradFill>
            <a:gsLst>
              <a:gs pos="4000">
                <a:srgbClr val="700000"/>
              </a:gs>
              <a:gs pos="83000">
                <a:srgbClr val="F00000"/>
              </a:gs>
              <a:gs pos="100000">
                <a:srgbClr val="F5F1F0"/>
              </a:gs>
            </a:gsLst>
            <a:lin ang="5400000" scaled="1"/>
          </a:gradFill>
          <a:ln>
            <a:noFill/>
          </a:ln>
          <a:effectLst>
            <a:outerShdw blurRad="266700" dist="444500" dir="1368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0" name="Imagen 19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1FD6C6BA-1F50-8B54-CF4E-62F7D4BE4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2" y="2234384"/>
            <a:ext cx="3137127" cy="272477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6314193-D23A-E93F-FC70-19678C45989F}"/>
              </a:ext>
            </a:extLst>
          </p:cNvPr>
          <p:cNvSpPr txBox="1"/>
          <p:nvPr/>
        </p:nvSpPr>
        <p:spPr>
          <a:xfrm>
            <a:off x="5414268" y="1264910"/>
            <a:ext cx="7472426" cy="440120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s-CO" sz="4000" dirty="0">
              <a:solidFill>
                <a:srgbClr val="CDACA4"/>
              </a:solidFill>
            </a:endParaRPr>
          </a:p>
          <a:p>
            <a:r>
              <a:rPr lang="es-CO" sz="4000" b="1" dirty="0">
                <a:solidFill>
                  <a:srgbClr val="CDACA4"/>
                </a:solidFill>
              </a:rPr>
              <a:t>-</a:t>
            </a:r>
            <a:r>
              <a:rPr lang="es-CO" sz="4000" b="1" dirty="0" err="1">
                <a:solidFill>
                  <a:srgbClr val="CDACA4"/>
                </a:solidFill>
              </a:rPr>
              <a:t>IDs</a:t>
            </a:r>
            <a:r>
              <a:rPr lang="es-CO" sz="4000" b="1" dirty="0">
                <a:solidFill>
                  <a:srgbClr val="CDACA4"/>
                </a:solidFill>
              </a:rPr>
              <a:t> en </a:t>
            </a:r>
            <a:r>
              <a:rPr lang="es-CO" sz="4000" b="1" dirty="0" err="1">
                <a:solidFill>
                  <a:srgbClr val="CDACA4"/>
                </a:solidFill>
              </a:rPr>
              <a:t>ActiveRecord</a:t>
            </a:r>
            <a:r>
              <a:rPr lang="es-CO" sz="4000" b="1" dirty="0">
                <a:solidFill>
                  <a:srgbClr val="CDACA4"/>
                </a:solidFill>
              </a:rPr>
              <a:t>:</a:t>
            </a:r>
          </a:p>
          <a:p>
            <a:r>
              <a:rPr lang="es-CO" sz="4000" b="1" dirty="0">
                <a:solidFill>
                  <a:srgbClr val="CDACA4"/>
                </a:solidFill>
              </a:rPr>
              <a:t>-</a:t>
            </a:r>
            <a:r>
              <a:rPr lang="es-CO" sz="4000" b="1" dirty="0" err="1">
                <a:solidFill>
                  <a:srgbClr val="CDACA4"/>
                </a:solidFill>
              </a:rPr>
              <a:t>IDs</a:t>
            </a:r>
            <a:r>
              <a:rPr lang="es-CO" sz="4000" b="1" dirty="0">
                <a:solidFill>
                  <a:srgbClr val="CDACA4"/>
                </a:solidFill>
              </a:rPr>
              <a:t> en </a:t>
            </a:r>
            <a:r>
              <a:rPr lang="es-CO" sz="4000" b="1" dirty="0" err="1">
                <a:solidFill>
                  <a:srgbClr val="CDACA4"/>
                </a:solidFill>
              </a:rPr>
              <a:t>URLs</a:t>
            </a:r>
            <a:endParaRPr lang="es-CO" sz="4000" b="1" dirty="0">
              <a:solidFill>
                <a:srgbClr val="CDACA4"/>
              </a:solidFill>
            </a:endParaRPr>
          </a:p>
          <a:p>
            <a:r>
              <a:rPr lang="es-CO" sz="4000" b="1" dirty="0">
                <a:solidFill>
                  <a:srgbClr val="CDACA4"/>
                </a:solidFill>
              </a:rPr>
              <a:t>-</a:t>
            </a:r>
            <a:r>
              <a:rPr lang="es-CO" sz="4000" b="1" dirty="0" err="1">
                <a:solidFill>
                  <a:srgbClr val="CDACA4"/>
                </a:solidFill>
              </a:rPr>
              <a:t>IDs</a:t>
            </a:r>
            <a:r>
              <a:rPr lang="es-CO" sz="4000" b="1" dirty="0">
                <a:solidFill>
                  <a:srgbClr val="CDACA4"/>
                </a:solidFill>
              </a:rPr>
              <a:t> en Formularios</a:t>
            </a:r>
          </a:p>
          <a:p>
            <a:r>
              <a:rPr lang="es-CO" sz="4000" b="1" dirty="0">
                <a:solidFill>
                  <a:srgbClr val="CDACA4"/>
                </a:solidFill>
              </a:rPr>
              <a:t>-</a:t>
            </a:r>
            <a:r>
              <a:rPr lang="es-CO" sz="4000" b="1" dirty="0" err="1">
                <a:solidFill>
                  <a:srgbClr val="CDACA4"/>
                </a:solidFill>
              </a:rPr>
              <a:t>IDs</a:t>
            </a:r>
            <a:r>
              <a:rPr lang="es-CO" sz="4000" b="1" dirty="0">
                <a:solidFill>
                  <a:srgbClr val="CDACA4"/>
                </a:solidFill>
              </a:rPr>
              <a:t> en Bases de Datos</a:t>
            </a:r>
          </a:p>
          <a:p>
            <a:r>
              <a:rPr lang="es-CO" sz="4000" b="1" dirty="0">
                <a:solidFill>
                  <a:srgbClr val="CDACA4"/>
                </a:solidFill>
              </a:rPr>
              <a:t>-</a:t>
            </a:r>
            <a:r>
              <a:rPr lang="es-CO" sz="4000" b="1" dirty="0" err="1">
                <a:solidFill>
                  <a:srgbClr val="CDACA4"/>
                </a:solidFill>
              </a:rPr>
              <a:t>IDs</a:t>
            </a:r>
            <a:r>
              <a:rPr lang="es-CO" sz="4000" b="1" dirty="0">
                <a:solidFill>
                  <a:srgbClr val="CDACA4"/>
                </a:solidFill>
              </a:rPr>
              <a:t> en Asociaciones</a:t>
            </a:r>
          </a:p>
          <a:p>
            <a:r>
              <a:rPr lang="es-CO" sz="4000" b="1" dirty="0">
                <a:solidFill>
                  <a:srgbClr val="CDACA4"/>
                </a:solidFill>
              </a:rPr>
              <a:t>-</a:t>
            </a:r>
            <a:r>
              <a:rPr lang="es-CO" sz="4000" b="1" dirty="0" err="1">
                <a:solidFill>
                  <a:srgbClr val="CDACA4"/>
                </a:solidFill>
              </a:rPr>
              <a:t>IDs</a:t>
            </a:r>
            <a:r>
              <a:rPr lang="es-CO" sz="4000" b="1" dirty="0">
                <a:solidFill>
                  <a:srgbClr val="CDACA4"/>
                </a:solidFill>
              </a:rPr>
              <a:t> en </a:t>
            </a:r>
            <a:r>
              <a:rPr lang="es-CO" sz="4000" b="1" dirty="0" err="1">
                <a:solidFill>
                  <a:srgbClr val="CDACA4"/>
                </a:solidFill>
              </a:rPr>
              <a:t>Javascript</a:t>
            </a:r>
            <a:endParaRPr lang="es-CO" sz="4000" b="1" dirty="0">
              <a:solidFill>
                <a:srgbClr val="CDACA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874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1C510BF8-5DEE-7A1B-D654-7F8682FED408}"/>
              </a:ext>
            </a:extLst>
          </p:cNvPr>
          <p:cNvSpPr/>
          <p:nvPr/>
        </p:nvSpPr>
        <p:spPr>
          <a:xfrm>
            <a:off x="-2141619" y="1"/>
            <a:ext cx="7523747" cy="6857999"/>
          </a:xfrm>
          <a:prstGeom prst="parallelogram">
            <a:avLst/>
          </a:prstGeom>
          <a:solidFill>
            <a:srgbClr val="F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41AC75B5-B09B-48AE-F615-4D5CF5C88B14}"/>
              </a:ext>
            </a:extLst>
          </p:cNvPr>
          <p:cNvSpPr/>
          <p:nvPr/>
        </p:nvSpPr>
        <p:spPr>
          <a:xfrm>
            <a:off x="3657601" y="0"/>
            <a:ext cx="10523620" cy="6857999"/>
          </a:xfrm>
          <a:prstGeom prst="parallelogram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154C76-9BB3-C11E-70F3-EEAFC7258298}"/>
              </a:ext>
            </a:extLst>
          </p:cNvPr>
          <p:cNvSpPr txBox="1"/>
          <p:nvPr/>
        </p:nvSpPr>
        <p:spPr>
          <a:xfrm>
            <a:off x="6767674" y="2849207"/>
            <a:ext cx="6146918" cy="4583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28600" dirty="0">
              <a:solidFill>
                <a:srgbClr val="8C2A2C"/>
              </a:solidFill>
              <a:latin typeface="Bodoni MT" panose="02070603080606020203" pitchFamily="18" charset="0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C5BA60-1AA4-A165-F8CC-699496284A80}"/>
              </a:ext>
            </a:extLst>
          </p:cNvPr>
          <p:cNvSpPr/>
          <p:nvPr/>
        </p:nvSpPr>
        <p:spPr>
          <a:xfrm>
            <a:off x="1620254" y="3169357"/>
            <a:ext cx="3563142" cy="3154000"/>
          </a:xfrm>
          <a:prstGeom prst="ellipse">
            <a:avLst/>
          </a:prstGeom>
          <a:gradFill>
            <a:gsLst>
              <a:gs pos="4000">
                <a:srgbClr val="700000"/>
              </a:gs>
              <a:gs pos="83000">
                <a:srgbClr val="F00000"/>
              </a:gs>
              <a:gs pos="100000">
                <a:srgbClr val="F5F1F0"/>
              </a:gs>
            </a:gsLst>
            <a:lin ang="5400000" scaled="1"/>
          </a:gradFill>
          <a:ln>
            <a:noFill/>
          </a:ln>
          <a:effectLst>
            <a:outerShdw blurRad="266700" dist="444500" dir="1368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21D650F-D77D-F4A0-6E59-2C704A4746E8}"/>
              </a:ext>
            </a:extLst>
          </p:cNvPr>
          <p:cNvSpPr txBox="1"/>
          <p:nvPr/>
        </p:nvSpPr>
        <p:spPr>
          <a:xfrm>
            <a:off x="9670598" y="7080964"/>
            <a:ext cx="6146918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O" sz="4000" dirty="0" err="1">
                <a:solidFill>
                  <a:srgbClr val="F5F1F0"/>
                </a:solidFill>
                <a:latin typeface="Bahnschrift SemiBold Condensed" panose="020B0502040204020203" pitchFamily="34" charset="0"/>
              </a:rPr>
              <a:t>By</a:t>
            </a:r>
            <a:r>
              <a:rPr lang="es-CO" sz="4000" dirty="0">
                <a:solidFill>
                  <a:srgbClr val="F5F1F0"/>
                </a:solidFill>
                <a:latin typeface="Bahnschrift SemiBold Condensed" panose="020B0502040204020203" pitchFamily="34" charset="0"/>
              </a:rPr>
              <a:t>:  Thomás Cano Zapata</a:t>
            </a:r>
          </a:p>
        </p:txBody>
      </p:sp>
      <p:pic>
        <p:nvPicPr>
          <p:cNvPr id="20" name="Imagen 19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1FD6C6BA-1F50-8B54-CF4E-62F7D4BE4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74" y="1792647"/>
            <a:ext cx="3563141" cy="309479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ED3BF69-1827-F547-0014-21E473587F34}"/>
              </a:ext>
            </a:extLst>
          </p:cNvPr>
          <p:cNvSpPr txBox="1"/>
          <p:nvPr/>
        </p:nvSpPr>
        <p:spPr>
          <a:xfrm>
            <a:off x="3875063" y="2370548"/>
            <a:ext cx="7796463" cy="193899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6000" dirty="0">
                <a:solidFill>
                  <a:srgbClr val="CDACA4"/>
                </a:solidFill>
                <a:latin typeface="Bahnschrift SemiBold Condensed" panose="020B0502040204020203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EJEMPLO DE</a:t>
            </a:r>
          </a:p>
          <a:p>
            <a:pPr algn="ctr"/>
            <a:r>
              <a:rPr lang="es-CO" sz="6000" dirty="0">
                <a:solidFill>
                  <a:srgbClr val="CDACA4"/>
                </a:solidFill>
                <a:latin typeface="Bahnschrift SemiBold Condensed" panose="020B0502040204020203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			CÓDIGO</a:t>
            </a:r>
          </a:p>
        </p:txBody>
      </p:sp>
    </p:spTree>
    <p:extLst>
      <p:ext uri="{BB962C8B-B14F-4D97-AF65-F5344CB8AC3E}">
        <p14:creationId xmlns:p14="http://schemas.microsoft.com/office/powerpoint/2010/main" val="3169390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1C510BF8-5DEE-7A1B-D654-7F8682FED408}"/>
              </a:ext>
            </a:extLst>
          </p:cNvPr>
          <p:cNvSpPr/>
          <p:nvPr/>
        </p:nvSpPr>
        <p:spPr>
          <a:xfrm>
            <a:off x="-2057167" y="1"/>
            <a:ext cx="7523747" cy="6857999"/>
          </a:xfrm>
          <a:prstGeom prst="parallelogram">
            <a:avLst/>
          </a:prstGeom>
          <a:solidFill>
            <a:srgbClr val="F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41AC75B5-B09B-48AE-F615-4D5CF5C88B14}"/>
              </a:ext>
            </a:extLst>
          </p:cNvPr>
          <p:cNvSpPr/>
          <p:nvPr/>
        </p:nvSpPr>
        <p:spPr>
          <a:xfrm>
            <a:off x="3657601" y="0"/>
            <a:ext cx="10523620" cy="6857999"/>
          </a:xfrm>
          <a:prstGeom prst="parallelogram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0993F01-FBE8-DBCA-6044-F348DB125318}"/>
              </a:ext>
            </a:extLst>
          </p:cNvPr>
          <p:cNvSpPr txBox="1"/>
          <p:nvPr/>
        </p:nvSpPr>
        <p:spPr>
          <a:xfrm>
            <a:off x="-470800" y="293276"/>
            <a:ext cx="6566800" cy="193899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6000" dirty="0">
                <a:solidFill>
                  <a:srgbClr val="CDACA4"/>
                </a:solidFill>
                <a:latin typeface="Bahnschrift SemiBold Condensed" panose="020B0502040204020203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EJEMPLO DE</a:t>
            </a:r>
          </a:p>
          <a:p>
            <a:pPr algn="ctr"/>
            <a:r>
              <a:rPr lang="es-CO" sz="6000" dirty="0">
                <a:solidFill>
                  <a:srgbClr val="CDACA4"/>
                </a:solidFill>
                <a:latin typeface="Bahnschrift SemiBold Condensed" panose="020B0502040204020203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			CÓDIGO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C5BA60-1AA4-A165-F8CC-699496284A80}"/>
              </a:ext>
            </a:extLst>
          </p:cNvPr>
          <p:cNvSpPr/>
          <p:nvPr/>
        </p:nvSpPr>
        <p:spPr>
          <a:xfrm>
            <a:off x="762907" y="3410724"/>
            <a:ext cx="3563142" cy="3154000"/>
          </a:xfrm>
          <a:prstGeom prst="ellipse">
            <a:avLst/>
          </a:prstGeom>
          <a:gradFill>
            <a:gsLst>
              <a:gs pos="4000">
                <a:srgbClr val="700000"/>
              </a:gs>
              <a:gs pos="83000">
                <a:srgbClr val="F00000"/>
              </a:gs>
              <a:gs pos="100000">
                <a:srgbClr val="F5F1F0"/>
              </a:gs>
            </a:gsLst>
            <a:lin ang="5400000" scaled="1"/>
          </a:gradFill>
          <a:ln>
            <a:noFill/>
          </a:ln>
          <a:effectLst>
            <a:outerShdw blurRad="266700" dist="444500" dir="1368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0" name="Imagen 19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1FD6C6BA-1F50-8B54-CF4E-62F7D4BE4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2" y="2234384"/>
            <a:ext cx="3137127" cy="272477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90E0B25-33C5-BDD3-DD8F-E0896E6D1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9249" y="2818167"/>
            <a:ext cx="5912099" cy="180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8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1C510BF8-5DEE-7A1B-D654-7F8682FED408}"/>
              </a:ext>
            </a:extLst>
          </p:cNvPr>
          <p:cNvSpPr/>
          <p:nvPr/>
        </p:nvSpPr>
        <p:spPr>
          <a:xfrm>
            <a:off x="-2141619" y="1"/>
            <a:ext cx="7523747" cy="6857999"/>
          </a:xfrm>
          <a:prstGeom prst="parallelogram">
            <a:avLst/>
          </a:prstGeom>
          <a:solidFill>
            <a:srgbClr val="F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41AC75B5-B09B-48AE-F615-4D5CF5C88B14}"/>
              </a:ext>
            </a:extLst>
          </p:cNvPr>
          <p:cNvSpPr/>
          <p:nvPr/>
        </p:nvSpPr>
        <p:spPr>
          <a:xfrm>
            <a:off x="3657601" y="0"/>
            <a:ext cx="10523620" cy="6857999"/>
          </a:xfrm>
          <a:prstGeom prst="parallelogram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154C76-9BB3-C11E-70F3-EEAFC7258298}"/>
              </a:ext>
            </a:extLst>
          </p:cNvPr>
          <p:cNvSpPr txBox="1"/>
          <p:nvPr/>
        </p:nvSpPr>
        <p:spPr>
          <a:xfrm>
            <a:off x="6767674" y="2849207"/>
            <a:ext cx="6146918" cy="4583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28600" dirty="0">
              <a:solidFill>
                <a:srgbClr val="8C2A2C"/>
              </a:solidFill>
              <a:latin typeface="Bodoni MT" panose="02070603080606020203" pitchFamily="18" charset="0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C5BA60-1AA4-A165-F8CC-699496284A80}"/>
              </a:ext>
            </a:extLst>
          </p:cNvPr>
          <p:cNvSpPr/>
          <p:nvPr/>
        </p:nvSpPr>
        <p:spPr>
          <a:xfrm>
            <a:off x="1620254" y="3169357"/>
            <a:ext cx="3563142" cy="3154000"/>
          </a:xfrm>
          <a:prstGeom prst="ellipse">
            <a:avLst/>
          </a:prstGeom>
          <a:gradFill>
            <a:gsLst>
              <a:gs pos="4000">
                <a:srgbClr val="700000"/>
              </a:gs>
              <a:gs pos="83000">
                <a:srgbClr val="F00000"/>
              </a:gs>
              <a:gs pos="100000">
                <a:srgbClr val="F5F1F0"/>
              </a:gs>
            </a:gsLst>
            <a:lin ang="5400000" scaled="1"/>
          </a:gradFill>
          <a:ln>
            <a:noFill/>
          </a:ln>
          <a:effectLst>
            <a:outerShdw blurRad="266700" dist="444500" dir="1368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21D650F-D77D-F4A0-6E59-2C704A4746E8}"/>
              </a:ext>
            </a:extLst>
          </p:cNvPr>
          <p:cNvSpPr txBox="1"/>
          <p:nvPr/>
        </p:nvSpPr>
        <p:spPr>
          <a:xfrm>
            <a:off x="9670598" y="7080964"/>
            <a:ext cx="6146918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O" sz="4000" dirty="0" err="1">
                <a:solidFill>
                  <a:srgbClr val="F5F1F0"/>
                </a:solidFill>
                <a:latin typeface="Bahnschrift SemiBold Condensed" panose="020B0502040204020203" pitchFamily="34" charset="0"/>
              </a:rPr>
              <a:t>By</a:t>
            </a:r>
            <a:r>
              <a:rPr lang="es-CO" sz="4000" dirty="0">
                <a:solidFill>
                  <a:srgbClr val="F5F1F0"/>
                </a:solidFill>
                <a:latin typeface="Bahnschrift SemiBold Condensed" panose="020B0502040204020203" pitchFamily="34" charset="0"/>
              </a:rPr>
              <a:t>:  Thomás Cano Zapata</a:t>
            </a:r>
          </a:p>
        </p:txBody>
      </p:sp>
      <p:pic>
        <p:nvPicPr>
          <p:cNvPr id="20" name="Imagen 19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1FD6C6BA-1F50-8B54-CF4E-62F7D4BE4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74" y="1792647"/>
            <a:ext cx="3563141" cy="309479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ED3BF69-1827-F547-0014-21E473587F34}"/>
              </a:ext>
            </a:extLst>
          </p:cNvPr>
          <p:cNvSpPr txBox="1"/>
          <p:nvPr/>
        </p:nvSpPr>
        <p:spPr>
          <a:xfrm>
            <a:off x="3875063" y="2493187"/>
            <a:ext cx="7796463" cy="193899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6000" dirty="0">
                <a:solidFill>
                  <a:srgbClr val="CDACA4"/>
                </a:solidFill>
                <a:latin typeface="Bahnschrift SemiBold Condensed" panose="020B0502040204020203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CONCLUSIONES Y </a:t>
            </a:r>
          </a:p>
          <a:p>
            <a:pPr algn="ctr"/>
            <a:r>
              <a:rPr lang="es-CO" sz="6000" dirty="0">
                <a:solidFill>
                  <a:srgbClr val="CDACA4"/>
                </a:solidFill>
                <a:latin typeface="Bahnschrift SemiBold Condensed" panose="020B0502040204020203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				TENDENCIAS</a:t>
            </a:r>
          </a:p>
        </p:txBody>
      </p:sp>
    </p:spTree>
    <p:extLst>
      <p:ext uri="{BB962C8B-B14F-4D97-AF65-F5344CB8AC3E}">
        <p14:creationId xmlns:p14="http://schemas.microsoft.com/office/powerpoint/2010/main" val="2226576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1C510BF8-5DEE-7A1B-D654-7F8682FED408}"/>
              </a:ext>
            </a:extLst>
          </p:cNvPr>
          <p:cNvSpPr/>
          <p:nvPr/>
        </p:nvSpPr>
        <p:spPr>
          <a:xfrm>
            <a:off x="-2057167" y="1"/>
            <a:ext cx="7523747" cy="6857999"/>
          </a:xfrm>
          <a:prstGeom prst="parallelogram">
            <a:avLst/>
          </a:prstGeom>
          <a:solidFill>
            <a:srgbClr val="F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41AC75B5-B09B-48AE-F615-4D5CF5C88B14}"/>
              </a:ext>
            </a:extLst>
          </p:cNvPr>
          <p:cNvSpPr/>
          <p:nvPr/>
        </p:nvSpPr>
        <p:spPr>
          <a:xfrm>
            <a:off x="3657601" y="0"/>
            <a:ext cx="10523620" cy="6857999"/>
          </a:xfrm>
          <a:prstGeom prst="parallelogram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0993F01-FBE8-DBCA-6044-F348DB125318}"/>
              </a:ext>
            </a:extLst>
          </p:cNvPr>
          <p:cNvSpPr txBox="1"/>
          <p:nvPr/>
        </p:nvSpPr>
        <p:spPr>
          <a:xfrm>
            <a:off x="-26300" y="400912"/>
            <a:ext cx="6566800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6000" dirty="0">
                <a:solidFill>
                  <a:srgbClr val="CDACA4"/>
                </a:solidFill>
                <a:latin typeface="Bahnschrift SemiBold Condensed" panose="020B0502040204020203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EVOLUCIÓN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C5BA60-1AA4-A165-F8CC-699496284A80}"/>
              </a:ext>
            </a:extLst>
          </p:cNvPr>
          <p:cNvSpPr/>
          <p:nvPr/>
        </p:nvSpPr>
        <p:spPr>
          <a:xfrm>
            <a:off x="762907" y="3410724"/>
            <a:ext cx="3563142" cy="3154000"/>
          </a:xfrm>
          <a:prstGeom prst="ellipse">
            <a:avLst/>
          </a:prstGeom>
          <a:gradFill>
            <a:gsLst>
              <a:gs pos="4000">
                <a:srgbClr val="700000"/>
              </a:gs>
              <a:gs pos="83000">
                <a:srgbClr val="F00000"/>
              </a:gs>
              <a:gs pos="100000">
                <a:srgbClr val="F5F1F0"/>
              </a:gs>
            </a:gsLst>
            <a:lin ang="5400000" scaled="1"/>
          </a:gradFill>
          <a:ln>
            <a:noFill/>
          </a:ln>
          <a:effectLst>
            <a:outerShdw blurRad="266700" dist="444500" dir="1368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0" name="Imagen 19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1FD6C6BA-1F50-8B54-CF4E-62F7D4BE4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2" y="2234384"/>
            <a:ext cx="3137127" cy="272477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6314193-D23A-E93F-FC70-19678C45989F}"/>
              </a:ext>
            </a:extLst>
          </p:cNvPr>
          <p:cNvSpPr txBox="1"/>
          <p:nvPr/>
        </p:nvSpPr>
        <p:spPr>
          <a:xfrm>
            <a:off x="5183198" y="1789062"/>
            <a:ext cx="7472426" cy="378565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s-CO" sz="4000" dirty="0">
              <a:solidFill>
                <a:srgbClr val="CDACA4"/>
              </a:solidFill>
            </a:endParaRPr>
          </a:p>
          <a:p>
            <a:r>
              <a:rPr lang="es-CO" sz="4000" dirty="0">
                <a:solidFill>
                  <a:srgbClr val="CDACA4"/>
                </a:solidFill>
              </a:rPr>
              <a:t>Es probable que Ruby siga evolucionando, ya que es un lenguaje de programación con una comunidad activa y un fuerte enfoque en la mejora continua.</a:t>
            </a:r>
          </a:p>
        </p:txBody>
      </p:sp>
    </p:spTree>
    <p:extLst>
      <p:ext uri="{BB962C8B-B14F-4D97-AF65-F5344CB8AC3E}">
        <p14:creationId xmlns:p14="http://schemas.microsoft.com/office/powerpoint/2010/main" val="25359331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1C510BF8-5DEE-7A1B-D654-7F8682FED408}"/>
              </a:ext>
            </a:extLst>
          </p:cNvPr>
          <p:cNvSpPr/>
          <p:nvPr/>
        </p:nvSpPr>
        <p:spPr>
          <a:xfrm>
            <a:off x="-2141619" y="1"/>
            <a:ext cx="7523747" cy="6857999"/>
          </a:xfrm>
          <a:prstGeom prst="parallelogram">
            <a:avLst/>
          </a:prstGeom>
          <a:solidFill>
            <a:srgbClr val="F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41AC75B5-B09B-48AE-F615-4D5CF5C88B14}"/>
              </a:ext>
            </a:extLst>
          </p:cNvPr>
          <p:cNvSpPr/>
          <p:nvPr/>
        </p:nvSpPr>
        <p:spPr>
          <a:xfrm>
            <a:off x="3657601" y="0"/>
            <a:ext cx="10523620" cy="6857999"/>
          </a:xfrm>
          <a:prstGeom prst="parallelogram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154C76-9BB3-C11E-70F3-EEAFC7258298}"/>
              </a:ext>
            </a:extLst>
          </p:cNvPr>
          <p:cNvSpPr txBox="1"/>
          <p:nvPr/>
        </p:nvSpPr>
        <p:spPr>
          <a:xfrm>
            <a:off x="6767674" y="2849207"/>
            <a:ext cx="6146918" cy="4583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28600" dirty="0">
              <a:solidFill>
                <a:srgbClr val="8C2A2C"/>
              </a:solidFill>
              <a:latin typeface="Bodoni MT" panose="02070603080606020203" pitchFamily="18" charset="0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C5BA60-1AA4-A165-F8CC-699496284A80}"/>
              </a:ext>
            </a:extLst>
          </p:cNvPr>
          <p:cNvSpPr/>
          <p:nvPr/>
        </p:nvSpPr>
        <p:spPr>
          <a:xfrm>
            <a:off x="1620254" y="3169357"/>
            <a:ext cx="3563142" cy="3154000"/>
          </a:xfrm>
          <a:prstGeom prst="ellipse">
            <a:avLst/>
          </a:prstGeom>
          <a:gradFill>
            <a:gsLst>
              <a:gs pos="4000">
                <a:srgbClr val="700000"/>
              </a:gs>
              <a:gs pos="83000">
                <a:srgbClr val="F00000"/>
              </a:gs>
              <a:gs pos="100000">
                <a:srgbClr val="F5F1F0"/>
              </a:gs>
            </a:gsLst>
            <a:lin ang="5400000" scaled="1"/>
          </a:gradFill>
          <a:ln>
            <a:noFill/>
          </a:ln>
          <a:effectLst>
            <a:outerShdw blurRad="266700" dist="444500" dir="1368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21D650F-D77D-F4A0-6E59-2C704A4746E8}"/>
              </a:ext>
            </a:extLst>
          </p:cNvPr>
          <p:cNvSpPr txBox="1"/>
          <p:nvPr/>
        </p:nvSpPr>
        <p:spPr>
          <a:xfrm>
            <a:off x="9670598" y="7080964"/>
            <a:ext cx="6146918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O" sz="4000" dirty="0" err="1">
                <a:solidFill>
                  <a:srgbClr val="F5F1F0"/>
                </a:solidFill>
                <a:latin typeface="Bahnschrift SemiBold Condensed" panose="020B0502040204020203" pitchFamily="34" charset="0"/>
              </a:rPr>
              <a:t>By</a:t>
            </a:r>
            <a:r>
              <a:rPr lang="es-CO" sz="4000" dirty="0">
                <a:solidFill>
                  <a:srgbClr val="F5F1F0"/>
                </a:solidFill>
                <a:latin typeface="Bahnschrift SemiBold Condensed" panose="020B0502040204020203" pitchFamily="34" charset="0"/>
              </a:rPr>
              <a:t>:  Thomás Cano Zapata</a:t>
            </a:r>
          </a:p>
        </p:txBody>
      </p:sp>
      <p:pic>
        <p:nvPicPr>
          <p:cNvPr id="20" name="Imagen 19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1FD6C6BA-1F50-8B54-CF4E-62F7D4BE4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74" y="1792647"/>
            <a:ext cx="3563141" cy="309479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ED3BF69-1827-F547-0014-21E473587F34}"/>
              </a:ext>
            </a:extLst>
          </p:cNvPr>
          <p:cNvSpPr txBox="1"/>
          <p:nvPr/>
        </p:nvSpPr>
        <p:spPr>
          <a:xfrm>
            <a:off x="4947594" y="2957681"/>
            <a:ext cx="7796463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6000" dirty="0">
                <a:solidFill>
                  <a:srgbClr val="CDACA4"/>
                </a:solidFill>
                <a:latin typeface="Bahnschrift SemiBold Condensed" panose="020B0502040204020203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¡MUCHAS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20264376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1C510BF8-5DEE-7A1B-D654-7F8682FED408}"/>
              </a:ext>
            </a:extLst>
          </p:cNvPr>
          <p:cNvSpPr/>
          <p:nvPr/>
        </p:nvSpPr>
        <p:spPr>
          <a:xfrm>
            <a:off x="-2141619" y="1"/>
            <a:ext cx="7523747" cy="6857999"/>
          </a:xfrm>
          <a:prstGeom prst="parallelogram">
            <a:avLst/>
          </a:prstGeom>
          <a:solidFill>
            <a:srgbClr val="F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41AC75B5-B09B-48AE-F615-4D5CF5C88B14}"/>
              </a:ext>
            </a:extLst>
          </p:cNvPr>
          <p:cNvSpPr/>
          <p:nvPr/>
        </p:nvSpPr>
        <p:spPr>
          <a:xfrm>
            <a:off x="3657601" y="0"/>
            <a:ext cx="10523620" cy="6857999"/>
          </a:xfrm>
          <a:prstGeom prst="parallelogram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154C76-9BB3-C11E-70F3-EEAFC7258298}"/>
              </a:ext>
            </a:extLst>
          </p:cNvPr>
          <p:cNvSpPr txBox="1"/>
          <p:nvPr/>
        </p:nvSpPr>
        <p:spPr>
          <a:xfrm>
            <a:off x="6767674" y="2849207"/>
            <a:ext cx="6146918" cy="4583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28600" dirty="0">
              <a:solidFill>
                <a:srgbClr val="8C2A2C"/>
              </a:solidFill>
              <a:latin typeface="Bodoni MT" panose="02070603080606020203" pitchFamily="18" charset="0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C5BA60-1AA4-A165-F8CC-699496284A80}"/>
              </a:ext>
            </a:extLst>
          </p:cNvPr>
          <p:cNvSpPr/>
          <p:nvPr/>
        </p:nvSpPr>
        <p:spPr>
          <a:xfrm>
            <a:off x="1620254" y="3169357"/>
            <a:ext cx="3563142" cy="3154000"/>
          </a:xfrm>
          <a:prstGeom prst="ellipse">
            <a:avLst/>
          </a:prstGeom>
          <a:gradFill>
            <a:gsLst>
              <a:gs pos="4000">
                <a:srgbClr val="700000"/>
              </a:gs>
              <a:gs pos="83000">
                <a:srgbClr val="F00000"/>
              </a:gs>
              <a:gs pos="100000">
                <a:srgbClr val="F5F1F0"/>
              </a:gs>
            </a:gsLst>
            <a:lin ang="5400000" scaled="1"/>
          </a:gradFill>
          <a:ln>
            <a:noFill/>
          </a:ln>
          <a:effectLst>
            <a:outerShdw blurRad="266700" dist="444500" dir="1368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21D650F-D77D-F4A0-6E59-2C704A4746E8}"/>
              </a:ext>
            </a:extLst>
          </p:cNvPr>
          <p:cNvSpPr txBox="1"/>
          <p:nvPr/>
        </p:nvSpPr>
        <p:spPr>
          <a:xfrm>
            <a:off x="9670598" y="7080964"/>
            <a:ext cx="6146918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O" sz="4000" dirty="0" err="1">
                <a:solidFill>
                  <a:srgbClr val="F5F1F0"/>
                </a:solidFill>
                <a:latin typeface="Bahnschrift SemiBold Condensed" panose="020B0502040204020203" pitchFamily="34" charset="0"/>
              </a:rPr>
              <a:t>By</a:t>
            </a:r>
            <a:r>
              <a:rPr lang="es-CO" sz="4000" dirty="0">
                <a:solidFill>
                  <a:srgbClr val="F5F1F0"/>
                </a:solidFill>
                <a:latin typeface="Bahnschrift SemiBold Condensed" panose="020B0502040204020203" pitchFamily="34" charset="0"/>
              </a:rPr>
              <a:t>:  Thomás Cano Zapata</a:t>
            </a:r>
          </a:p>
        </p:txBody>
      </p:sp>
      <p:pic>
        <p:nvPicPr>
          <p:cNvPr id="20" name="Imagen 19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1FD6C6BA-1F50-8B54-CF4E-62F7D4BE4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74" y="1792647"/>
            <a:ext cx="3563141" cy="309479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ED3BF69-1827-F547-0014-21E473587F34}"/>
              </a:ext>
            </a:extLst>
          </p:cNvPr>
          <p:cNvSpPr txBox="1"/>
          <p:nvPr/>
        </p:nvSpPr>
        <p:spPr>
          <a:xfrm>
            <a:off x="5104726" y="2496017"/>
            <a:ext cx="6566800" cy="193899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6000" dirty="0">
                <a:solidFill>
                  <a:srgbClr val="CDACA4"/>
                </a:solidFill>
                <a:latin typeface="Bahnschrift SemiBold Condensed" panose="020B0502040204020203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INTRODUCCIÓN </a:t>
            </a:r>
          </a:p>
          <a:p>
            <a:pPr algn="ctr"/>
            <a:r>
              <a:rPr lang="es-CO" sz="6000" dirty="0">
                <a:solidFill>
                  <a:srgbClr val="CDACA4"/>
                </a:solidFill>
                <a:latin typeface="Bahnschrift SemiBold Condensed" panose="020B0502040204020203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AL LENGUAJE</a:t>
            </a:r>
          </a:p>
        </p:txBody>
      </p:sp>
    </p:spTree>
    <p:extLst>
      <p:ext uri="{BB962C8B-B14F-4D97-AF65-F5344CB8AC3E}">
        <p14:creationId xmlns:p14="http://schemas.microsoft.com/office/powerpoint/2010/main" val="2542236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1C510BF8-5DEE-7A1B-D654-7F8682FED408}"/>
              </a:ext>
            </a:extLst>
          </p:cNvPr>
          <p:cNvSpPr/>
          <p:nvPr/>
        </p:nvSpPr>
        <p:spPr>
          <a:xfrm>
            <a:off x="-2141619" y="1"/>
            <a:ext cx="7523747" cy="6857999"/>
          </a:xfrm>
          <a:prstGeom prst="parallelogram">
            <a:avLst/>
          </a:prstGeom>
          <a:solidFill>
            <a:srgbClr val="F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41AC75B5-B09B-48AE-F615-4D5CF5C88B14}"/>
              </a:ext>
            </a:extLst>
          </p:cNvPr>
          <p:cNvSpPr/>
          <p:nvPr/>
        </p:nvSpPr>
        <p:spPr>
          <a:xfrm>
            <a:off x="3657601" y="0"/>
            <a:ext cx="10523620" cy="6857999"/>
          </a:xfrm>
          <a:prstGeom prst="parallelogram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154C76-9BB3-C11E-70F3-EEAFC7258298}"/>
              </a:ext>
            </a:extLst>
          </p:cNvPr>
          <p:cNvSpPr txBox="1"/>
          <p:nvPr/>
        </p:nvSpPr>
        <p:spPr>
          <a:xfrm>
            <a:off x="6670724" y="2454546"/>
            <a:ext cx="6146918" cy="4583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28600" dirty="0">
              <a:solidFill>
                <a:srgbClr val="8C2A2C"/>
              </a:solidFill>
              <a:latin typeface="Bodoni MT" panose="02070603080606020203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0993F01-FBE8-DBCA-6044-F348DB125318}"/>
              </a:ext>
            </a:extLst>
          </p:cNvPr>
          <p:cNvSpPr txBox="1"/>
          <p:nvPr/>
        </p:nvSpPr>
        <p:spPr>
          <a:xfrm>
            <a:off x="-481662" y="367110"/>
            <a:ext cx="6566800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6000" dirty="0">
                <a:solidFill>
                  <a:srgbClr val="CDACA4"/>
                </a:solidFill>
                <a:latin typeface="Bahnschrift SemiBold Condensed" panose="020B0502040204020203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¿QUÉ ES RUBY?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C5BA60-1AA4-A165-F8CC-699496284A80}"/>
              </a:ext>
            </a:extLst>
          </p:cNvPr>
          <p:cNvSpPr/>
          <p:nvPr/>
        </p:nvSpPr>
        <p:spPr>
          <a:xfrm>
            <a:off x="1208299" y="2966050"/>
            <a:ext cx="3625787" cy="3196398"/>
          </a:xfrm>
          <a:prstGeom prst="ellipse">
            <a:avLst/>
          </a:prstGeom>
          <a:gradFill>
            <a:gsLst>
              <a:gs pos="4000">
                <a:srgbClr val="700000"/>
              </a:gs>
              <a:gs pos="83000">
                <a:srgbClr val="F00000"/>
              </a:gs>
              <a:gs pos="100000">
                <a:srgbClr val="F5F1F0"/>
              </a:gs>
            </a:gsLst>
            <a:lin ang="5400000" scaled="1"/>
          </a:gradFill>
          <a:ln>
            <a:noFill/>
          </a:ln>
          <a:effectLst>
            <a:outerShdw blurRad="266700" dist="444500" dir="1368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0" name="Imagen 19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1FD6C6BA-1F50-8B54-CF4E-62F7D4BE4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41" y="1697075"/>
            <a:ext cx="3237348" cy="281182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0E86578-6D90-C0AD-A2FA-1CFA4F320D15}"/>
              </a:ext>
            </a:extLst>
          </p:cNvPr>
          <p:cNvSpPr txBox="1"/>
          <p:nvPr/>
        </p:nvSpPr>
        <p:spPr>
          <a:xfrm>
            <a:off x="5307145" y="1432919"/>
            <a:ext cx="6841957" cy="378565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>
                <a:solidFill>
                  <a:srgbClr val="CDACA4"/>
                </a:solidFill>
              </a:rPr>
              <a:t>Ruby</a:t>
            </a:r>
            <a:r>
              <a:rPr lang="es-CO" sz="4000" dirty="0">
                <a:solidFill>
                  <a:srgbClr val="CDACA4"/>
                </a:solidFill>
              </a:rPr>
              <a:t> es un lenguaje de programación interpretado, orientado a objetos y de propósito general, conocido por su simplicidad y facilidad de uso.</a:t>
            </a:r>
            <a:endParaRPr lang="es-CO" sz="4000" dirty="0">
              <a:solidFill>
                <a:srgbClr val="CDACA4"/>
              </a:solidFill>
              <a:latin typeface="Bahnschrift SemiBold Condensed" panose="020B0502040204020203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4078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1C510BF8-5DEE-7A1B-D654-7F8682FED408}"/>
              </a:ext>
            </a:extLst>
          </p:cNvPr>
          <p:cNvSpPr/>
          <p:nvPr/>
        </p:nvSpPr>
        <p:spPr>
          <a:xfrm>
            <a:off x="-2141619" y="1"/>
            <a:ext cx="7523747" cy="6857999"/>
          </a:xfrm>
          <a:prstGeom prst="parallelogram">
            <a:avLst/>
          </a:prstGeom>
          <a:solidFill>
            <a:srgbClr val="F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41AC75B5-B09B-48AE-F615-4D5CF5C88B14}"/>
              </a:ext>
            </a:extLst>
          </p:cNvPr>
          <p:cNvSpPr/>
          <p:nvPr/>
        </p:nvSpPr>
        <p:spPr>
          <a:xfrm>
            <a:off x="3657601" y="0"/>
            <a:ext cx="10523620" cy="6857999"/>
          </a:xfrm>
          <a:prstGeom prst="parallelogram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154C76-9BB3-C11E-70F3-EEAFC7258298}"/>
              </a:ext>
            </a:extLst>
          </p:cNvPr>
          <p:cNvSpPr txBox="1"/>
          <p:nvPr/>
        </p:nvSpPr>
        <p:spPr>
          <a:xfrm>
            <a:off x="6670724" y="2454546"/>
            <a:ext cx="6146918" cy="4583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28600" dirty="0">
              <a:solidFill>
                <a:srgbClr val="8C2A2C"/>
              </a:solidFill>
              <a:latin typeface="Bodoni MT" panose="02070603080606020203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0993F01-FBE8-DBCA-6044-F348DB125318}"/>
              </a:ext>
            </a:extLst>
          </p:cNvPr>
          <p:cNvSpPr txBox="1"/>
          <p:nvPr/>
        </p:nvSpPr>
        <p:spPr>
          <a:xfrm>
            <a:off x="-254232" y="196242"/>
            <a:ext cx="6566800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6000" dirty="0">
                <a:solidFill>
                  <a:srgbClr val="CDACA4"/>
                </a:solidFill>
                <a:latin typeface="Bahnschrift SemiBold Condensed" panose="020B0502040204020203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¿CUÁNDO SE CREÓ?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C5BA60-1AA4-A165-F8CC-699496284A80}"/>
              </a:ext>
            </a:extLst>
          </p:cNvPr>
          <p:cNvSpPr/>
          <p:nvPr/>
        </p:nvSpPr>
        <p:spPr>
          <a:xfrm>
            <a:off x="1182816" y="2731108"/>
            <a:ext cx="3563142" cy="3154000"/>
          </a:xfrm>
          <a:prstGeom prst="ellipse">
            <a:avLst/>
          </a:prstGeom>
          <a:gradFill>
            <a:gsLst>
              <a:gs pos="4000">
                <a:srgbClr val="700000"/>
              </a:gs>
              <a:gs pos="83000">
                <a:srgbClr val="F00000"/>
              </a:gs>
              <a:gs pos="100000">
                <a:srgbClr val="F5F1F0"/>
              </a:gs>
            </a:gsLst>
            <a:lin ang="5400000" scaled="1"/>
          </a:gradFill>
          <a:ln>
            <a:noFill/>
          </a:ln>
          <a:effectLst>
            <a:outerShdw blurRad="266700" dist="444500" dir="1368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0" name="Imagen 19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1FD6C6BA-1F50-8B54-CF4E-62F7D4BE4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74" y="1792647"/>
            <a:ext cx="3137127" cy="272477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6314193-D23A-E93F-FC70-19678C45989F}"/>
              </a:ext>
            </a:extLst>
          </p:cNvPr>
          <p:cNvSpPr txBox="1"/>
          <p:nvPr/>
        </p:nvSpPr>
        <p:spPr>
          <a:xfrm>
            <a:off x="4914114" y="2369116"/>
            <a:ext cx="7165591" cy="193899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4000" dirty="0">
                <a:solidFill>
                  <a:srgbClr val="CDACA4"/>
                </a:solidFill>
              </a:rPr>
              <a:t>El  desarrollo de Ruby inició en </a:t>
            </a:r>
            <a:r>
              <a:rPr lang="es-CO" sz="4000" b="1" dirty="0">
                <a:solidFill>
                  <a:srgbClr val="CDACA4"/>
                </a:solidFill>
              </a:rPr>
              <a:t>1993, </a:t>
            </a:r>
            <a:r>
              <a:rPr lang="es-CO" sz="4000" dirty="0">
                <a:solidFill>
                  <a:srgbClr val="CDACA4"/>
                </a:solidFill>
              </a:rPr>
              <a:t>y su primera versión pública fue lanzada </a:t>
            </a:r>
            <a:r>
              <a:rPr lang="es-CO" sz="4000" b="1" dirty="0">
                <a:solidFill>
                  <a:srgbClr val="CDACA4"/>
                </a:solidFill>
              </a:rPr>
              <a:t>1995.</a:t>
            </a:r>
            <a:endParaRPr lang="es-CO" sz="6000" b="1" dirty="0">
              <a:solidFill>
                <a:srgbClr val="CDACA4"/>
              </a:solidFill>
              <a:latin typeface="Bahnschrift SemiBold Condensed" panose="020B0502040204020203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2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1C510BF8-5DEE-7A1B-D654-7F8682FED408}"/>
              </a:ext>
            </a:extLst>
          </p:cNvPr>
          <p:cNvSpPr/>
          <p:nvPr/>
        </p:nvSpPr>
        <p:spPr>
          <a:xfrm>
            <a:off x="-2141619" y="1"/>
            <a:ext cx="7523747" cy="6857999"/>
          </a:xfrm>
          <a:prstGeom prst="parallelogram">
            <a:avLst/>
          </a:prstGeom>
          <a:solidFill>
            <a:srgbClr val="F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41AC75B5-B09B-48AE-F615-4D5CF5C88B14}"/>
              </a:ext>
            </a:extLst>
          </p:cNvPr>
          <p:cNvSpPr/>
          <p:nvPr/>
        </p:nvSpPr>
        <p:spPr>
          <a:xfrm>
            <a:off x="3657601" y="0"/>
            <a:ext cx="10523620" cy="6857999"/>
          </a:xfrm>
          <a:prstGeom prst="parallelogram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154C76-9BB3-C11E-70F3-EEAFC7258298}"/>
              </a:ext>
            </a:extLst>
          </p:cNvPr>
          <p:cNvSpPr txBox="1"/>
          <p:nvPr/>
        </p:nvSpPr>
        <p:spPr>
          <a:xfrm>
            <a:off x="6670724" y="2454546"/>
            <a:ext cx="6146918" cy="4583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28600" dirty="0">
              <a:solidFill>
                <a:srgbClr val="8C2A2C"/>
              </a:solidFill>
              <a:latin typeface="Bodoni MT" panose="02070603080606020203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0993F01-FBE8-DBCA-6044-F348DB125318}"/>
              </a:ext>
            </a:extLst>
          </p:cNvPr>
          <p:cNvSpPr txBox="1"/>
          <p:nvPr/>
        </p:nvSpPr>
        <p:spPr>
          <a:xfrm>
            <a:off x="-604523" y="172867"/>
            <a:ext cx="6566800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6000" dirty="0">
                <a:solidFill>
                  <a:srgbClr val="CDACA4"/>
                </a:solidFill>
                <a:latin typeface="Bahnschrift SemiBold Condensed" panose="020B0502040204020203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DESARROLLADORES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C5BA60-1AA4-A165-F8CC-699496284A80}"/>
              </a:ext>
            </a:extLst>
          </p:cNvPr>
          <p:cNvSpPr/>
          <p:nvPr/>
        </p:nvSpPr>
        <p:spPr>
          <a:xfrm>
            <a:off x="773035" y="2940424"/>
            <a:ext cx="3563142" cy="3154000"/>
          </a:xfrm>
          <a:prstGeom prst="ellipse">
            <a:avLst/>
          </a:prstGeom>
          <a:gradFill>
            <a:gsLst>
              <a:gs pos="4000">
                <a:srgbClr val="700000"/>
              </a:gs>
              <a:gs pos="83000">
                <a:srgbClr val="F00000"/>
              </a:gs>
              <a:gs pos="100000">
                <a:srgbClr val="F5F1F0"/>
              </a:gs>
            </a:gsLst>
            <a:lin ang="5400000" scaled="1"/>
          </a:gradFill>
          <a:ln>
            <a:noFill/>
          </a:ln>
          <a:effectLst>
            <a:outerShdw blurRad="266700" dist="444500" dir="1368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0" name="Imagen 19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1FD6C6BA-1F50-8B54-CF4E-62F7D4BE4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2" y="2021580"/>
            <a:ext cx="3137127" cy="272477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6314193-D23A-E93F-FC70-19678C45989F}"/>
              </a:ext>
            </a:extLst>
          </p:cNvPr>
          <p:cNvSpPr txBox="1"/>
          <p:nvPr/>
        </p:nvSpPr>
        <p:spPr>
          <a:xfrm>
            <a:off x="4961819" y="649357"/>
            <a:ext cx="7230181" cy="501675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>
                <a:solidFill>
                  <a:srgbClr val="CDACA4"/>
                </a:solidFill>
              </a:rPr>
              <a:t>Ruby</a:t>
            </a:r>
            <a:r>
              <a:rPr lang="es-CO" sz="4000" dirty="0">
                <a:solidFill>
                  <a:srgbClr val="CDACA4"/>
                </a:solidFill>
              </a:rPr>
              <a:t> fue creado principalmente por </a:t>
            </a:r>
            <a:r>
              <a:rPr lang="es-CO" sz="4000" b="1" dirty="0" err="1">
                <a:solidFill>
                  <a:srgbClr val="CDACA4"/>
                </a:solidFill>
              </a:rPr>
              <a:t>Yukihiro</a:t>
            </a:r>
            <a:r>
              <a:rPr lang="es-CO" sz="4000" b="1" dirty="0">
                <a:solidFill>
                  <a:srgbClr val="CDACA4"/>
                </a:solidFill>
              </a:rPr>
              <a:t> "</a:t>
            </a:r>
            <a:r>
              <a:rPr lang="es-CO" sz="4000" b="1" dirty="0" err="1">
                <a:solidFill>
                  <a:srgbClr val="CDACA4"/>
                </a:solidFill>
              </a:rPr>
              <a:t>Matz</a:t>
            </a:r>
            <a:r>
              <a:rPr lang="es-CO" sz="4000" b="1" dirty="0">
                <a:solidFill>
                  <a:srgbClr val="CDACA4"/>
                </a:solidFill>
              </a:rPr>
              <a:t>" Matsumoto</a:t>
            </a:r>
            <a:r>
              <a:rPr lang="es-CO" sz="4000" dirty="0">
                <a:solidFill>
                  <a:srgbClr val="CDACA4"/>
                </a:solidFill>
              </a:rPr>
              <a:t>, un programador japonés.</a:t>
            </a:r>
          </a:p>
          <a:p>
            <a:pPr algn="ctr"/>
            <a:r>
              <a:rPr lang="es-CO" sz="4000" b="1" dirty="0">
                <a:solidFill>
                  <a:srgbClr val="CDACA4"/>
                </a:solidFill>
              </a:rPr>
              <a:t>David </a:t>
            </a:r>
            <a:r>
              <a:rPr lang="es-CO" sz="4000" b="1" dirty="0" err="1">
                <a:solidFill>
                  <a:srgbClr val="CDACA4"/>
                </a:solidFill>
              </a:rPr>
              <a:t>Heinemeier</a:t>
            </a:r>
            <a:r>
              <a:rPr lang="es-CO" sz="4000" b="1" dirty="0">
                <a:solidFill>
                  <a:srgbClr val="CDACA4"/>
                </a:solidFill>
              </a:rPr>
              <a:t> </a:t>
            </a:r>
            <a:r>
              <a:rPr lang="es-CO" sz="4000" b="1" dirty="0" err="1">
                <a:solidFill>
                  <a:srgbClr val="CDACA4"/>
                </a:solidFill>
              </a:rPr>
              <a:t>Hansson</a:t>
            </a:r>
            <a:r>
              <a:rPr lang="es-CO" sz="4000" dirty="0">
                <a:solidFill>
                  <a:srgbClr val="CDACA4"/>
                </a:solidFill>
              </a:rPr>
              <a:t> desarrolló </a:t>
            </a:r>
            <a:r>
              <a:rPr lang="es-CO" sz="4000" b="1" dirty="0">
                <a:solidFill>
                  <a:srgbClr val="CDACA4"/>
                </a:solidFill>
              </a:rPr>
              <a:t>Ruby </a:t>
            </a:r>
            <a:r>
              <a:rPr lang="es-CO" sz="4000" b="1" dirty="0" err="1">
                <a:solidFill>
                  <a:srgbClr val="CDACA4"/>
                </a:solidFill>
              </a:rPr>
              <a:t>on</a:t>
            </a:r>
            <a:r>
              <a:rPr lang="es-CO" sz="4000" b="1" dirty="0">
                <a:solidFill>
                  <a:srgbClr val="CDACA4"/>
                </a:solidFill>
              </a:rPr>
              <a:t> </a:t>
            </a:r>
            <a:r>
              <a:rPr lang="es-CO" sz="4000" b="1" dirty="0" err="1">
                <a:solidFill>
                  <a:srgbClr val="CDACA4"/>
                </a:solidFill>
              </a:rPr>
              <a:t>Rails</a:t>
            </a:r>
            <a:r>
              <a:rPr lang="es-CO" sz="4000" dirty="0">
                <a:solidFill>
                  <a:srgbClr val="CDACA4"/>
                </a:solidFill>
              </a:rPr>
              <a:t>, un </a:t>
            </a:r>
            <a:r>
              <a:rPr lang="es-CO" sz="4000" b="1" dirty="0" err="1">
                <a:solidFill>
                  <a:srgbClr val="CDACA4"/>
                </a:solidFill>
              </a:rPr>
              <a:t>framework</a:t>
            </a:r>
            <a:r>
              <a:rPr lang="es-CO" sz="4000" dirty="0">
                <a:solidFill>
                  <a:srgbClr val="CDACA4"/>
                </a:solidFill>
              </a:rPr>
              <a:t> que impulsó la popularidad de Ruby.</a:t>
            </a:r>
            <a:endParaRPr lang="es-CO" sz="4000" b="1" dirty="0">
              <a:solidFill>
                <a:srgbClr val="CDACA4"/>
              </a:solidFill>
              <a:latin typeface="Bahnschrift SemiBold Condensed" panose="020B0502040204020203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609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1C510BF8-5DEE-7A1B-D654-7F8682FED408}"/>
              </a:ext>
            </a:extLst>
          </p:cNvPr>
          <p:cNvSpPr/>
          <p:nvPr/>
        </p:nvSpPr>
        <p:spPr>
          <a:xfrm>
            <a:off x="-2141619" y="1"/>
            <a:ext cx="7523747" cy="6857999"/>
          </a:xfrm>
          <a:prstGeom prst="parallelogram">
            <a:avLst/>
          </a:prstGeom>
          <a:solidFill>
            <a:srgbClr val="F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41AC75B5-B09B-48AE-F615-4D5CF5C88B14}"/>
              </a:ext>
            </a:extLst>
          </p:cNvPr>
          <p:cNvSpPr/>
          <p:nvPr/>
        </p:nvSpPr>
        <p:spPr>
          <a:xfrm>
            <a:off x="3657601" y="0"/>
            <a:ext cx="10523620" cy="6857999"/>
          </a:xfrm>
          <a:prstGeom prst="parallelogram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154C76-9BB3-C11E-70F3-EEAFC7258298}"/>
              </a:ext>
            </a:extLst>
          </p:cNvPr>
          <p:cNvSpPr txBox="1"/>
          <p:nvPr/>
        </p:nvSpPr>
        <p:spPr>
          <a:xfrm>
            <a:off x="6767674" y="2849207"/>
            <a:ext cx="6146918" cy="4583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28600" dirty="0">
              <a:solidFill>
                <a:srgbClr val="8C2A2C"/>
              </a:solidFill>
              <a:latin typeface="Bodoni MT" panose="02070603080606020203" pitchFamily="18" charset="0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C5BA60-1AA4-A165-F8CC-699496284A80}"/>
              </a:ext>
            </a:extLst>
          </p:cNvPr>
          <p:cNvSpPr/>
          <p:nvPr/>
        </p:nvSpPr>
        <p:spPr>
          <a:xfrm>
            <a:off x="1620254" y="3169357"/>
            <a:ext cx="3563142" cy="3154000"/>
          </a:xfrm>
          <a:prstGeom prst="ellipse">
            <a:avLst/>
          </a:prstGeom>
          <a:gradFill>
            <a:gsLst>
              <a:gs pos="4000">
                <a:srgbClr val="700000"/>
              </a:gs>
              <a:gs pos="83000">
                <a:srgbClr val="F00000"/>
              </a:gs>
              <a:gs pos="100000">
                <a:srgbClr val="F5F1F0"/>
              </a:gs>
            </a:gsLst>
            <a:lin ang="5400000" scaled="1"/>
          </a:gradFill>
          <a:ln>
            <a:noFill/>
          </a:ln>
          <a:effectLst>
            <a:outerShdw blurRad="266700" dist="444500" dir="1368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21D650F-D77D-F4A0-6E59-2C704A4746E8}"/>
              </a:ext>
            </a:extLst>
          </p:cNvPr>
          <p:cNvSpPr txBox="1"/>
          <p:nvPr/>
        </p:nvSpPr>
        <p:spPr>
          <a:xfrm>
            <a:off x="9670598" y="7080964"/>
            <a:ext cx="6146918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O" sz="4000" dirty="0" err="1">
                <a:solidFill>
                  <a:srgbClr val="F5F1F0"/>
                </a:solidFill>
                <a:latin typeface="Bahnschrift SemiBold Condensed" panose="020B0502040204020203" pitchFamily="34" charset="0"/>
              </a:rPr>
              <a:t>By</a:t>
            </a:r>
            <a:r>
              <a:rPr lang="es-CO" sz="4000" dirty="0">
                <a:solidFill>
                  <a:srgbClr val="F5F1F0"/>
                </a:solidFill>
                <a:latin typeface="Bahnschrift SemiBold Condensed" panose="020B0502040204020203" pitchFamily="34" charset="0"/>
              </a:rPr>
              <a:t>:  Thomás Cano Zapata</a:t>
            </a:r>
          </a:p>
        </p:txBody>
      </p:sp>
      <p:pic>
        <p:nvPicPr>
          <p:cNvPr id="20" name="Imagen 19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1FD6C6BA-1F50-8B54-CF4E-62F7D4BE4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74" y="1792647"/>
            <a:ext cx="3563141" cy="309479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ED3BF69-1827-F547-0014-21E473587F34}"/>
              </a:ext>
            </a:extLst>
          </p:cNvPr>
          <p:cNvSpPr txBox="1"/>
          <p:nvPr/>
        </p:nvSpPr>
        <p:spPr>
          <a:xfrm>
            <a:off x="5104726" y="2594526"/>
            <a:ext cx="6566800" cy="193899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6000" dirty="0">
                <a:solidFill>
                  <a:srgbClr val="CDACA4"/>
                </a:solidFill>
                <a:latin typeface="Bahnschrift SemiBold Condensed" panose="020B0502040204020203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CARACTERÍSTICAS</a:t>
            </a:r>
          </a:p>
          <a:p>
            <a:pPr algn="ctr"/>
            <a:r>
              <a:rPr lang="es-CO" sz="6000" dirty="0">
                <a:solidFill>
                  <a:srgbClr val="CDACA4"/>
                </a:solidFill>
                <a:latin typeface="Bahnschrift SemiBold Condensed" panose="020B0502040204020203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				CLAVES</a:t>
            </a:r>
          </a:p>
        </p:txBody>
      </p:sp>
    </p:spTree>
    <p:extLst>
      <p:ext uri="{BB962C8B-B14F-4D97-AF65-F5344CB8AC3E}">
        <p14:creationId xmlns:p14="http://schemas.microsoft.com/office/powerpoint/2010/main" val="16719470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1C510BF8-5DEE-7A1B-D654-7F8682FED408}"/>
              </a:ext>
            </a:extLst>
          </p:cNvPr>
          <p:cNvSpPr/>
          <p:nvPr/>
        </p:nvSpPr>
        <p:spPr>
          <a:xfrm>
            <a:off x="-2141619" y="1"/>
            <a:ext cx="7523747" cy="6857999"/>
          </a:xfrm>
          <a:prstGeom prst="parallelogram">
            <a:avLst/>
          </a:prstGeom>
          <a:solidFill>
            <a:srgbClr val="F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41AC75B5-B09B-48AE-F615-4D5CF5C88B14}"/>
              </a:ext>
            </a:extLst>
          </p:cNvPr>
          <p:cNvSpPr/>
          <p:nvPr/>
        </p:nvSpPr>
        <p:spPr>
          <a:xfrm>
            <a:off x="3657601" y="0"/>
            <a:ext cx="10523620" cy="6857999"/>
          </a:xfrm>
          <a:prstGeom prst="parallelogram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154C76-9BB3-C11E-70F3-EEAFC7258298}"/>
              </a:ext>
            </a:extLst>
          </p:cNvPr>
          <p:cNvSpPr txBox="1"/>
          <p:nvPr/>
        </p:nvSpPr>
        <p:spPr>
          <a:xfrm>
            <a:off x="6670724" y="2454546"/>
            <a:ext cx="6146918" cy="4583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28600" dirty="0">
              <a:solidFill>
                <a:srgbClr val="8C2A2C"/>
              </a:solidFill>
              <a:latin typeface="Bodoni MT" panose="02070603080606020203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0993F01-FBE8-DBCA-6044-F348DB125318}"/>
              </a:ext>
            </a:extLst>
          </p:cNvPr>
          <p:cNvSpPr txBox="1"/>
          <p:nvPr/>
        </p:nvSpPr>
        <p:spPr>
          <a:xfrm>
            <a:off x="-330429" y="298819"/>
            <a:ext cx="6566800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6000" dirty="0">
                <a:solidFill>
                  <a:srgbClr val="CDACA4"/>
                </a:solidFill>
                <a:latin typeface="Bahnschrift SemiBold Condensed" panose="020B0502040204020203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PARADÍGAMA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C5BA60-1AA4-A165-F8CC-699496284A80}"/>
              </a:ext>
            </a:extLst>
          </p:cNvPr>
          <p:cNvSpPr/>
          <p:nvPr/>
        </p:nvSpPr>
        <p:spPr>
          <a:xfrm>
            <a:off x="1357440" y="3013820"/>
            <a:ext cx="3563142" cy="3154000"/>
          </a:xfrm>
          <a:prstGeom prst="ellipse">
            <a:avLst/>
          </a:prstGeom>
          <a:gradFill>
            <a:gsLst>
              <a:gs pos="4000">
                <a:srgbClr val="700000"/>
              </a:gs>
              <a:gs pos="83000">
                <a:srgbClr val="F00000"/>
              </a:gs>
              <a:gs pos="100000">
                <a:srgbClr val="F5F1F0"/>
              </a:gs>
            </a:gsLst>
            <a:lin ang="5400000" scaled="1"/>
          </a:gradFill>
          <a:ln>
            <a:noFill/>
          </a:ln>
          <a:effectLst>
            <a:outerShdw blurRad="266700" dist="444500" dir="1368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0" name="Imagen 19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1FD6C6BA-1F50-8B54-CF4E-62F7D4BE4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02" y="1866043"/>
            <a:ext cx="3137127" cy="272477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6314193-D23A-E93F-FC70-19678C45989F}"/>
              </a:ext>
            </a:extLst>
          </p:cNvPr>
          <p:cNvSpPr txBox="1"/>
          <p:nvPr/>
        </p:nvSpPr>
        <p:spPr>
          <a:xfrm>
            <a:off x="4812455" y="1651432"/>
            <a:ext cx="7165591" cy="378565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>
                <a:solidFill>
                  <a:srgbClr val="CDACA4"/>
                </a:solidFill>
              </a:rPr>
              <a:t>Ruby</a:t>
            </a:r>
            <a:r>
              <a:rPr lang="es-CO" sz="4000" dirty="0">
                <a:solidFill>
                  <a:srgbClr val="CDACA4"/>
                </a:solidFill>
              </a:rPr>
              <a:t> es un lenguaje que sigue principalmente el </a:t>
            </a:r>
            <a:r>
              <a:rPr lang="es-CO" sz="4000" b="1" dirty="0">
                <a:solidFill>
                  <a:srgbClr val="CDACA4"/>
                </a:solidFill>
              </a:rPr>
              <a:t>paradigma orientado a objetos</a:t>
            </a:r>
            <a:r>
              <a:rPr lang="es-CO" sz="4000" dirty="0">
                <a:solidFill>
                  <a:srgbClr val="CDACA4"/>
                </a:solidFill>
              </a:rPr>
              <a:t>, aunque también es compatible con otros paradigmas, como el imperativo y el funcional.</a:t>
            </a:r>
            <a:endParaRPr lang="es-CO" sz="6000" b="1" dirty="0">
              <a:solidFill>
                <a:srgbClr val="CDACA4"/>
              </a:solidFill>
              <a:latin typeface="Bahnschrift SemiBold Condensed" panose="020B0502040204020203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5047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1C510BF8-5DEE-7A1B-D654-7F8682FED408}"/>
              </a:ext>
            </a:extLst>
          </p:cNvPr>
          <p:cNvSpPr/>
          <p:nvPr/>
        </p:nvSpPr>
        <p:spPr>
          <a:xfrm>
            <a:off x="-2141619" y="1"/>
            <a:ext cx="7523747" cy="6857999"/>
          </a:xfrm>
          <a:prstGeom prst="parallelogram">
            <a:avLst/>
          </a:prstGeom>
          <a:solidFill>
            <a:srgbClr val="F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41AC75B5-B09B-48AE-F615-4D5CF5C88B14}"/>
              </a:ext>
            </a:extLst>
          </p:cNvPr>
          <p:cNvSpPr/>
          <p:nvPr/>
        </p:nvSpPr>
        <p:spPr>
          <a:xfrm>
            <a:off x="3657601" y="0"/>
            <a:ext cx="10523620" cy="6857999"/>
          </a:xfrm>
          <a:prstGeom prst="parallelogram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154C76-9BB3-C11E-70F3-EEAFC7258298}"/>
              </a:ext>
            </a:extLst>
          </p:cNvPr>
          <p:cNvSpPr txBox="1"/>
          <p:nvPr/>
        </p:nvSpPr>
        <p:spPr>
          <a:xfrm>
            <a:off x="6638471" y="2577879"/>
            <a:ext cx="6146918" cy="4583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28600" dirty="0">
              <a:solidFill>
                <a:srgbClr val="8C2A2C"/>
              </a:solidFill>
              <a:latin typeface="Bodoni MT" panose="02070603080606020203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0993F01-FBE8-DBCA-6044-F348DB125318}"/>
              </a:ext>
            </a:extLst>
          </p:cNvPr>
          <p:cNvSpPr txBox="1"/>
          <p:nvPr/>
        </p:nvSpPr>
        <p:spPr>
          <a:xfrm>
            <a:off x="-1044750" y="250100"/>
            <a:ext cx="6566800" cy="193899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6000" dirty="0">
                <a:solidFill>
                  <a:srgbClr val="CDACA4"/>
                </a:solidFill>
                <a:latin typeface="Bahnschrift SemiBold Condensed" panose="020B0502040204020203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SINTÁXIS</a:t>
            </a:r>
          </a:p>
          <a:p>
            <a:pPr algn="ctr"/>
            <a:r>
              <a:rPr lang="es-CO" sz="6000" dirty="0">
                <a:solidFill>
                  <a:srgbClr val="CDACA4"/>
                </a:solidFill>
                <a:latin typeface="Bahnschrift SemiBold Condensed" panose="020B0502040204020203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		BÁSICA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C5BA60-1AA4-A165-F8CC-699496284A80}"/>
              </a:ext>
            </a:extLst>
          </p:cNvPr>
          <p:cNvSpPr/>
          <p:nvPr/>
        </p:nvSpPr>
        <p:spPr>
          <a:xfrm rot="21381948">
            <a:off x="1399097" y="3629568"/>
            <a:ext cx="3053805" cy="2724777"/>
          </a:xfrm>
          <a:prstGeom prst="ellipse">
            <a:avLst/>
          </a:prstGeom>
          <a:gradFill>
            <a:gsLst>
              <a:gs pos="4000">
                <a:srgbClr val="700000"/>
              </a:gs>
              <a:gs pos="83000">
                <a:srgbClr val="F00000"/>
              </a:gs>
              <a:gs pos="100000">
                <a:srgbClr val="F5F1F0"/>
              </a:gs>
            </a:gsLst>
            <a:lin ang="5400000" scaled="1"/>
          </a:gradFill>
          <a:ln>
            <a:noFill/>
          </a:ln>
          <a:effectLst>
            <a:outerShdw blurRad="266700" dist="444500" dir="1368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0" name="Imagen 19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1FD6C6BA-1F50-8B54-CF4E-62F7D4BE4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52" y="2566029"/>
            <a:ext cx="3137127" cy="272477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97B8123-8BC6-1561-79B4-B9A6FF666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501" y="2066235"/>
            <a:ext cx="6960947" cy="417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92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531</Words>
  <Application>Microsoft Office PowerPoint</Application>
  <PresentationFormat>Panorámica</PresentationFormat>
  <Paragraphs>114</Paragraphs>
  <Slides>27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4" baseType="lpstr">
      <vt:lpstr>Aptos</vt:lpstr>
      <vt:lpstr>Aptos Display</vt:lpstr>
      <vt:lpstr>Arial</vt:lpstr>
      <vt:lpstr>Bahnschrift SemiBold Condensed</vt:lpstr>
      <vt:lpstr>Bodoni MT</vt:lpstr>
      <vt:lpstr>Rage Italic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Johan Cano</dc:creator>
  <cp:lastModifiedBy>Johan Cano</cp:lastModifiedBy>
  <cp:revision>1</cp:revision>
  <dcterms:created xsi:type="dcterms:W3CDTF">2024-09-08T00:43:27Z</dcterms:created>
  <dcterms:modified xsi:type="dcterms:W3CDTF">2024-09-08T03:07:29Z</dcterms:modified>
</cp:coreProperties>
</file>