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09" autoAdjust="0"/>
  </p:normalViewPr>
  <p:slideViewPr>
    <p:cSldViewPr snapToGrid="0">
      <p:cViewPr varScale="1">
        <p:scale>
          <a:sx n="61" d="100"/>
          <a:sy n="61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3C9A-3F49-73D6-9626-BCE84305A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0C127-1C13-B63F-5E69-ACED96EE2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7C3A-EA6D-26DC-1AC5-860F4BA4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B2DF-5163-4BB5-94D8-21F9F53CC3D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4BD2-CB3E-9183-64E8-A9E52876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4D9C-190B-4EF3-00F8-E392E361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50A0-9124-4D9B-B6B0-988D604C7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8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35AC-312D-CFFE-AFD1-6976DD4E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8FCE-691E-E3C7-A628-2008F2E0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7C30-58D0-76E2-D2B9-FE8BDE56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B2DF-5163-4BB5-94D8-21F9F53CC3D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93BC-C176-E486-B1A3-76A372E9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6C5E-1934-EB77-2418-3D4EAED6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50A0-9124-4D9B-B6B0-988D604C7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E0D10-371B-A40B-A388-FCE5E0158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FA7FC-33E2-8669-1F18-96E522C19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17FC-859E-C3EC-A1D4-C56F6ECD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B2DF-5163-4BB5-94D8-21F9F53CC3D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2B66B-E4A1-D1ED-DE92-6024695F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1B75-EADA-98D3-5DE9-A42B855B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50A0-9124-4D9B-B6B0-988D604C7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55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ED5D-D876-38A2-222A-87FB28E2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9E17-446B-43AB-E267-59985A8C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36772-8D26-86AD-F5D3-2787C063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B2DF-5163-4BB5-94D8-21F9F53CC3D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281B4-1B4C-BE7A-023D-917EA6B0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BE2D-C546-9BF7-BA42-9B11FDCB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50A0-9124-4D9B-B6B0-988D604C7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8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9352-C422-6429-D666-0C5F114E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82F8-D628-7148-2BC9-C4BCB231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16F99-A01F-AD23-646F-16EFA647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B2DF-5163-4BB5-94D8-21F9F53CC3D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79D4-7E00-F2AE-F37B-C0406FCE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9C45-D7E4-6F3E-475F-E81C3651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50A0-9124-4D9B-B6B0-988D604C7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3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E150-B40C-6D9E-A88C-0266552E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B981-58C8-23C1-FC40-D030CD9E3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C546-9B21-6E13-D4E1-4FB13D23D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47109-E8FC-EC83-6AAB-78485328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B2DF-5163-4BB5-94D8-21F9F53CC3D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708-48E6-2017-F468-25839B27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DDC10-72D6-53B8-5D43-42AD1E02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50A0-9124-4D9B-B6B0-988D604C7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9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2675-FC3F-7323-B300-76D134E3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46673-4F86-BEA8-48B8-8499DE8C0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B4202-73C6-0613-1FB1-75E0703D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4629F-F96A-2989-2B20-71B3A1758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564CC-842A-0274-5050-DC39CBD65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F50AF-FA50-FBA8-092B-636D3B9B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B2DF-5163-4BB5-94D8-21F9F53CC3D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34F3B-B705-2CA7-E8BC-C366602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A89AB-04AB-BC35-7EFB-178E59E4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50A0-9124-4D9B-B6B0-988D604C7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0FA1-2AC9-05F4-2196-96027C46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46BAA-66D3-7A4F-6C52-E09BCD2A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B2DF-5163-4BB5-94D8-21F9F53CC3D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A3657-DBC0-6C45-573D-A2E3F2A4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007D1-7CD6-A06D-3113-16EC7FD5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50A0-9124-4D9B-B6B0-988D604C7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3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96CD-9337-7386-8A2A-92EC1F9A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B2DF-5163-4BB5-94D8-21F9F53CC3D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442D7-167E-13D3-578F-9EEEFB39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8EF6C-E673-7B3F-088B-F0931D3A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50A0-9124-4D9B-B6B0-988D604C7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1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8CAE-EAE2-5BE3-6EC5-9537798E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8312-D104-53DA-3A78-51698F15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9CEEA-3A24-855F-B443-287093119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8FC6-AE3B-AB22-0DD9-9A6A58B4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B2DF-5163-4BB5-94D8-21F9F53CC3D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C9517-F4DE-E548-EB2B-65C1FA34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538D4-F0C0-55EC-8F16-A2D7501C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50A0-9124-4D9B-B6B0-988D604C7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9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189C-21E6-A432-1FCB-07A81B74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1FB7F-E35A-736F-66E5-EF2F5712D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39E4B-B90B-C1B2-602E-F70B0F0C0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224D3-8384-ACA1-4CFE-1A088533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B2DF-5163-4BB5-94D8-21F9F53CC3D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6E9D-64EF-86C9-9FDB-8F487A62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C2588-5631-85D4-D0B1-87E280F6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50A0-9124-4D9B-B6B0-988D604C7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72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2C5D4-7B71-B376-2E10-8F078311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FAFA-8C35-EF96-8EA8-342FE37E5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B36F-2637-F3A1-86FA-4F5BE6CB8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B2DF-5163-4BB5-94D8-21F9F53CC3D4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3AE3-2DE6-4E03-0FCF-2A40F90A3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81CF-530A-C99A-7BFF-F096C56E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50A0-9124-4D9B-B6B0-988D604C7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5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foaix/downloa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foaix/downloa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foaix/downloa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foaix/downloa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foaix/downloa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304A1-87DF-3216-2A07-573298A75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"/>
            <a:ext cx="12192000" cy="6965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993BE-B540-C313-CCDC-D2FBDA9F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847" y="210207"/>
            <a:ext cx="9678256" cy="1030014"/>
          </a:xfrm>
        </p:spPr>
        <p:txBody>
          <a:bodyPr>
            <a:normAutofit/>
          </a:bodyPr>
          <a:lstStyle/>
          <a:p>
            <a:pPr algn="l"/>
            <a:r>
              <a:rPr lang="en-IN" sz="5400" b="1" dirty="0">
                <a:latin typeface="Calisto MT" panose="02040603050505030304" pitchFamily="18" charset="0"/>
              </a:rPr>
              <a:t>FINANCE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7401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304A1-87DF-3216-2A07-573298A75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"/>
            <a:ext cx="12192000" cy="6965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993BE-B540-C313-CCDC-D2FBDA9F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951" y="226032"/>
            <a:ext cx="9678256" cy="320296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alisto MT" panose="02040603050505030304" pitchFamily="18" charset="0"/>
              </a:rPr>
              <a:t>The main objective of this project is to analyze finance data to have a high-level observation on Savings, Incomes and Expenses which can help in better performance</a:t>
            </a:r>
            <a:endParaRPr lang="en-IN" sz="4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6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304A1-87DF-3216-2A07-573298A75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1074" y="0"/>
            <a:ext cx="5780926" cy="3302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993BE-B540-C313-CCDC-D2FBDA9F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IN" sz="2000" dirty="0">
                <a:latin typeface="Calisto MT" panose="02040603050505030304" pitchFamily="18" charset="0"/>
              </a:rPr>
            </a:b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BB20-B283-0AAE-32A6-907ED0BE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15" y="365125"/>
            <a:ext cx="5664485" cy="6127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sto MT" panose="02040603050505030304" pitchFamily="18" charset="0"/>
              </a:rPr>
              <a:t>Yearly Calculation of </a:t>
            </a:r>
            <a:r>
              <a:rPr lang="en-IN" sz="2800" dirty="0">
                <a:latin typeface="Calisto MT" panose="02040603050505030304" pitchFamily="18" charset="0"/>
              </a:rPr>
              <a:t>Savings, Incomes and Expenses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sto MT" panose="02040603050505030304" pitchFamily="18" charset="0"/>
              </a:rPr>
              <a:t>How Expenses and Savings vary monthly</a:t>
            </a:r>
            <a:endParaRPr lang="en-IN" sz="2800" dirty="0">
              <a:latin typeface="Calisto MT" panose="020406030505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Calisto MT" panose="02040603050505030304" pitchFamily="18" charset="0"/>
              </a:rPr>
              <a:t>How much savings is done on monthly basis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sto MT" panose="02040603050505030304" pitchFamily="18" charset="0"/>
              </a:rPr>
              <a:t>What are the different sources of Incomes</a:t>
            </a:r>
            <a:endParaRPr lang="en-IN" sz="2800" dirty="0">
              <a:latin typeface="Calisto MT" panose="020406030505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Calisto MT" panose="02040603050505030304" pitchFamily="18" charset="0"/>
              </a:rPr>
              <a:t>What are the different component of Saving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Calisto MT" panose="02040603050505030304" pitchFamily="18" charset="0"/>
              </a:rPr>
              <a:t>What are the components of Expenses and how much amount is spending for each component of Expense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29015D-BC79-AC4C-F96F-8C24DEECC511}"/>
              </a:ext>
            </a:extLst>
          </p:cNvPr>
          <p:cNvSpPr/>
          <p:nvPr/>
        </p:nvSpPr>
        <p:spPr>
          <a:xfrm>
            <a:off x="6411074" y="4263775"/>
            <a:ext cx="5455577" cy="12431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Analysis</a:t>
            </a:r>
          </a:p>
        </p:txBody>
      </p:sp>
    </p:spTree>
    <p:extLst>
      <p:ext uri="{BB962C8B-B14F-4D97-AF65-F5344CB8AC3E}">
        <p14:creationId xmlns:p14="http://schemas.microsoft.com/office/powerpoint/2010/main" val="3079058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304A1-87DF-3216-2A07-573298A75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5780926" cy="3302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993BE-B540-C313-CCDC-D2FBDA9F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IN" sz="2000" dirty="0">
                <a:latin typeface="Calisto MT" panose="02040603050505030304" pitchFamily="18" charset="0"/>
              </a:rPr>
            </a:b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63063-16B3-A066-F2C3-130AEA57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73995"/>
            <a:ext cx="5257800" cy="4656388"/>
          </a:xfrm>
        </p:spPr>
        <p:txBody>
          <a:bodyPr/>
          <a:lstStyle/>
          <a:p>
            <a:r>
              <a:rPr lang="en-IN" dirty="0">
                <a:latin typeface="Calisto MT" panose="02040603050505030304" pitchFamily="18" charset="0"/>
              </a:rPr>
              <a:t>Data cleaning from the raw data and make the data valuable for visualization</a:t>
            </a:r>
          </a:p>
          <a:p>
            <a:r>
              <a:rPr lang="en-IN" dirty="0">
                <a:latin typeface="Calisto MT" panose="02040603050505030304" pitchFamily="18" charset="0"/>
              </a:rPr>
              <a:t>Selection of more suitable chart depending on the type of values</a:t>
            </a:r>
          </a:p>
          <a:p>
            <a:r>
              <a:rPr lang="en-IN" dirty="0">
                <a:latin typeface="Calisto MT" panose="02040603050505030304" pitchFamily="18" charset="0"/>
              </a:rPr>
              <a:t>Modifications of chart</a:t>
            </a:r>
          </a:p>
          <a:p>
            <a:r>
              <a:rPr lang="en-IN" dirty="0">
                <a:latin typeface="Calisto MT" panose="02040603050505030304" pitchFamily="18" charset="0"/>
              </a:rPr>
              <a:t>Creation and modification of Pivot Tables</a:t>
            </a:r>
          </a:p>
          <a:p>
            <a:r>
              <a:rPr lang="en-IN" dirty="0">
                <a:latin typeface="Calisto MT" panose="02040603050505030304" pitchFamily="18" charset="0"/>
              </a:rPr>
              <a:t>Measures creation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402D1-658C-BDDC-FC32-465765CE8EA5}"/>
              </a:ext>
            </a:extLst>
          </p:cNvPr>
          <p:cNvSpPr/>
          <p:nvPr/>
        </p:nvSpPr>
        <p:spPr>
          <a:xfrm>
            <a:off x="162674" y="4366517"/>
            <a:ext cx="5455577" cy="1253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did I learn from the Project</a:t>
            </a:r>
          </a:p>
        </p:txBody>
      </p:sp>
    </p:spTree>
    <p:extLst>
      <p:ext uri="{BB962C8B-B14F-4D97-AF65-F5344CB8AC3E}">
        <p14:creationId xmlns:p14="http://schemas.microsoft.com/office/powerpoint/2010/main" val="3857859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304A1-87DF-3216-2A07-573298A75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965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993BE-B540-C313-CCDC-D2FBDA9F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IN" sz="2000" dirty="0">
                <a:latin typeface="Calisto MT" panose="02040603050505030304" pitchFamily="18" charset="0"/>
              </a:rPr>
            </a:b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BBD34B-91C2-4A3A-4792-9159FAA3D6BB}"/>
              </a:ext>
            </a:extLst>
          </p:cNvPr>
          <p:cNvSpPr/>
          <p:nvPr/>
        </p:nvSpPr>
        <p:spPr>
          <a:xfrm>
            <a:off x="409903" y="849860"/>
            <a:ext cx="8902262" cy="1681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800" dirty="0">
                <a:solidFill>
                  <a:schemeClr val="tx1"/>
                </a:solidFill>
                <a:latin typeface="Calisto MT" panose="0204060305050503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4445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133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Calisto MT</vt:lpstr>
      <vt:lpstr>Times New Roman</vt:lpstr>
      <vt:lpstr>Wingdings</vt:lpstr>
      <vt:lpstr>Office Theme</vt:lpstr>
      <vt:lpstr>FINANCE DATA ANALYSIS</vt:lpstr>
      <vt:lpstr>The main objective of this project is to analyze finance data to have a high-level observation on Savings, Incomes and Expenses which can help in better performance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main objective of this project is to analyze finance data to have a high-level observation of Savings, Incomes and Expenses which can help in better performance</dc:title>
  <dc:creator>Tiasa Sarkar</dc:creator>
  <cp:lastModifiedBy>Tiasa Sarkar</cp:lastModifiedBy>
  <cp:revision>6</cp:revision>
  <dcterms:created xsi:type="dcterms:W3CDTF">2024-05-16T06:15:19Z</dcterms:created>
  <dcterms:modified xsi:type="dcterms:W3CDTF">2024-05-16T09:36:06Z</dcterms:modified>
</cp:coreProperties>
</file>