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5"/>
  </p:notesMasterIdLst>
  <p:handoutMasterIdLst>
    <p:handoutMasterId r:id="rId16"/>
  </p:handoutMasterIdLst>
  <p:sldIdLst>
    <p:sldId id="2430" r:id="rId5"/>
    <p:sldId id="2432" r:id="rId6"/>
    <p:sldId id="2433" r:id="rId7"/>
    <p:sldId id="2434" r:id="rId8"/>
    <p:sldId id="2422" r:id="rId9"/>
    <p:sldId id="2429" r:id="rId10"/>
    <p:sldId id="2424" r:id="rId11"/>
    <p:sldId id="2425" r:id="rId12"/>
    <p:sldId id="2426" r:id="rId13"/>
    <p:sldId id="24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E9E9E9"/>
    <a:srgbClr val="59C3E9"/>
    <a:srgbClr val="326CE5"/>
    <a:srgbClr val="339933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6952" autoAdjust="0"/>
  </p:normalViewPr>
  <p:slideViewPr>
    <p:cSldViewPr snapToGrid="0">
      <p:cViewPr>
        <p:scale>
          <a:sx n="125" d="100"/>
          <a:sy n="125" d="100"/>
        </p:scale>
        <p:origin x="42" y="61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4.svg"/><Relationship Id="rId2" Type="http://schemas.openxmlformats.org/officeDocument/2006/relationships/image" Target="../media/image2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8.sv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38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2.svg"/><Relationship Id="rId18" Type="http://schemas.openxmlformats.org/officeDocument/2006/relationships/image" Target="../media/image35.png"/><Relationship Id="rId3" Type="http://schemas.openxmlformats.org/officeDocument/2006/relationships/image" Target="../media/image26.svg"/><Relationship Id="rId21" Type="http://schemas.openxmlformats.org/officeDocument/2006/relationships/image" Target="../media/image40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17" Type="http://schemas.openxmlformats.org/officeDocument/2006/relationships/image" Target="../media/image30.sv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3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 dirty="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data-</a:t>
            </a:r>
            <a:r>
              <a:rPr lang="en-GB" sz="1600" dirty="0" err="1"/>
              <a:t>api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data-</a:t>
            </a:r>
            <a:r>
              <a:rPr lang="en-GB" sz="1600" dirty="0" err="1"/>
              <a:t>api</a:t>
            </a:r>
            <a:r>
              <a:rPr lang="en-GB" sz="1600" dirty="0"/>
              <a:t>-</a:t>
            </a:r>
            <a:r>
              <a:rPr lang="en-GB" sz="1600" i="1" dirty="0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</a:t>
            </a:r>
          </a:p>
          <a:p>
            <a:r>
              <a:rPr lang="en-GB" sz="1200" dirty="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267" y="5279550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0024851" y="5602359"/>
            <a:ext cx="268416" cy="1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05" y="3485983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95368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10076442" y="3419368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06565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0076442" y="3809983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672" y="2634030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4301672" y="2994030"/>
            <a:ext cx="843922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214049" y="2994030"/>
            <a:ext cx="36762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080986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47900" y="3314228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ingress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25921" y="595533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46756" y="303458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301668" y="415065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52488" y="3686872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8898830" y="3881783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10179717" y="374201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43457" y="3365817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9951763" y="5025034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</a:t>
            </a:r>
          </a:p>
          <a:p>
            <a:r>
              <a:rPr lang="en-GB" sz="1200" dirty="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243365" y="5952933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211" y="1769240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67" y="1774053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0026848" y="2093240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65780" y="253275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269115" y="1486391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8869077" y="178112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10357911" y="244767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14147" y="1470491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554565"/>
            <a:ext cx="633331" cy="7237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822466" y="4613473"/>
            <a:ext cx="2123801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 dirty="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4713" y="5030403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20C18-E516-4C6D-B96D-57B9509DE733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804147" y="2992355"/>
            <a:ext cx="582135" cy="81736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83FBC65-C302-48B2-9845-BCE27D2A5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282" y="3495399"/>
            <a:ext cx="647700" cy="6286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329937" y="2449759"/>
            <a:ext cx="95978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90343-5986-46B4-80FA-8046A8F26BFC}"/>
              </a:ext>
            </a:extLst>
          </p:cNvPr>
          <p:cNvSpPr/>
          <p:nvPr/>
        </p:nvSpPr>
        <p:spPr>
          <a:xfrm>
            <a:off x="7204238" y="4092900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serviceName:data-api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093240"/>
            <a:ext cx="575786" cy="899115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9933" y="1778915"/>
            <a:ext cx="647700" cy="628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C2B8A9-2B49-4E57-9734-63013749DB18}"/>
              </a:ext>
            </a:extLst>
          </p:cNvPr>
          <p:cNvSpPr/>
          <p:nvPr/>
        </p:nvSpPr>
        <p:spPr>
          <a:xfrm>
            <a:off x="7207832" y="1321542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>
            <a:off x="8027633" y="2093240"/>
            <a:ext cx="133157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033982" y="3809724"/>
            <a:ext cx="1374823" cy="2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1006990" y="547924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5358" y="5371745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6139285" y="595167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6677571" y="5325432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515585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18AB-D4A5-4C2A-B44A-0F9719A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3072810"/>
            <a:ext cx="11277599" cy="712379"/>
          </a:xfrm>
        </p:spPr>
        <p:txBody>
          <a:bodyPr/>
          <a:lstStyle/>
          <a:p>
            <a:pPr algn="ctr"/>
            <a:r>
              <a:rPr lang="en-GB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0991440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MongoDB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54" y="3336051"/>
            <a:ext cx="927273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376" y="21138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76" y="3340919"/>
            <a:ext cx="927273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52BF-BDAC-4AC8-BA3F-2A2BDD068FC6}"/>
              </a:ext>
            </a:extLst>
          </p:cNvPr>
          <p:cNvSpPr txBox="1"/>
          <p:nvPr/>
        </p:nvSpPr>
        <p:spPr>
          <a:xfrm>
            <a:off x="5460810" y="4214829"/>
            <a:ext cx="16067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7986181" y="2338498"/>
            <a:ext cx="1587711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4D223-71C3-4406-883A-61945DE9683B}"/>
              </a:ext>
            </a:extLst>
          </p:cNvPr>
          <p:cNvGrpSpPr/>
          <p:nvPr/>
        </p:nvGrpSpPr>
        <p:grpSpPr>
          <a:xfrm>
            <a:off x="10266046" y="4986469"/>
            <a:ext cx="927273" cy="1146221"/>
            <a:chOff x="9544848" y="4931625"/>
            <a:chExt cx="927273" cy="11462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DF0108-DC36-4221-AB66-FF015B5B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848" y="4931625"/>
              <a:ext cx="927273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99AB1-93A9-417E-8BC2-7D1ADCBE169B}"/>
                </a:ext>
              </a:extLst>
            </p:cNvPr>
            <p:cNvSpPr txBox="1"/>
            <p:nvPr/>
          </p:nvSpPr>
          <p:spPr>
            <a:xfrm>
              <a:off x="9562047" y="5831625"/>
              <a:ext cx="892873" cy="246221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GB" sz="1600" dirty="0" err="1"/>
                <a:t>mongodb</a:t>
              </a:r>
              <a:endParaRPr lang="en-GB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403272-7ACC-42D3-BA69-689DD6A43FBC}"/>
              </a:ext>
            </a:extLst>
          </p:cNvPr>
          <p:cNvSpPr txBox="1"/>
          <p:nvPr/>
        </p:nvSpPr>
        <p:spPr>
          <a:xfrm>
            <a:off x="5525554" y="3000814"/>
            <a:ext cx="94256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72751" y="18209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46013" y="30138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452827" y="3786051"/>
            <a:ext cx="2929549" cy="4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283245" y="33302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90754" y="4189929"/>
            <a:ext cx="263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orders-mongo-</a:t>
            </a:r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15DA1-C866-43E8-8712-47A2721A24D0}"/>
              </a:ext>
            </a:extLst>
          </p:cNvPr>
          <p:cNvSpPr txBox="1"/>
          <p:nvPr/>
        </p:nvSpPr>
        <p:spPr>
          <a:xfrm>
            <a:off x="9341563" y="5340223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415453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458</Words>
  <Application>Microsoft Office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Calibri</vt:lpstr>
      <vt:lpstr>Cascadia Code</vt:lpstr>
      <vt:lpstr>Consolas</vt:lpstr>
      <vt:lpstr>MV Boli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PowerPoint Presentation</vt:lpstr>
      <vt:lpstr>OLD</vt:lpstr>
      <vt:lpstr>Deploy MongoDB – Architecture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2022-01-24T10:33:05Z</dcterms:modified>
  <cp:category/>
</cp:coreProperties>
</file>