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6"/>
  </p:notesMasterIdLst>
  <p:handoutMasterIdLst>
    <p:handoutMasterId r:id="rId17"/>
  </p:handoutMasterIdLst>
  <p:sldIdLst>
    <p:sldId id="2430" r:id="rId5"/>
    <p:sldId id="2432" r:id="rId6"/>
    <p:sldId id="2433" r:id="rId7"/>
    <p:sldId id="2434" r:id="rId8"/>
    <p:sldId id="2435" r:id="rId9"/>
    <p:sldId id="2436" r:id="rId10"/>
    <p:sldId id="2437" r:id="rId11"/>
    <p:sldId id="2438" r:id="rId12"/>
    <p:sldId id="2439" r:id="rId13"/>
    <p:sldId id="2440" r:id="rId14"/>
    <p:sldId id="24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326CE5"/>
    <a:srgbClr val="00B050"/>
    <a:srgbClr val="E9E9E9"/>
    <a:srgbClr val="59C3E9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6952" autoAdjust="0"/>
  </p:normalViewPr>
  <p:slideViewPr>
    <p:cSldViewPr snapToGrid="0">
      <p:cViewPr varScale="1">
        <p:scale>
          <a:sx n="160" d="100"/>
          <a:sy n="160" d="100"/>
        </p:scale>
        <p:origin x="114" y="126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add 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4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sv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4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sv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2.svg"/><Relationship Id="rId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4.svg"/><Relationship Id="rId5" Type="http://schemas.openxmlformats.org/officeDocument/2006/relationships/image" Target="../media/image22.sv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err="1"/>
              <a:t>mongodb</a:t>
            </a:r>
            <a:r>
              <a:rPr lang="en-GB" sz="1600" i="1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/>
              <a:t>data-</a:t>
            </a:r>
            <a:r>
              <a:rPr lang="en-GB" sz="1600" err="1"/>
              <a:t>api</a:t>
            </a:r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/>
              <a:t>data-</a:t>
            </a:r>
            <a:r>
              <a:rPr lang="en-GB" sz="1600" err="1"/>
              <a:t>api</a:t>
            </a:r>
            <a:r>
              <a:rPr lang="en-GB" sz="1600"/>
              <a:t>-</a:t>
            </a:r>
            <a:r>
              <a:rPr lang="en-GB" sz="1600" i="1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267" y="5279550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0024851" y="5602359"/>
            <a:ext cx="268416" cy="1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805" y="3485983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95368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10076442" y="3419368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06565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0076442" y="3809983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>
            <a:off x="3214049" y="2994030"/>
            <a:ext cx="1931545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85603" y="3314228"/>
            <a:ext cx="950581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</a:t>
            </a:r>
          </a:p>
          <a:p>
            <a:pPr algn="ctr"/>
            <a:r>
              <a:rPr lang="en-GB" sz="1400"/>
              <a:t>VM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325921" y="595533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8846756" y="303458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301668" y="415065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52488" y="3686872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8898830" y="3881783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10179717" y="374201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9951763" y="5025034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9243365" y="5952933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211" y="1769240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67" y="1774053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10026848" y="2093240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8865780" y="253275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269115" y="1486391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8869077" y="178112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10357911" y="244767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14147" y="1470491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691033" y="4554565"/>
            <a:ext cx="633331" cy="72379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822466" y="4613473"/>
            <a:ext cx="2123801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4713" y="5030403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5" y="2379417"/>
            <a:ext cx="2077513" cy="152714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20C18-E516-4C6D-B96D-57B9509DE733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6804147" y="2992355"/>
            <a:ext cx="582135" cy="81736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2897" y="354067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83FBC65-C302-48B2-9845-BCE27D2A55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86282" y="3495399"/>
            <a:ext cx="647700" cy="6286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329937" y="2449759"/>
            <a:ext cx="959782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90343-5986-46B4-80FA-8046A8F26BFC}"/>
              </a:ext>
            </a:extLst>
          </p:cNvPr>
          <p:cNvSpPr/>
          <p:nvPr/>
        </p:nvSpPr>
        <p:spPr>
          <a:xfrm>
            <a:off x="7204238" y="4092900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serviceName:data-api</a:t>
            </a:r>
            <a:endParaRPr lang="en-GB" sz="12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093240"/>
            <a:ext cx="575786" cy="899115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79933" y="1778915"/>
            <a:ext cx="647700" cy="62865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C2B8A9-2B49-4E57-9734-63013749DB18}"/>
              </a:ext>
            </a:extLst>
          </p:cNvPr>
          <p:cNvSpPr/>
          <p:nvPr/>
        </p:nvSpPr>
        <p:spPr>
          <a:xfrm>
            <a:off x="7207832" y="1321542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>
            <a:off x="8027633" y="2093240"/>
            <a:ext cx="133157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8033982" y="3809724"/>
            <a:ext cx="1374823" cy="2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1006990" y="547924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05358" y="5371745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6139285" y="5951671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6677571" y="5325432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F3BAC5-1DC9-D8A5-024E-4B2227E1D8CE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F7002-BFEB-8E78-17A8-F2B8A54323A8}"/>
              </a:ext>
            </a:extLst>
          </p:cNvPr>
          <p:cNvSpPr txBox="1"/>
          <p:nvPr/>
        </p:nvSpPr>
        <p:spPr>
          <a:xfrm>
            <a:off x="5109310" y="330870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</p:spTree>
    <p:extLst>
      <p:ext uri="{BB962C8B-B14F-4D97-AF65-F5344CB8AC3E}">
        <p14:creationId xmlns:p14="http://schemas.microsoft.com/office/powerpoint/2010/main" val="13512294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58E2C0-2D8D-420F-8CF4-ED10E3C7537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AB774-DE09-4698-97C5-971304C23C93}"/>
              </a:ext>
            </a:extLst>
          </p:cNvPr>
          <p:cNvSpPr/>
          <p:nvPr/>
        </p:nvSpPr>
        <p:spPr>
          <a:xfrm>
            <a:off x="5013225" y="1072435"/>
            <a:ext cx="5738858" cy="4785154"/>
          </a:xfrm>
          <a:prstGeom prst="rect">
            <a:avLst/>
          </a:prstGeom>
          <a:noFill/>
          <a:ln w="28575">
            <a:solidFill>
              <a:srgbClr val="326CE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F4D126-B4EF-4F2F-845D-86A3D740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582" y="3114878"/>
            <a:ext cx="720000" cy="72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68B0C0D-8C73-43EA-8B09-E78A4F26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079" y="3114878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123024-32DA-477A-B7C7-3D8D95D788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8418" y="2541106"/>
            <a:ext cx="592231" cy="592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485A18-EEF1-4B8A-A844-39975D131C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887" y="3195232"/>
            <a:ext cx="720908" cy="5767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68F96-5CE4-4063-B240-7DE23BF4D6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845582" y="3474878"/>
            <a:ext cx="556410" cy="108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FA9B9-BA63-43D7-9B7A-B4213F8105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575079" y="3474878"/>
            <a:ext cx="55050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D25ED-EB81-46DE-8C25-B0A60666E748}"/>
              </a:ext>
            </a:extLst>
          </p:cNvPr>
          <p:cNvSpPr txBox="1"/>
          <p:nvPr/>
        </p:nvSpPr>
        <p:spPr>
          <a:xfrm>
            <a:off x="4175527" y="3895748"/>
            <a:ext cx="670055" cy="43088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DCE6E-BF90-4C2F-B7E1-9F345AEBD0C3}"/>
              </a:ext>
            </a:extLst>
          </p:cNvPr>
          <p:cNvSpPr txBox="1"/>
          <p:nvPr/>
        </p:nvSpPr>
        <p:spPr>
          <a:xfrm>
            <a:off x="2876845" y="3895748"/>
            <a:ext cx="676467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Public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27646-E079-4D55-AC28-35E7CB5149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95795" y="3474878"/>
            <a:ext cx="6592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CAD6A-C0B7-46D0-BA4F-9E8C617CC2B5}"/>
              </a:ext>
            </a:extLst>
          </p:cNvPr>
          <p:cNvSpPr/>
          <p:nvPr/>
        </p:nvSpPr>
        <p:spPr>
          <a:xfrm>
            <a:off x="5401992" y="2860265"/>
            <a:ext cx="163420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F1952-70A7-40D0-B207-69F740C8EFBA}"/>
              </a:ext>
            </a:extLst>
          </p:cNvPr>
          <p:cNvSpPr txBox="1"/>
          <p:nvPr/>
        </p:nvSpPr>
        <p:spPr>
          <a:xfrm>
            <a:off x="5401992" y="41521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CB5E607-46BF-40DB-9699-40E36CCAFF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3" y="3087158"/>
            <a:ext cx="968856" cy="75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896111-14F6-42A6-AD94-ED05F0B703CA}"/>
              </a:ext>
            </a:extLst>
          </p:cNvPr>
          <p:cNvSpPr txBox="1"/>
          <p:nvPr/>
        </p:nvSpPr>
        <p:spPr>
          <a:xfrm>
            <a:off x="1339762" y="3895748"/>
            <a:ext cx="113614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Clients / Users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84F219-2148-490B-A552-A4DB51CB8D67}"/>
              </a:ext>
            </a:extLst>
          </p:cNvPr>
          <p:cNvSpPr/>
          <p:nvPr/>
        </p:nvSpPr>
        <p:spPr>
          <a:xfrm>
            <a:off x="9114226" y="133626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6440A1F-D666-4D0F-BC15-0640F62CD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1436060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764385-635A-494B-86BD-39A7F52EF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1493341"/>
            <a:ext cx="667637" cy="64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2B6766-F373-4E6A-B0B5-1C0DAFB3B1D1}"/>
              </a:ext>
            </a:extLst>
          </p:cNvPr>
          <p:cNvSpPr txBox="1"/>
          <p:nvPr/>
        </p:nvSpPr>
        <p:spPr>
          <a:xfrm>
            <a:off x="9344807" y="224113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58CF2-5811-40A2-9F0A-B99F95000E82}"/>
              </a:ext>
            </a:extLst>
          </p:cNvPr>
          <p:cNvSpPr/>
          <p:nvPr/>
        </p:nvSpPr>
        <p:spPr>
          <a:xfrm>
            <a:off x="9114226" y="2860270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6EF75C8-8A6D-425D-A578-4737CADDE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2960065"/>
            <a:ext cx="667637" cy="648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FA70421-B742-40E8-853B-6CCB75ED9F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3017346"/>
            <a:ext cx="667637" cy="64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BD438E-5417-4C55-8033-E102B8F5E6A1}"/>
              </a:ext>
            </a:extLst>
          </p:cNvPr>
          <p:cNvSpPr txBox="1"/>
          <p:nvPr/>
        </p:nvSpPr>
        <p:spPr>
          <a:xfrm>
            <a:off x="9344807" y="3765141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1CB61-C861-4951-A9F7-488BD8B6A7FD}"/>
              </a:ext>
            </a:extLst>
          </p:cNvPr>
          <p:cNvSpPr/>
          <p:nvPr/>
        </p:nvSpPr>
        <p:spPr>
          <a:xfrm>
            <a:off x="9114226" y="438427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2913BAB-DD83-46C3-BC77-67498B5D2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4484070"/>
            <a:ext cx="667637" cy="648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E153F04-4604-47CA-BFF6-6480B2CD0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4541351"/>
            <a:ext cx="667637" cy="64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69D6CA-FCE6-4949-B214-9977D0A21DA7}"/>
              </a:ext>
            </a:extLst>
          </p:cNvPr>
          <p:cNvSpPr txBox="1"/>
          <p:nvPr/>
        </p:nvSpPr>
        <p:spPr>
          <a:xfrm>
            <a:off x="9344807" y="528914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5B4140-F65B-400D-91A1-849F41EA40E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36196" y="1961729"/>
            <a:ext cx="2078030" cy="1101468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65620B-715D-4002-97E8-270D37290A6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36196" y="3880799"/>
            <a:ext cx="2078030" cy="1128940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9787E9-1999-4174-B9E0-65C2A0C1FA39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7036196" y="3485729"/>
            <a:ext cx="2078030" cy="5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8C3F-334E-4F9E-A456-5B27984C6CE1}"/>
              </a:ext>
            </a:extLst>
          </p:cNvPr>
          <p:cNvSpPr txBox="1"/>
          <p:nvPr/>
        </p:nvSpPr>
        <p:spPr>
          <a:xfrm>
            <a:off x="6775807" y="190642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/app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82349-1C52-4E4D-A1B8-51DD358663B6}"/>
              </a:ext>
            </a:extLst>
          </p:cNvPr>
          <p:cNvSpPr txBox="1"/>
          <p:nvPr/>
        </p:nvSpPr>
        <p:spPr>
          <a:xfrm>
            <a:off x="6939516" y="4619088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/tokens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74B08-E081-4919-86C8-90BA8665AA39}"/>
              </a:ext>
            </a:extLst>
          </p:cNvPr>
          <p:cNvSpPr txBox="1"/>
          <p:nvPr/>
        </p:nvSpPr>
        <p:spPr>
          <a:xfrm>
            <a:off x="7379801" y="298970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</a:t>
            </a:r>
            <a:r>
              <a:rPr lang="en-GB" sz="1400" b="1" err="1">
                <a:latin typeface="Consolas" panose="020B0609020204030204" pitchFamily="49" charset="0"/>
              </a:rPr>
              <a:t>api</a:t>
            </a:r>
            <a:endParaRPr lang="en-GB" sz="1400" b="1">
              <a:latin typeface="Consolas" panose="020B0609020204030204" pitchFamily="49" charset="0"/>
            </a:endParaRPr>
          </a:p>
          <a:p>
            <a:r>
              <a:rPr lang="en-GB" sz="1400">
                <a:latin typeface="Consolas" panose="020B0609020204030204" pitchFamily="49" charset="0"/>
              </a:rPr>
              <a:t>Target: service2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C037E6-8A00-4C16-869F-9CCDCDD706F2}"/>
              </a:ext>
            </a:extLst>
          </p:cNvPr>
          <p:cNvSpPr txBox="1"/>
          <p:nvPr/>
        </p:nvSpPr>
        <p:spPr>
          <a:xfrm>
            <a:off x="5098440" y="1151599"/>
            <a:ext cx="154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Kubernetes</a:t>
            </a:r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50A5-419B-42D1-A613-F854F8EAF7C8}"/>
              </a:ext>
            </a:extLst>
          </p:cNvPr>
          <p:cNvSpPr txBox="1"/>
          <p:nvPr/>
        </p:nvSpPr>
        <p:spPr>
          <a:xfrm>
            <a:off x="5544503" y="3514980"/>
            <a:ext cx="31258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TLS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A52F0C-74E9-464F-B7A8-18BF6084EFC9}"/>
              </a:ext>
            </a:extLst>
          </p:cNvPr>
          <p:cNvSpPr txBox="1"/>
          <p:nvPr/>
        </p:nvSpPr>
        <p:spPr>
          <a:xfrm>
            <a:off x="2897555" y="2777009"/>
            <a:ext cx="66165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13A1F9F8-2D53-4396-A2AC-C6FAA6881B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95232"/>
            <a:ext cx="442859" cy="44285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D4886-D12F-4D21-9EEB-11AB79EC63CF}"/>
              </a:ext>
            </a:extLst>
          </p:cNvPr>
          <p:cNvSpPr txBox="1"/>
          <p:nvPr/>
        </p:nvSpPr>
        <p:spPr>
          <a:xfrm>
            <a:off x="7937790" y="3814170"/>
            <a:ext cx="53822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DAAB1-F2DC-4B14-872A-33595EF01F3B}"/>
              </a:ext>
            </a:extLst>
          </p:cNvPr>
          <p:cNvSpPr txBox="1"/>
          <p:nvPr/>
        </p:nvSpPr>
        <p:spPr>
          <a:xfrm>
            <a:off x="1566115" y="1182995"/>
            <a:ext cx="2105003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Typical Kubernetes Ingress Scenario</a:t>
            </a:r>
          </a:p>
        </p:txBody>
      </p:sp>
    </p:spTree>
    <p:extLst>
      <p:ext uri="{BB962C8B-B14F-4D97-AF65-F5344CB8AC3E}">
        <p14:creationId xmlns:p14="http://schemas.microsoft.com/office/powerpoint/2010/main" val="16485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data-</a:t>
            </a:r>
            <a:r>
              <a:rPr lang="en-GB" sz="1400" err="1"/>
              <a:t>api</a:t>
            </a:r>
            <a:endParaRPr lang="en-GB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3391254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064354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3751254"/>
            <a:ext cx="2151493" cy="99557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3173959" y="3751254"/>
            <a:ext cx="413340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858857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10500" y="4732460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data-</a:t>
            </a:r>
            <a:r>
              <a:rPr lang="en-GB" sz="1400" err="1"/>
              <a:t>api</a:t>
            </a:r>
            <a:endParaRPr lang="en-GB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3751254"/>
            <a:ext cx="849028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470199" y="5165984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8817" y="481863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5532779" y="1739296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935928" y="2318049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61" idx="3"/>
            <a:endCxn id="48" idx="1"/>
          </p:cNvCxnSpPr>
          <p:nvPr/>
        </p:nvCxnSpPr>
        <p:spPr>
          <a:xfrm flipV="1">
            <a:off x="4307299" y="2582095"/>
            <a:ext cx="2151493" cy="116915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7299" y="2716353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 flipV="1">
            <a:off x="1604931" y="3076353"/>
            <a:ext cx="842368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00965" y="3385499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frontend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9EC02-21BD-4A77-9425-7DCBDE0F65CF}"/>
              </a:ext>
            </a:extLst>
          </p:cNvPr>
          <p:cNvCxnSpPr>
            <a:cxnSpLocks/>
            <a:stCxn id="79" idx="3"/>
            <a:endCxn id="61" idx="1"/>
          </p:cNvCxnSpPr>
          <p:nvPr/>
        </p:nvCxnSpPr>
        <p:spPr>
          <a:xfrm>
            <a:off x="3167299" y="3076353"/>
            <a:ext cx="420000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893592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267" y="5279550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0024851" y="5602359"/>
            <a:ext cx="268416" cy="1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805" y="3485983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95368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10076442" y="3419368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06565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0076442" y="3809983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672" y="2634030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27" idx="1"/>
          </p:cNvCxnSpPr>
          <p:nvPr/>
        </p:nvCxnSpPr>
        <p:spPr>
          <a:xfrm>
            <a:off x="4301672" y="2994030"/>
            <a:ext cx="843922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214049" y="2994030"/>
            <a:ext cx="36762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080986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47900" y="3314228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ingress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325921" y="595533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8846756" y="303458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301668" y="415065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52488" y="3686872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8898830" y="3881783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10179717" y="374201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43457" y="3365817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9951763" y="5025034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9243365" y="5952933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211" y="1769240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67" y="1774053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10026848" y="2093240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8865780" y="253275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269115" y="1486391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8869077" y="178112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10357911" y="244767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14147" y="1470491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691033" y="4554565"/>
            <a:ext cx="633331" cy="72379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822466" y="4613473"/>
            <a:ext cx="2123801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4713" y="5030403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6" y="2379417"/>
            <a:ext cx="2065862" cy="143030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20C18-E516-4C6D-B96D-57B9509DE733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6804147" y="2992355"/>
            <a:ext cx="582135" cy="81736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8610" y="3379349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83FBC65-C302-48B2-9845-BCE27D2A55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282" y="3495399"/>
            <a:ext cx="647700" cy="6286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329937" y="2449759"/>
            <a:ext cx="959782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90343-5986-46B4-80FA-8046A8F26BFC}"/>
              </a:ext>
            </a:extLst>
          </p:cNvPr>
          <p:cNvSpPr/>
          <p:nvPr/>
        </p:nvSpPr>
        <p:spPr>
          <a:xfrm>
            <a:off x="7204238" y="4092900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serviceName:data-api</a:t>
            </a:r>
            <a:endParaRPr lang="en-GB" sz="12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093240"/>
            <a:ext cx="575786" cy="899115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9933" y="1778915"/>
            <a:ext cx="647700" cy="62865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C2B8A9-2B49-4E57-9734-63013749DB18}"/>
              </a:ext>
            </a:extLst>
          </p:cNvPr>
          <p:cNvSpPr/>
          <p:nvPr/>
        </p:nvSpPr>
        <p:spPr>
          <a:xfrm>
            <a:off x="7207832" y="1321542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>
            <a:off x="8027633" y="2093240"/>
            <a:ext cx="133157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8033982" y="3809724"/>
            <a:ext cx="1374823" cy="2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1006990" y="547924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5358" y="5371745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6139285" y="5951671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6677571" y="5325432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5155852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58E2C0-2D8D-420F-8CF4-ED10E3C7537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AB774-DE09-4698-97C5-971304C23C93}"/>
              </a:ext>
            </a:extLst>
          </p:cNvPr>
          <p:cNvSpPr/>
          <p:nvPr/>
        </p:nvSpPr>
        <p:spPr>
          <a:xfrm>
            <a:off x="5013225" y="1072435"/>
            <a:ext cx="5738858" cy="4785154"/>
          </a:xfrm>
          <a:prstGeom prst="rect">
            <a:avLst/>
          </a:prstGeom>
          <a:noFill/>
          <a:ln w="28575">
            <a:solidFill>
              <a:srgbClr val="326CE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F4D126-B4EF-4F2F-845D-86A3D740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582" y="3114878"/>
            <a:ext cx="720000" cy="72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68B0C0D-8C73-43EA-8B09-E78A4F26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079" y="3114878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123024-32DA-477A-B7C7-3D8D95D788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8418" y="2541106"/>
            <a:ext cx="592231" cy="592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485A18-EEF1-4B8A-A844-39975D131C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887" y="3195232"/>
            <a:ext cx="720908" cy="5767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68F96-5CE4-4063-B240-7DE23BF4D6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845582" y="3474878"/>
            <a:ext cx="556410" cy="108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FA9B9-BA63-43D7-9B7A-B4213F8105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575079" y="3474878"/>
            <a:ext cx="55050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D25ED-EB81-46DE-8C25-B0A60666E748}"/>
              </a:ext>
            </a:extLst>
          </p:cNvPr>
          <p:cNvSpPr txBox="1"/>
          <p:nvPr/>
        </p:nvSpPr>
        <p:spPr>
          <a:xfrm>
            <a:off x="4175527" y="3895748"/>
            <a:ext cx="670055" cy="43088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DCE6E-BF90-4C2F-B7E1-9F345AEBD0C3}"/>
              </a:ext>
            </a:extLst>
          </p:cNvPr>
          <p:cNvSpPr txBox="1"/>
          <p:nvPr/>
        </p:nvSpPr>
        <p:spPr>
          <a:xfrm>
            <a:off x="2876845" y="3895748"/>
            <a:ext cx="676467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Public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27646-E079-4D55-AC28-35E7CB5149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95795" y="3474878"/>
            <a:ext cx="6592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CAD6A-C0B7-46D0-BA4F-9E8C617CC2B5}"/>
              </a:ext>
            </a:extLst>
          </p:cNvPr>
          <p:cNvSpPr/>
          <p:nvPr/>
        </p:nvSpPr>
        <p:spPr>
          <a:xfrm>
            <a:off x="5401992" y="2860265"/>
            <a:ext cx="163420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F1952-70A7-40D0-B207-69F740C8EFBA}"/>
              </a:ext>
            </a:extLst>
          </p:cNvPr>
          <p:cNvSpPr txBox="1"/>
          <p:nvPr/>
        </p:nvSpPr>
        <p:spPr>
          <a:xfrm>
            <a:off x="5401992" y="41521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CB5E607-46BF-40DB-9699-40E36CCAFF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3" y="3087158"/>
            <a:ext cx="968856" cy="75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896111-14F6-42A6-AD94-ED05F0B703CA}"/>
              </a:ext>
            </a:extLst>
          </p:cNvPr>
          <p:cNvSpPr txBox="1"/>
          <p:nvPr/>
        </p:nvSpPr>
        <p:spPr>
          <a:xfrm>
            <a:off x="1339762" y="3895748"/>
            <a:ext cx="113614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Clients / Users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84F219-2148-490B-A552-A4DB51CB8D67}"/>
              </a:ext>
            </a:extLst>
          </p:cNvPr>
          <p:cNvSpPr/>
          <p:nvPr/>
        </p:nvSpPr>
        <p:spPr>
          <a:xfrm>
            <a:off x="9114226" y="133626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6440A1F-D666-4D0F-BC15-0640F62CD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1436060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764385-635A-494B-86BD-39A7F52EF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1493341"/>
            <a:ext cx="667637" cy="64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2B6766-F373-4E6A-B0B5-1C0DAFB3B1D1}"/>
              </a:ext>
            </a:extLst>
          </p:cNvPr>
          <p:cNvSpPr txBox="1"/>
          <p:nvPr/>
        </p:nvSpPr>
        <p:spPr>
          <a:xfrm>
            <a:off x="9344807" y="224113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58CF2-5811-40A2-9F0A-B99F95000E82}"/>
              </a:ext>
            </a:extLst>
          </p:cNvPr>
          <p:cNvSpPr/>
          <p:nvPr/>
        </p:nvSpPr>
        <p:spPr>
          <a:xfrm>
            <a:off x="9114226" y="2860270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6EF75C8-8A6D-425D-A578-4737CADDE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2960065"/>
            <a:ext cx="667637" cy="648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FA70421-B742-40E8-853B-6CCB75ED9F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3017346"/>
            <a:ext cx="667637" cy="64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BD438E-5417-4C55-8033-E102B8F5E6A1}"/>
              </a:ext>
            </a:extLst>
          </p:cNvPr>
          <p:cNvSpPr txBox="1"/>
          <p:nvPr/>
        </p:nvSpPr>
        <p:spPr>
          <a:xfrm>
            <a:off x="9344807" y="3765141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1CB61-C861-4951-A9F7-488BD8B6A7FD}"/>
              </a:ext>
            </a:extLst>
          </p:cNvPr>
          <p:cNvSpPr/>
          <p:nvPr/>
        </p:nvSpPr>
        <p:spPr>
          <a:xfrm>
            <a:off x="9114226" y="438427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2913BAB-DD83-46C3-BC77-67498B5D2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4484070"/>
            <a:ext cx="667637" cy="648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E153F04-4604-47CA-BFF6-6480B2CD0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4541351"/>
            <a:ext cx="667637" cy="64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69D6CA-FCE6-4949-B214-9977D0A21DA7}"/>
              </a:ext>
            </a:extLst>
          </p:cNvPr>
          <p:cNvSpPr txBox="1"/>
          <p:nvPr/>
        </p:nvSpPr>
        <p:spPr>
          <a:xfrm>
            <a:off x="9344807" y="528914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5B4140-F65B-400D-91A1-849F41EA40E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36196" y="1961729"/>
            <a:ext cx="2078030" cy="1101468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65620B-715D-4002-97E8-270D37290A6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36196" y="3880799"/>
            <a:ext cx="2078030" cy="1128940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9787E9-1999-4174-B9E0-65C2A0C1FA39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7036196" y="3485729"/>
            <a:ext cx="2078030" cy="5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8C3F-334E-4F9E-A456-5B27984C6CE1}"/>
              </a:ext>
            </a:extLst>
          </p:cNvPr>
          <p:cNvSpPr txBox="1"/>
          <p:nvPr/>
        </p:nvSpPr>
        <p:spPr>
          <a:xfrm>
            <a:off x="6775807" y="190642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/app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82349-1C52-4E4D-A1B8-51DD358663B6}"/>
              </a:ext>
            </a:extLst>
          </p:cNvPr>
          <p:cNvSpPr txBox="1"/>
          <p:nvPr/>
        </p:nvSpPr>
        <p:spPr>
          <a:xfrm>
            <a:off x="6939516" y="4619088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/tokens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74B08-E081-4919-86C8-90BA8665AA39}"/>
              </a:ext>
            </a:extLst>
          </p:cNvPr>
          <p:cNvSpPr txBox="1"/>
          <p:nvPr/>
        </p:nvSpPr>
        <p:spPr>
          <a:xfrm>
            <a:off x="7379801" y="298970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</a:t>
            </a:r>
            <a:r>
              <a:rPr lang="en-GB" sz="1400" b="1" err="1">
                <a:latin typeface="Consolas" panose="020B0609020204030204" pitchFamily="49" charset="0"/>
              </a:rPr>
              <a:t>api</a:t>
            </a:r>
            <a:endParaRPr lang="en-GB" sz="1400" b="1">
              <a:latin typeface="Consolas" panose="020B0609020204030204" pitchFamily="49" charset="0"/>
            </a:endParaRPr>
          </a:p>
          <a:p>
            <a:r>
              <a:rPr lang="en-GB" sz="1400">
                <a:latin typeface="Consolas" panose="020B0609020204030204" pitchFamily="49" charset="0"/>
              </a:rPr>
              <a:t>Target: service2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C037E6-8A00-4C16-869F-9CCDCDD706F2}"/>
              </a:ext>
            </a:extLst>
          </p:cNvPr>
          <p:cNvSpPr txBox="1"/>
          <p:nvPr/>
        </p:nvSpPr>
        <p:spPr>
          <a:xfrm>
            <a:off x="5098440" y="1151599"/>
            <a:ext cx="154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Kubernetes</a:t>
            </a:r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50A5-419B-42D1-A613-F854F8EAF7C8}"/>
              </a:ext>
            </a:extLst>
          </p:cNvPr>
          <p:cNvSpPr txBox="1"/>
          <p:nvPr/>
        </p:nvSpPr>
        <p:spPr>
          <a:xfrm>
            <a:off x="5544503" y="3514980"/>
            <a:ext cx="31258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TLS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A52F0C-74E9-464F-B7A8-18BF6084EFC9}"/>
              </a:ext>
            </a:extLst>
          </p:cNvPr>
          <p:cNvSpPr txBox="1"/>
          <p:nvPr/>
        </p:nvSpPr>
        <p:spPr>
          <a:xfrm>
            <a:off x="2897555" y="2777009"/>
            <a:ext cx="66165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13A1F9F8-2D53-4396-A2AC-C6FAA6881B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95232"/>
            <a:ext cx="442859" cy="44285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D4886-D12F-4D21-9EEB-11AB79EC63CF}"/>
              </a:ext>
            </a:extLst>
          </p:cNvPr>
          <p:cNvSpPr txBox="1"/>
          <p:nvPr/>
        </p:nvSpPr>
        <p:spPr>
          <a:xfrm>
            <a:off x="7937790" y="3814170"/>
            <a:ext cx="53822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DAAB1-F2DC-4B14-872A-33595EF01F3B}"/>
              </a:ext>
            </a:extLst>
          </p:cNvPr>
          <p:cNvSpPr txBox="1"/>
          <p:nvPr/>
        </p:nvSpPr>
        <p:spPr>
          <a:xfrm>
            <a:off x="1566115" y="1182995"/>
            <a:ext cx="2105003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Typical Kubernetes Ingress Scenario</a:t>
            </a:r>
          </a:p>
        </p:txBody>
      </p:sp>
    </p:spTree>
    <p:extLst>
      <p:ext uri="{BB962C8B-B14F-4D97-AF65-F5344CB8AC3E}">
        <p14:creationId xmlns:p14="http://schemas.microsoft.com/office/powerpoint/2010/main" val="320318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6C043F-F702-9BBF-24F1-CB769C70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Bare metal with K3s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85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err="1"/>
              <a:t>mongodb</a:t>
            </a:r>
            <a:r>
              <a:rPr lang="en-GB" sz="1600" i="1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/>
              <a:t>data-</a:t>
            </a:r>
            <a:r>
              <a:rPr lang="en-GB" sz="1600" err="1"/>
              <a:t>api</a:t>
            </a:r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/>
              <a:t>data-</a:t>
            </a:r>
            <a:r>
              <a:rPr lang="en-GB" sz="1600" err="1"/>
              <a:t>api</a:t>
            </a:r>
            <a:r>
              <a:rPr lang="en-GB" sz="1600"/>
              <a:t>-</a:t>
            </a:r>
            <a:r>
              <a:rPr lang="en-GB" sz="1600" i="1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C09C2-20F9-2A36-D3AE-BBBF17DF22D2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7226614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3" idx="3"/>
            <a:endCxn id="39" idx="1"/>
          </p:cNvCxnSpPr>
          <p:nvPr/>
        </p:nvCxnSpPr>
        <p:spPr>
          <a:xfrm>
            <a:off x="3173959" y="5040438"/>
            <a:ext cx="328207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VM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46978" y="437042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115444" y="5407427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nodePort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715832" y="511817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F30530-D8BF-C9B2-74D6-8B3AE9E6F511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1451789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79" idx="3"/>
            <a:endCxn id="39" idx="1"/>
          </p:cNvCxnSpPr>
          <p:nvPr/>
        </p:nvCxnSpPr>
        <p:spPr>
          <a:xfrm>
            <a:off x="3210306" y="3754287"/>
            <a:ext cx="3248486" cy="9925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951099" y="5165984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(NodePort)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687525" y="4788457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6013679" y="1739296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(NodePort)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715961" y="2312078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79" idx="3"/>
            <a:endCxn id="48" idx="1"/>
          </p:cNvCxnSpPr>
          <p:nvPr/>
        </p:nvCxnSpPr>
        <p:spPr>
          <a:xfrm flipV="1">
            <a:off x="3210306" y="2582095"/>
            <a:ext cx="3248486" cy="117219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0306" y="339428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>
            <a:off x="1604931" y="3751254"/>
            <a:ext cx="885375" cy="3033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48796" y="4070904"/>
            <a:ext cx="1025987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</a:t>
            </a:r>
          </a:p>
          <a:p>
            <a:pPr algn="ctr"/>
            <a:r>
              <a:rPr lang="en-GB" sz="1400"/>
              <a:t>VM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EF85E2-B20D-EC4C-D3C0-6612F09E6981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1622692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473</Words>
  <Application>Microsoft Office PowerPoint</Application>
  <PresentationFormat>Widescreen</PresentationFormat>
  <Paragraphs>228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Calibri</vt:lpstr>
      <vt:lpstr>Cascadia Code</vt:lpstr>
      <vt:lpstr>Consolas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PowerPoint Presentation</vt:lpstr>
      <vt:lpstr>PowerPoint Presentation</vt:lpstr>
      <vt:lpstr>PowerPoint Presentation</vt:lpstr>
      <vt:lpstr>Bare metal with K3s</vt:lpstr>
      <vt:lpstr>Deploying The App Part 1 – Target State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2022-08-19T15:35:09Z</dcterms:modified>
  <cp:category/>
</cp:coreProperties>
</file>