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2.xml" ContentType="application/vnd.openxmlformats-officedocument.theme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theme/theme3.xml" ContentType="application/vnd.openxmlformats-officedocument.theme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4373" r:id="rId1"/>
    <p:sldMasterId id="2147484432" r:id="rId2"/>
    <p:sldMasterId id="2147484477" r:id="rId3"/>
    <p:sldMasterId id="2147484538" r:id="rId4"/>
  </p:sldMasterIdLst>
  <p:notesMasterIdLst>
    <p:notesMasterId r:id="rId13"/>
  </p:notesMasterIdLst>
  <p:handoutMasterIdLst>
    <p:handoutMasterId r:id="rId14"/>
  </p:handoutMasterIdLst>
  <p:sldIdLst>
    <p:sldId id="2430" r:id="rId5"/>
    <p:sldId id="2432" r:id="rId6"/>
    <p:sldId id="2422" r:id="rId7"/>
    <p:sldId id="2429" r:id="rId8"/>
    <p:sldId id="2424" r:id="rId9"/>
    <p:sldId id="2425" r:id="rId10"/>
    <p:sldId id="2426" r:id="rId11"/>
    <p:sldId id="242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9" orient="horz">
          <p15:clr>
            <a:srgbClr val="A4A3A4"/>
          </p15:clr>
        </p15:guide>
        <p15:guide id="20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B050"/>
    <a:srgbClr val="E9E9E9"/>
    <a:srgbClr val="59C3E9"/>
    <a:srgbClr val="326CE5"/>
    <a:srgbClr val="339933"/>
    <a:srgbClr val="00CC66"/>
    <a:srgbClr val="FF9900"/>
    <a:srgbClr val="92D050"/>
    <a:srgbClr val="06D1EC"/>
    <a:srgbClr val="0D12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156AA4-7D5D-460D-BF33-3A9F5C231B1F}" v="40" dt="2019-10-08T09:46:13.34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06" autoAdjust="0"/>
    <p:restoredTop sz="96952" autoAdjust="0"/>
  </p:normalViewPr>
  <p:slideViewPr>
    <p:cSldViewPr snapToGrid="0">
      <p:cViewPr varScale="1">
        <p:scale>
          <a:sx n="93" d="100"/>
          <a:sy n="93" d="100"/>
        </p:scale>
        <p:origin x="66" y="240"/>
      </p:cViewPr>
      <p:guideLst>
        <p:guide orient="horz"/>
        <p:guide pos="3840"/>
      </p:guideLst>
    </p:cSldViewPr>
  </p:slideViewPr>
  <p:outlineViewPr>
    <p:cViewPr>
      <p:scale>
        <a:sx n="33" d="100"/>
        <a:sy n="33" d="100"/>
      </p:scale>
      <p:origin x="0" y="-822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38" d="100"/>
        <a:sy n="38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4548" y="142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F5DDD7-29E8-4F85-A117-E0D0E07135BD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458E4C-A571-4498-B61D-3EBCC782E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34B426-DD78-45C6-AC2B-6AECC245F0A6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493308-1CCD-4083-9427-1DD59259F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3.png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4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6" hidden="1"/>
          <p:cNvSpPr txBox="1">
            <a:spLocks/>
          </p:cNvSpPr>
          <p:nvPr userDrawn="1"/>
        </p:nvSpPr>
        <p:spPr>
          <a:xfrm>
            <a:off x="10529456" y="6553200"/>
            <a:ext cx="1663691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>
                <a:solidFill>
                  <a:srgbClr val="666666"/>
                </a:solidFill>
              </a:rPr>
              <a:t>MICROSOFT CONFIDENTIAL</a:t>
            </a:r>
          </a:p>
        </p:txBody>
      </p:sp>
      <p:sp>
        <p:nvSpPr>
          <p:cNvPr id="12" name="Title Placeholder 2">
            <a:extLst>
              <a:ext uri="{FF2B5EF4-FFF2-40B4-BE49-F238E27FC236}">
                <a16:creationId xmlns:a16="http://schemas.microsoft.com/office/drawing/2014/main" id="{E901D344-ED89-49CF-99A7-86594AEA4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59436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sz="4400" b="1" i="0">
                <a:solidFill>
                  <a:schemeClr val="tx1"/>
                </a:solidFill>
                <a:latin typeface="Segoe Semibold" charset="0"/>
                <a:ea typeface="Segoe Semibold" charset="0"/>
                <a:cs typeface="Segoe Semibold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BA99162F-3F7B-2242-A1B2-486A63B6C5DF}"/>
              </a:ext>
            </a:extLst>
          </p:cNvPr>
          <p:cNvSpPr>
            <a:spLocks noGrp="1"/>
          </p:cNvSpPr>
          <p:nvPr>
            <p:ph type="subTitle" idx="27"/>
          </p:nvPr>
        </p:nvSpPr>
        <p:spPr>
          <a:xfrm>
            <a:off x="457200" y="1051560"/>
            <a:ext cx="11277600" cy="685800"/>
          </a:xfrm>
        </p:spPr>
        <p:txBody>
          <a:bodyPr/>
          <a:lstStyle>
            <a:lvl1pPr marL="0" indent="0" algn="l">
              <a:buNone/>
              <a:defRPr sz="2400" b="0" i="0" spc="-60" baseline="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FF4F531-1753-1544-8A42-F788362A04E3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68F2A2D2-DE9B-4819-9052-7451D1D54C8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7200" y="1866900"/>
            <a:ext cx="11277599" cy="4514047"/>
          </a:xfrm>
          <a:prstGeom prst="rect">
            <a:avLst/>
          </a:prstGeom>
        </p:spPr>
        <p:txBody>
          <a:bodyPr vert="horz" wrap="square" lIns="0" tIns="0" rIns="18288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674124818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6" hidden="1"/>
          <p:cNvSpPr txBox="1">
            <a:spLocks/>
          </p:cNvSpPr>
          <p:nvPr userDrawn="1"/>
        </p:nvSpPr>
        <p:spPr>
          <a:xfrm>
            <a:off x="10529456" y="6553200"/>
            <a:ext cx="1663691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>
                <a:solidFill>
                  <a:srgbClr val="666666"/>
                </a:solidFill>
              </a:rPr>
              <a:t>MICROSOFT CONFIDENTIAL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idx="1" hasCustomPrompt="1"/>
          </p:nvPr>
        </p:nvSpPr>
        <p:spPr>
          <a:xfrm>
            <a:off x="457200" y="457200"/>
            <a:ext cx="11277599" cy="5638800"/>
          </a:xfrm>
          <a:prstGeom prst="rect">
            <a:avLst/>
          </a:prstGeom>
        </p:spPr>
        <p:txBody>
          <a:bodyPr vert="horz" lIns="0" tIns="0" rIns="0" bIns="91440" rtlCol="0" anchor="ctr" anchorCtr="0">
            <a:normAutofit/>
          </a:bodyPr>
          <a:lstStyle>
            <a:lvl1pPr>
              <a:lnSpc>
                <a:spcPct val="110000"/>
              </a:lnSpc>
              <a:spcAft>
                <a:spcPts val="1200"/>
              </a:spcAft>
              <a:defRPr sz="4400" b="1" i="0">
                <a:solidFill>
                  <a:schemeClr val="tx1"/>
                </a:solidFill>
                <a:latin typeface="Segoe Pro Semibold" charset="0"/>
                <a:ea typeface="Segoe Pro Semibold" charset="0"/>
                <a:cs typeface="Segoe Pro Semibold" charset="0"/>
              </a:defRPr>
            </a:lvl1pPr>
            <a:lvl2pPr>
              <a:lnSpc>
                <a:spcPct val="110000"/>
              </a:lnSpc>
              <a:defRPr sz="2400" b="0" i="0">
                <a:solidFill>
                  <a:schemeClr val="tx1"/>
                </a:solidFill>
                <a:latin typeface="Segoe Pro" charset="0"/>
                <a:ea typeface="Segoe Pro" charset="0"/>
                <a:cs typeface="Segoe Pro" charset="0"/>
              </a:defRPr>
            </a:lvl2pPr>
            <a:lvl3pPr>
              <a:lnSpc>
                <a:spcPct val="110000"/>
              </a:lnSpc>
              <a:defRPr sz="2000" b="0" i="0">
                <a:solidFill>
                  <a:schemeClr val="tx1"/>
                </a:solidFill>
                <a:latin typeface="Segoe Pro" charset="0"/>
                <a:ea typeface="Segoe Pro" charset="0"/>
                <a:cs typeface="Segoe Pro" charset="0"/>
              </a:defRPr>
            </a:lvl3pPr>
            <a:lvl4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4pPr>
          </a:lstStyle>
          <a:p>
            <a:pPr lvl="0"/>
            <a:r>
              <a:rPr lang="en-US" dirty="0"/>
              <a:t>Click to edit Subhead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FF4F531-1753-1544-8A42-F788362A04E3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810715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28" y="2081060"/>
            <a:ext cx="11655840" cy="2692769"/>
          </a:xfrm>
        </p:spPr>
        <p:txBody>
          <a:bodyPr/>
          <a:lstStyle>
            <a:lvl1pPr>
              <a:defRPr sz="8627">
                <a:gradFill>
                  <a:gsLst>
                    <a:gs pos="0">
                      <a:schemeClr val="tx1"/>
                    </a:gs>
                    <a:gs pos="11194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715102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3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28" y="291070"/>
            <a:ext cx="11655840" cy="1793104"/>
          </a:xfrm>
        </p:spPr>
        <p:txBody>
          <a:bodyPr/>
          <a:lstStyle>
            <a:lvl1pPr>
              <a:defRPr sz="5294">
                <a:gradFill>
                  <a:gsLst>
                    <a:gs pos="885">
                      <a:schemeClr val="tx1"/>
                    </a:gs>
                    <a:gs pos="11194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338027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8928" y="2087885"/>
            <a:ext cx="11655840" cy="899665"/>
          </a:xfrm>
        </p:spPr>
        <p:txBody>
          <a:bodyPr/>
          <a:lstStyle>
            <a:lvl1pPr>
              <a:defRPr sz="5882"/>
            </a:lvl1pPr>
          </a:lstStyle>
          <a:p>
            <a:r>
              <a:rPr lang="en-US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678861234"/>
      </p:ext>
    </p:extLst>
  </p:cSld>
  <p:clrMapOvr>
    <a:masterClrMapping/>
  </p:clrMapOvr>
  <p:transition>
    <p:fade/>
  </p:transition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7"/>
            <a:ext cx="11655078" cy="2263268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  <a:lvl2pPr marL="224054" indent="0">
              <a:buNone/>
              <a:defRPr/>
            </a:lvl2pPr>
            <a:lvl3pPr marL="448107" indent="0">
              <a:buNone/>
              <a:defRPr/>
            </a:lvl3pPr>
            <a:lvl4pPr marL="672161" indent="0">
              <a:buNone/>
              <a:defRPr/>
            </a:lvl4pPr>
            <a:lvl5pPr marL="896214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11985454"/>
      </p:ext>
    </p:extLst>
  </p:cSld>
  <p:clrMapOvr>
    <a:masterClrMapping/>
  </p:clrMapOvr>
  <p:transition>
    <p:fade/>
  </p:transition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303" y="1187644"/>
            <a:ext cx="11655078" cy="21879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20834"/>
      </p:ext>
    </p:extLst>
  </p:cSld>
  <p:clrMapOvr>
    <a:masterClrMapping/>
  </p:clrMapOvr>
  <p:transition>
    <p:fade/>
  </p:transition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quare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686648"/>
            <a:ext cx="4795873" cy="1484704"/>
          </a:xfrm>
        </p:spPr>
        <p:txBody>
          <a:bodyPr wrap="square" anchor="ctr">
            <a:spAutoFit/>
          </a:bodyPr>
          <a:lstStyle>
            <a:lvl1pPr>
              <a:defRPr sz="4705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Square photo layout</a:t>
            </a:r>
          </a:p>
        </p:txBody>
      </p:sp>
      <p:sp>
        <p:nvSpPr>
          <p:cNvPr id="6" name="Picture Placeholder 4"/>
          <p:cNvSpPr>
            <a:spLocks noGrp="1" noChangeAspect="1"/>
          </p:cNvSpPr>
          <p:nvPr>
            <p:ph type="pic" sz="quarter" idx="10"/>
          </p:nvPr>
        </p:nvSpPr>
        <p:spPr bwMode="ltGray">
          <a:xfrm>
            <a:off x="5334350" y="1901"/>
            <a:ext cx="6857650" cy="68561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60928146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F4D8D864-CFA6-477D-A4B4-FED8B0945667}"/>
              </a:ext>
            </a:extLst>
          </p:cNvPr>
          <p:cNvSpPr>
            <a:spLocks noGrp="1"/>
          </p:cNvSpPr>
          <p:nvPr>
            <p:ph idx="33" hasCustomPrompt="1"/>
          </p:nvPr>
        </p:nvSpPr>
        <p:spPr>
          <a:xfrm>
            <a:off x="6103952" y="3276600"/>
            <a:ext cx="5622897" cy="2819400"/>
          </a:xfrm>
          <a:prstGeom prst="rect">
            <a:avLst/>
          </a:prstGeom>
        </p:spPr>
        <p:txBody>
          <a:bodyPr vert="horz" wrap="square" lIns="0" tIns="0" rIns="18288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Footer Placeholder 6" hidden="1"/>
          <p:cNvSpPr txBox="1">
            <a:spLocks/>
          </p:cNvSpPr>
          <p:nvPr userDrawn="1"/>
        </p:nvSpPr>
        <p:spPr>
          <a:xfrm>
            <a:off x="10529456" y="6553200"/>
            <a:ext cx="1663691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>
                <a:solidFill>
                  <a:srgbClr val="666666"/>
                </a:solidFill>
              </a:rPr>
              <a:t>MICROSOFT CONFIDENTIAL</a:t>
            </a:r>
          </a:p>
        </p:txBody>
      </p:sp>
      <p:sp>
        <p:nvSpPr>
          <p:cNvPr id="12" name="Title Placeholder 2">
            <a:extLst>
              <a:ext uri="{FF2B5EF4-FFF2-40B4-BE49-F238E27FC236}">
                <a16:creationId xmlns:a16="http://schemas.microsoft.com/office/drawing/2014/main" id="{E901D344-ED89-49CF-99A7-86594AEA4B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457200"/>
            <a:ext cx="11277599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sz="4400" b="1" i="0">
                <a:solidFill>
                  <a:schemeClr val="tx1"/>
                </a:solidFill>
                <a:latin typeface="Segoe Semibold" charset="0"/>
                <a:ea typeface="Segoe Semibold" charset="0"/>
                <a:cs typeface="Segoe Semibold" charset="0"/>
              </a:defRPr>
            </a:lvl1pPr>
          </a:lstStyle>
          <a:p>
            <a:r>
              <a:rPr lang="en-US" dirty="0"/>
              <a:t>About me…</a:t>
            </a:r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C1627637-B5D0-ED45-8DF8-0E533AAA00D8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10325099" y="1181100"/>
            <a:ext cx="1409700" cy="1409700"/>
          </a:xfrm>
          <a:prstGeom prst="ellipse">
            <a:avLst/>
          </a:prstGeom>
        </p:spPr>
        <p:txBody>
          <a:bodyPr wrap="none" anchor="ctr" anchorCtr="0"/>
          <a:lstStyle>
            <a:lvl1pPr algn="ctr">
              <a:defRPr sz="1400" b="0">
                <a:solidFill>
                  <a:srgbClr val="B4009E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852D16FD-C54E-954A-88CB-7F7F7287BF2B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096000" y="1181100"/>
            <a:ext cx="4212129" cy="1028700"/>
          </a:xfrm>
          <a:prstGeom prst="rect">
            <a:avLst/>
          </a:prstGeom>
        </p:spPr>
        <p:txBody>
          <a:bodyPr lIns="0" tIns="274320" rIns="182880" anchor="t" anchorCtr="0">
            <a:norm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1600" b="0" i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Twitter: @handle</a:t>
            </a:r>
          </a:p>
          <a:p>
            <a:pPr lvl="0"/>
            <a:r>
              <a:rPr lang="en-US" dirty="0"/>
              <a:t>Email: </a:t>
            </a:r>
            <a:r>
              <a:rPr lang="en-US" dirty="0" err="1"/>
              <a:t>email@Microsoft.com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1CB2BC-111D-F649-A0EE-51B2CD7DCF8C}"/>
              </a:ext>
            </a:extLst>
          </p:cNvPr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245711B6-47A7-4CF6-BE34-3532BF3BA1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133" y="1181100"/>
            <a:ext cx="5622897" cy="4914900"/>
          </a:xfrm>
          <a:prstGeom prst="rect">
            <a:avLst/>
          </a:prstGeom>
        </p:spPr>
        <p:txBody>
          <a:bodyPr vert="horz" wrap="square" lIns="0" tIns="0" rIns="182880" bIns="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6861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 3-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5"/>
          <p:cNvSpPr>
            <a:spLocks noGrp="1"/>
          </p:cNvSpPr>
          <p:nvPr>
            <p:ph type="pic" sz="quarter" idx="27"/>
          </p:nvPr>
        </p:nvSpPr>
        <p:spPr>
          <a:xfrm>
            <a:off x="1524208" y="1505652"/>
            <a:ext cx="1409284" cy="1077020"/>
          </a:xfrm>
        </p:spPr>
        <p:txBody>
          <a:bodyPr anchor="ctr"/>
          <a:lstStyle>
            <a:lvl1pPr algn="ctr">
              <a:defRPr sz="1600" b="1" i="0">
                <a:solidFill>
                  <a:srgbClr val="B4009E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Picture Placeholder 5"/>
          <p:cNvSpPr>
            <a:spLocks noGrp="1"/>
          </p:cNvSpPr>
          <p:nvPr>
            <p:ph type="pic" sz="quarter" idx="28"/>
          </p:nvPr>
        </p:nvSpPr>
        <p:spPr>
          <a:xfrm>
            <a:off x="5391358" y="1513780"/>
            <a:ext cx="1409284" cy="1077020"/>
          </a:xfrm>
        </p:spPr>
        <p:txBody>
          <a:bodyPr anchor="ctr"/>
          <a:lstStyle>
            <a:lvl1pPr algn="ctr">
              <a:defRPr sz="1600" b="1" i="0">
                <a:solidFill>
                  <a:srgbClr val="B4009E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3" name="Picture Placeholder 5"/>
          <p:cNvSpPr>
            <a:spLocks noGrp="1"/>
          </p:cNvSpPr>
          <p:nvPr>
            <p:ph type="pic" sz="quarter" idx="29"/>
          </p:nvPr>
        </p:nvSpPr>
        <p:spPr>
          <a:xfrm>
            <a:off x="9285461" y="1488127"/>
            <a:ext cx="1409284" cy="1077020"/>
          </a:xfrm>
        </p:spPr>
        <p:txBody>
          <a:bodyPr anchor="ctr"/>
          <a:lstStyle>
            <a:lvl1pPr algn="ctr">
              <a:defRPr sz="1600" b="1" i="0">
                <a:solidFill>
                  <a:srgbClr val="B4009E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Shape 69">
            <a:extLst>
              <a:ext uri="{FF2B5EF4-FFF2-40B4-BE49-F238E27FC236}">
                <a16:creationId xmlns:a16="http://schemas.microsoft.com/office/drawing/2014/main" id="{50DF9F24-F2BD-4DEC-BF54-5080F302503F}"/>
              </a:ext>
            </a:extLst>
          </p:cNvPr>
          <p:cNvSpPr txBox="1">
            <a:spLocks noGrp="1"/>
          </p:cNvSpPr>
          <p:nvPr>
            <p:ph type="body" idx="21" hasCustomPrompt="1"/>
          </p:nvPr>
        </p:nvSpPr>
        <p:spPr>
          <a:xfrm>
            <a:off x="4347972" y="3276600"/>
            <a:ext cx="3496057" cy="2095500"/>
          </a:xfrm>
          <a:prstGeom prst="rect">
            <a:avLst/>
          </a:prstGeom>
        </p:spPr>
        <p:txBody>
          <a:bodyPr vert="horz" wrap="square" lIns="67222" tIns="0" rIns="67222" bIns="0" rtlCol="0" anchor="t">
            <a:noAutofit/>
          </a:bodyPr>
          <a:lstStyle>
            <a:lvl1pPr algn="ctr">
              <a:defRPr sz="2000" b="0" dirty="0">
                <a:solidFill>
                  <a:schemeClr val="tx1"/>
                </a:solidFill>
                <a:latin typeface="+mn-lt"/>
                <a:ea typeface="Segoe UI" pitchFamily="34" charset="0"/>
                <a:cs typeface="Segoe UI Semibold" panose="020B0702040204020203" pitchFamily="34" charset="0"/>
              </a:defRPr>
            </a:lvl1pPr>
          </a:lstStyle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one</a:t>
            </a:r>
          </a:p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two</a:t>
            </a:r>
          </a:p>
        </p:txBody>
      </p:sp>
      <p:sp>
        <p:nvSpPr>
          <p:cNvPr id="25" name="Shape 69">
            <a:extLst>
              <a:ext uri="{FF2B5EF4-FFF2-40B4-BE49-F238E27FC236}">
                <a16:creationId xmlns:a16="http://schemas.microsoft.com/office/drawing/2014/main" id="{452ABE62-CCEE-407B-B879-4F04AA8A85B2}"/>
              </a:ext>
            </a:extLst>
          </p:cNvPr>
          <p:cNvSpPr txBox="1">
            <a:spLocks noGrp="1"/>
          </p:cNvSpPr>
          <p:nvPr>
            <p:ph type="body" idx="23" hasCustomPrompt="1"/>
          </p:nvPr>
        </p:nvSpPr>
        <p:spPr>
          <a:xfrm>
            <a:off x="8229600" y="3276600"/>
            <a:ext cx="3503300" cy="2095501"/>
          </a:xfrm>
          <a:prstGeom prst="rect">
            <a:avLst/>
          </a:prstGeom>
        </p:spPr>
        <p:txBody>
          <a:bodyPr vert="horz" wrap="square" lIns="67222" tIns="0" rIns="67222" bIns="0" rtlCol="0" anchor="t">
            <a:noAutofit/>
          </a:bodyPr>
          <a:lstStyle>
            <a:lvl1pPr algn="ctr">
              <a:defRPr sz="2000" b="0" dirty="0">
                <a:solidFill>
                  <a:schemeClr val="tx1"/>
                </a:solidFill>
                <a:latin typeface="+mn-lt"/>
                <a:ea typeface="Segoe UI" pitchFamily="34" charset="0"/>
                <a:cs typeface="Segoe UI Semibold" panose="020B0702040204020203" pitchFamily="34" charset="0"/>
              </a:defRPr>
            </a:lvl1pPr>
          </a:lstStyle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one</a:t>
            </a:r>
          </a:p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two</a:t>
            </a:r>
          </a:p>
        </p:txBody>
      </p:sp>
      <p:sp>
        <p:nvSpPr>
          <p:cNvPr id="26" name="Shape 78">
            <a:extLst>
              <a:ext uri="{FF2B5EF4-FFF2-40B4-BE49-F238E27FC236}">
                <a16:creationId xmlns:a16="http://schemas.microsoft.com/office/drawing/2014/main" id="{ED9E8697-A9C3-4FDC-9D6C-2B35F242E978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4347972" y="2602431"/>
            <a:ext cx="3496057" cy="685800"/>
          </a:xfrm>
          <a:prstGeom prst="rect">
            <a:avLst/>
          </a:prstGeom>
          <a:ln>
            <a:noFill/>
          </a:ln>
        </p:spPr>
        <p:txBody>
          <a:bodyPr vert="horz" wrap="square" lIns="67222" tIns="67222" rIns="67222" bIns="67222" rtlCol="0" anchor="ctr">
            <a:noAutofit/>
          </a:bodyPr>
          <a:lstStyle>
            <a:lvl1pPr algn="ctr">
              <a:defRPr lang="en-US" sz="2000" b="1" i="0" dirty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 algn="ctr" defTabSz="914367">
              <a:spcAft>
                <a:spcPts val="588"/>
              </a:spcAft>
            </a:pPr>
            <a:r>
              <a:rPr lang="en-US" dirty="0"/>
              <a:t>Column 2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F4B441F-C8E2-46EF-B6C0-23A6E8BDE1DB}"/>
              </a:ext>
            </a:extLst>
          </p:cNvPr>
          <p:cNvCxnSpPr>
            <a:cxnSpLocks/>
          </p:cNvCxnSpPr>
          <p:nvPr userDrawn="1"/>
        </p:nvCxnSpPr>
        <p:spPr>
          <a:xfrm flipV="1">
            <a:off x="457200" y="3282800"/>
            <a:ext cx="3543301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0" name="Shape 78">
            <a:extLst>
              <a:ext uri="{FF2B5EF4-FFF2-40B4-BE49-F238E27FC236}">
                <a16:creationId xmlns:a16="http://schemas.microsoft.com/office/drawing/2014/main" id="{F65B4093-2B95-4F31-BE02-FE267F2C7256}"/>
              </a:ext>
            </a:extLst>
          </p:cNvPr>
          <p:cNvSpPr txBox="1">
            <a:spLocks noGrp="1"/>
          </p:cNvSpPr>
          <p:nvPr>
            <p:ph type="body" idx="30" hasCustomPrompt="1"/>
          </p:nvPr>
        </p:nvSpPr>
        <p:spPr>
          <a:xfrm>
            <a:off x="457201" y="2602419"/>
            <a:ext cx="3543300" cy="689328"/>
          </a:xfrm>
          <a:prstGeom prst="rect">
            <a:avLst/>
          </a:prstGeom>
          <a:ln>
            <a:noFill/>
          </a:ln>
        </p:spPr>
        <p:txBody>
          <a:bodyPr vert="horz" wrap="square" lIns="67222" tIns="67222" rIns="67222" bIns="67222" rtlCol="0" anchor="ctr">
            <a:noAutofit/>
          </a:bodyPr>
          <a:lstStyle>
            <a:lvl1pPr algn="ctr">
              <a:defRPr lang="en-US" sz="2000" b="1" i="0" dirty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 algn="ctr" defTabSz="914367">
              <a:spcAft>
                <a:spcPts val="588"/>
              </a:spcAft>
            </a:pPr>
            <a:r>
              <a:rPr lang="en-US" dirty="0"/>
              <a:t>Column 1</a:t>
            </a:r>
          </a:p>
        </p:txBody>
      </p:sp>
      <p:sp>
        <p:nvSpPr>
          <p:cNvPr id="31" name="Shape 78">
            <a:extLst>
              <a:ext uri="{FF2B5EF4-FFF2-40B4-BE49-F238E27FC236}">
                <a16:creationId xmlns:a16="http://schemas.microsoft.com/office/drawing/2014/main" id="{BC5E1042-00D9-4CC5-A8F0-6D5351A81028}"/>
              </a:ext>
            </a:extLst>
          </p:cNvPr>
          <p:cNvSpPr txBox="1">
            <a:spLocks noGrp="1"/>
          </p:cNvSpPr>
          <p:nvPr>
            <p:ph type="body" idx="31" hasCustomPrompt="1"/>
          </p:nvPr>
        </p:nvSpPr>
        <p:spPr>
          <a:xfrm>
            <a:off x="8229600" y="2602431"/>
            <a:ext cx="3505200" cy="685800"/>
          </a:xfrm>
          <a:prstGeom prst="rect">
            <a:avLst/>
          </a:prstGeom>
          <a:ln>
            <a:noFill/>
          </a:ln>
        </p:spPr>
        <p:txBody>
          <a:bodyPr vert="horz" wrap="square" lIns="67222" tIns="67222" rIns="67222" bIns="67222" rtlCol="0" anchor="ctr">
            <a:noAutofit/>
          </a:bodyPr>
          <a:lstStyle>
            <a:lvl1pPr algn="ctr">
              <a:defRPr lang="en-US" sz="2000" b="1" i="0" dirty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 algn="ctr" defTabSz="914367">
              <a:spcAft>
                <a:spcPts val="588"/>
              </a:spcAft>
            </a:pPr>
            <a:r>
              <a:rPr lang="en-US" dirty="0"/>
              <a:t>Column 3</a:t>
            </a:r>
          </a:p>
        </p:txBody>
      </p:sp>
      <p:sp>
        <p:nvSpPr>
          <p:cNvPr id="32" name="Shape 69">
            <a:extLst>
              <a:ext uri="{FF2B5EF4-FFF2-40B4-BE49-F238E27FC236}">
                <a16:creationId xmlns:a16="http://schemas.microsoft.com/office/drawing/2014/main" id="{D0DB858D-C909-4D63-B4BA-450AB7BC6813}"/>
              </a:ext>
            </a:extLst>
          </p:cNvPr>
          <p:cNvSpPr txBox="1">
            <a:spLocks noGrp="1"/>
          </p:cNvSpPr>
          <p:nvPr>
            <p:ph type="body" idx="32" hasCustomPrompt="1"/>
          </p:nvPr>
        </p:nvSpPr>
        <p:spPr>
          <a:xfrm>
            <a:off x="457200" y="3276600"/>
            <a:ext cx="3543301" cy="2095501"/>
          </a:xfrm>
          <a:prstGeom prst="rect">
            <a:avLst/>
          </a:prstGeom>
        </p:spPr>
        <p:txBody>
          <a:bodyPr vert="horz" wrap="square" lIns="67222" tIns="0" rIns="67222" bIns="0" rtlCol="0" anchor="t">
            <a:noAutofit/>
          </a:bodyPr>
          <a:lstStyle>
            <a:lvl1pPr algn="ctr">
              <a:defRPr sz="2000" b="0" dirty="0">
                <a:solidFill>
                  <a:schemeClr val="tx1"/>
                </a:solidFill>
                <a:latin typeface="+mn-lt"/>
                <a:ea typeface="Segoe UI" pitchFamily="34" charset="0"/>
                <a:cs typeface="Segoe UI Semibold" panose="020B0702040204020203" pitchFamily="34" charset="0"/>
              </a:defRPr>
            </a:lvl1pPr>
          </a:lstStyle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one</a:t>
            </a:r>
          </a:p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two</a:t>
            </a:r>
          </a:p>
        </p:txBody>
      </p:sp>
      <p:sp>
        <p:nvSpPr>
          <p:cNvPr id="33" name="Title Placeholder 2">
            <a:extLst>
              <a:ext uri="{FF2B5EF4-FFF2-40B4-BE49-F238E27FC236}">
                <a16:creationId xmlns:a16="http://schemas.microsoft.com/office/drawing/2014/main" id="{2C1FE9BA-3B57-4CA6-8333-A470390E7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600" cy="7239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F4B441F-C8E2-46EF-B6C0-23A6E8BDE1DB}"/>
              </a:ext>
            </a:extLst>
          </p:cNvPr>
          <p:cNvCxnSpPr>
            <a:cxnSpLocks/>
          </p:cNvCxnSpPr>
          <p:nvPr userDrawn="1"/>
        </p:nvCxnSpPr>
        <p:spPr>
          <a:xfrm flipV="1">
            <a:off x="4324350" y="3282800"/>
            <a:ext cx="3543301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F4B441F-C8E2-46EF-B6C0-23A6E8BDE1DB}"/>
              </a:ext>
            </a:extLst>
          </p:cNvPr>
          <p:cNvCxnSpPr>
            <a:cxnSpLocks/>
          </p:cNvCxnSpPr>
          <p:nvPr userDrawn="1"/>
        </p:nvCxnSpPr>
        <p:spPr>
          <a:xfrm>
            <a:off x="8229600" y="3282800"/>
            <a:ext cx="3518402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56B6142-BE00-C841-A15F-937FA7A70E40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1549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 2-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5"/>
          <p:cNvSpPr>
            <a:spLocks noGrp="1"/>
          </p:cNvSpPr>
          <p:nvPr>
            <p:ph type="pic" sz="quarter" idx="27"/>
          </p:nvPr>
        </p:nvSpPr>
        <p:spPr>
          <a:xfrm>
            <a:off x="1866901" y="1433156"/>
            <a:ext cx="2819400" cy="1634103"/>
          </a:xfrm>
        </p:spPr>
        <p:txBody>
          <a:bodyPr anchor="ctr"/>
          <a:lstStyle>
            <a:lvl1pPr algn="ctr">
              <a:defRPr sz="1600" b="1" i="0">
                <a:solidFill>
                  <a:srgbClr val="B4009E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5"/>
          <p:cNvSpPr>
            <a:spLocks noGrp="1"/>
          </p:cNvSpPr>
          <p:nvPr>
            <p:ph type="pic" sz="quarter" idx="29"/>
          </p:nvPr>
        </p:nvSpPr>
        <p:spPr>
          <a:xfrm>
            <a:off x="7505699" y="1433157"/>
            <a:ext cx="2819401" cy="1634102"/>
          </a:xfrm>
        </p:spPr>
        <p:txBody>
          <a:bodyPr anchor="ctr"/>
          <a:lstStyle>
            <a:lvl1pPr algn="ctr">
              <a:defRPr sz="1600" b="1" i="0">
                <a:solidFill>
                  <a:srgbClr val="B4009E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2" name="Shape 69">
            <a:extLst>
              <a:ext uri="{FF2B5EF4-FFF2-40B4-BE49-F238E27FC236}">
                <a16:creationId xmlns:a16="http://schemas.microsoft.com/office/drawing/2014/main" id="{DA909CD3-D031-4644-961E-3BAEF5FC557A}"/>
              </a:ext>
            </a:extLst>
          </p:cNvPr>
          <p:cNvSpPr txBox="1">
            <a:spLocks noGrp="1"/>
          </p:cNvSpPr>
          <p:nvPr>
            <p:ph type="body" idx="21" hasCustomPrompt="1"/>
          </p:nvPr>
        </p:nvSpPr>
        <p:spPr>
          <a:xfrm>
            <a:off x="6095998" y="3998873"/>
            <a:ext cx="5638801" cy="2097128"/>
          </a:xfrm>
          <a:prstGeom prst="rect">
            <a:avLst/>
          </a:prstGeom>
        </p:spPr>
        <p:txBody>
          <a:bodyPr vert="horz" wrap="square" lIns="91440" tIns="91440" rIns="91440" bIns="0" rtlCol="0" anchor="t">
            <a:noAutofit/>
          </a:bodyPr>
          <a:lstStyle>
            <a:lvl1pPr algn="ctr">
              <a:defRPr sz="20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one</a:t>
            </a:r>
          </a:p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two</a:t>
            </a:r>
          </a:p>
        </p:txBody>
      </p:sp>
      <p:sp>
        <p:nvSpPr>
          <p:cNvPr id="23" name="Shape 78">
            <a:extLst>
              <a:ext uri="{FF2B5EF4-FFF2-40B4-BE49-F238E27FC236}">
                <a16:creationId xmlns:a16="http://schemas.microsoft.com/office/drawing/2014/main" id="{86F28D81-7603-4E02-9F5E-B52509955F9D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6095999" y="3276600"/>
            <a:ext cx="5638798" cy="723900"/>
          </a:xfrm>
          <a:prstGeom prst="rect">
            <a:avLst/>
          </a:prstGeom>
          <a:ln>
            <a:noFill/>
          </a:ln>
        </p:spPr>
        <p:txBody>
          <a:bodyPr vert="horz" wrap="square" lIns="67222" tIns="67222" rIns="67222" bIns="67222" rtlCol="0" anchor="ctr">
            <a:noAutofit/>
          </a:bodyPr>
          <a:lstStyle>
            <a:lvl1pPr algn="ctr">
              <a:defRPr lang="en-US" sz="2000" b="1" i="0" dirty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 algn="ctr" defTabSz="914367">
              <a:spcAft>
                <a:spcPts val="588"/>
              </a:spcAft>
            </a:pPr>
            <a:r>
              <a:rPr lang="en-US" dirty="0"/>
              <a:t>Column 2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A68F424-EA1D-4D7C-A4B5-5D8BC32C7BFB}"/>
              </a:ext>
            </a:extLst>
          </p:cNvPr>
          <p:cNvCxnSpPr>
            <a:cxnSpLocks/>
          </p:cNvCxnSpPr>
          <p:nvPr userDrawn="1"/>
        </p:nvCxnSpPr>
        <p:spPr>
          <a:xfrm>
            <a:off x="1181100" y="3909418"/>
            <a:ext cx="42291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A6FB7B6-28C9-4460-8677-F7C9633207B5}"/>
              </a:ext>
            </a:extLst>
          </p:cNvPr>
          <p:cNvCxnSpPr>
            <a:cxnSpLocks/>
          </p:cNvCxnSpPr>
          <p:nvPr userDrawn="1"/>
        </p:nvCxnSpPr>
        <p:spPr>
          <a:xfrm>
            <a:off x="6819900" y="3916700"/>
            <a:ext cx="41910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6" name="Shape 78">
            <a:extLst>
              <a:ext uri="{FF2B5EF4-FFF2-40B4-BE49-F238E27FC236}">
                <a16:creationId xmlns:a16="http://schemas.microsoft.com/office/drawing/2014/main" id="{6F67237B-0079-4730-BA0A-EFD67517C184}"/>
              </a:ext>
            </a:extLst>
          </p:cNvPr>
          <p:cNvSpPr txBox="1">
            <a:spLocks noGrp="1"/>
          </p:cNvSpPr>
          <p:nvPr>
            <p:ph type="body" idx="30" hasCustomPrompt="1"/>
          </p:nvPr>
        </p:nvSpPr>
        <p:spPr>
          <a:xfrm>
            <a:off x="457201" y="3279529"/>
            <a:ext cx="5638800" cy="719343"/>
          </a:xfrm>
          <a:prstGeom prst="rect">
            <a:avLst/>
          </a:prstGeom>
          <a:ln>
            <a:noFill/>
          </a:ln>
        </p:spPr>
        <p:txBody>
          <a:bodyPr vert="horz" wrap="square" lIns="67222" tIns="67222" rIns="67222" bIns="67222" rtlCol="0" anchor="ctr">
            <a:noAutofit/>
          </a:bodyPr>
          <a:lstStyle>
            <a:lvl1pPr algn="ctr">
              <a:defRPr lang="en-US" sz="2000" b="1" i="0" dirty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 algn="ctr" defTabSz="914367">
              <a:spcAft>
                <a:spcPts val="588"/>
              </a:spcAft>
            </a:pPr>
            <a:r>
              <a:rPr lang="en-US" dirty="0"/>
              <a:t>Column 1</a:t>
            </a:r>
          </a:p>
        </p:txBody>
      </p:sp>
      <p:sp>
        <p:nvSpPr>
          <p:cNvPr id="27" name="Shape 69">
            <a:extLst>
              <a:ext uri="{FF2B5EF4-FFF2-40B4-BE49-F238E27FC236}">
                <a16:creationId xmlns:a16="http://schemas.microsoft.com/office/drawing/2014/main" id="{AEED71C8-01E7-4E81-A0EB-0535EB83D4BE}"/>
              </a:ext>
            </a:extLst>
          </p:cNvPr>
          <p:cNvSpPr txBox="1">
            <a:spLocks noGrp="1"/>
          </p:cNvSpPr>
          <p:nvPr>
            <p:ph type="body" idx="32" hasCustomPrompt="1"/>
          </p:nvPr>
        </p:nvSpPr>
        <p:spPr>
          <a:xfrm>
            <a:off x="457200" y="3999831"/>
            <a:ext cx="5638799" cy="2096169"/>
          </a:xfrm>
          <a:prstGeom prst="rect">
            <a:avLst/>
          </a:prstGeom>
        </p:spPr>
        <p:txBody>
          <a:bodyPr vert="horz" wrap="square" lIns="91440" tIns="91440" rIns="91440" bIns="0" rtlCol="0" anchor="t">
            <a:noAutofit/>
          </a:bodyPr>
          <a:lstStyle>
            <a:lvl1pPr algn="ctr">
              <a:defRPr sz="20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one</a:t>
            </a:r>
          </a:p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two</a:t>
            </a:r>
          </a:p>
        </p:txBody>
      </p:sp>
      <p:sp>
        <p:nvSpPr>
          <p:cNvPr id="28" name="Title Placeholder 2">
            <a:extLst>
              <a:ext uri="{FF2B5EF4-FFF2-40B4-BE49-F238E27FC236}">
                <a16:creationId xmlns:a16="http://schemas.microsoft.com/office/drawing/2014/main" id="{8978FE4F-86FF-40F7-BEC9-11D7612E6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600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b="1" i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89B8D54-B0B9-6E4D-B7AE-B502B5822B43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7397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videnc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6" hidden="1"/>
          <p:cNvSpPr txBox="1">
            <a:spLocks/>
          </p:cNvSpPr>
          <p:nvPr userDrawn="1"/>
        </p:nvSpPr>
        <p:spPr>
          <a:xfrm>
            <a:off x="10529456" y="6553200"/>
            <a:ext cx="1663691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>
                <a:solidFill>
                  <a:srgbClr val="666666"/>
                </a:solidFill>
              </a:rPr>
              <a:t>MICROSOFT CONFIDENTIAL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457200" y="1051560"/>
            <a:ext cx="9867900" cy="669332"/>
          </a:xfrm>
          <a:prstGeom prst="rect">
            <a:avLst/>
          </a:prstGeom>
          <a:noFill/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2400" b="1" i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0" indent="0">
              <a:buNone/>
              <a:defRPr/>
            </a:lvl2pPr>
            <a:lvl3pPr marL="0" indent="0">
              <a:buNone/>
              <a:defRPr/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 dirty="0"/>
              <a:t>One-line summary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quarter" idx="22" hasCustomPrompt="1"/>
          </p:nvPr>
        </p:nvSpPr>
        <p:spPr>
          <a:xfrm>
            <a:off x="7505700" y="4702768"/>
            <a:ext cx="4229100" cy="1698031"/>
          </a:xfrm>
          <a:prstGeom prst="rect">
            <a:avLst/>
          </a:prstGeom>
        </p:spPr>
        <p:txBody>
          <a:bodyPr vert="horz" lIns="137160" tIns="109728" rIns="137160" bIns="109728" rtlCol="0" anchor="t">
            <a:noAutofit/>
          </a:bodyPr>
          <a:lstStyle>
            <a:lvl1pPr>
              <a:defRPr kumimoji="0" lang="en-US" sz="2000" i="0" u="none" strike="noStrike" cap="none" spc="0" normalizeH="0" baseline="0" dirty="0">
                <a:ln>
                  <a:noFill/>
                </a:ln>
                <a:solidFill>
                  <a:schemeClr val="accent2"/>
                </a:solidFill>
                <a:uLnTx/>
                <a:uFillTx/>
                <a:latin typeface="Segoe UI Light"/>
                <a:cs typeface="+mn-cs"/>
              </a:defRPr>
            </a:lvl1pPr>
          </a:lstStyle>
          <a:p>
            <a:pPr marR="0" lvl="0" defTabSz="685800" fontAlgn="auto"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tabLst/>
            </a:pPr>
            <a:r>
              <a:rPr lang="en-US" dirty="0"/>
              <a:t>Killer quote or call-out</a:t>
            </a:r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23" hasCustomPrompt="1"/>
          </p:nvPr>
        </p:nvSpPr>
        <p:spPr>
          <a:xfrm>
            <a:off x="7505700" y="1850433"/>
            <a:ext cx="4229100" cy="2835867"/>
          </a:xfrm>
        </p:spPr>
        <p:txBody>
          <a:bodyPr anchor="ctr"/>
          <a:lstStyle>
            <a:lvl1pPr algn="ctr">
              <a:defRPr>
                <a:solidFill>
                  <a:srgbClr val="B4009E"/>
                </a:solidFill>
              </a:defRPr>
            </a:lvl1pPr>
          </a:lstStyle>
          <a:p>
            <a:r>
              <a:rPr lang="en-US" dirty="0"/>
              <a:t>Screenshot of app</a:t>
            </a:r>
          </a:p>
        </p:txBody>
      </p:sp>
      <p:sp>
        <p:nvSpPr>
          <p:cNvPr id="11" name="Picture Placeholder 5"/>
          <p:cNvSpPr>
            <a:spLocks noGrp="1" noChangeAspect="1"/>
          </p:cNvSpPr>
          <p:nvPr>
            <p:ph type="pic" sz="quarter" idx="27" hasCustomPrompt="1"/>
          </p:nvPr>
        </p:nvSpPr>
        <p:spPr>
          <a:xfrm>
            <a:off x="10325100" y="457200"/>
            <a:ext cx="1409700" cy="1409700"/>
          </a:xfrm>
        </p:spPr>
        <p:txBody>
          <a:bodyPr anchor="ctr"/>
          <a:lstStyle>
            <a:lvl1pPr algn="ctr">
              <a:defRPr sz="1600">
                <a:solidFill>
                  <a:srgbClr val="B4009E"/>
                </a:solidFill>
              </a:defRPr>
            </a:lvl1pPr>
          </a:lstStyle>
          <a:p>
            <a:r>
              <a:rPr lang="en-US" dirty="0"/>
              <a:t>App icon</a:t>
            </a:r>
          </a:p>
        </p:txBody>
      </p:sp>
      <p:sp>
        <p:nvSpPr>
          <p:cNvPr id="18" name="Title Placeholder 2">
            <a:extLst>
              <a:ext uri="{FF2B5EF4-FFF2-40B4-BE49-F238E27FC236}">
                <a16:creationId xmlns:a16="http://schemas.microsoft.com/office/drawing/2014/main" id="{CD07E1E7-510F-478E-A61F-831872E92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1"/>
            <a:ext cx="9867900" cy="594359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38D0870-56E3-CC4D-A4D2-14FCF7EBAD7D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45F529DB-55F5-443A-A153-4B9166B90D1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7200" y="1866899"/>
            <a:ext cx="6858000" cy="4533899"/>
          </a:xfrm>
          <a:prstGeom prst="rect">
            <a:avLst/>
          </a:prstGeom>
        </p:spPr>
        <p:txBody>
          <a:bodyPr vert="horz" wrap="square" lIns="0" tIns="0" rIns="18288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5458847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efit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69"/>
          <p:cNvSpPr txBox="1">
            <a:spLocks noGrp="1"/>
          </p:cNvSpPr>
          <p:nvPr>
            <p:ph type="body" idx="1" hasCustomPrompt="1"/>
          </p:nvPr>
        </p:nvSpPr>
        <p:spPr>
          <a:xfrm>
            <a:off x="6103281" y="4851708"/>
            <a:ext cx="5615580" cy="1564792"/>
          </a:xfrm>
          <a:prstGeom prst="rect">
            <a:avLst/>
          </a:prstGeom>
          <a:noFill/>
          <a:ln w="12700">
            <a:noFill/>
          </a:ln>
        </p:spPr>
        <p:txBody>
          <a:bodyPr vert="horz" lIns="182880" tIns="0" rIns="0" bIns="0" rtlCol="0">
            <a:normAutofit/>
          </a:bodyPr>
          <a:lstStyle>
            <a:lvl1pPr marL="0" indent="0">
              <a:defRPr sz="2000" b="0" dirty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Reason to believe</a:t>
            </a:r>
          </a:p>
          <a:p>
            <a:pPr lvl="0"/>
            <a:r>
              <a:rPr lang="en-US" dirty="0"/>
              <a:t>Reason to believe</a:t>
            </a:r>
          </a:p>
        </p:txBody>
      </p:sp>
      <p:sp>
        <p:nvSpPr>
          <p:cNvPr id="12" name="Shape 69"/>
          <p:cNvSpPr txBox="1">
            <a:spLocks noGrp="1"/>
          </p:cNvSpPr>
          <p:nvPr>
            <p:ph type="body" idx="23" hasCustomPrompt="1"/>
          </p:nvPr>
        </p:nvSpPr>
        <p:spPr>
          <a:xfrm>
            <a:off x="6103281" y="2757189"/>
            <a:ext cx="5615580" cy="1412875"/>
          </a:xfrm>
          <a:prstGeom prst="rect">
            <a:avLst/>
          </a:prstGeom>
          <a:noFill/>
          <a:ln w="12700">
            <a:noFill/>
          </a:ln>
        </p:spPr>
        <p:txBody>
          <a:bodyPr vert="horz" lIns="182880" tIns="0" rIns="0" bIns="0" rtlCol="0">
            <a:normAutofit/>
          </a:bodyPr>
          <a:lstStyle>
            <a:lvl1pPr>
              <a:defRPr sz="2000" b="0" dirty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Reason to believe</a:t>
            </a:r>
          </a:p>
          <a:p>
            <a:pPr lvl="0"/>
            <a:r>
              <a:rPr lang="en-US" dirty="0"/>
              <a:t>Reason to believe</a:t>
            </a:r>
            <a:endParaRPr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473103" y="1866901"/>
            <a:ext cx="5630178" cy="4229099"/>
          </a:xfrm>
        </p:spPr>
        <p:txBody>
          <a:bodyPr anchor="ctr"/>
          <a:lstStyle>
            <a:lvl1pPr algn="ctr">
              <a:defRPr>
                <a:solidFill>
                  <a:srgbClr val="B4009E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1AFB50-C9C6-4A7E-95B0-BCD4CC5AD4BF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103281" y="1866900"/>
            <a:ext cx="5615582" cy="581257"/>
          </a:xfrm>
        </p:spPr>
        <p:txBody>
          <a:bodyPr lIns="182880" anchor="b"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Benefit statement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50E2ADD4-807F-4A38-AA9A-901D0FD3635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103281" y="3960546"/>
            <a:ext cx="5615582" cy="581257"/>
          </a:xfrm>
        </p:spPr>
        <p:txBody>
          <a:bodyPr lIns="182880" anchor="b"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Benefit statement</a:t>
            </a:r>
          </a:p>
        </p:txBody>
      </p:sp>
      <p:sp>
        <p:nvSpPr>
          <p:cNvPr id="18" name="Title Placeholder 2">
            <a:extLst>
              <a:ext uri="{FF2B5EF4-FFF2-40B4-BE49-F238E27FC236}">
                <a16:creationId xmlns:a16="http://schemas.microsoft.com/office/drawing/2014/main" id="{59110E6B-B1B3-4C17-A980-291E240D0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600" cy="594359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b="1" i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E85EB5-4D05-7249-837C-024FBED97309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34E78E25-AA27-2840-A6EC-9C7A33D92FEF}"/>
              </a:ext>
            </a:extLst>
          </p:cNvPr>
          <p:cNvSpPr>
            <a:spLocks noGrp="1"/>
          </p:cNvSpPr>
          <p:nvPr>
            <p:ph type="subTitle" idx="30"/>
          </p:nvPr>
        </p:nvSpPr>
        <p:spPr>
          <a:xfrm>
            <a:off x="457200" y="1051560"/>
            <a:ext cx="11277600" cy="685800"/>
          </a:xfrm>
        </p:spPr>
        <p:txBody>
          <a:bodyPr/>
          <a:lstStyle>
            <a:lvl1pPr marL="0" indent="0" algn="l">
              <a:buNone/>
              <a:defRPr sz="2400" b="1" i="0" spc="-60" baseline="0"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7613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efit Compl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7871125" y="1873851"/>
            <a:ext cx="716949" cy="716949"/>
          </a:xfrm>
          <a:prstGeom prst="ellipse">
            <a:avLst/>
          </a:prstGeom>
          <a:effectLst/>
        </p:spPr>
        <p:txBody>
          <a:bodyPr vert="horz" lIns="0" tIns="0" rIns="0" bIns="0" rtlCol="0" anchor="ctr">
            <a:noAutofit/>
          </a:bodyPr>
          <a:lstStyle>
            <a:lvl1pPr>
              <a:defRPr lang="en-US" sz="600" dirty="0">
                <a:ln>
                  <a:noFill/>
                </a:ln>
                <a:solidFill>
                  <a:srgbClr val="B4009E"/>
                </a:solidFill>
              </a:defRPr>
            </a:lvl1pPr>
          </a:lstStyle>
          <a:p>
            <a:pPr marL="0" lvl="0" indent="0" algn="ctr">
              <a:spcBef>
                <a:spcPts val="0"/>
              </a:spcBef>
              <a:buNone/>
            </a:pPr>
            <a:r>
              <a:rPr lang="en-US"/>
              <a:t>Click icon to add picture</a:t>
            </a:r>
          </a:p>
        </p:txBody>
      </p:sp>
      <p:sp>
        <p:nvSpPr>
          <p:cNvPr id="20" name="Shape 69"/>
          <p:cNvSpPr txBox="1">
            <a:spLocks noGrp="1"/>
          </p:cNvSpPr>
          <p:nvPr>
            <p:ph type="body" idx="23" hasCustomPrompt="1"/>
          </p:nvPr>
        </p:nvSpPr>
        <p:spPr>
          <a:xfrm>
            <a:off x="473102" y="5529995"/>
            <a:ext cx="7032813" cy="812800"/>
          </a:xfrm>
          <a:prstGeom prst="rect">
            <a:avLst/>
          </a:prstGeom>
        </p:spPr>
        <p:txBody>
          <a:bodyPr vert="horz" lIns="0" tIns="0" rIns="274320" bIns="0" rtlCol="0">
            <a:normAutofit/>
          </a:bodyPr>
          <a:lstStyle>
            <a:lvl1pPr marL="230188" indent="-171450">
              <a:buClrTx/>
              <a:buSzPct val="100000"/>
              <a:buFont typeface="Arial" charset="0"/>
              <a:buChar char="•"/>
              <a:defRPr sz="14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>
              <a:spcBef>
                <a:spcPts val="0"/>
              </a:spcBef>
            </a:pPr>
            <a:r>
              <a:rPr lang="en-US" dirty="0"/>
              <a:t>Bullet level one</a:t>
            </a:r>
          </a:p>
          <a:p>
            <a:pPr lvl="0">
              <a:spcBef>
                <a:spcPts val="0"/>
              </a:spcBef>
            </a:pPr>
            <a:r>
              <a:rPr lang="en-US" dirty="0"/>
              <a:t>Bullet level two</a:t>
            </a:r>
            <a:endParaRPr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10325100" y="1866901"/>
            <a:ext cx="1422400" cy="1416650"/>
          </a:xfrm>
          <a:prstGeom prst="rect">
            <a:avLst/>
          </a:prstGeom>
          <a:noFill/>
          <a:ln>
            <a:noFill/>
          </a:ln>
        </p:spPr>
        <p:txBody>
          <a:bodyPr vert="horz" lIns="91402" tIns="0" rIns="91402" bIns="0" rtlCol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/>
              <a:buNone/>
              <a:defRPr lang="en-US" sz="1400" b="1" i="0" dirty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>
              <a:spcBef>
                <a:spcPts val="1000"/>
              </a:spcBef>
              <a:buClr>
                <a:schemeClr val="accent1"/>
              </a:buClr>
            </a:pPr>
            <a:r>
              <a:rPr lang="en-US" dirty="0"/>
              <a:t>Click to edit subtitle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quarter" idx="27" hasCustomPrompt="1"/>
          </p:nvPr>
        </p:nvSpPr>
        <p:spPr>
          <a:xfrm>
            <a:off x="10325100" y="3283551"/>
            <a:ext cx="1422400" cy="1402749"/>
          </a:xfrm>
          <a:prstGeom prst="rect">
            <a:avLst/>
          </a:prstGeom>
          <a:noFill/>
          <a:ln>
            <a:noFill/>
          </a:ln>
        </p:spPr>
        <p:txBody>
          <a:bodyPr vert="horz" lIns="91402" tIns="0" rIns="91402" bIns="0" rtlCol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/>
              <a:buNone/>
              <a:defRPr lang="en-US" sz="1400" b="1" i="0" dirty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>
              <a:spcBef>
                <a:spcPts val="1000"/>
              </a:spcBef>
              <a:buClr>
                <a:schemeClr val="accent1"/>
              </a:buClr>
            </a:pPr>
            <a:r>
              <a:rPr lang="en-US"/>
              <a:t>Click to edit subtitle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10325100" y="4686300"/>
            <a:ext cx="1422400" cy="1409700"/>
          </a:xfrm>
          <a:prstGeom prst="rect">
            <a:avLst/>
          </a:prstGeom>
          <a:noFill/>
          <a:ln>
            <a:noFill/>
          </a:ln>
        </p:spPr>
        <p:txBody>
          <a:bodyPr vert="horz" lIns="91402" tIns="0" rIns="91402" bIns="0" rtlCol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/>
              <a:buNone/>
              <a:tabLst/>
              <a:defRPr lang="en-US" sz="1400" b="1" i="0" dirty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>
              <a:spcBef>
                <a:spcPts val="1000"/>
              </a:spcBef>
              <a:buClr>
                <a:schemeClr val="accent1"/>
              </a:buClr>
            </a:pPr>
            <a:r>
              <a:rPr lang="en-US" dirty="0"/>
              <a:t>Click to edit subtitle</a:t>
            </a:r>
          </a:p>
        </p:txBody>
      </p:sp>
      <p:sp>
        <p:nvSpPr>
          <p:cNvPr id="27" name="Picture Placeholder 13"/>
          <p:cNvSpPr>
            <a:spLocks noGrp="1"/>
          </p:cNvSpPr>
          <p:nvPr>
            <p:ph type="pic" sz="quarter" idx="32"/>
          </p:nvPr>
        </p:nvSpPr>
        <p:spPr>
          <a:xfrm>
            <a:off x="9242725" y="1873851"/>
            <a:ext cx="716949" cy="716949"/>
          </a:xfrm>
          <a:prstGeom prst="ellipse">
            <a:avLst/>
          </a:prstGeom>
          <a:effectLst/>
        </p:spPr>
        <p:txBody>
          <a:bodyPr vert="horz" lIns="0" tIns="0" rIns="0" bIns="0" rtlCol="0" anchor="ctr">
            <a:noAutofit/>
          </a:bodyPr>
          <a:lstStyle>
            <a:lvl1pPr>
              <a:defRPr lang="en-US" sz="600" dirty="0">
                <a:ln>
                  <a:noFill/>
                </a:ln>
                <a:solidFill>
                  <a:srgbClr val="B4009E"/>
                </a:solidFill>
              </a:defRPr>
            </a:lvl1pPr>
          </a:lstStyle>
          <a:p>
            <a:pPr marL="0" lvl="0" indent="0" algn="ctr">
              <a:spcBef>
                <a:spcPts val="0"/>
              </a:spcBef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Text Placeholder 3"/>
          <p:cNvSpPr>
            <a:spLocks noGrp="1"/>
          </p:cNvSpPr>
          <p:nvPr>
            <p:ph type="body" sz="quarter" idx="35" hasCustomPrompt="1"/>
          </p:nvPr>
        </p:nvSpPr>
        <p:spPr>
          <a:xfrm>
            <a:off x="7505700" y="2639727"/>
            <a:ext cx="1409700" cy="640953"/>
          </a:xfrm>
          <a:prstGeom prst="rect">
            <a:avLst/>
          </a:prstGeom>
          <a:noFill/>
          <a:ln>
            <a:noFill/>
          </a:ln>
        </p:spPr>
        <p:txBody>
          <a:bodyPr vert="horz" lIns="91402" tIns="0" rIns="91402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>
              <a:spcBef>
                <a:spcPts val="1000"/>
              </a:spcBef>
              <a:buClr>
                <a:schemeClr val="accent1"/>
              </a:buClr>
            </a:pPr>
            <a:r>
              <a:rPr lang="en-US" dirty="0"/>
              <a:t>Subtitle</a:t>
            </a:r>
          </a:p>
        </p:txBody>
      </p:sp>
      <p:sp>
        <p:nvSpPr>
          <p:cNvPr id="33" name="Text Placeholder 3"/>
          <p:cNvSpPr>
            <a:spLocks noGrp="1"/>
          </p:cNvSpPr>
          <p:nvPr>
            <p:ph type="body" sz="quarter" idx="38" hasCustomPrompt="1"/>
          </p:nvPr>
        </p:nvSpPr>
        <p:spPr>
          <a:xfrm>
            <a:off x="8915401" y="2640072"/>
            <a:ext cx="1409700" cy="636528"/>
          </a:xfrm>
          <a:prstGeom prst="rect">
            <a:avLst/>
          </a:prstGeom>
          <a:noFill/>
          <a:ln>
            <a:noFill/>
          </a:ln>
        </p:spPr>
        <p:txBody>
          <a:bodyPr vert="horz" lIns="91402" tIns="0" rIns="91402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>
              <a:spcBef>
                <a:spcPts val="1000"/>
              </a:spcBef>
              <a:buClr>
                <a:schemeClr val="accent1"/>
              </a:buClr>
            </a:pPr>
            <a:r>
              <a:rPr lang="en-US" dirty="0"/>
              <a:t>Subtitle</a:t>
            </a:r>
          </a:p>
        </p:txBody>
      </p:sp>
      <p:sp>
        <p:nvSpPr>
          <p:cNvPr id="37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457201" y="1051560"/>
            <a:ext cx="11277600" cy="358859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spcBef>
                <a:spcPts val="0"/>
              </a:spcBef>
              <a:buFont typeface="Arial" charset="0"/>
              <a:buNone/>
              <a:defRPr sz="2800" b="1" i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0" indent="0">
              <a:buNone/>
              <a:defRPr/>
            </a:lvl2pPr>
            <a:lvl3pPr marL="0" indent="0">
              <a:buNone/>
              <a:defRPr/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38" name="Shape 69"/>
          <p:cNvSpPr txBox="1">
            <a:spLocks noGrp="1"/>
          </p:cNvSpPr>
          <p:nvPr>
            <p:ph type="body" idx="44" hasCustomPrompt="1"/>
          </p:nvPr>
        </p:nvSpPr>
        <p:spPr>
          <a:xfrm>
            <a:off x="473102" y="2420863"/>
            <a:ext cx="7032705" cy="812800"/>
          </a:xfrm>
          <a:prstGeom prst="rect">
            <a:avLst/>
          </a:prstGeom>
        </p:spPr>
        <p:txBody>
          <a:bodyPr vert="horz" lIns="0" tIns="0" rIns="274320" bIns="0" rtlCol="0">
            <a:normAutofit/>
          </a:bodyPr>
          <a:lstStyle>
            <a:lvl1pPr marL="230188" indent="-176213">
              <a:buClrTx/>
              <a:buSzPct val="100000"/>
              <a:buFont typeface="Arial" charset="0"/>
              <a:buChar char="•"/>
              <a:defRPr sz="14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>
              <a:spcBef>
                <a:spcPts val="0"/>
              </a:spcBef>
            </a:pPr>
            <a:r>
              <a:rPr lang="en-US" dirty="0"/>
              <a:t>Bullet level one</a:t>
            </a:r>
          </a:p>
          <a:p>
            <a:pPr lvl="0">
              <a:spcBef>
                <a:spcPts val="0"/>
              </a:spcBef>
            </a:pPr>
            <a:r>
              <a:rPr lang="en-US" dirty="0"/>
              <a:t>Bullet level two</a:t>
            </a:r>
            <a:endParaRPr dirty="0"/>
          </a:p>
        </p:txBody>
      </p:sp>
      <p:sp>
        <p:nvSpPr>
          <p:cNvPr id="41" name="Shape 69"/>
          <p:cNvSpPr txBox="1">
            <a:spLocks noGrp="1"/>
          </p:cNvSpPr>
          <p:nvPr>
            <p:ph type="body" idx="47" hasCustomPrompt="1"/>
          </p:nvPr>
        </p:nvSpPr>
        <p:spPr>
          <a:xfrm>
            <a:off x="473102" y="3961029"/>
            <a:ext cx="7032705" cy="812800"/>
          </a:xfrm>
          <a:prstGeom prst="rect">
            <a:avLst/>
          </a:prstGeom>
        </p:spPr>
        <p:txBody>
          <a:bodyPr vert="horz" lIns="0" tIns="0" rIns="274320" bIns="0" rtlCol="0">
            <a:normAutofit/>
          </a:bodyPr>
          <a:lstStyle>
            <a:lvl1pPr marL="230188" indent="-171450">
              <a:buClrTx/>
              <a:buSzPct val="100000"/>
              <a:buFont typeface="Arial" charset="0"/>
              <a:buChar char="•"/>
              <a:defRPr sz="14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>
              <a:spcBef>
                <a:spcPts val="0"/>
              </a:spcBef>
            </a:pPr>
            <a:r>
              <a:rPr lang="en-US" dirty="0"/>
              <a:t>Bullet level one</a:t>
            </a:r>
          </a:p>
          <a:p>
            <a:pPr lvl="0">
              <a:spcBef>
                <a:spcPts val="0"/>
              </a:spcBef>
            </a:pPr>
            <a:r>
              <a:rPr lang="en-US" dirty="0"/>
              <a:t>Bullet level two</a:t>
            </a:r>
            <a:endParaRPr dirty="0"/>
          </a:p>
        </p:txBody>
      </p:sp>
      <p:sp>
        <p:nvSpPr>
          <p:cNvPr id="47" name="Text Placeholder 3">
            <a:extLst>
              <a:ext uri="{FF2B5EF4-FFF2-40B4-BE49-F238E27FC236}">
                <a16:creationId xmlns:a16="http://schemas.microsoft.com/office/drawing/2014/main" id="{DBC2D7F7-6E7E-44B0-9137-6394EDEBD68B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473102" y="1756923"/>
            <a:ext cx="7032597" cy="361796"/>
          </a:xfrm>
        </p:spPr>
        <p:txBody>
          <a:bodyPr rIns="274320" anchor="b"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Benefit statement</a:t>
            </a:r>
          </a:p>
        </p:txBody>
      </p:sp>
      <p:sp>
        <p:nvSpPr>
          <p:cNvPr id="48" name="Text Placeholder 3">
            <a:extLst>
              <a:ext uri="{FF2B5EF4-FFF2-40B4-BE49-F238E27FC236}">
                <a16:creationId xmlns:a16="http://schemas.microsoft.com/office/drawing/2014/main" id="{4A21BECF-1C2F-4A19-8137-0F48B9B64243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73102" y="3283551"/>
            <a:ext cx="7032597" cy="361796"/>
          </a:xfrm>
        </p:spPr>
        <p:txBody>
          <a:bodyPr rIns="274320" anchor="b"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Benefit statement</a:t>
            </a:r>
          </a:p>
        </p:txBody>
      </p:sp>
      <p:sp>
        <p:nvSpPr>
          <p:cNvPr id="49" name="Text Placeholder 3">
            <a:extLst>
              <a:ext uri="{FF2B5EF4-FFF2-40B4-BE49-F238E27FC236}">
                <a16:creationId xmlns:a16="http://schemas.microsoft.com/office/drawing/2014/main" id="{0247880E-91C6-4030-A719-9DC584A4471E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473102" y="4850048"/>
            <a:ext cx="7032705" cy="361796"/>
          </a:xfrm>
        </p:spPr>
        <p:txBody>
          <a:bodyPr rIns="274320" anchor="b"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/>
              <a:t>Benefit statement</a:t>
            </a:r>
          </a:p>
        </p:txBody>
      </p:sp>
      <p:sp>
        <p:nvSpPr>
          <p:cNvPr id="50" name="Text Placeholder 3">
            <a:extLst>
              <a:ext uri="{FF2B5EF4-FFF2-40B4-BE49-F238E27FC236}">
                <a16:creationId xmlns:a16="http://schemas.microsoft.com/office/drawing/2014/main" id="{B52D364F-72A4-46BE-A18B-3517A057A5F3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473102" y="2136783"/>
            <a:ext cx="7032597" cy="284078"/>
          </a:xfrm>
        </p:spPr>
        <p:txBody>
          <a:bodyPr rIns="274320" anchor="ctr"/>
          <a:lstStyle>
            <a:lvl1pPr>
              <a:defRPr sz="2000" b="1" i="0">
                <a:solidFill>
                  <a:schemeClr val="tx1"/>
                </a:solidFill>
                <a:latin typeface="Segoe Semibold" charset="0"/>
                <a:ea typeface="Segoe Semibold" charset="0"/>
                <a:cs typeface="Segoe Semibold" charset="0"/>
              </a:defRPr>
            </a:lvl1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51" name="Text Placeholder 3">
            <a:extLst>
              <a:ext uri="{FF2B5EF4-FFF2-40B4-BE49-F238E27FC236}">
                <a16:creationId xmlns:a16="http://schemas.microsoft.com/office/drawing/2014/main" id="{050C5830-E768-414C-8F74-6328F4AA19F6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473102" y="3666503"/>
            <a:ext cx="7032597" cy="284078"/>
          </a:xfrm>
        </p:spPr>
        <p:txBody>
          <a:bodyPr rIns="274320" anchor="ctr"/>
          <a:lstStyle>
            <a:lvl1pPr>
              <a:defRPr sz="2000" b="1" i="0">
                <a:solidFill>
                  <a:schemeClr val="tx1"/>
                </a:solidFill>
                <a:latin typeface="Segoe Semibold" charset="0"/>
                <a:ea typeface="Segoe Semibold" charset="0"/>
                <a:cs typeface="Segoe Semibold" charset="0"/>
              </a:defRPr>
            </a:lvl1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52" name="Text Placeholder 3">
            <a:extLst>
              <a:ext uri="{FF2B5EF4-FFF2-40B4-BE49-F238E27FC236}">
                <a16:creationId xmlns:a16="http://schemas.microsoft.com/office/drawing/2014/main" id="{0F45D579-F485-4F2B-B066-B4F9B33DA8B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473102" y="5227116"/>
            <a:ext cx="7032705" cy="284078"/>
          </a:xfrm>
        </p:spPr>
        <p:txBody>
          <a:bodyPr rIns="274320" anchor="ctr"/>
          <a:lstStyle>
            <a:lvl1pPr>
              <a:defRPr sz="2000" b="1" i="0">
                <a:solidFill>
                  <a:schemeClr val="tx1"/>
                </a:solidFill>
                <a:latin typeface="Segoe Semibold" charset="0"/>
                <a:ea typeface="Segoe Semibold" charset="0"/>
                <a:cs typeface="Segoe Semibold" charset="0"/>
              </a:defRPr>
            </a:lvl1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53" name="Title Placeholder 2">
            <a:extLst>
              <a:ext uri="{FF2B5EF4-FFF2-40B4-BE49-F238E27FC236}">
                <a16:creationId xmlns:a16="http://schemas.microsoft.com/office/drawing/2014/main" id="{35BB5920-8F82-4ED5-ABA9-3217C73AC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102" y="457200"/>
            <a:ext cx="11261697" cy="594074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b="1" i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0" name="Picture Placeholder 13"/>
          <p:cNvSpPr>
            <a:spLocks noGrp="1"/>
          </p:cNvSpPr>
          <p:nvPr>
            <p:ph type="pic" sz="quarter" idx="57"/>
          </p:nvPr>
        </p:nvSpPr>
        <p:spPr>
          <a:xfrm>
            <a:off x="7871125" y="3283265"/>
            <a:ext cx="716949" cy="716949"/>
          </a:xfrm>
          <a:prstGeom prst="ellipse">
            <a:avLst/>
          </a:prstGeom>
          <a:effectLst/>
        </p:spPr>
        <p:txBody>
          <a:bodyPr vert="horz" lIns="0" tIns="0" rIns="0" bIns="0" rtlCol="0" anchor="ctr">
            <a:noAutofit/>
          </a:bodyPr>
          <a:lstStyle>
            <a:lvl1pPr>
              <a:defRPr lang="en-US" sz="600" dirty="0">
                <a:ln>
                  <a:noFill/>
                </a:ln>
                <a:solidFill>
                  <a:srgbClr val="B4009E"/>
                </a:solidFill>
              </a:defRPr>
            </a:lvl1pPr>
          </a:lstStyle>
          <a:p>
            <a:pPr marL="0" lvl="0" indent="0" algn="ctr">
              <a:spcBef>
                <a:spcPts val="0"/>
              </a:spcBef>
              <a:buNone/>
            </a:pPr>
            <a:r>
              <a:rPr lang="en-US"/>
              <a:t>Click icon to add picture</a:t>
            </a:r>
          </a:p>
        </p:txBody>
      </p:sp>
      <p:sp>
        <p:nvSpPr>
          <p:cNvPr id="42" name="Picture Placeholder 13"/>
          <p:cNvSpPr>
            <a:spLocks noGrp="1"/>
          </p:cNvSpPr>
          <p:nvPr>
            <p:ph type="pic" sz="quarter" idx="58"/>
          </p:nvPr>
        </p:nvSpPr>
        <p:spPr>
          <a:xfrm>
            <a:off x="9242725" y="3283265"/>
            <a:ext cx="716949" cy="716949"/>
          </a:xfrm>
          <a:prstGeom prst="ellipse">
            <a:avLst/>
          </a:prstGeom>
          <a:effectLst/>
        </p:spPr>
        <p:txBody>
          <a:bodyPr vert="horz" lIns="0" tIns="0" rIns="0" bIns="0" rtlCol="0" anchor="ctr">
            <a:noAutofit/>
          </a:bodyPr>
          <a:lstStyle>
            <a:lvl1pPr>
              <a:defRPr lang="en-US" sz="600" dirty="0">
                <a:ln>
                  <a:noFill/>
                </a:ln>
                <a:solidFill>
                  <a:srgbClr val="B4009E"/>
                </a:solidFill>
              </a:defRPr>
            </a:lvl1pPr>
          </a:lstStyle>
          <a:p>
            <a:pPr marL="0" lvl="0" indent="0" algn="ctr">
              <a:spcBef>
                <a:spcPts val="0"/>
              </a:spcBef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3" name="Text Placeholder 3"/>
          <p:cNvSpPr>
            <a:spLocks noGrp="1"/>
          </p:cNvSpPr>
          <p:nvPr>
            <p:ph type="body" sz="quarter" idx="59" hasCustomPrompt="1"/>
          </p:nvPr>
        </p:nvSpPr>
        <p:spPr>
          <a:xfrm>
            <a:off x="7505700" y="4049141"/>
            <a:ext cx="1409700" cy="640953"/>
          </a:xfrm>
          <a:prstGeom prst="rect">
            <a:avLst/>
          </a:prstGeom>
          <a:noFill/>
          <a:ln>
            <a:noFill/>
          </a:ln>
        </p:spPr>
        <p:txBody>
          <a:bodyPr vert="horz" lIns="91402" tIns="0" rIns="91402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>
              <a:spcBef>
                <a:spcPts val="1000"/>
              </a:spcBef>
              <a:buClr>
                <a:schemeClr val="accent1"/>
              </a:buClr>
            </a:pPr>
            <a:r>
              <a:rPr lang="en-US" dirty="0"/>
              <a:t>Subtitle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quarter" idx="60" hasCustomPrompt="1"/>
          </p:nvPr>
        </p:nvSpPr>
        <p:spPr>
          <a:xfrm>
            <a:off x="8915401" y="4049486"/>
            <a:ext cx="1409700" cy="636528"/>
          </a:xfrm>
          <a:prstGeom prst="rect">
            <a:avLst/>
          </a:prstGeom>
          <a:noFill/>
          <a:ln>
            <a:noFill/>
          </a:ln>
        </p:spPr>
        <p:txBody>
          <a:bodyPr vert="horz" lIns="91402" tIns="0" rIns="91402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>
              <a:spcBef>
                <a:spcPts val="1000"/>
              </a:spcBef>
              <a:buClr>
                <a:schemeClr val="accent1"/>
              </a:buClr>
            </a:pPr>
            <a:r>
              <a:rPr lang="en-US" dirty="0"/>
              <a:t>Subtitle</a:t>
            </a:r>
          </a:p>
        </p:txBody>
      </p:sp>
      <p:sp>
        <p:nvSpPr>
          <p:cNvPr id="54" name="Picture Placeholder 13"/>
          <p:cNvSpPr>
            <a:spLocks noGrp="1"/>
          </p:cNvSpPr>
          <p:nvPr>
            <p:ph type="pic" sz="quarter" idx="61"/>
          </p:nvPr>
        </p:nvSpPr>
        <p:spPr>
          <a:xfrm>
            <a:off x="7871125" y="4685803"/>
            <a:ext cx="716949" cy="716949"/>
          </a:xfrm>
          <a:prstGeom prst="ellipse">
            <a:avLst/>
          </a:prstGeom>
          <a:effectLst/>
        </p:spPr>
        <p:txBody>
          <a:bodyPr vert="horz" lIns="0" tIns="0" rIns="0" bIns="0" rtlCol="0" anchor="ctr">
            <a:noAutofit/>
          </a:bodyPr>
          <a:lstStyle>
            <a:lvl1pPr>
              <a:defRPr lang="en-US" sz="600" dirty="0">
                <a:ln>
                  <a:noFill/>
                </a:ln>
                <a:solidFill>
                  <a:srgbClr val="B4009E"/>
                </a:solidFill>
              </a:defRPr>
            </a:lvl1pPr>
          </a:lstStyle>
          <a:p>
            <a:pPr marL="0" lvl="0" indent="0" algn="ctr">
              <a:spcBef>
                <a:spcPts val="0"/>
              </a:spcBef>
              <a:buNone/>
            </a:pPr>
            <a:r>
              <a:rPr lang="en-US"/>
              <a:t>Click icon to add picture</a:t>
            </a:r>
          </a:p>
        </p:txBody>
      </p:sp>
      <p:sp>
        <p:nvSpPr>
          <p:cNvPr id="55" name="Picture Placeholder 13"/>
          <p:cNvSpPr>
            <a:spLocks noGrp="1"/>
          </p:cNvSpPr>
          <p:nvPr>
            <p:ph type="pic" sz="quarter" idx="62"/>
          </p:nvPr>
        </p:nvSpPr>
        <p:spPr>
          <a:xfrm>
            <a:off x="9242725" y="4685803"/>
            <a:ext cx="716949" cy="716949"/>
          </a:xfrm>
          <a:prstGeom prst="ellipse">
            <a:avLst/>
          </a:prstGeom>
          <a:effectLst/>
        </p:spPr>
        <p:txBody>
          <a:bodyPr vert="horz" lIns="0" tIns="0" rIns="0" bIns="0" rtlCol="0" anchor="ctr">
            <a:noAutofit/>
          </a:bodyPr>
          <a:lstStyle>
            <a:lvl1pPr>
              <a:defRPr lang="en-US" sz="600" dirty="0">
                <a:ln>
                  <a:noFill/>
                </a:ln>
                <a:solidFill>
                  <a:srgbClr val="B4009E"/>
                </a:solidFill>
              </a:defRPr>
            </a:lvl1pPr>
          </a:lstStyle>
          <a:p>
            <a:pPr marL="0" lvl="0" indent="0" algn="ctr">
              <a:spcBef>
                <a:spcPts val="0"/>
              </a:spcBef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6" name="Text Placeholder 3"/>
          <p:cNvSpPr>
            <a:spLocks noGrp="1"/>
          </p:cNvSpPr>
          <p:nvPr>
            <p:ph type="body" sz="quarter" idx="63" hasCustomPrompt="1"/>
          </p:nvPr>
        </p:nvSpPr>
        <p:spPr>
          <a:xfrm>
            <a:off x="7505700" y="5451679"/>
            <a:ext cx="1409700" cy="640953"/>
          </a:xfrm>
          <a:prstGeom prst="rect">
            <a:avLst/>
          </a:prstGeom>
          <a:noFill/>
          <a:ln>
            <a:noFill/>
          </a:ln>
        </p:spPr>
        <p:txBody>
          <a:bodyPr vert="horz" lIns="91402" tIns="0" rIns="91402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>
              <a:spcBef>
                <a:spcPts val="1000"/>
              </a:spcBef>
              <a:buClr>
                <a:schemeClr val="accent1"/>
              </a:buClr>
            </a:pPr>
            <a:r>
              <a:rPr lang="en-US" dirty="0"/>
              <a:t>Subtitle</a:t>
            </a:r>
          </a:p>
        </p:txBody>
      </p:sp>
      <p:sp>
        <p:nvSpPr>
          <p:cNvPr id="57" name="Text Placeholder 3"/>
          <p:cNvSpPr>
            <a:spLocks noGrp="1"/>
          </p:cNvSpPr>
          <p:nvPr>
            <p:ph type="body" sz="quarter" idx="64" hasCustomPrompt="1"/>
          </p:nvPr>
        </p:nvSpPr>
        <p:spPr>
          <a:xfrm>
            <a:off x="8915401" y="5452024"/>
            <a:ext cx="1409700" cy="636528"/>
          </a:xfrm>
          <a:prstGeom prst="rect">
            <a:avLst/>
          </a:prstGeom>
          <a:noFill/>
          <a:ln>
            <a:noFill/>
          </a:ln>
        </p:spPr>
        <p:txBody>
          <a:bodyPr vert="horz" lIns="91402" tIns="0" rIns="91402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>
              <a:spcBef>
                <a:spcPts val="1000"/>
              </a:spcBef>
              <a:buClr>
                <a:schemeClr val="accent1"/>
              </a:buClr>
            </a:pPr>
            <a:r>
              <a:rPr lang="en-US" dirty="0"/>
              <a:t>Subtitle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D1012CF-3C73-0C45-ABD9-90FC1E3C69E2}"/>
              </a:ext>
            </a:extLst>
          </p:cNvPr>
          <p:cNvSpPr>
            <a:spLocks noGrp="1"/>
          </p:cNvSpPr>
          <p:nvPr>
            <p:ph type="sldNum" sz="quarter" idx="65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9412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-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457200" y="1181100"/>
            <a:ext cx="11277599" cy="4914900"/>
          </a:xfrm>
          <a:solidFill>
            <a:schemeClr val="tx1"/>
          </a:solidFill>
        </p:spPr>
        <p:txBody>
          <a:bodyPr lIns="274320" tIns="182880" rIns="182880" bIns="182880"/>
          <a:lstStyle>
            <a:lvl1pPr>
              <a:lnSpc>
                <a:spcPct val="150000"/>
              </a:lnSpc>
              <a:spcBef>
                <a:spcPts val="0"/>
              </a:spcBef>
              <a:defRPr sz="1400" b="0">
                <a:solidFill>
                  <a:schemeClr val="tx2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 dirty="0"/>
              <a:t>Insert code here</a:t>
            </a:r>
          </a:p>
        </p:txBody>
      </p:sp>
      <p:sp>
        <p:nvSpPr>
          <p:cNvPr id="11" name="Title Placeholder 2">
            <a:extLst>
              <a:ext uri="{FF2B5EF4-FFF2-40B4-BE49-F238E27FC236}">
                <a16:creationId xmlns:a16="http://schemas.microsoft.com/office/drawing/2014/main" id="{6F8047C7-B1D6-4C30-BD8C-09D9A0947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5D619B9-0479-A445-88B6-B88DF671E8CA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5573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- Wide with black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457200" y="1181100"/>
            <a:ext cx="11277599" cy="4914900"/>
          </a:xfrm>
          <a:solidFill>
            <a:schemeClr val="tx2"/>
          </a:solidFill>
        </p:spPr>
        <p:txBody>
          <a:bodyPr lIns="274320" tIns="182880" rIns="182880" bIns="182880"/>
          <a:lstStyle>
            <a:lvl1pPr>
              <a:lnSpc>
                <a:spcPct val="150000"/>
              </a:lnSpc>
              <a:spcBef>
                <a:spcPts val="0"/>
              </a:spcBef>
              <a:defRPr sz="1400" b="0">
                <a:solidFill>
                  <a:schemeClr val="bg2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 dirty="0"/>
              <a:t>Insert code here</a:t>
            </a:r>
          </a:p>
        </p:txBody>
      </p:sp>
      <p:sp>
        <p:nvSpPr>
          <p:cNvPr id="11" name="Title Placeholder 2">
            <a:extLst>
              <a:ext uri="{FF2B5EF4-FFF2-40B4-BE49-F238E27FC236}">
                <a16:creationId xmlns:a16="http://schemas.microsoft.com/office/drawing/2014/main" id="{6F8047C7-B1D6-4C30-BD8C-09D9A0947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5D619B9-0479-A445-88B6-B88DF671E8CA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4132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2 column - W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4686301" y="1181100"/>
            <a:ext cx="7048500" cy="5219700"/>
          </a:xfrm>
          <a:solidFill>
            <a:schemeClr val="tx1"/>
          </a:solidFill>
        </p:spPr>
        <p:txBody>
          <a:bodyPr lIns="274320" tIns="182880" rIns="182880" bIns="182880"/>
          <a:lstStyle>
            <a:lvl1pPr>
              <a:lnSpc>
                <a:spcPct val="150000"/>
              </a:lnSpc>
              <a:spcBef>
                <a:spcPts val="0"/>
              </a:spcBef>
              <a:defRPr sz="1400" b="0">
                <a:solidFill>
                  <a:schemeClr val="tx2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 dirty="0"/>
              <a:t>Insert code here</a:t>
            </a:r>
          </a:p>
        </p:txBody>
      </p:sp>
      <p:sp>
        <p:nvSpPr>
          <p:cNvPr id="11" name="Title Placeholder 2">
            <a:extLst>
              <a:ext uri="{FF2B5EF4-FFF2-40B4-BE49-F238E27FC236}">
                <a16:creationId xmlns:a16="http://schemas.microsoft.com/office/drawing/2014/main" id="{39A2F253-0BFB-4DB7-AF71-1FBA26C37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E20AD17-4CB5-AC4A-AAD4-A8939A1B59AA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7F6AB04-05A4-467A-B0AB-61D33FCA96F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7200" y="1181100"/>
            <a:ext cx="4229101" cy="5199847"/>
          </a:xfrm>
          <a:prstGeom prst="rect">
            <a:avLst/>
          </a:prstGeom>
        </p:spPr>
        <p:txBody>
          <a:bodyPr vert="horz" wrap="square" lIns="0" tIns="0" rIns="182880" bIns="0" rtlCol="0">
            <a:no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052752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2">
            <a:extLst>
              <a:ext uri="{FF2B5EF4-FFF2-40B4-BE49-F238E27FC236}">
                <a16:creationId xmlns:a16="http://schemas.microsoft.com/office/drawing/2014/main" id="{9AFD44FB-5EE2-4D3E-9C7F-A0CA74B39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59436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sz="4400" b="1" i="0">
                <a:solidFill>
                  <a:schemeClr val="tx1"/>
                </a:solidFill>
                <a:latin typeface="Segoe Pro Semibold" charset="0"/>
                <a:ea typeface="Segoe Pro Semibold" charset="0"/>
                <a:cs typeface="Segoe Pro Semibold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AC21BB0E-11FF-4849-A437-1A08AE905469}"/>
              </a:ext>
            </a:extLst>
          </p:cNvPr>
          <p:cNvSpPr>
            <a:spLocks noGrp="1"/>
          </p:cNvSpPr>
          <p:nvPr>
            <p:ph type="subTitle" idx="27"/>
          </p:nvPr>
        </p:nvSpPr>
        <p:spPr>
          <a:xfrm>
            <a:off x="457200" y="1051560"/>
            <a:ext cx="11277600" cy="685800"/>
          </a:xfrm>
        </p:spPr>
        <p:txBody>
          <a:bodyPr/>
          <a:lstStyle>
            <a:lvl1pPr marL="0" indent="0" algn="l">
              <a:buNone/>
              <a:defRPr sz="2400" b="1" i="0" spc="-60" baseline="0"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E8743FE-41B9-984E-A69D-ECABFEB0E741}"/>
              </a:ext>
            </a:extLst>
          </p:cNvPr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E28BD72-8F4D-45F0-895D-618DDEA404C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7200" y="1866900"/>
            <a:ext cx="5638799" cy="4514047"/>
          </a:xfrm>
          <a:prstGeom prst="rect">
            <a:avLst/>
          </a:prstGeom>
        </p:spPr>
        <p:txBody>
          <a:bodyPr vert="horz" wrap="square" lIns="0" tIns="0" rIns="18288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CB848D9E-E208-474E-B8F8-6B6EF468998A}"/>
              </a:ext>
            </a:extLst>
          </p:cNvPr>
          <p:cNvSpPr>
            <a:spLocks noGrp="1"/>
          </p:cNvSpPr>
          <p:nvPr>
            <p:ph idx="26" hasCustomPrompt="1"/>
          </p:nvPr>
        </p:nvSpPr>
        <p:spPr>
          <a:xfrm>
            <a:off x="6096000" y="1866900"/>
            <a:ext cx="5638799" cy="451404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93506418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2 column - Wider with black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4686301" y="1181100"/>
            <a:ext cx="7048500" cy="5219700"/>
          </a:xfrm>
          <a:solidFill>
            <a:schemeClr val="tx2"/>
          </a:solidFill>
        </p:spPr>
        <p:txBody>
          <a:bodyPr lIns="274320" tIns="182880" rIns="182880" bIns="182880"/>
          <a:lstStyle>
            <a:lvl1pPr>
              <a:lnSpc>
                <a:spcPct val="150000"/>
              </a:lnSpc>
              <a:spcBef>
                <a:spcPts val="0"/>
              </a:spcBef>
              <a:defRPr sz="1400" b="0">
                <a:solidFill>
                  <a:schemeClr val="bg2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 dirty="0"/>
              <a:t>Insert code here</a:t>
            </a:r>
          </a:p>
        </p:txBody>
      </p:sp>
      <p:sp>
        <p:nvSpPr>
          <p:cNvPr id="11" name="Title Placeholder 2">
            <a:extLst>
              <a:ext uri="{FF2B5EF4-FFF2-40B4-BE49-F238E27FC236}">
                <a16:creationId xmlns:a16="http://schemas.microsoft.com/office/drawing/2014/main" id="{39A2F253-0BFB-4DB7-AF71-1FBA26C37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E20AD17-4CB5-AC4A-AAD4-A8939A1B59AA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7F6AB04-05A4-467A-B0AB-61D33FCA96F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7200" y="1181100"/>
            <a:ext cx="4229101" cy="5199847"/>
          </a:xfrm>
          <a:prstGeom prst="rect">
            <a:avLst/>
          </a:prstGeom>
        </p:spPr>
        <p:txBody>
          <a:bodyPr vert="horz" wrap="square" lIns="0" tIns="0" rIns="182880" bIns="0" rtlCol="0">
            <a:no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62209245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- T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6819900" y="457200"/>
            <a:ext cx="4914900" cy="5943600"/>
          </a:xfrm>
          <a:solidFill>
            <a:schemeClr val="tx1"/>
          </a:solidFill>
        </p:spPr>
        <p:txBody>
          <a:bodyPr lIns="274320" tIns="182880" rIns="182880" bIns="182880"/>
          <a:lstStyle>
            <a:lvl1pPr>
              <a:lnSpc>
                <a:spcPct val="150000"/>
              </a:lnSpc>
              <a:spcBef>
                <a:spcPts val="0"/>
              </a:spcBef>
              <a:defRPr sz="1400" b="0">
                <a:solidFill>
                  <a:schemeClr val="tx2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/>
              <a:t>Insert code here</a:t>
            </a:r>
          </a:p>
        </p:txBody>
      </p:sp>
      <p:sp>
        <p:nvSpPr>
          <p:cNvPr id="7" name="Title Placeholder 2">
            <a:extLst>
              <a:ext uri="{FF2B5EF4-FFF2-40B4-BE49-F238E27FC236}">
                <a16:creationId xmlns:a16="http://schemas.microsoft.com/office/drawing/2014/main" id="{A725FBCD-B594-4CE0-B97E-6B199DCD52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1" y="457200"/>
            <a:ext cx="6362700" cy="1409700"/>
          </a:xfrm>
          <a:prstGeom prst="rect">
            <a:avLst/>
          </a:prstGeom>
        </p:spPr>
        <p:txBody>
          <a:bodyPr vert="horz" lIns="0" tIns="0" rIns="27432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3DBD94-70C4-8646-BE45-F7612087AC47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61926A96-C004-4096-9D90-1712BB110B8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7200" y="1866900"/>
            <a:ext cx="6362700" cy="4514047"/>
          </a:xfrm>
          <a:prstGeom prst="rect">
            <a:avLst/>
          </a:prstGeom>
        </p:spPr>
        <p:txBody>
          <a:bodyPr vert="horz" wrap="square" lIns="0" tIns="0" rIns="182880" bIns="0" rtlCol="0">
            <a:no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67566694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1-lin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Placeholder 2">
            <a:extLst>
              <a:ext uri="{FF2B5EF4-FFF2-40B4-BE49-F238E27FC236}">
                <a16:creationId xmlns:a16="http://schemas.microsoft.com/office/drawing/2014/main" id="{5B877F86-C881-4D2F-8BB4-23EF0768F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102" y="457200"/>
            <a:ext cx="11261698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CC1F6FB8-2D7E-4A43-B024-3207F79A47B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65151" y="1181100"/>
            <a:ext cx="11261697" cy="685800"/>
          </a:xfrm>
          <a:solidFill>
            <a:schemeClr val="tx1">
              <a:lumMod val="20000"/>
              <a:lumOff val="80000"/>
            </a:schemeClr>
          </a:solidFill>
        </p:spPr>
        <p:txBody>
          <a:bodyPr lIns="274320" tIns="182880" rIns="182880" bIns="182880" anchor="ctr"/>
          <a:lstStyle>
            <a:lvl1pPr>
              <a:lnSpc>
                <a:spcPct val="150000"/>
              </a:lnSpc>
              <a:spcBef>
                <a:spcPts val="0"/>
              </a:spcBef>
              <a:defRPr sz="1600" b="0">
                <a:solidFill>
                  <a:schemeClr val="tx2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/>
              <a:t>Insert API call here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BE5885-8B68-E34E-9178-AC74D284DDCF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957150A5-603E-45CB-90ED-88D5F012D78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7201" y="1887751"/>
            <a:ext cx="11277600" cy="4208249"/>
          </a:xfrm>
          <a:prstGeom prst="rect">
            <a:avLst/>
          </a:prstGeom>
        </p:spPr>
        <p:txBody>
          <a:bodyPr vert="horz" wrap="square" lIns="0" tIns="182880" rIns="18288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3495965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1-line + 2-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Placeholder 2">
            <a:extLst>
              <a:ext uri="{FF2B5EF4-FFF2-40B4-BE49-F238E27FC236}">
                <a16:creationId xmlns:a16="http://schemas.microsoft.com/office/drawing/2014/main" id="{5B877F86-C881-4D2F-8BB4-23EF0768F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102" y="457200"/>
            <a:ext cx="11261698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CC1F6FB8-2D7E-4A43-B024-3207F79A47B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65151" y="1181100"/>
            <a:ext cx="11261697" cy="685800"/>
          </a:xfrm>
          <a:solidFill>
            <a:schemeClr val="tx1">
              <a:lumMod val="20000"/>
              <a:lumOff val="80000"/>
            </a:schemeClr>
          </a:solidFill>
        </p:spPr>
        <p:txBody>
          <a:bodyPr lIns="274320" tIns="182880" rIns="182880" bIns="182880" anchor="ctr"/>
          <a:lstStyle>
            <a:lvl1pPr>
              <a:lnSpc>
                <a:spcPct val="150000"/>
              </a:lnSpc>
              <a:spcBef>
                <a:spcPts val="0"/>
              </a:spcBef>
              <a:defRPr sz="1600" b="0">
                <a:solidFill>
                  <a:schemeClr val="tx2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/>
              <a:t>Insert API call here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BE5885-8B68-E34E-9178-AC74D284DDCF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D6A3AC42-E7E4-4837-AD6D-7372F7227A4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73102" y="1866900"/>
            <a:ext cx="5622897" cy="4514047"/>
          </a:xfrm>
          <a:prstGeom prst="rect">
            <a:avLst/>
          </a:prstGeom>
        </p:spPr>
        <p:txBody>
          <a:bodyPr vert="horz" wrap="square" lIns="0" tIns="182880" rIns="18288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64F77650-FFA2-4226-8961-E8D673467F27}"/>
              </a:ext>
            </a:extLst>
          </p:cNvPr>
          <p:cNvSpPr>
            <a:spLocks noGrp="1"/>
          </p:cNvSpPr>
          <p:nvPr>
            <p:ph idx="26" hasCustomPrompt="1"/>
          </p:nvPr>
        </p:nvSpPr>
        <p:spPr>
          <a:xfrm>
            <a:off x="6096000" y="1866900"/>
            <a:ext cx="5638799" cy="4514047"/>
          </a:xfrm>
          <a:prstGeom prst="rect">
            <a:avLst/>
          </a:prstGeom>
        </p:spPr>
        <p:txBody>
          <a:bodyPr vert="horz" wrap="square" lIns="0" tIns="18288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7743561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2-line + 2-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473103" y="1181100"/>
            <a:ext cx="11261697" cy="1039586"/>
          </a:xfrm>
          <a:solidFill>
            <a:schemeClr val="tx1">
              <a:lumMod val="20000"/>
              <a:lumOff val="80000"/>
            </a:schemeClr>
          </a:solidFill>
        </p:spPr>
        <p:txBody>
          <a:bodyPr lIns="274320" tIns="182880" rIns="182880" bIns="182880" anchor="ctr"/>
          <a:lstStyle>
            <a:lvl1pPr>
              <a:lnSpc>
                <a:spcPct val="150000"/>
              </a:lnSpc>
              <a:spcBef>
                <a:spcPts val="0"/>
              </a:spcBef>
              <a:defRPr sz="1600" b="0">
                <a:solidFill>
                  <a:schemeClr val="tx2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 dirty="0"/>
              <a:t>Insert API call here</a:t>
            </a:r>
          </a:p>
        </p:txBody>
      </p:sp>
      <p:sp>
        <p:nvSpPr>
          <p:cNvPr id="15" name="Shape 69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3274985"/>
            <a:ext cx="5638800" cy="2819401"/>
          </a:xfrm>
          <a:prstGeom prst="rect">
            <a:avLst/>
          </a:prstGeom>
          <a:noFill/>
          <a:ln w="12700">
            <a:noFill/>
          </a:ln>
        </p:spPr>
        <p:txBody>
          <a:bodyPr vert="horz" lIns="182880" tIns="179261" rIns="182880" bIns="45702" rtlCol="0">
            <a:normAutofit/>
          </a:bodyPr>
          <a:lstStyle>
            <a:lvl1pPr>
              <a:defRPr sz="20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228600" indent="-182880"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en-US" dirty="0"/>
              <a:t>Bullet level one</a:t>
            </a:r>
          </a:p>
          <a:p>
            <a:pPr lvl="1"/>
            <a:r>
              <a:rPr lang="en-US" dirty="0"/>
              <a:t>Bullet level two</a:t>
            </a:r>
            <a:endParaRPr dirty="0"/>
          </a:p>
        </p:txBody>
      </p:sp>
      <p:sp>
        <p:nvSpPr>
          <p:cNvPr id="14" name="Title Placeholder 2">
            <a:extLst>
              <a:ext uri="{FF2B5EF4-FFF2-40B4-BE49-F238E27FC236}">
                <a16:creationId xmlns:a16="http://schemas.microsoft.com/office/drawing/2014/main" id="{9BE0A8BE-2DE1-4F0B-A55F-DCADF0E5C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102" y="457200"/>
            <a:ext cx="11261697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hape 69">
            <a:extLst>
              <a:ext uri="{FF2B5EF4-FFF2-40B4-BE49-F238E27FC236}">
                <a16:creationId xmlns:a16="http://schemas.microsoft.com/office/drawing/2014/main" id="{428E945F-C6CF-114F-9853-8A907768C6C9}"/>
              </a:ext>
            </a:extLst>
          </p:cNvPr>
          <p:cNvSpPr txBox="1">
            <a:spLocks noGrp="1"/>
          </p:cNvSpPr>
          <p:nvPr>
            <p:ph type="body" idx="30" hasCustomPrompt="1"/>
          </p:nvPr>
        </p:nvSpPr>
        <p:spPr>
          <a:xfrm>
            <a:off x="457200" y="2613661"/>
            <a:ext cx="5638800" cy="662560"/>
          </a:xfrm>
          <a:prstGeom prst="rect">
            <a:avLst/>
          </a:prstGeom>
          <a:noFill/>
          <a:ln w="12700">
            <a:noFill/>
          </a:ln>
        </p:spPr>
        <p:txBody>
          <a:bodyPr vert="horz" lIns="182880" tIns="0" rIns="182880" bIns="0" rtlCol="0" anchor="ctr" anchorCtr="0">
            <a:noAutofit/>
          </a:bodyPr>
          <a:lstStyle>
            <a:lvl1pPr algn="ctr">
              <a:defRPr sz="2000" b="1" i="0" dirty="0">
                <a:solidFill>
                  <a:schemeClr val="accent2"/>
                </a:solidFill>
                <a:latin typeface="Segoe UI Semibold" panose="020B0502040204020203" pitchFamily="34" charset="0"/>
                <a:ea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Click to edit text</a:t>
            </a:r>
            <a:endParaRPr dirty="0"/>
          </a:p>
        </p:txBody>
      </p:sp>
      <p:sp>
        <p:nvSpPr>
          <p:cNvPr id="18" name="Shape 69">
            <a:extLst>
              <a:ext uri="{FF2B5EF4-FFF2-40B4-BE49-F238E27FC236}">
                <a16:creationId xmlns:a16="http://schemas.microsoft.com/office/drawing/2014/main" id="{7E329BEC-C2D0-C143-A502-5AB72E37BFE3}"/>
              </a:ext>
            </a:extLst>
          </p:cNvPr>
          <p:cNvSpPr txBox="1">
            <a:spLocks noGrp="1"/>
          </p:cNvSpPr>
          <p:nvPr>
            <p:ph type="body" idx="31" hasCustomPrompt="1"/>
          </p:nvPr>
        </p:nvSpPr>
        <p:spPr>
          <a:xfrm>
            <a:off x="6096001" y="2612046"/>
            <a:ext cx="5638798" cy="662939"/>
          </a:xfrm>
          <a:prstGeom prst="rect">
            <a:avLst/>
          </a:prstGeom>
          <a:noFill/>
          <a:ln w="12700">
            <a:noFill/>
          </a:ln>
        </p:spPr>
        <p:txBody>
          <a:bodyPr vert="horz" lIns="182880" tIns="0" rIns="182880" bIns="0" rtlCol="0" anchor="ctr" anchorCtr="0">
            <a:noAutofit/>
          </a:bodyPr>
          <a:lstStyle>
            <a:lvl1pPr algn="ctr">
              <a:defRPr sz="2000" b="1" i="0" dirty="0">
                <a:solidFill>
                  <a:schemeClr val="accent2"/>
                </a:solidFill>
                <a:latin typeface="Segoe UI Semibold" panose="020B0502040204020203" pitchFamily="34" charset="0"/>
                <a:ea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DDD05D2-30AD-CE4A-A02B-114257D5F8C5}"/>
              </a:ext>
            </a:extLst>
          </p:cNvPr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9" name="Shape 69">
            <a:extLst>
              <a:ext uri="{FF2B5EF4-FFF2-40B4-BE49-F238E27FC236}">
                <a16:creationId xmlns:a16="http://schemas.microsoft.com/office/drawing/2014/main" id="{78CCEAB4-4301-9D4F-98B7-3C7144E5A3D5}"/>
              </a:ext>
            </a:extLst>
          </p:cNvPr>
          <p:cNvSpPr txBox="1">
            <a:spLocks noGrp="1"/>
          </p:cNvSpPr>
          <p:nvPr>
            <p:ph type="body" idx="33" hasCustomPrompt="1"/>
          </p:nvPr>
        </p:nvSpPr>
        <p:spPr>
          <a:xfrm>
            <a:off x="6096000" y="3274985"/>
            <a:ext cx="5638799" cy="2819401"/>
          </a:xfrm>
          <a:prstGeom prst="rect">
            <a:avLst/>
          </a:prstGeom>
          <a:noFill/>
          <a:ln w="12700">
            <a:noFill/>
          </a:ln>
        </p:spPr>
        <p:txBody>
          <a:bodyPr vert="horz" lIns="182880" tIns="179261" rIns="182880" bIns="45702" rtlCol="0">
            <a:normAutofit/>
          </a:bodyPr>
          <a:lstStyle>
            <a:lvl1pPr>
              <a:defRPr sz="20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228600" indent="-182880"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en-US" dirty="0"/>
              <a:t>Bullet level one</a:t>
            </a:r>
          </a:p>
          <a:p>
            <a:pPr lvl="1"/>
            <a:r>
              <a:rPr lang="en-US" dirty="0"/>
              <a:t>Bullet level two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8436265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3-line + 2-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473103" y="1181100"/>
            <a:ext cx="11261697" cy="1409700"/>
          </a:xfrm>
          <a:solidFill>
            <a:schemeClr val="tx1">
              <a:lumMod val="20000"/>
              <a:lumOff val="80000"/>
            </a:schemeClr>
          </a:solidFill>
        </p:spPr>
        <p:txBody>
          <a:bodyPr lIns="274320" tIns="182880" rIns="182880" bIns="182880" anchor="ctr"/>
          <a:lstStyle>
            <a:lvl1pPr>
              <a:lnSpc>
                <a:spcPct val="150000"/>
              </a:lnSpc>
              <a:spcBef>
                <a:spcPts val="0"/>
              </a:spcBef>
              <a:defRPr sz="1600" b="0">
                <a:solidFill>
                  <a:schemeClr val="tx2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/>
              <a:t>Insert API call here</a:t>
            </a:r>
          </a:p>
        </p:txBody>
      </p:sp>
      <p:sp>
        <p:nvSpPr>
          <p:cNvPr id="13" name="Title Placeholder 2">
            <a:extLst>
              <a:ext uri="{FF2B5EF4-FFF2-40B4-BE49-F238E27FC236}">
                <a16:creationId xmlns:a16="http://schemas.microsoft.com/office/drawing/2014/main" id="{73E1BA87-D25C-4F80-86CD-39C9FF7CD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102" y="457200"/>
            <a:ext cx="11261697" cy="723132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hape 69">
            <a:extLst>
              <a:ext uri="{FF2B5EF4-FFF2-40B4-BE49-F238E27FC236}">
                <a16:creationId xmlns:a16="http://schemas.microsoft.com/office/drawing/2014/main" id="{BA65E103-69D9-5D45-B5F7-D01042ED1368}"/>
              </a:ext>
            </a:extLst>
          </p:cNvPr>
          <p:cNvSpPr txBox="1">
            <a:spLocks noGrp="1"/>
          </p:cNvSpPr>
          <p:nvPr>
            <p:ph type="body" idx="30" hasCustomPrompt="1"/>
          </p:nvPr>
        </p:nvSpPr>
        <p:spPr>
          <a:xfrm>
            <a:off x="457200" y="2613661"/>
            <a:ext cx="5638800" cy="1387660"/>
          </a:xfrm>
          <a:prstGeom prst="rect">
            <a:avLst/>
          </a:prstGeom>
          <a:noFill/>
          <a:ln w="12700">
            <a:noFill/>
          </a:ln>
        </p:spPr>
        <p:txBody>
          <a:bodyPr vert="horz" lIns="182880" tIns="0" rIns="182880" bIns="0" rtlCol="0" anchor="ctr" anchorCtr="0">
            <a:noAutofit/>
          </a:bodyPr>
          <a:lstStyle>
            <a:lvl1pPr algn="ctr">
              <a:defRPr sz="2000" b="1" i="0" dirty="0">
                <a:solidFill>
                  <a:schemeClr val="accent2"/>
                </a:solidFill>
                <a:latin typeface="Segoe UI Semibold" panose="020B0502040204020203" pitchFamily="34" charset="0"/>
                <a:ea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Click to edit text</a:t>
            </a:r>
            <a:endParaRPr dirty="0"/>
          </a:p>
        </p:txBody>
      </p:sp>
      <p:sp>
        <p:nvSpPr>
          <p:cNvPr id="16" name="Shape 69">
            <a:extLst>
              <a:ext uri="{FF2B5EF4-FFF2-40B4-BE49-F238E27FC236}">
                <a16:creationId xmlns:a16="http://schemas.microsoft.com/office/drawing/2014/main" id="{3AAC50CE-DE03-A34A-8A83-25D7519888FE}"/>
              </a:ext>
            </a:extLst>
          </p:cNvPr>
          <p:cNvSpPr txBox="1">
            <a:spLocks noGrp="1"/>
          </p:cNvSpPr>
          <p:nvPr>
            <p:ph type="body" idx="31" hasCustomPrompt="1"/>
          </p:nvPr>
        </p:nvSpPr>
        <p:spPr>
          <a:xfrm>
            <a:off x="6096001" y="2612046"/>
            <a:ext cx="5638798" cy="1388454"/>
          </a:xfrm>
          <a:prstGeom prst="rect">
            <a:avLst/>
          </a:prstGeom>
          <a:noFill/>
          <a:ln w="12700">
            <a:noFill/>
          </a:ln>
        </p:spPr>
        <p:txBody>
          <a:bodyPr vert="horz" lIns="182880" tIns="0" rIns="182880" bIns="0" rtlCol="0" anchor="ctr" anchorCtr="0">
            <a:noAutofit/>
          </a:bodyPr>
          <a:lstStyle>
            <a:lvl1pPr algn="ctr">
              <a:defRPr sz="2000" b="1" i="0" dirty="0">
                <a:solidFill>
                  <a:schemeClr val="accent2"/>
                </a:solidFill>
                <a:latin typeface="Segoe UI Semibold" panose="020B0502040204020203" pitchFamily="34" charset="0"/>
                <a:ea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AE5AB7D-B686-4C4C-ACED-3F0D7A4F7378}"/>
              </a:ext>
            </a:extLst>
          </p:cNvPr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8" name="Shape 69">
            <a:extLst>
              <a:ext uri="{FF2B5EF4-FFF2-40B4-BE49-F238E27FC236}">
                <a16:creationId xmlns:a16="http://schemas.microsoft.com/office/drawing/2014/main" id="{8EE58690-5E7F-C345-9E54-40916B1A6C53}"/>
              </a:ext>
            </a:extLst>
          </p:cNvPr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4000500"/>
            <a:ext cx="5638800" cy="2093886"/>
          </a:xfrm>
          <a:prstGeom prst="rect">
            <a:avLst/>
          </a:prstGeom>
          <a:noFill/>
          <a:ln w="12700">
            <a:noFill/>
          </a:ln>
        </p:spPr>
        <p:txBody>
          <a:bodyPr vert="horz" lIns="182880" tIns="179261" rIns="182880" bIns="45702" rtlCol="0">
            <a:normAutofit/>
          </a:bodyPr>
          <a:lstStyle>
            <a:lvl1pPr>
              <a:defRPr sz="20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228600" indent="-182880"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en-US" dirty="0"/>
              <a:t>Bullet level one</a:t>
            </a:r>
          </a:p>
          <a:p>
            <a:pPr lvl="1"/>
            <a:r>
              <a:rPr lang="en-US" dirty="0"/>
              <a:t>Bullet level two</a:t>
            </a:r>
            <a:endParaRPr dirty="0"/>
          </a:p>
        </p:txBody>
      </p:sp>
      <p:sp>
        <p:nvSpPr>
          <p:cNvPr id="21" name="Shape 69">
            <a:extLst>
              <a:ext uri="{FF2B5EF4-FFF2-40B4-BE49-F238E27FC236}">
                <a16:creationId xmlns:a16="http://schemas.microsoft.com/office/drawing/2014/main" id="{FD8EFF2A-00F8-1C47-B16D-242D1997A4AB}"/>
              </a:ext>
            </a:extLst>
          </p:cNvPr>
          <p:cNvSpPr txBox="1">
            <a:spLocks noGrp="1"/>
          </p:cNvSpPr>
          <p:nvPr>
            <p:ph type="body" idx="33" hasCustomPrompt="1"/>
          </p:nvPr>
        </p:nvSpPr>
        <p:spPr>
          <a:xfrm>
            <a:off x="6096000" y="4000500"/>
            <a:ext cx="5638799" cy="2093886"/>
          </a:xfrm>
          <a:prstGeom prst="rect">
            <a:avLst/>
          </a:prstGeom>
          <a:noFill/>
          <a:ln w="12700">
            <a:noFill/>
          </a:ln>
        </p:spPr>
        <p:txBody>
          <a:bodyPr vert="horz" lIns="182880" tIns="179261" rIns="182880" bIns="45702" rtlCol="0">
            <a:normAutofit/>
          </a:bodyPr>
          <a:lstStyle>
            <a:lvl1pPr>
              <a:defRPr sz="20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228600" indent="-182880"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en-US" dirty="0"/>
              <a:t>Bullet level one</a:t>
            </a:r>
          </a:p>
          <a:p>
            <a:pPr lvl="1"/>
            <a:r>
              <a:rPr lang="en-US" dirty="0"/>
              <a:t>Bullet level two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4019446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1-line + Benefi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26" hasCustomPrompt="1"/>
          </p:nvPr>
        </p:nvSpPr>
        <p:spPr>
          <a:xfrm>
            <a:off x="6102108" y="1866900"/>
            <a:ext cx="5623114" cy="716433"/>
          </a:xfrm>
          <a:prstGeom prst="rect">
            <a:avLst/>
          </a:prstGeom>
        </p:spPr>
        <p:txBody>
          <a:bodyPr lIns="0" bIns="45720" anchor="b" anchorCtr="0">
            <a:noAutofit/>
          </a:bodyPr>
          <a:lstStyle>
            <a:lvl1pPr>
              <a:lnSpc>
                <a:spcPct val="100000"/>
              </a:lnSpc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0" indent="0"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Shape 69"/>
          <p:cNvSpPr txBox="1">
            <a:spLocks noGrp="1"/>
          </p:cNvSpPr>
          <p:nvPr>
            <p:ph type="body" idx="44" hasCustomPrompt="1"/>
          </p:nvPr>
        </p:nvSpPr>
        <p:spPr>
          <a:xfrm>
            <a:off x="6102108" y="2590800"/>
            <a:ext cx="5624740" cy="6858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93675" indent="-133350">
              <a:lnSpc>
                <a:spcPct val="100000"/>
              </a:lnSpc>
              <a:buClrTx/>
              <a:buSzPct val="100000"/>
              <a:buFont typeface="Arial" charset="0"/>
              <a:buChar char="•"/>
              <a:defRPr sz="14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365760" indent="-182880">
              <a:buSzPct val="100000"/>
              <a:buFont typeface="Arial" panose="020B0604020202020204" pitchFamily="34" charset="0"/>
              <a:buChar char="•"/>
              <a:tabLst/>
              <a:defRPr sz="1400"/>
            </a:lvl2pPr>
          </a:lstStyle>
          <a:p>
            <a:pPr lvl="0">
              <a:spcBef>
                <a:spcPts val="0"/>
              </a:spcBef>
            </a:pPr>
            <a:r>
              <a:rPr lang="en-US" dirty="0"/>
              <a:t>Bullet level one</a:t>
            </a:r>
          </a:p>
          <a:p>
            <a:pPr lvl="1">
              <a:spcBef>
                <a:spcPts val="0"/>
              </a:spcBef>
            </a:pPr>
            <a:r>
              <a:rPr lang="en-US" dirty="0"/>
              <a:t>Bullet level two</a:t>
            </a:r>
            <a:endParaRPr dirty="0"/>
          </a:p>
        </p:txBody>
      </p:sp>
      <p:sp>
        <p:nvSpPr>
          <p:cNvPr id="15" name="Title Placeholder 2">
            <a:extLst>
              <a:ext uri="{FF2B5EF4-FFF2-40B4-BE49-F238E27FC236}">
                <a16:creationId xmlns:a16="http://schemas.microsoft.com/office/drawing/2014/main" id="{5B877F86-C881-4D2F-8BB4-23EF0768F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102" y="457200"/>
            <a:ext cx="11261698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CC1F6FB8-2D7E-4A43-B024-3207F79A47B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65151" y="1181100"/>
            <a:ext cx="11261697" cy="685800"/>
          </a:xfrm>
          <a:solidFill>
            <a:schemeClr val="tx1">
              <a:lumMod val="20000"/>
              <a:lumOff val="80000"/>
            </a:schemeClr>
          </a:solidFill>
        </p:spPr>
        <p:txBody>
          <a:bodyPr lIns="274320" tIns="182880" rIns="182880" bIns="182880" anchor="ctr"/>
          <a:lstStyle>
            <a:lvl1pPr>
              <a:lnSpc>
                <a:spcPct val="150000"/>
              </a:lnSpc>
              <a:spcBef>
                <a:spcPts val="0"/>
              </a:spcBef>
              <a:defRPr sz="1600" b="0">
                <a:solidFill>
                  <a:schemeClr val="tx2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/>
              <a:t>Insert API call here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BE5885-8B68-E34E-9178-AC74D284DDCF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521DF2AB-6814-A044-92C3-4909B9B4BF2A}"/>
              </a:ext>
            </a:extLst>
          </p:cNvPr>
          <p:cNvSpPr>
            <a:spLocks noGrp="1"/>
          </p:cNvSpPr>
          <p:nvPr>
            <p:ph sz="quarter" idx="48" hasCustomPrompt="1"/>
          </p:nvPr>
        </p:nvSpPr>
        <p:spPr>
          <a:xfrm>
            <a:off x="6102108" y="3276600"/>
            <a:ext cx="5623114" cy="716433"/>
          </a:xfrm>
          <a:prstGeom prst="rect">
            <a:avLst/>
          </a:prstGeom>
        </p:spPr>
        <p:txBody>
          <a:bodyPr lIns="0" bIns="45720" anchor="b" anchorCtr="0">
            <a:noAutofit/>
          </a:bodyPr>
          <a:lstStyle>
            <a:lvl1pPr>
              <a:lnSpc>
                <a:spcPct val="100000"/>
              </a:lnSpc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0" indent="0"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Shape 69">
            <a:extLst>
              <a:ext uri="{FF2B5EF4-FFF2-40B4-BE49-F238E27FC236}">
                <a16:creationId xmlns:a16="http://schemas.microsoft.com/office/drawing/2014/main" id="{D115A798-134E-9F4A-8926-D90F1F1E0789}"/>
              </a:ext>
            </a:extLst>
          </p:cNvPr>
          <p:cNvSpPr txBox="1">
            <a:spLocks noGrp="1"/>
          </p:cNvSpPr>
          <p:nvPr>
            <p:ph type="body" idx="49" hasCustomPrompt="1"/>
          </p:nvPr>
        </p:nvSpPr>
        <p:spPr>
          <a:xfrm>
            <a:off x="6102108" y="4000500"/>
            <a:ext cx="5624740" cy="67833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93675" indent="-133350">
              <a:lnSpc>
                <a:spcPct val="100000"/>
              </a:lnSpc>
              <a:buClrTx/>
              <a:buSzPct val="100000"/>
              <a:buFont typeface="Arial" charset="0"/>
              <a:buChar char="•"/>
              <a:defRPr sz="14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365760" indent="-182880">
              <a:buSzPct val="100000"/>
              <a:buFont typeface="Arial" panose="020B0604020202020204" pitchFamily="34" charset="0"/>
              <a:buChar char="•"/>
              <a:tabLst/>
              <a:defRPr sz="1400"/>
            </a:lvl2pPr>
          </a:lstStyle>
          <a:p>
            <a:pPr lvl="0">
              <a:spcBef>
                <a:spcPts val="0"/>
              </a:spcBef>
            </a:pPr>
            <a:r>
              <a:rPr lang="en-US" dirty="0"/>
              <a:t>Bullet level one</a:t>
            </a:r>
          </a:p>
          <a:p>
            <a:pPr lvl="1">
              <a:spcBef>
                <a:spcPts val="0"/>
              </a:spcBef>
            </a:pPr>
            <a:r>
              <a:rPr lang="en-US" dirty="0"/>
              <a:t>Bullet level two</a:t>
            </a:r>
            <a:endParaRPr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39DE6605-90A7-CC4B-B3A0-0B82C572B9D9}"/>
              </a:ext>
            </a:extLst>
          </p:cNvPr>
          <p:cNvSpPr>
            <a:spLocks noGrp="1"/>
          </p:cNvSpPr>
          <p:nvPr>
            <p:ph sz="quarter" idx="50" hasCustomPrompt="1"/>
          </p:nvPr>
        </p:nvSpPr>
        <p:spPr>
          <a:xfrm>
            <a:off x="6096000" y="4678833"/>
            <a:ext cx="5623114" cy="693267"/>
          </a:xfrm>
          <a:prstGeom prst="rect">
            <a:avLst/>
          </a:prstGeom>
        </p:spPr>
        <p:txBody>
          <a:bodyPr lIns="0" bIns="45720" anchor="b" anchorCtr="0">
            <a:noAutofit/>
          </a:bodyPr>
          <a:lstStyle>
            <a:lvl1pPr>
              <a:lnSpc>
                <a:spcPct val="100000"/>
              </a:lnSpc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0" indent="0"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Shape 69">
            <a:extLst>
              <a:ext uri="{FF2B5EF4-FFF2-40B4-BE49-F238E27FC236}">
                <a16:creationId xmlns:a16="http://schemas.microsoft.com/office/drawing/2014/main" id="{3EEC4BDE-E6C0-654A-B50A-49A221B458B8}"/>
              </a:ext>
            </a:extLst>
          </p:cNvPr>
          <p:cNvSpPr txBox="1">
            <a:spLocks noGrp="1"/>
          </p:cNvSpPr>
          <p:nvPr>
            <p:ph type="body" idx="51" hasCustomPrompt="1"/>
          </p:nvPr>
        </p:nvSpPr>
        <p:spPr>
          <a:xfrm>
            <a:off x="6096000" y="5372101"/>
            <a:ext cx="5624740" cy="7239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93675" indent="-133350">
              <a:lnSpc>
                <a:spcPct val="100000"/>
              </a:lnSpc>
              <a:buClrTx/>
              <a:buSzPct val="100000"/>
              <a:buFont typeface="Arial" charset="0"/>
              <a:buChar char="•"/>
              <a:defRPr sz="14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365760" indent="-182880">
              <a:buSzPct val="100000"/>
              <a:buFont typeface="Arial" panose="020B0604020202020204" pitchFamily="34" charset="0"/>
              <a:buChar char="•"/>
              <a:tabLst/>
              <a:defRPr sz="1400"/>
            </a:lvl2pPr>
          </a:lstStyle>
          <a:p>
            <a:pPr lvl="0">
              <a:spcBef>
                <a:spcPts val="0"/>
              </a:spcBef>
            </a:pPr>
            <a:r>
              <a:rPr lang="en-US" dirty="0"/>
              <a:t>Bullet level one</a:t>
            </a:r>
          </a:p>
          <a:p>
            <a:pPr lvl="1">
              <a:spcBef>
                <a:spcPts val="0"/>
              </a:spcBef>
            </a:pPr>
            <a:r>
              <a:rPr lang="en-US" dirty="0"/>
              <a:t>Bullet level two</a:t>
            </a:r>
            <a:endParaRPr dirty="0"/>
          </a:p>
        </p:txBody>
      </p:sp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85C63F4F-9B1D-48B9-B01E-A10B1592D270}"/>
              </a:ext>
            </a:extLst>
          </p:cNvPr>
          <p:cNvSpPr>
            <a:spLocks noGrp="1"/>
          </p:cNvSpPr>
          <p:nvPr>
            <p:ph type="pic" sz="quarter" idx="52"/>
          </p:nvPr>
        </p:nvSpPr>
        <p:spPr>
          <a:xfrm>
            <a:off x="473103" y="1905000"/>
            <a:ext cx="5630178" cy="4191000"/>
          </a:xfrm>
        </p:spPr>
        <p:txBody>
          <a:bodyPr anchor="ctr"/>
          <a:lstStyle>
            <a:lvl1pPr algn="ctr">
              <a:defRPr>
                <a:solidFill>
                  <a:srgbClr val="B4009E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7958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C Screen + Conten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17678" y="1433031"/>
            <a:ext cx="5700644" cy="5429877"/>
          </a:xfrm>
          <a:prstGeom prst="rect">
            <a:avLst/>
          </a:prstGeom>
        </p:spPr>
      </p:pic>
      <p:sp>
        <p:nvSpPr>
          <p:cNvPr id="5" name="Picture Placeholder 4"/>
          <p:cNvSpPr>
            <a:spLocks noGrp="1"/>
          </p:cNvSpPr>
          <p:nvPr>
            <p:ph type="pic" sz="quarter" idx="27"/>
          </p:nvPr>
        </p:nvSpPr>
        <p:spPr>
          <a:xfrm>
            <a:off x="6809222" y="1839351"/>
            <a:ext cx="5409100" cy="5007646"/>
          </a:xfrm>
          <a:solidFill>
            <a:schemeClr val="bg2"/>
          </a:solidFill>
        </p:spPr>
        <p:txBody>
          <a:bodyPr anchor="ctr"/>
          <a:lstStyle>
            <a:lvl1pPr algn="ctr">
              <a:defRPr>
                <a:solidFill>
                  <a:srgbClr val="B4009E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itle Placeholder 2">
            <a:extLst>
              <a:ext uri="{FF2B5EF4-FFF2-40B4-BE49-F238E27FC236}">
                <a16:creationId xmlns:a16="http://schemas.microsoft.com/office/drawing/2014/main" id="{4ED96F2B-B9BA-4E98-B1E2-09D18F6A5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103" y="457200"/>
            <a:ext cx="10972800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2">
            <a:extLst>
              <a:ext uri="{FF2B5EF4-FFF2-40B4-BE49-F238E27FC236}">
                <a16:creationId xmlns:a16="http://schemas.microsoft.com/office/drawing/2014/main" id="{236E7C6A-A303-4FDB-B6B8-5D88290F27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" y="6442502"/>
            <a:ext cx="528074" cy="266241"/>
          </a:xfrm>
          <a:prstGeom prst="rect">
            <a:avLst/>
          </a:prstGeom>
        </p:spPr>
        <p:txBody>
          <a:bodyPr anchor="t"/>
          <a:lstStyle>
            <a:lvl1pPr algn="r">
              <a:defRPr sz="1200">
                <a:solidFill>
                  <a:schemeClr val="accent6"/>
                </a:solidFill>
              </a:defRPr>
            </a:lvl1pPr>
          </a:lstStyle>
          <a:p>
            <a:fld id="{B9D7F84B-3C83-9746-917C-397D4BD96F6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8674C8F2-F047-4FCF-8943-2578FE19FEF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73102" y="1839352"/>
            <a:ext cx="5622897" cy="4541596"/>
          </a:xfrm>
          <a:prstGeom prst="rect">
            <a:avLst/>
          </a:prstGeom>
        </p:spPr>
        <p:txBody>
          <a:bodyPr vert="horz" wrap="square" lIns="0" tIns="0" rIns="18288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59971011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C Screen +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457" y="1414770"/>
            <a:ext cx="5817866" cy="5443229"/>
          </a:xfrm>
          <a:prstGeom prst="rect">
            <a:avLst/>
          </a:prstGeom>
        </p:spPr>
      </p:pic>
      <p:sp>
        <p:nvSpPr>
          <p:cNvPr id="5" name="Picture Placeholder 4"/>
          <p:cNvSpPr>
            <a:spLocks noGrp="1"/>
          </p:cNvSpPr>
          <p:nvPr>
            <p:ph type="pic" sz="quarter" idx="27"/>
          </p:nvPr>
        </p:nvSpPr>
        <p:spPr>
          <a:xfrm>
            <a:off x="0" y="1827037"/>
            <a:ext cx="5422401" cy="5019960"/>
          </a:xfrm>
          <a:solidFill>
            <a:schemeClr val="bg2"/>
          </a:solidFill>
        </p:spPr>
        <p:txBody>
          <a:bodyPr anchor="ctr"/>
          <a:lstStyle>
            <a:lvl1pPr algn="ctr">
              <a:defRPr>
                <a:solidFill>
                  <a:srgbClr val="B4009E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itle Placeholder 2">
            <a:extLst>
              <a:ext uri="{FF2B5EF4-FFF2-40B4-BE49-F238E27FC236}">
                <a16:creationId xmlns:a16="http://schemas.microsoft.com/office/drawing/2014/main" id="{A148A8CD-2643-4A3A-8ACB-8D5DC84BC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103" y="457200"/>
            <a:ext cx="10972800" cy="8001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C9A58A-9A2E-054F-968B-0EAFEE732C6B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4CDD260C-CCCD-467E-AF20-0BCBF4300AC7}"/>
              </a:ext>
            </a:extLst>
          </p:cNvPr>
          <p:cNvSpPr>
            <a:spLocks noGrp="1"/>
          </p:cNvSpPr>
          <p:nvPr>
            <p:ph idx="26" hasCustomPrompt="1"/>
          </p:nvPr>
        </p:nvSpPr>
        <p:spPr>
          <a:xfrm>
            <a:off x="6096000" y="1839352"/>
            <a:ext cx="5638799" cy="454159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6305137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C Screen +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24553" y="1439579"/>
            <a:ext cx="5693769" cy="5423329"/>
          </a:xfrm>
          <a:prstGeom prst="rect">
            <a:avLst/>
          </a:prstGeom>
        </p:spPr>
      </p:pic>
      <p:sp>
        <p:nvSpPr>
          <p:cNvPr id="5" name="Picture Placeholder 4"/>
          <p:cNvSpPr>
            <a:spLocks noGrp="1"/>
          </p:cNvSpPr>
          <p:nvPr>
            <p:ph type="pic" sz="quarter" idx="27"/>
          </p:nvPr>
        </p:nvSpPr>
        <p:spPr>
          <a:xfrm>
            <a:off x="6819900" y="1849235"/>
            <a:ext cx="5398422" cy="4997761"/>
          </a:xfrm>
          <a:solidFill>
            <a:schemeClr val="bg2"/>
          </a:solidFill>
        </p:spPr>
        <p:txBody>
          <a:bodyPr anchor="ctr"/>
          <a:lstStyle>
            <a:lvl1pPr algn="ctr">
              <a:defRPr>
                <a:solidFill>
                  <a:srgbClr val="B4009E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Picture Placeholder 5">
            <a:extLst>
              <a:ext uri="{FF2B5EF4-FFF2-40B4-BE49-F238E27FC236}">
                <a16:creationId xmlns:a16="http://schemas.microsoft.com/office/drawing/2014/main" id="{FC5D7497-43E0-43D6-8854-1B74C949DE07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1882801" y="1183713"/>
            <a:ext cx="2803500" cy="2092885"/>
          </a:xfrm>
        </p:spPr>
        <p:txBody>
          <a:bodyPr anchor="ctr"/>
          <a:lstStyle>
            <a:lvl1pPr algn="ctr">
              <a:defRPr sz="1600" b="1" i="0">
                <a:solidFill>
                  <a:srgbClr val="B4009E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83E5DE2-86E4-48F3-A62D-D5DF9BDF85B0}"/>
              </a:ext>
            </a:extLst>
          </p:cNvPr>
          <p:cNvCxnSpPr>
            <a:cxnSpLocks/>
          </p:cNvCxnSpPr>
          <p:nvPr userDrawn="1"/>
        </p:nvCxnSpPr>
        <p:spPr>
          <a:xfrm>
            <a:off x="473102" y="3894138"/>
            <a:ext cx="5622898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9" name="Shape 78">
            <a:extLst>
              <a:ext uri="{FF2B5EF4-FFF2-40B4-BE49-F238E27FC236}">
                <a16:creationId xmlns:a16="http://schemas.microsoft.com/office/drawing/2014/main" id="{71C8E277-7D4C-447B-AFAB-D7CF24D9E342}"/>
              </a:ext>
            </a:extLst>
          </p:cNvPr>
          <p:cNvSpPr txBox="1">
            <a:spLocks noGrp="1"/>
          </p:cNvSpPr>
          <p:nvPr>
            <p:ph type="body" idx="30" hasCustomPrompt="1"/>
          </p:nvPr>
        </p:nvSpPr>
        <p:spPr>
          <a:xfrm>
            <a:off x="473102" y="3276599"/>
            <a:ext cx="5622898" cy="720506"/>
          </a:xfrm>
          <a:prstGeom prst="rect">
            <a:avLst/>
          </a:prstGeom>
          <a:ln>
            <a:noFill/>
          </a:ln>
        </p:spPr>
        <p:txBody>
          <a:bodyPr vert="horz" wrap="square" lIns="67222" tIns="67222" rIns="67222" bIns="67222" rtlCol="0" anchor="ctr">
            <a:noAutofit/>
          </a:bodyPr>
          <a:lstStyle>
            <a:lvl1pPr algn="ctr">
              <a:defRPr lang="en-US" sz="2000" b="1" i="0" dirty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 algn="ctr" defTabSz="914367">
              <a:spcAft>
                <a:spcPts val="588"/>
              </a:spcAft>
            </a:pPr>
            <a:r>
              <a:rPr lang="en-US" dirty="0"/>
              <a:t>Column 1</a:t>
            </a:r>
          </a:p>
        </p:txBody>
      </p:sp>
      <p:sp>
        <p:nvSpPr>
          <p:cNvPr id="20" name="Shape 69">
            <a:extLst>
              <a:ext uri="{FF2B5EF4-FFF2-40B4-BE49-F238E27FC236}">
                <a16:creationId xmlns:a16="http://schemas.microsoft.com/office/drawing/2014/main" id="{70591C03-C195-4562-B18E-1D79C2C9AE21}"/>
              </a:ext>
            </a:extLst>
          </p:cNvPr>
          <p:cNvSpPr txBox="1">
            <a:spLocks noGrp="1"/>
          </p:cNvSpPr>
          <p:nvPr>
            <p:ph type="body" idx="32" hasCustomPrompt="1"/>
          </p:nvPr>
        </p:nvSpPr>
        <p:spPr>
          <a:xfrm>
            <a:off x="473102" y="3997105"/>
            <a:ext cx="5622898" cy="2325956"/>
          </a:xfrm>
          <a:prstGeom prst="rect">
            <a:avLst/>
          </a:prstGeom>
        </p:spPr>
        <p:txBody>
          <a:bodyPr vert="horz" wrap="square" lIns="67222" tIns="0" rIns="67222" bIns="0" rtlCol="0" anchor="t">
            <a:noAutofit/>
          </a:bodyPr>
          <a:lstStyle>
            <a:lvl1pPr algn="ctr">
              <a:defRPr sz="20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one</a:t>
            </a:r>
          </a:p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two</a:t>
            </a:r>
          </a:p>
        </p:txBody>
      </p:sp>
      <p:sp>
        <p:nvSpPr>
          <p:cNvPr id="21" name="Title Placeholder 2">
            <a:extLst>
              <a:ext uri="{FF2B5EF4-FFF2-40B4-BE49-F238E27FC236}">
                <a16:creationId xmlns:a16="http://schemas.microsoft.com/office/drawing/2014/main" id="{266178FF-475A-4E85-B10B-BB484DCB9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79B7A28B-DF7F-46F2-924F-B96EF909C3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" y="6442502"/>
            <a:ext cx="528074" cy="390311"/>
          </a:xfrm>
          <a:prstGeom prst="rect">
            <a:avLst/>
          </a:prstGeom>
        </p:spPr>
        <p:txBody>
          <a:bodyPr anchor="t"/>
          <a:lstStyle>
            <a:lvl1pPr algn="r">
              <a:defRPr sz="1200">
                <a:solidFill>
                  <a:schemeClr val="accent6"/>
                </a:solidFill>
              </a:defRPr>
            </a:lvl1pPr>
          </a:lstStyle>
          <a:p>
            <a:fld id="{B9D7F84B-3C83-9746-917C-397D4BD96F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667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 + Double Subhea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3"/>
          <p:cNvSpPr>
            <a:spLocks noGrp="1"/>
          </p:cNvSpPr>
          <p:nvPr>
            <p:ph idx="1" hasCustomPrompt="1"/>
          </p:nvPr>
        </p:nvSpPr>
        <p:spPr>
          <a:xfrm>
            <a:off x="457200" y="1866900"/>
            <a:ext cx="5638799" cy="4514047"/>
          </a:xfrm>
          <a:prstGeom prst="rect">
            <a:avLst/>
          </a:prstGeom>
        </p:spPr>
        <p:txBody>
          <a:bodyPr vert="horz" wrap="square" lIns="0" tIns="0" rIns="18288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idx="26" hasCustomPrompt="1"/>
          </p:nvPr>
        </p:nvSpPr>
        <p:spPr>
          <a:xfrm>
            <a:off x="6096000" y="1866900"/>
            <a:ext cx="5638799" cy="451404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Title Placeholder 2">
            <a:extLst>
              <a:ext uri="{FF2B5EF4-FFF2-40B4-BE49-F238E27FC236}">
                <a16:creationId xmlns:a16="http://schemas.microsoft.com/office/drawing/2014/main" id="{9AFD44FB-5EE2-4D3E-9C7F-A0CA74B39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722853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5A5FC2E-6D98-CE43-9551-6AA69FEF734C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hape 78">
            <a:extLst>
              <a:ext uri="{FF2B5EF4-FFF2-40B4-BE49-F238E27FC236}">
                <a16:creationId xmlns:a16="http://schemas.microsoft.com/office/drawing/2014/main" id="{DA021890-D16A-D649-AA1E-9ED7EFA69AF4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6095999" y="1180053"/>
            <a:ext cx="5638798" cy="686847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b">
            <a:noAutofit/>
          </a:bodyPr>
          <a:lstStyle>
            <a:lvl1pPr algn="ctr">
              <a:defRPr lang="en-US" sz="2000" b="1" i="0" dirty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 algn="ctr" defTabSz="914367">
              <a:spcAft>
                <a:spcPts val="588"/>
              </a:spcAft>
            </a:pPr>
            <a:r>
              <a:rPr lang="en-US" dirty="0"/>
              <a:t>Column 2</a:t>
            </a:r>
          </a:p>
        </p:txBody>
      </p:sp>
      <p:sp>
        <p:nvSpPr>
          <p:cNvPr id="9" name="Shape 78">
            <a:extLst>
              <a:ext uri="{FF2B5EF4-FFF2-40B4-BE49-F238E27FC236}">
                <a16:creationId xmlns:a16="http://schemas.microsoft.com/office/drawing/2014/main" id="{596BDBB1-DFCE-5B44-8169-B1A6DE61560F}"/>
              </a:ext>
            </a:extLst>
          </p:cNvPr>
          <p:cNvSpPr txBox="1">
            <a:spLocks noGrp="1"/>
          </p:cNvSpPr>
          <p:nvPr>
            <p:ph type="body" idx="30" hasCustomPrompt="1"/>
          </p:nvPr>
        </p:nvSpPr>
        <p:spPr>
          <a:xfrm>
            <a:off x="457201" y="1183190"/>
            <a:ext cx="5638800" cy="682523"/>
          </a:xfrm>
          <a:prstGeom prst="rect">
            <a:avLst/>
          </a:prstGeom>
          <a:ln>
            <a:noFill/>
          </a:ln>
        </p:spPr>
        <p:txBody>
          <a:bodyPr vert="horz" wrap="square" lIns="0" tIns="0" rIns="182880" bIns="0" rtlCol="0" anchor="b">
            <a:noAutofit/>
          </a:bodyPr>
          <a:lstStyle>
            <a:lvl1pPr algn="ctr">
              <a:defRPr lang="en-US" sz="2000" b="1" i="0" dirty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 algn="ctr" defTabSz="914367">
              <a:spcAft>
                <a:spcPts val="588"/>
              </a:spcAft>
            </a:pPr>
            <a:r>
              <a:rPr lang="en-US" dirty="0"/>
              <a:t>Column 1</a:t>
            </a:r>
          </a:p>
        </p:txBody>
      </p:sp>
    </p:spTree>
    <p:extLst>
      <p:ext uri="{BB962C8B-B14F-4D97-AF65-F5344CB8AC3E}">
        <p14:creationId xmlns:p14="http://schemas.microsoft.com/office/powerpoint/2010/main" val="335942800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6" hidden="1"/>
          <p:cNvSpPr txBox="1">
            <a:spLocks/>
          </p:cNvSpPr>
          <p:nvPr/>
        </p:nvSpPr>
        <p:spPr>
          <a:xfrm>
            <a:off x="10529456" y="6553200"/>
            <a:ext cx="1663691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>
                <a:solidFill>
                  <a:srgbClr val="666666"/>
                </a:solidFill>
              </a:rPr>
              <a:t>MICROSOFT CONFIDENTIAL</a:t>
            </a:r>
          </a:p>
        </p:txBody>
      </p:sp>
      <p:sp>
        <p:nvSpPr>
          <p:cNvPr id="12" name="Title Placeholder 2">
            <a:extLst>
              <a:ext uri="{FF2B5EF4-FFF2-40B4-BE49-F238E27FC236}">
                <a16:creationId xmlns:a16="http://schemas.microsoft.com/office/drawing/2014/main" id="{E901D344-ED89-49CF-99A7-86594AEA4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6350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sz="4400" b="1" i="0">
                <a:solidFill>
                  <a:schemeClr val="tx1"/>
                </a:solidFill>
                <a:latin typeface="Segoe Semibold" charset="0"/>
                <a:ea typeface="Segoe Semibold" charset="0"/>
                <a:cs typeface="Segoe Semibold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BA99162F-3F7B-2242-A1B2-486A63B6C5DF}"/>
              </a:ext>
            </a:extLst>
          </p:cNvPr>
          <p:cNvSpPr>
            <a:spLocks noGrp="1"/>
          </p:cNvSpPr>
          <p:nvPr>
            <p:ph type="subTitle" idx="27"/>
          </p:nvPr>
        </p:nvSpPr>
        <p:spPr>
          <a:xfrm>
            <a:off x="457200" y="1051560"/>
            <a:ext cx="11277600" cy="685800"/>
          </a:xfrm>
        </p:spPr>
        <p:txBody>
          <a:bodyPr/>
          <a:lstStyle>
            <a:lvl1pPr marL="0" indent="0" algn="l">
              <a:buNone/>
              <a:defRPr sz="2400" b="1" i="0" spc="-60" baseline="0"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FF4F531-1753-1544-8A42-F788362A04E3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 hidden="1">
            <a:extLst>
              <a:ext uri="{FF2B5EF4-FFF2-40B4-BE49-F238E27FC236}">
                <a16:creationId xmlns:a16="http://schemas.microsoft.com/office/drawing/2014/main" id="{288157B8-476F-EA4F-A047-5A8BD09DED6D}"/>
              </a:ext>
            </a:extLst>
          </p:cNvPr>
          <p:cNvSpPr txBox="1">
            <a:spLocks/>
          </p:cNvSpPr>
          <p:nvPr userDrawn="1"/>
        </p:nvSpPr>
        <p:spPr>
          <a:xfrm>
            <a:off x="10529456" y="6553200"/>
            <a:ext cx="1663691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>
                <a:solidFill>
                  <a:srgbClr val="666666"/>
                </a:solidFill>
              </a:rPr>
              <a:t>MICROSOFT CONFIDENTIAL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9113A430-F6A1-4E86-9240-781A33179C75}"/>
              </a:ext>
            </a:extLst>
          </p:cNvPr>
          <p:cNvSpPr>
            <a:spLocks noGrp="1"/>
          </p:cNvSpPr>
          <p:nvPr>
            <p:ph idx="32"/>
          </p:nvPr>
        </p:nvSpPr>
        <p:spPr>
          <a:xfrm>
            <a:off x="457200" y="1866900"/>
            <a:ext cx="11277599" cy="451404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63730392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2">
            <a:extLst>
              <a:ext uri="{FF2B5EF4-FFF2-40B4-BE49-F238E27FC236}">
                <a16:creationId xmlns:a16="http://schemas.microsoft.com/office/drawing/2014/main" id="{9AFD44FB-5EE2-4D3E-9C7F-A0CA74B39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59436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sz="4400" b="1" i="0">
                <a:solidFill>
                  <a:schemeClr val="tx1"/>
                </a:solidFill>
                <a:latin typeface="Segoe Pro Semibold" charset="0"/>
                <a:ea typeface="Segoe Pro Semibold" charset="0"/>
                <a:cs typeface="Segoe Pro Semibold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AC21BB0E-11FF-4849-A437-1A08AE905469}"/>
              </a:ext>
            </a:extLst>
          </p:cNvPr>
          <p:cNvSpPr>
            <a:spLocks noGrp="1"/>
          </p:cNvSpPr>
          <p:nvPr>
            <p:ph type="subTitle" idx="27"/>
          </p:nvPr>
        </p:nvSpPr>
        <p:spPr>
          <a:xfrm>
            <a:off x="457200" y="1051560"/>
            <a:ext cx="11277600" cy="685800"/>
          </a:xfrm>
        </p:spPr>
        <p:txBody>
          <a:bodyPr/>
          <a:lstStyle>
            <a:lvl1pPr marL="0" indent="0" algn="l">
              <a:buNone/>
              <a:defRPr sz="2400" b="1" i="0" spc="-60" baseline="0"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E8743FE-41B9-984E-A69D-ECABFEB0E741}"/>
              </a:ext>
            </a:extLst>
          </p:cNvPr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527732AA-D7B1-48A6-8C12-8974C5F0A104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6111904" y="1866900"/>
            <a:ext cx="5622896" cy="451404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C3475C84-786C-409E-B9CE-2261308DA6EF}"/>
              </a:ext>
            </a:extLst>
          </p:cNvPr>
          <p:cNvSpPr>
            <a:spLocks noGrp="1"/>
          </p:cNvSpPr>
          <p:nvPr>
            <p:ph idx="33"/>
          </p:nvPr>
        </p:nvSpPr>
        <p:spPr>
          <a:xfrm>
            <a:off x="465151" y="1866900"/>
            <a:ext cx="5646753" cy="451404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38827362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 + Double Subhea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3"/>
          <p:cNvSpPr>
            <a:spLocks noGrp="1"/>
          </p:cNvSpPr>
          <p:nvPr>
            <p:ph idx="26"/>
          </p:nvPr>
        </p:nvSpPr>
        <p:spPr>
          <a:xfrm>
            <a:off x="6103951" y="1866900"/>
            <a:ext cx="5630849" cy="451404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Title Placeholder 2">
            <a:extLst>
              <a:ext uri="{FF2B5EF4-FFF2-40B4-BE49-F238E27FC236}">
                <a16:creationId xmlns:a16="http://schemas.microsoft.com/office/drawing/2014/main" id="{9AFD44FB-5EE2-4D3E-9C7F-A0CA74B39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61697" cy="722853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5A5FC2E-6D98-CE43-9551-6AA69FEF734C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Shape 78">
            <a:extLst>
              <a:ext uri="{FF2B5EF4-FFF2-40B4-BE49-F238E27FC236}">
                <a16:creationId xmlns:a16="http://schemas.microsoft.com/office/drawing/2014/main" id="{A53FCAFC-5653-0C46-8E56-ADCCBA6F7CB4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6095999" y="1180053"/>
            <a:ext cx="5638798" cy="686847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b">
            <a:noAutofit/>
          </a:bodyPr>
          <a:lstStyle>
            <a:lvl1pPr algn="ctr">
              <a:defRPr lang="en-US" sz="2000" b="1" i="0" dirty="0">
                <a:solidFill>
                  <a:schemeClr val="accent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 algn="ctr" defTabSz="914367">
              <a:spcAft>
                <a:spcPts val="588"/>
              </a:spcAft>
            </a:pPr>
            <a:r>
              <a:rPr lang="en-US" dirty="0"/>
              <a:t>Column 2</a:t>
            </a:r>
          </a:p>
        </p:txBody>
      </p:sp>
      <p:sp>
        <p:nvSpPr>
          <p:cNvPr id="15" name="Shape 78">
            <a:extLst>
              <a:ext uri="{FF2B5EF4-FFF2-40B4-BE49-F238E27FC236}">
                <a16:creationId xmlns:a16="http://schemas.microsoft.com/office/drawing/2014/main" id="{644AA6BB-203B-E644-8A81-9AF5D2C1454A}"/>
              </a:ext>
            </a:extLst>
          </p:cNvPr>
          <p:cNvSpPr txBox="1">
            <a:spLocks noGrp="1"/>
          </p:cNvSpPr>
          <p:nvPr>
            <p:ph type="body" idx="30" hasCustomPrompt="1"/>
          </p:nvPr>
        </p:nvSpPr>
        <p:spPr>
          <a:xfrm>
            <a:off x="457201" y="1182989"/>
            <a:ext cx="5638800" cy="682523"/>
          </a:xfrm>
          <a:prstGeom prst="rect">
            <a:avLst/>
          </a:prstGeom>
          <a:ln>
            <a:noFill/>
          </a:ln>
        </p:spPr>
        <p:txBody>
          <a:bodyPr vert="horz" wrap="square" lIns="0" tIns="0" rIns="182880" bIns="0" rtlCol="0" anchor="b">
            <a:noAutofit/>
          </a:bodyPr>
          <a:lstStyle>
            <a:lvl1pPr algn="ctr">
              <a:defRPr lang="en-US" sz="2000" b="1" i="0" dirty="0">
                <a:solidFill>
                  <a:schemeClr val="accent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 algn="ctr" defTabSz="914367">
              <a:spcAft>
                <a:spcPts val="588"/>
              </a:spcAft>
            </a:pPr>
            <a:r>
              <a:rPr lang="en-US" dirty="0"/>
              <a:t>Column 1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BA5B8A30-0D25-46A7-8825-163B12353388}"/>
              </a:ext>
            </a:extLst>
          </p:cNvPr>
          <p:cNvSpPr>
            <a:spLocks noGrp="1"/>
          </p:cNvSpPr>
          <p:nvPr>
            <p:ph idx="31"/>
          </p:nvPr>
        </p:nvSpPr>
        <p:spPr>
          <a:xfrm>
            <a:off x="465151" y="1866900"/>
            <a:ext cx="5622896" cy="451404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69019263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+ Sub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1"/>
            <a:ext cx="11277599" cy="594360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7D5C19BA-6DD0-2341-932F-962FA328D5D7}"/>
              </a:ext>
            </a:extLst>
          </p:cNvPr>
          <p:cNvSpPr>
            <a:spLocks noGrp="1"/>
          </p:cNvSpPr>
          <p:nvPr>
            <p:ph type="subTitle" idx="27"/>
          </p:nvPr>
        </p:nvSpPr>
        <p:spPr>
          <a:xfrm>
            <a:off x="457200" y="1051560"/>
            <a:ext cx="11277600" cy="685800"/>
          </a:xfrm>
        </p:spPr>
        <p:txBody>
          <a:bodyPr/>
          <a:lstStyle>
            <a:lvl1pPr marL="0" indent="0" algn="l">
              <a:buNone/>
              <a:defRPr sz="2400" b="1" i="0" spc="-60" baseline="0"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9386A6-1B24-F24E-ACF1-EA03F8741407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131928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mall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9386A6-1B24-F24E-ACF1-EA03F8741407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755060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6AA340A-11B1-4D46-BE2D-4B2D31C5690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286430"/>
      </p:ext>
    </p:extLst>
  </p:cSld>
  <p:clrMapOvr>
    <a:masterClrMapping/>
  </p:clrMapOvr>
  <p:hf sldNum="0"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slanted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Placeholder 2">
            <a:extLst>
              <a:ext uri="{FF2B5EF4-FFF2-40B4-BE49-F238E27FC236}">
                <a16:creationId xmlns:a16="http://schemas.microsoft.com/office/drawing/2014/main" id="{D67C4168-A193-45C5-93FD-7A782A48CA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1" y="457200"/>
            <a:ext cx="5638798" cy="14097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37C32BF6-02DE-4611-8B42-B01BC47DC6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" y="6442502"/>
            <a:ext cx="528074" cy="390311"/>
          </a:xfrm>
          <a:prstGeom prst="rect">
            <a:avLst/>
          </a:prstGeom>
        </p:spPr>
        <p:txBody>
          <a:bodyPr anchor="t"/>
          <a:lstStyle>
            <a:lvl1pPr algn="r">
              <a:defRPr sz="1200">
                <a:solidFill>
                  <a:schemeClr val="accent6"/>
                </a:solidFill>
              </a:defRPr>
            </a:lvl1pPr>
          </a:lstStyle>
          <a:p>
            <a:fld id="{B9D7F84B-3C83-9746-917C-397D4BD96F6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D78D2F5C-C02D-49C4-A3A8-A4526E03FB11}"/>
              </a:ext>
            </a:extLst>
          </p:cNvPr>
          <p:cNvSpPr>
            <a:spLocks noGrp="1"/>
          </p:cNvSpPr>
          <p:nvPr>
            <p:ph idx="32" hasCustomPrompt="1"/>
          </p:nvPr>
        </p:nvSpPr>
        <p:spPr>
          <a:xfrm>
            <a:off x="465151" y="1866900"/>
            <a:ext cx="5630848" cy="451404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Picture Placeholder 3">
            <a:extLst>
              <a:ext uri="{FF2B5EF4-FFF2-40B4-BE49-F238E27FC236}">
                <a16:creationId xmlns:a16="http://schemas.microsoft.com/office/drawing/2014/main" id="{72DE6A1D-8AB1-4C01-944E-A32A7172E8EC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4529528" y="0"/>
            <a:ext cx="7662472" cy="6858000"/>
          </a:xfrm>
          <a:custGeom>
            <a:avLst/>
            <a:gdLst>
              <a:gd name="connsiteX0" fmla="*/ 0 w 5638800"/>
              <a:gd name="connsiteY0" fmla="*/ 0 h 6858000"/>
              <a:gd name="connsiteX1" fmla="*/ 5638800 w 5638800"/>
              <a:gd name="connsiteY1" fmla="*/ 0 h 6858000"/>
              <a:gd name="connsiteX2" fmla="*/ 5638800 w 5638800"/>
              <a:gd name="connsiteY2" fmla="*/ 6858000 h 6858000"/>
              <a:gd name="connsiteX3" fmla="*/ 0 w 5638800"/>
              <a:gd name="connsiteY3" fmla="*/ 6858000 h 6858000"/>
              <a:gd name="connsiteX4" fmla="*/ 0 w 5638800"/>
              <a:gd name="connsiteY4" fmla="*/ 0 h 6858000"/>
              <a:gd name="connsiteX0" fmla="*/ 2023672 w 7662472"/>
              <a:gd name="connsiteY0" fmla="*/ 0 h 6858000"/>
              <a:gd name="connsiteX1" fmla="*/ 7662472 w 7662472"/>
              <a:gd name="connsiteY1" fmla="*/ 0 h 6858000"/>
              <a:gd name="connsiteX2" fmla="*/ 7662472 w 7662472"/>
              <a:gd name="connsiteY2" fmla="*/ 6858000 h 6858000"/>
              <a:gd name="connsiteX3" fmla="*/ 0 w 7662472"/>
              <a:gd name="connsiteY3" fmla="*/ 6843010 h 6858000"/>
              <a:gd name="connsiteX4" fmla="*/ 2023672 w 7662472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62472" h="6858000">
                <a:moveTo>
                  <a:pt x="2023672" y="0"/>
                </a:moveTo>
                <a:lnTo>
                  <a:pt x="7662472" y="0"/>
                </a:lnTo>
                <a:lnTo>
                  <a:pt x="7662472" y="6858000"/>
                </a:lnTo>
                <a:lnTo>
                  <a:pt x="0" y="6843010"/>
                </a:lnTo>
                <a:lnTo>
                  <a:pt x="2023672" y="0"/>
                </a:lnTo>
                <a:close/>
              </a:path>
            </a:pathLst>
          </a:custGeom>
          <a:noFill/>
          <a:ln>
            <a:solidFill>
              <a:srgbClr val="414241"/>
            </a:solidFill>
          </a:ln>
        </p:spPr>
        <p:txBody>
          <a:bodyPr anchor="ctr"/>
          <a:lstStyle>
            <a:lvl1pPr algn="ctr">
              <a:defRPr>
                <a:solidFill>
                  <a:srgbClr val="B4009E"/>
                </a:solidFill>
              </a:defRPr>
            </a:lvl1pPr>
          </a:lstStyle>
          <a:p>
            <a:r>
              <a:rPr lang="en-US" dirty="0"/>
              <a:t>Drag picture to placeholder </a:t>
            </a:r>
            <a:br>
              <a:rPr lang="en-US" dirty="0"/>
            </a:br>
            <a:r>
              <a:rPr lang="en-US" dirty="0"/>
              <a:t>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229373394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slanted 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89B1DDD-55E1-C14C-8058-596104BB8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Picture Placeholder 9">
            <a:extLst>
              <a:ext uri="{FF2B5EF4-FFF2-40B4-BE49-F238E27FC236}">
                <a16:creationId xmlns:a16="http://schemas.microsoft.com/office/drawing/2014/main" id="{A60CFDBD-BED9-4E96-95E3-CCD21C2AE18C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-3142" y="0"/>
            <a:ext cx="6806152" cy="6858000"/>
          </a:xfrm>
          <a:custGeom>
            <a:avLst/>
            <a:gdLst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5847905 w 5847905"/>
              <a:gd name="connsiteY2" fmla="*/ 6849376 h 6849376"/>
              <a:gd name="connsiteX3" fmla="*/ 0 w 5847905"/>
              <a:gd name="connsiteY3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703805 w 5847905"/>
              <a:gd name="connsiteY2" fmla="*/ 708068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7148223 h 7148223"/>
              <a:gd name="connsiteX1" fmla="*/ 0 w 5847905"/>
              <a:gd name="connsiteY1" fmla="*/ 298847 h 7148223"/>
              <a:gd name="connsiteX2" fmla="*/ 4967416 w 5847905"/>
              <a:gd name="connsiteY2" fmla="*/ 314937 h 7148223"/>
              <a:gd name="connsiteX3" fmla="*/ 5847905 w 5847905"/>
              <a:gd name="connsiteY3" fmla="*/ 7148223 h 7148223"/>
              <a:gd name="connsiteX4" fmla="*/ 0 w 5847905"/>
              <a:gd name="connsiteY4" fmla="*/ 7148223 h 7148223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967416 w 5847905"/>
              <a:gd name="connsiteY2" fmla="*/ 16090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967416 w 5847905"/>
              <a:gd name="connsiteY2" fmla="*/ 16090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967416 w 5847905"/>
              <a:gd name="connsiteY2" fmla="*/ 16090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871792 w 5847905"/>
              <a:gd name="connsiteY2" fmla="*/ 10113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871792 w 5847905"/>
              <a:gd name="connsiteY2" fmla="*/ 10113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871792 w 5847905"/>
              <a:gd name="connsiteY2" fmla="*/ 10113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871792 w 5847905"/>
              <a:gd name="connsiteY2" fmla="*/ 10113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895698 w 5847905"/>
              <a:gd name="connsiteY2" fmla="*/ 4137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7282258"/>
              <a:gd name="connsiteY0" fmla="*/ 6849376 h 6855353"/>
              <a:gd name="connsiteX1" fmla="*/ 0 w 7282258"/>
              <a:gd name="connsiteY1" fmla="*/ 0 h 6855353"/>
              <a:gd name="connsiteX2" fmla="*/ 4895698 w 7282258"/>
              <a:gd name="connsiteY2" fmla="*/ 4137 h 6855353"/>
              <a:gd name="connsiteX3" fmla="*/ 7282258 w 7282258"/>
              <a:gd name="connsiteY3" fmla="*/ 6855353 h 6855353"/>
              <a:gd name="connsiteX4" fmla="*/ 0 w 7282258"/>
              <a:gd name="connsiteY4" fmla="*/ 6849376 h 6855353"/>
              <a:gd name="connsiteX0" fmla="*/ 0 w 7276282"/>
              <a:gd name="connsiteY0" fmla="*/ 6849376 h 6849376"/>
              <a:gd name="connsiteX1" fmla="*/ 0 w 7276282"/>
              <a:gd name="connsiteY1" fmla="*/ 0 h 6849376"/>
              <a:gd name="connsiteX2" fmla="*/ 4895698 w 7276282"/>
              <a:gd name="connsiteY2" fmla="*/ 4137 h 6849376"/>
              <a:gd name="connsiteX3" fmla="*/ 7276282 w 7276282"/>
              <a:gd name="connsiteY3" fmla="*/ 6843400 h 6849376"/>
              <a:gd name="connsiteX4" fmla="*/ 0 w 7276282"/>
              <a:gd name="connsiteY4" fmla="*/ 6849376 h 6849376"/>
              <a:gd name="connsiteX0" fmla="*/ 0 w 7276282"/>
              <a:gd name="connsiteY0" fmla="*/ 6849376 h 6849376"/>
              <a:gd name="connsiteX1" fmla="*/ 0 w 7276282"/>
              <a:gd name="connsiteY1" fmla="*/ 0 h 6849376"/>
              <a:gd name="connsiteX2" fmla="*/ 4895698 w 7276282"/>
              <a:gd name="connsiteY2" fmla="*/ 4137 h 6849376"/>
              <a:gd name="connsiteX3" fmla="*/ 7276282 w 7276282"/>
              <a:gd name="connsiteY3" fmla="*/ 6849376 h 6849376"/>
              <a:gd name="connsiteX4" fmla="*/ 0 w 7276282"/>
              <a:gd name="connsiteY4" fmla="*/ 6849376 h 6849376"/>
              <a:gd name="connsiteX0" fmla="*/ 0 w 7264329"/>
              <a:gd name="connsiteY0" fmla="*/ 6849376 h 6861329"/>
              <a:gd name="connsiteX1" fmla="*/ 0 w 7264329"/>
              <a:gd name="connsiteY1" fmla="*/ 0 h 6861329"/>
              <a:gd name="connsiteX2" fmla="*/ 4895698 w 7264329"/>
              <a:gd name="connsiteY2" fmla="*/ 4137 h 6861329"/>
              <a:gd name="connsiteX3" fmla="*/ 7264329 w 7264329"/>
              <a:gd name="connsiteY3" fmla="*/ 6861329 h 6861329"/>
              <a:gd name="connsiteX4" fmla="*/ 0 w 7264329"/>
              <a:gd name="connsiteY4" fmla="*/ 6849376 h 6861329"/>
              <a:gd name="connsiteX0" fmla="*/ 0 w 7264329"/>
              <a:gd name="connsiteY0" fmla="*/ 6849376 h 6855352"/>
              <a:gd name="connsiteX1" fmla="*/ 0 w 7264329"/>
              <a:gd name="connsiteY1" fmla="*/ 0 h 6855352"/>
              <a:gd name="connsiteX2" fmla="*/ 4895698 w 7264329"/>
              <a:gd name="connsiteY2" fmla="*/ 4137 h 6855352"/>
              <a:gd name="connsiteX3" fmla="*/ 7264329 w 7264329"/>
              <a:gd name="connsiteY3" fmla="*/ 6855352 h 6855352"/>
              <a:gd name="connsiteX4" fmla="*/ 0 w 7264329"/>
              <a:gd name="connsiteY4" fmla="*/ 6849376 h 6855352"/>
              <a:gd name="connsiteX0" fmla="*/ 0 w 7264329"/>
              <a:gd name="connsiteY0" fmla="*/ 6849376 h 6849376"/>
              <a:gd name="connsiteX1" fmla="*/ 0 w 7264329"/>
              <a:gd name="connsiteY1" fmla="*/ 0 h 6849376"/>
              <a:gd name="connsiteX2" fmla="*/ 4895698 w 7264329"/>
              <a:gd name="connsiteY2" fmla="*/ 4137 h 6849376"/>
              <a:gd name="connsiteX3" fmla="*/ 7264329 w 7264329"/>
              <a:gd name="connsiteY3" fmla="*/ 6849376 h 6849376"/>
              <a:gd name="connsiteX4" fmla="*/ 0 w 7264329"/>
              <a:gd name="connsiteY4" fmla="*/ 6849376 h 6849376"/>
              <a:gd name="connsiteX0" fmla="*/ 0 w 7264329"/>
              <a:gd name="connsiteY0" fmla="*/ 6854666 h 6854666"/>
              <a:gd name="connsiteX1" fmla="*/ 0 w 7264329"/>
              <a:gd name="connsiteY1" fmla="*/ 5290 h 6854666"/>
              <a:gd name="connsiteX2" fmla="*/ 4895698 w 7264329"/>
              <a:gd name="connsiteY2" fmla="*/ 0 h 6854666"/>
              <a:gd name="connsiteX3" fmla="*/ 7264329 w 7264329"/>
              <a:gd name="connsiteY3" fmla="*/ 6854666 h 6854666"/>
              <a:gd name="connsiteX4" fmla="*/ 0 w 7264329"/>
              <a:gd name="connsiteY4" fmla="*/ 6854666 h 6854666"/>
              <a:gd name="connsiteX0" fmla="*/ 0 w 7264329"/>
              <a:gd name="connsiteY0" fmla="*/ 6851524 h 6851524"/>
              <a:gd name="connsiteX1" fmla="*/ 0 w 7264329"/>
              <a:gd name="connsiteY1" fmla="*/ 2148 h 6851524"/>
              <a:gd name="connsiteX2" fmla="*/ 4895698 w 7264329"/>
              <a:gd name="connsiteY2" fmla="*/ 0 h 6851524"/>
              <a:gd name="connsiteX3" fmla="*/ 7264329 w 7264329"/>
              <a:gd name="connsiteY3" fmla="*/ 6851524 h 6851524"/>
              <a:gd name="connsiteX4" fmla="*/ 0 w 7264329"/>
              <a:gd name="connsiteY4" fmla="*/ 6851524 h 6851524"/>
              <a:gd name="connsiteX0" fmla="*/ 3142 w 7267471"/>
              <a:gd name="connsiteY0" fmla="*/ 6852519 h 6852519"/>
              <a:gd name="connsiteX1" fmla="*/ 0 w 7267471"/>
              <a:gd name="connsiteY1" fmla="*/ 0 h 6852519"/>
              <a:gd name="connsiteX2" fmla="*/ 4898840 w 7267471"/>
              <a:gd name="connsiteY2" fmla="*/ 995 h 6852519"/>
              <a:gd name="connsiteX3" fmla="*/ 7267471 w 7267471"/>
              <a:gd name="connsiteY3" fmla="*/ 6852519 h 6852519"/>
              <a:gd name="connsiteX4" fmla="*/ 3142 w 7267471"/>
              <a:gd name="connsiteY4" fmla="*/ 6852519 h 6852519"/>
              <a:gd name="connsiteX0" fmla="*/ 3142 w 7267471"/>
              <a:gd name="connsiteY0" fmla="*/ 6852519 h 6852519"/>
              <a:gd name="connsiteX1" fmla="*/ 0 w 7267471"/>
              <a:gd name="connsiteY1" fmla="*/ 0 h 6852519"/>
              <a:gd name="connsiteX2" fmla="*/ 4898840 w 7267471"/>
              <a:gd name="connsiteY2" fmla="*/ 995 h 6852519"/>
              <a:gd name="connsiteX3" fmla="*/ 7267471 w 7267471"/>
              <a:gd name="connsiteY3" fmla="*/ 6852519 h 6852519"/>
              <a:gd name="connsiteX4" fmla="*/ 3142 w 7267471"/>
              <a:gd name="connsiteY4" fmla="*/ 6852519 h 6852519"/>
              <a:gd name="connsiteX0" fmla="*/ 3142 w 7267471"/>
              <a:gd name="connsiteY0" fmla="*/ 6852519 h 6852519"/>
              <a:gd name="connsiteX1" fmla="*/ 0 w 7267471"/>
              <a:gd name="connsiteY1" fmla="*/ 0 h 6852519"/>
              <a:gd name="connsiteX2" fmla="*/ 4886271 w 7267471"/>
              <a:gd name="connsiteY2" fmla="*/ 995 h 6852519"/>
              <a:gd name="connsiteX3" fmla="*/ 7267471 w 7267471"/>
              <a:gd name="connsiteY3" fmla="*/ 6852519 h 6852519"/>
              <a:gd name="connsiteX4" fmla="*/ 3142 w 7267471"/>
              <a:gd name="connsiteY4" fmla="*/ 6852519 h 6852519"/>
              <a:gd name="connsiteX0" fmla="*/ 3142 w 7267471"/>
              <a:gd name="connsiteY0" fmla="*/ 6854667 h 6854667"/>
              <a:gd name="connsiteX1" fmla="*/ 0 w 7267471"/>
              <a:gd name="connsiteY1" fmla="*/ 2148 h 6854667"/>
              <a:gd name="connsiteX2" fmla="*/ 4886271 w 7267471"/>
              <a:gd name="connsiteY2" fmla="*/ 0 h 6854667"/>
              <a:gd name="connsiteX3" fmla="*/ 7267471 w 7267471"/>
              <a:gd name="connsiteY3" fmla="*/ 6854667 h 6854667"/>
              <a:gd name="connsiteX4" fmla="*/ 3142 w 7267471"/>
              <a:gd name="connsiteY4" fmla="*/ 6854667 h 6854667"/>
              <a:gd name="connsiteX0" fmla="*/ 3142 w 7267471"/>
              <a:gd name="connsiteY0" fmla="*/ 6852519 h 6852519"/>
              <a:gd name="connsiteX1" fmla="*/ 0 w 7267471"/>
              <a:gd name="connsiteY1" fmla="*/ 0 h 6852519"/>
              <a:gd name="connsiteX2" fmla="*/ 4521768 w 7267471"/>
              <a:gd name="connsiteY2" fmla="*/ 995 h 6852519"/>
              <a:gd name="connsiteX3" fmla="*/ 7267471 w 7267471"/>
              <a:gd name="connsiteY3" fmla="*/ 6852519 h 6852519"/>
              <a:gd name="connsiteX4" fmla="*/ 3142 w 7267471"/>
              <a:gd name="connsiteY4" fmla="*/ 6852519 h 6852519"/>
              <a:gd name="connsiteX0" fmla="*/ 3142 w 7267471"/>
              <a:gd name="connsiteY0" fmla="*/ 6852519 h 6852519"/>
              <a:gd name="connsiteX1" fmla="*/ 0 w 7267471"/>
              <a:gd name="connsiteY1" fmla="*/ 0 h 6852519"/>
              <a:gd name="connsiteX2" fmla="*/ 4735952 w 7267471"/>
              <a:gd name="connsiteY2" fmla="*/ 995 h 6852519"/>
              <a:gd name="connsiteX3" fmla="*/ 7267471 w 7267471"/>
              <a:gd name="connsiteY3" fmla="*/ 6852519 h 6852519"/>
              <a:gd name="connsiteX4" fmla="*/ 3142 w 7267471"/>
              <a:gd name="connsiteY4" fmla="*/ 6852519 h 6852519"/>
              <a:gd name="connsiteX0" fmla="*/ 3142 w 6806152"/>
              <a:gd name="connsiteY0" fmla="*/ 6852519 h 6852519"/>
              <a:gd name="connsiteX1" fmla="*/ 0 w 6806152"/>
              <a:gd name="connsiteY1" fmla="*/ 0 h 6852519"/>
              <a:gd name="connsiteX2" fmla="*/ 4735952 w 6806152"/>
              <a:gd name="connsiteY2" fmla="*/ 995 h 6852519"/>
              <a:gd name="connsiteX3" fmla="*/ 6806152 w 6806152"/>
              <a:gd name="connsiteY3" fmla="*/ 6852519 h 6852519"/>
              <a:gd name="connsiteX4" fmla="*/ 3142 w 6806152"/>
              <a:gd name="connsiteY4" fmla="*/ 6852519 h 6852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6152" h="6852519">
                <a:moveTo>
                  <a:pt x="3142" y="6852519"/>
                </a:moveTo>
                <a:cubicBezTo>
                  <a:pt x="2095" y="4568346"/>
                  <a:pt x="1047" y="2284173"/>
                  <a:pt x="0" y="0"/>
                </a:cubicBezTo>
                <a:lnTo>
                  <a:pt x="4735952" y="995"/>
                </a:lnTo>
                <a:lnTo>
                  <a:pt x="6806152" y="6852519"/>
                </a:lnTo>
                <a:lnTo>
                  <a:pt x="3142" y="6852519"/>
                </a:lnTo>
                <a:close/>
              </a:path>
            </a:pathLst>
          </a:custGeom>
          <a:ln>
            <a:solidFill>
              <a:srgbClr val="414241"/>
            </a:solidFill>
          </a:ln>
        </p:spPr>
        <p:txBody>
          <a:bodyPr anchor="ctr"/>
          <a:lstStyle>
            <a:lvl1pPr algn="ctr">
              <a:defRPr>
                <a:solidFill>
                  <a:srgbClr val="B4009E"/>
                </a:solidFill>
              </a:defRPr>
            </a:lvl1pPr>
          </a:lstStyle>
          <a:p>
            <a:r>
              <a:rPr lang="en-US" dirty="0"/>
              <a:t>Click icon to</a:t>
            </a:r>
            <a:br>
              <a:rPr lang="en-US" dirty="0"/>
            </a:br>
            <a:r>
              <a:rPr lang="en-US" dirty="0"/>
              <a:t>add picture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6618F37-4806-4CE2-B027-C3AAFA8CF9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457200"/>
            <a:ext cx="5638800" cy="1409699"/>
          </a:xfrm>
          <a:prstGeom prst="rect">
            <a:avLst/>
          </a:prstGeom>
        </p:spPr>
        <p:txBody>
          <a:bodyPr lIns="182880" rIns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785F4F54-6248-4FCE-81BA-DAD1E53376A7}"/>
              </a:ext>
            </a:extLst>
          </p:cNvPr>
          <p:cNvSpPr>
            <a:spLocks noGrp="1"/>
          </p:cNvSpPr>
          <p:nvPr>
            <p:ph idx="32"/>
          </p:nvPr>
        </p:nvSpPr>
        <p:spPr>
          <a:xfrm>
            <a:off x="6096000" y="1866900"/>
            <a:ext cx="5638798" cy="4514047"/>
          </a:xfrm>
          <a:prstGeom prst="rect">
            <a:avLst/>
          </a:prstGeom>
        </p:spPr>
        <p:txBody>
          <a:bodyPr vert="horz" wrap="square" lIns="18288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977798603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6" hidden="1"/>
          <p:cNvSpPr txBox="1">
            <a:spLocks/>
          </p:cNvSpPr>
          <p:nvPr userDrawn="1"/>
        </p:nvSpPr>
        <p:spPr>
          <a:xfrm>
            <a:off x="10529456" y="6553200"/>
            <a:ext cx="1663691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>
                <a:solidFill>
                  <a:srgbClr val="666666"/>
                </a:solidFill>
              </a:rPr>
              <a:t>MICROSOFT CONFIDENTIAL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idx="1" hasCustomPrompt="1"/>
          </p:nvPr>
        </p:nvSpPr>
        <p:spPr>
          <a:xfrm>
            <a:off x="457200" y="457200"/>
            <a:ext cx="11277599" cy="5638800"/>
          </a:xfrm>
          <a:prstGeom prst="rect">
            <a:avLst/>
          </a:prstGeom>
        </p:spPr>
        <p:txBody>
          <a:bodyPr vert="horz" lIns="0" tIns="0" rIns="0" bIns="91440" rtlCol="0" anchor="ctr" anchorCtr="0">
            <a:normAutofit/>
          </a:bodyPr>
          <a:lstStyle>
            <a:lvl1pPr>
              <a:lnSpc>
                <a:spcPct val="110000"/>
              </a:lnSpc>
              <a:defRPr sz="4400" b="1" i="0">
                <a:solidFill>
                  <a:schemeClr val="tx1"/>
                </a:solidFill>
                <a:latin typeface="Segoe Pro Semibold" charset="0"/>
                <a:ea typeface="Segoe Pro Semibold" charset="0"/>
                <a:cs typeface="Segoe Pro Semibold" charset="0"/>
              </a:defRPr>
            </a:lvl1pPr>
            <a:lvl2pPr>
              <a:lnSpc>
                <a:spcPct val="110000"/>
              </a:lnSpc>
              <a:defRPr sz="2400" b="0" i="0">
                <a:solidFill>
                  <a:schemeClr val="tx1"/>
                </a:solidFill>
                <a:latin typeface="Segoe Pro" charset="0"/>
                <a:ea typeface="Segoe Pro" charset="0"/>
                <a:cs typeface="Segoe Pro" charset="0"/>
              </a:defRPr>
            </a:lvl2pPr>
            <a:lvl3pPr>
              <a:lnSpc>
                <a:spcPct val="110000"/>
              </a:lnSpc>
              <a:defRPr sz="2400" b="0" i="0">
                <a:solidFill>
                  <a:schemeClr val="tx1"/>
                </a:solidFill>
                <a:latin typeface="Segoe Pro" charset="0"/>
                <a:ea typeface="Segoe Pro" charset="0"/>
                <a:cs typeface="Segoe Pro" charset="0"/>
              </a:defRPr>
            </a:lvl3pPr>
            <a:lvl4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4pPr>
          </a:lstStyle>
          <a:p>
            <a:pPr lvl="0"/>
            <a:r>
              <a:rPr lang="en-US" dirty="0"/>
              <a:t>Click to edit Subhead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FF4F531-1753-1544-8A42-F788362A04E3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50878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F7F1E30F-90B3-4508-AC79-FDBFF960BB8C}"/>
              </a:ext>
            </a:extLst>
          </p:cNvPr>
          <p:cNvSpPr>
            <a:spLocks noGrp="1"/>
          </p:cNvSpPr>
          <p:nvPr>
            <p:ph idx="34"/>
          </p:nvPr>
        </p:nvSpPr>
        <p:spPr>
          <a:xfrm>
            <a:off x="6103951" y="3276600"/>
            <a:ext cx="5630848" cy="310434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Footer Placeholder 6" hidden="1"/>
          <p:cNvSpPr txBox="1">
            <a:spLocks/>
          </p:cNvSpPr>
          <p:nvPr/>
        </p:nvSpPr>
        <p:spPr>
          <a:xfrm>
            <a:off x="10529456" y="6553200"/>
            <a:ext cx="1663691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>
                <a:solidFill>
                  <a:srgbClr val="666666"/>
                </a:solidFill>
              </a:rPr>
              <a:t>MICROSOFT CONFIDENTIAL</a:t>
            </a:r>
          </a:p>
        </p:txBody>
      </p:sp>
      <p:sp>
        <p:nvSpPr>
          <p:cNvPr id="12" name="Title Placeholder 2">
            <a:extLst>
              <a:ext uri="{FF2B5EF4-FFF2-40B4-BE49-F238E27FC236}">
                <a16:creationId xmlns:a16="http://schemas.microsoft.com/office/drawing/2014/main" id="{E901D344-ED89-49CF-99A7-86594AEA4B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457200"/>
            <a:ext cx="11277599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sz="4400" b="1" i="0">
                <a:solidFill>
                  <a:schemeClr val="tx1"/>
                </a:solidFill>
                <a:latin typeface="Segoe Semibold" charset="0"/>
                <a:ea typeface="Segoe Semibold" charset="0"/>
                <a:cs typeface="Segoe Semibold" charset="0"/>
              </a:defRPr>
            </a:lvl1pPr>
          </a:lstStyle>
          <a:p>
            <a:r>
              <a:rPr lang="en-US" dirty="0"/>
              <a:t>About me…</a:t>
            </a:r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C1627637-B5D0-ED45-8DF8-0E533AAA00D8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10325099" y="1181100"/>
            <a:ext cx="1409700" cy="1409700"/>
          </a:xfrm>
          <a:prstGeom prst="ellipse">
            <a:avLst/>
          </a:prstGeom>
        </p:spPr>
        <p:txBody>
          <a:bodyPr wrap="none" anchor="ctr" anchorCtr="0"/>
          <a:lstStyle>
            <a:lvl1pPr algn="ctr">
              <a:defRPr sz="1400" b="0">
                <a:solidFill>
                  <a:srgbClr val="B4009E"/>
                </a:solidFill>
              </a:defRPr>
            </a:lvl1pPr>
          </a:lstStyle>
          <a:p>
            <a:r>
              <a:rPr lang="en-US" dirty="0"/>
              <a:t>Click icon </a:t>
            </a:r>
            <a:br>
              <a:rPr lang="en-US" dirty="0"/>
            </a:br>
            <a:r>
              <a:rPr lang="en-US" dirty="0"/>
              <a:t>to add </a:t>
            </a:r>
            <a:br>
              <a:rPr lang="en-US" dirty="0"/>
            </a:br>
            <a:r>
              <a:rPr lang="en-US" dirty="0"/>
              <a:t>picture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852D16FD-C54E-954A-88CB-7F7F7287BF2B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096000" y="1181100"/>
            <a:ext cx="4212129" cy="1028700"/>
          </a:xfrm>
          <a:prstGeom prst="rect">
            <a:avLst/>
          </a:prstGeom>
        </p:spPr>
        <p:txBody>
          <a:bodyPr lIns="0" tIns="274320" rIns="182880" anchor="t" anchorCtr="0">
            <a:norm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1600" b="0" i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Twitter: @handle</a:t>
            </a:r>
          </a:p>
          <a:p>
            <a:pPr lvl="0"/>
            <a:r>
              <a:rPr lang="en-US" dirty="0"/>
              <a:t>Email: </a:t>
            </a:r>
            <a:r>
              <a:rPr lang="en-US" dirty="0" err="1"/>
              <a:t>email@Microsoft.com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1CB2BC-111D-F649-A0EE-51B2CD7DCF8C}"/>
              </a:ext>
            </a:extLst>
          </p:cNvPr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6" hidden="1">
            <a:extLst>
              <a:ext uri="{FF2B5EF4-FFF2-40B4-BE49-F238E27FC236}">
                <a16:creationId xmlns:a16="http://schemas.microsoft.com/office/drawing/2014/main" id="{3CAB610D-9FDA-664B-88C5-3D66189F6F1D}"/>
              </a:ext>
            </a:extLst>
          </p:cNvPr>
          <p:cNvSpPr txBox="1">
            <a:spLocks/>
          </p:cNvSpPr>
          <p:nvPr userDrawn="1"/>
        </p:nvSpPr>
        <p:spPr>
          <a:xfrm>
            <a:off x="10529456" y="6553200"/>
            <a:ext cx="1663691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>
                <a:solidFill>
                  <a:srgbClr val="666666"/>
                </a:solidFill>
              </a:rPr>
              <a:t>MICROSOFT CONFIDENTIAL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61049F32-FBDB-40C5-9199-3991B2F5A71D}"/>
              </a:ext>
            </a:extLst>
          </p:cNvPr>
          <p:cNvSpPr>
            <a:spLocks noGrp="1"/>
          </p:cNvSpPr>
          <p:nvPr>
            <p:ph idx="33"/>
          </p:nvPr>
        </p:nvSpPr>
        <p:spPr>
          <a:xfrm>
            <a:off x="465151" y="1181100"/>
            <a:ext cx="5630849" cy="519984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202035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1"/>
            <a:ext cx="11277599" cy="594360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7D5C19BA-6DD0-2341-932F-962FA328D5D7}"/>
              </a:ext>
            </a:extLst>
          </p:cNvPr>
          <p:cNvSpPr>
            <a:spLocks noGrp="1"/>
          </p:cNvSpPr>
          <p:nvPr>
            <p:ph type="subTitle" idx="27"/>
          </p:nvPr>
        </p:nvSpPr>
        <p:spPr>
          <a:xfrm>
            <a:off x="457200" y="1051560"/>
            <a:ext cx="11277600" cy="685800"/>
          </a:xfrm>
        </p:spPr>
        <p:txBody>
          <a:bodyPr/>
          <a:lstStyle>
            <a:lvl1pPr marL="0" indent="0" algn="l">
              <a:buNone/>
              <a:defRPr sz="2400" b="1" i="0" spc="-60" baseline="0"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9386A6-1B24-F24E-ACF1-EA03F8741407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607999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cept 3-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5"/>
          <p:cNvSpPr>
            <a:spLocks noGrp="1"/>
          </p:cNvSpPr>
          <p:nvPr>
            <p:ph type="pic" sz="quarter" idx="27"/>
          </p:nvPr>
        </p:nvSpPr>
        <p:spPr>
          <a:xfrm>
            <a:off x="1524208" y="1505652"/>
            <a:ext cx="1409284" cy="1077020"/>
          </a:xfrm>
        </p:spPr>
        <p:txBody>
          <a:bodyPr anchor="ctr"/>
          <a:lstStyle>
            <a:lvl1pPr algn="ctr">
              <a:defRPr sz="1600" b="1" i="0">
                <a:solidFill>
                  <a:srgbClr val="B4009E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Picture Placeholder 5"/>
          <p:cNvSpPr>
            <a:spLocks noGrp="1"/>
          </p:cNvSpPr>
          <p:nvPr>
            <p:ph type="pic" sz="quarter" idx="28"/>
          </p:nvPr>
        </p:nvSpPr>
        <p:spPr>
          <a:xfrm>
            <a:off x="5391358" y="1513780"/>
            <a:ext cx="1409284" cy="1077020"/>
          </a:xfrm>
        </p:spPr>
        <p:txBody>
          <a:bodyPr anchor="ctr"/>
          <a:lstStyle>
            <a:lvl1pPr algn="ctr">
              <a:defRPr sz="1600" b="1" i="0">
                <a:solidFill>
                  <a:srgbClr val="B4009E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3" name="Picture Placeholder 5"/>
          <p:cNvSpPr>
            <a:spLocks noGrp="1"/>
          </p:cNvSpPr>
          <p:nvPr>
            <p:ph type="pic" sz="quarter" idx="29"/>
          </p:nvPr>
        </p:nvSpPr>
        <p:spPr>
          <a:xfrm>
            <a:off x="9285461" y="1488127"/>
            <a:ext cx="1409284" cy="1077020"/>
          </a:xfrm>
        </p:spPr>
        <p:txBody>
          <a:bodyPr anchor="ctr"/>
          <a:lstStyle>
            <a:lvl1pPr algn="ctr">
              <a:defRPr sz="1600" b="1" i="0">
                <a:solidFill>
                  <a:srgbClr val="B4009E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Shape 69">
            <a:extLst>
              <a:ext uri="{FF2B5EF4-FFF2-40B4-BE49-F238E27FC236}">
                <a16:creationId xmlns:a16="http://schemas.microsoft.com/office/drawing/2014/main" id="{50DF9F24-F2BD-4DEC-BF54-5080F302503F}"/>
              </a:ext>
            </a:extLst>
          </p:cNvPr>
          <p:cNvSpPr txBox="1">
            <a:spLocks noGrp="1"/>
          </p:cNvSpPr>
          <p:nvPr>
            <p:ph type="body" idx="21" hasCustomPrompt="1"/>
          </p:nvPr>
        </p:nvSpPr>
        <p:spPr>
          <a:xfrm>
            <a:off x="4347972" y="3276600"/>
            <a:ext cx="3496057" cy="2095500"/>
          </a:xfrm>
          <a:prstGeom prst="rect">
            <a:avLst/>
          </a:prstGeom>
        </p:spPr>
        <p:txBody>
          <a:bodyPr vert="horz" wrap="square" lIns="67222" tIns="182880" rIns="67222" bIns="0" rtlCol="0" anchor="t">
            <a:noAutofit/>
          </a:bodyPr>
          <a:lstStyle>
            <a:lvl1pPr algn="ctr">
              <a:defRPr sz="2000" b="0" dirty="0">
                <a:solidFill>
                  <a:schemeClr val="tx1"/>
                </a:solidFill>
                <a:latin typeface="+mn-lt"/>
                <a:ea typeface="Segoe UI" pitchFamily="34" charset="0"/>
                <a:cs typeface="Segoe UI Semibold" panose="020B0702040204020203" pitchFamily="34" charset="0"/>
              </a:defRPr>
            </a:lvl1pPr>
          </a:lstStyle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one</a:t>
            </a:r>
          </a:p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two</a:t>
            </a:r>
          </a:p>
        </p:txBody>
      </p:sp>
      <p:sp>
        <p:nvSpPr>
          <p:cNvPr id="25" name="Shape 69">
            <a:extLst>
              <a:ext uri="{FF2B5EF4-FFF2-40B4-BE49-F238E27FC236}">
                <a16:creationId xmlns:a16="http://schemas.microsoft.com/office/drawing/2014/main" id="{452ABE62-CCEE-407B-B879-4F04AA8A85B2}"/>
              </a:ext>
            </a:extLst>
          </p:cNvPr>
          <p:cNvSpPr txBox="1">
            <a:spLocks noGrp="1"/>
          </p:cNvSpPr>
          <p:nvPr>
            <p:ph type="body" idx="23" hasCustomPrompt="1"/>
          </p:nvPr>
        </p:nvSpPr>
        <p:spPr>
          <a:xfrm>
            <a:off x="8229600" y="3276600"/>
            <a:ext cx="3503300" cy="2095501"/>
          </a:xfrm>
          <a:prstGeom prst="rect">
            <a:avLst/>
          </a:prstGeom>
        </p:spPr>
        <p:txBody>
          <a:bodyPr vert="horz" wrap="square" lIns="67222" tIns="182880" rIns="67222" bIns="0" rtlCol="0" anchor="t">
            <a:noAutofit/>
          </a:bodyPr>
          <a:lstStyle>
            <a:lvl1pPr algn="ctr">
              <a:defRPr sz="2000" b="0" dirty="0">
                <a:solidFill>
                  <a:schemeClr val="tx1"/>
                </a:solidFill>
                <a:latin typeface="+mn-lt"/>
                <a:ea typeface="Segoe UI" pitchFamily="34" charset="0"/>
                <a:cs typeface="Segoe UI Semibold" panose="020B0702040204020203" pitchFamily="34" charset="0"/>
              </a:defRPr>
            </a:lvl1pPr>
          </a:lstStyle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one</a:t>
            </a:r>
          </a:p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two</a:t>
            </a:r>
          </a:p>
        </p:txBody>
      </p:sp>
      <p:sp>
        <p:nvSpPr>
          <p:cNvPr id="26" name="Shape 78">
            <a:extLst>
              <a:ext uri="{FF2B5EF4-FFF2-40B4-BE49-F238E27FC236}">
                <a16:creationId xmlns:a16="http://schemas.microsoft.com/office/drawing/2014/main" id="{ED9E8697-A9C3-4FDC-9D6C-2B35F242E978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4347972" y="2602431"/>
            <a:ext cx="3496057" cy="685800"/>
          </a:xfrm>
          <a:prstGeom prst="rect">
            <a:avLst/>
          </a:prstGeom>
          <a:ln>
            <a:noFill/>
          </a:ln>
        </p:spPr>
        <p:txBody>
          <a:bodyPr vert="horz" wrap="square" lIns="67222" tIns="67222" rIns="67222" bIns="67222" rtlCol="0" anchor="ctr">
            <a:noAutofit/>
          </a:bodyPr>
          <a:lstStyle>
            <a:lvl1pPr algn="ctr">
              <a:defRPr lang="en-US" sz="2000" b="1" i="0" dirty="0">
                <a:solidFill>
                  <a:schemeClr val="accent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 algn="ctr" defTabSz="914367">
              <a:spcAft>
                <a:spcPts val="588"/>
              </a:spcAft>
            </a:pPr>
            <a:r>
              <a:rPr lang="en-US" dirty="0"/>
              <a:t>Column 2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F4B441F-C8E2-46EF-B6C0-23A6E8BDE1DB}"/>
              </a:ext>
            </a:extLst>
          </p:cNvPr>
          <p:cNvCxnSpPr>
            <a:cxnSpLocks/>
          </p:cNvCxnSpPr>
          <p:nvPr/>
        </p:nvCxnSpPr>
        <p:spPr>
          <a:xfrm flipV="1">
            <a:off x="457200" y="3282800"/>
            <a:ext cx="3543301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0" name="Shape 78">
            <a:extLst>
              <a:ext uri="{FF2B5EF4-FFF2-40B4-BE49-F238E27FC236}">
                <a16:creationId xmlns:a16="http://schemas.microsoft.com/office/drawing/2014/main" id="{F65B4093-2B95-4F31-BE02-FE267F2C7256}"/>
              </a:ext>
            </a:extLst>
          </p:cNvPr>
          <p:cNvSpPr txBox="1">
            <a:spLocks noGrp="1"/>
          </p:cNvSpPr>
          <p:nvPr>
            <p:ph type="body" idx="30" hasCustomPrompt="1"/>
          </p:nvPr>
        </p:nvSpPr>
        <p:spPr>
          <a:xfrm>
            <a:off x="457201" y="2602419"/>
            <a:ext cx="3543300" cy="689328"/>
          </a:xfrm>
          <a:prstGeom prst="rect">
            <a:avLst/>
          </a:prstGeom>
          <a:ln>
            <a:noFill/>
          </a:ln>
        </p:spPr>
        <p:txBody>
          <a:bodyPr vert="horz" wrap="square" lIns="67222" tIns="67222" rIns="67222" bIns="67222" rtlCol="0" anchor="ctr">
            <a:noAutofit/>
          </a:bodyPr>
          <a:lstStyle>
            <a:lvl1pPr algn="ctr">
              <a:defRPr lang="en-US" sz="2000" b="1" i="0" dirty="0">
                <a:solidFill>
                  <a:schemeClr val="accent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 algn="ctr" defTabSz="914367">
              <a:spcAft>
                <a:spcPts val="588"/>
              </a:spcAft>
            </a:pPr>
            <a:r>
              <a:rPr lang="en-US" dirty="0"/>
              <a:t>Column 1</a:t>
            </a:r>
          </a:p>
        </p:txBody>
      </p:sp>
      <p:sp>
        <p:nvSpPr>
          <p:cNvPr id="31" name="Shape 78">
            <a:extLst>
              <a:ext uri="{FF2B5EF4-FFF2-40B4-BE49-F238E27FC236}">
                <a16:creationId xmlns:a16="http://schemas.microsoft.com/office/drawing/2014/main" id="{BC5E1042-00D9-4CC5-A8F0-6D5351A81028}"/>
              </a:ext>
            </a:extLst>
          </p:cNvPr>
          <p:cNvSpPr txBox="1">
            <a:spLocks noGrp="1"/>
          </p:cNvSpPr>
          <p:nvPr>
            <p:ph type="body" idx="31" hasCustomPrompt="1"/>
          </p:nvPr>
        </p:nvSpPr>
        <p:spPr>
          <a:xfrm>
            <a:off x="8229600" y="2602431"/>
            <a:ext cx="3505200" cy="685800"/>
          </a:xfrm>
          <a:prstGeom prst="rect">
            <a:avLst/>
          </a:prstGeom>
          <a:ln>
            <a:noFill/>
          </a:ln>
        </p:spPr>
        <p:txBody>
          <a:bodyPr vert="horz" wrap="square" lIns="67222" tIns="67222" rIns="67222" bIns="67222" rtlCol="0" anchor="ctr">
            <a:noAutofit/>
          </a:bodyPr>
          <a:lstStyle>
            <a:lvl1pPr algn="ctr">
              <a:defRPr lang="en-US" sz="2000" b="1" i="0" dirty="0">
                <a:solidFill>
                  <a:schemeClr val="accent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 algn="ctr" defTabSz="914367">
              <a:spcAft>
                <a:spcPts val="588"/>
              </a:spcAft>
            </a:pPr>
            <a:r>
              <a:rPr lang="en-US" dirty="0"/>
              <a:t>Column 3</a:t>
            </a:r>
          </a:p>
        </p:txBody>
      </p:sp>
      <p:sp>
        <p:nvSpPr>
          <p:cNvPr id="32" name="Shape 69">
            <a:extLst>
              <a:ext uri="{FF2B5EF4-FFF2-40B4-BE49-F238E27FC236}">
                <a16:creationId xmlns:a16="http://schemas.microsoft.com/office/drawing/2014/main" id="{D0DB858D-C909-4D63-B4BA-450AB7BC6813}"/>
              </a:ext>
            </a:extLst>
          </p:cNvPr>
          <p:cNvSpPr txBox="1">
            <a:spLocks noGrp="1"/>
          </p:cNvSpPr>
          <p:nvPr>
            <p:ph type="body" idx="32" hasCustomPrompt="1"/>
          </p:nvPr>
        </p:nvSpPr>
        <p:spPr>
          <a:xfrm>
            <a:off x="457200" y="3276600"/>
            <a:ext cx="3543301" cy="2095501"/>
          </a:xfrm>
          <a:prstGeom prst="rect">
            <a:avLst/>
          </a:prstGeom>
        </p:spPr>
        <p:txBody>
          <a:bodyPr vert="horz" wrap="square" lIns="67222" tIns="182880" rIns="67222" bIns="0" rtlCol="0" anchor="t">
            <a:noAutofit/>
          </a:bodyPr>
          <a:lstStyle>
            <a:lvl1pPr algn="ctr">
              <a:defRPr sz="2000" b="0" dirty="0">
                <a:solidFill>
                  <a:schemeClr val="tx1"/>
                </a:solidFill>
                <a:latin typeface="+mn-lt"/>
                <a:ea typeface="Segoe UI" pitchFamily="34" charset="0"/>
                <a:cs typeface="Segoe UI Semibold" panose="020B0702040204020203" pitchFamily="34" charset="0"/>
              </a:defRPr>
            </a:lvl1pPr>
          </a:lstStyle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one</a:t>
            </a:r>
          </a:p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two</a:t>
            </a:r>
          </a:p>
        </p:txBody>
      </p:sp>
      <p:sp>
        <p:nvSpPr>
          <p:cNvPr id="33" name="Title Placeholder 2">
            <a:extLst>
              <a:ext uri="{FF2B5EF4-FFF2-40B4-BE49-F238E27FC236}">
                <a16:creationId xmlns:a16="http://schemas.microsoft.com/office/drawing/2014/main" id="{2C1FE9BA-3B57-4CA6-8333-A470390E7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600" cy="7239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F4B441F-C8E2-46EF-B6C0-23A6E8BDE1DB}"/>
              </a:ext>
            </a:extLst>
          </p:cNvPr>
          <p:cNvCxnSpPr>
            <a:cxnSpLocks/>
          </p:cNvCxnSpPr>
          <p:nvPr/>
        </p:nvCxnSpPr>
        <p:spPr>
          <a:xfrm flipV="1">
            <a:off x="4324350" y="3282800"/>
            <a:ext cx="3543301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F4B441F-C8E2-46EF-B6C0-23A6E8BDE1DB}"/>
              </a:ext>
            </a:extLst>
          </p:cNvPr>
          <p:cNvCxnSpPr>
            <a:cxnSpLocks/>
          </p:cNvCxnSpPr>
          <p:nvPr/>
        </p:nvCxnSpPr>
        <p:spPr>
          <a:xfrm>
            <a:off x="8229600" y="3282800"/>
            <a:ext cx="3518402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56B6142-BE00-C841-A15F-937FA7A70E40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62707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cept 2-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5"/>
          <p:cNvSpPr>
            <a:spLocks noGrp="1"/>
          </p:cNvSpPr>
          <p:nvPr>
            <p:ph type="pic" sz="quarter" idx="27"/>
          </p:nvPr>
        </p:nvSpPr>
        <p:spPr>
          <a:xfrm>
            <a:off x="1866901" y="1433156"/>
            <a:ext cx="2819400" cy="1634103"/>
          </a:xfrm>
        </p:spPr>
        <p:txBody>
          <a:bodyPr anchor="ctr"/>
          <a:lstStyle>
            <a:lvl1pPr algn="ctr">
              <a:defRPr sz="1600" b="1" i="0">
                <a:solidFill>
                  <a:srgbClr val="B4009E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5"/>
          <p:cNvSpPr>
            <a:spLocks noGrp="1"/>
          </p:cNvSpPr>
          <p:nvPr>
            <p:ph type="pic" sz="quarter" idx="29"/>
          </p:nvPr>
        </p:nvSpPr>
        <p:spPr>
          <a:xfrm>
            <a:off x="7505699" y="1433157"/>
            <a:ext cx="2819401" cy="1634102"/>
          </a:xfrm>
        </p:spPr>
        <p:txBody>
          <a:bodyPr anchor="ctr"/>
          <a:lstStyle>
            <a:lvl1pPr algn="ctr">
              <a:defRPr sz="1600" b="1" i="0">
                <a:solidFill>
                  <a:srgbClr val="B4009E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2" name="Shape 69">
            <a:extLst>
              <a:ext uri="{FF2B5EF4-FFF2-40B4-BE49-F238E27FC236}">
                <a16:creationId xmlns:a16="http://schemas.microsoft.com/office/drawing/2014/main" id="{DA909CD3-D031-4644-961E-3BAEF5FC557A}"/>
              </a:ext>
            </a:extLst>
          </p:cNvPr>
          <p:cNvSpPr txBox="1">
            <a:spLocks noGrp="1"/>
          </p:cNvSpPr>
          <p:nvPr>
            <p:ph type="body" idx="21" hasCustomPrompt="1"/>
          </p:nvPr>
        </p:nvSpPr>
        <p:spPr>
          <a:xfrm>
            <a:off x="6095998" y="3998873"/>
            <a:ext cx="5638801" cy="2097128"/>
          </a:xfrm>
          <a:prstGeom prst="rect">
            <a:avLst/>
          </a:prstGeom>
        </p:spPr>
        <p:txBody>
          <a:bodyPr vert="horz" wrap="square" lIns="91440" tIns="91440" rIns="91440" bIns="0" rtlCol="0" anchor="t">
            <a:noAutofit/>
          </a:bodyPr>
          <a:lstStyle>
            <a:lvl1pPr algn="ctr">
              <a:defRPr sz="20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one</a:t>
            </a:r>
          </a:p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two</a:t>
            </a:r>
          </a:p>
        </p:txBody>
      </p:sp>
      <p:sp>
        <p:nvSpPr>
          <p:cNvPr id="23" name="Shape 78">
            <a:extLst>
              <a:ext uri="{FF2B5EF4-FFF2-40B4-BE49-F238E27FC236}">
                <a16:creationId xmlns:a16="http://schemas.microsoft.com/office/drawing/2014/main" id="{86F28D81-7603-4E02-9F5E-B52509955F9D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6095999" y="3276600"/>
            <a:ext cx="5638798" cy="723900"/>
          </a:xfrm>
          <a:prstGeom prst="rect">
            <a:avLst/>
          </a:prstGeom>
          <a:ln>
            <a:noFill/>
          </a:ln>
        </p:spPr>
        <p:txBody>
          <a:bodyPr vert="horz" wrap="square" lIns="67222" tIns="67222" rIns="67222" bIns="67222" rtlCol="0" anchor="ctr">
            <a:noAutofit/>
          </a:bodyPr>
          <a:lstStyle>
            <a:lvl1pPr algn="ctr">
              <a:defRPr lang="en-US" sz="2000" b="1" i="0" dirty="0">
                <a:solidFill>
                  <a:schemeClr val="accent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 algn="ctr" defTabSz="914367">
              <a:spcAft>
                <a:spcPts val="588"/>
              </a:spcAft>
            </a:pPr>
            <a:r>
              <a:rPr lang="en-US" dirty="0"/>
              <a:t>Column 2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A68F424-EA1D-4D7C-A4B5-5D8BC32C7BFB}"/>
              </a:ext>
            </a:extLst>
          </p:cNvPr>
          <p:cNvCxnSpPr>
            <a:cxnSpLocks/>
          </p:cNvCxnSpPr>
          <p:nvPr/>
        </p:nvCxnSpPr>
        <p:spPr>
          <a:xfrm>
            <a:off x="1181100" y="3909418"/>
            <a:ext cx="42291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A6FB7B6-28C9-4460-8677-F7C9633207B5}"/>
              </a:ext>
            </a:extLst>
          </p:cNvPr>
          <p:cNvCxnSpPr>
            <a:cxnSpLocks/>
          </p:cNvCxnSpPr>
          <p:nvPr/>
        </p:nvCxnSpPr>
        <p:spPr>
          <a:xfrm>
            <a:off x="6819900" y="3916700"/>
            <a:ext cx="4191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6" name="Shape 78">
            <a:extLst>
              <a:ext uri="{FF2B5EF4-FFF2-40B4-BE49-F238E27FC236}">
                <a16:creationId xmlns:a16="http://schemas.microsoft.com/office/drawing/2014/main" id="{6F67237B-0079-4730-BA0A-EFD67517C184}"/>
              </a:ext>
            </a:extLst>
          </p:cNvPr>
          <p:cNvSpPr txBox="1">
            <a:spLocks noGrp="1"/>
          </p:cNvSpPr>
          <p:nvPr>
            <p:ph type="body" idx="30" hasCustomPrompt="1"/>
          </p:nvPr>
        </p:nvSpPr>
        <p:spPr>
          <a:xfrm>
            <a:off x="457201" y="3279529"/>
            <a:ext cx="5638800" cy="719343"/>
          </a:xfrm>
          <a:prstGeom prst="rect">
            <a:avLst/>
          </a:prstGeom>
          <a:ln>
            <a:noFill/>
          </a:ln>
        </p:spPr>
        <p:txBody>
          <a:bodyPr vert="horz" wrap="square" lIns="67222" tIns="67222" rIns="67222" bIns="67222" rtlCol="0" anchor="ctr">
            <a:noAutofit/>
          </a:bodyPr>
          <a:lstStyle>
            <a:lvl1pPr algn="ctr">
              <a:defRPr lang="en-US" sz="2000" b="1" i="0" dirty="0">
                <a:solidFill>
                  <a:schemeClr val="accent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 algn="ctr" defTabSz="914367">
              <a:spcAft>
                <a:spcPts val="588"/>
              </a:spcAft>
            </a:pPr>
            <a:r>
              <a:rPr lang="en-US" dirty="0"/>
              <a:t>Column 1</a:t>
            </a:r>
          </a:p>
        </p:txBody>
      </p:sp>
      <p:sp>
        <p:nvSpPr>
          <p:cNvPr id="27" name="Shape 69">
            <a:extLst>
              <a:ext uri="{FF2B5EF4-FFF2-40B4-BE49-F238E27FC236}">
                <a16:creationId xmlns:a16="http://schemas.microsoft.com/office/drawing/2014/main" id="{AEED71C8-01E7-4E81-A0EB-0535EB83D4BE}"/>
              </a:ext>
            </a:extLst>
          </p:cNvPr>
          <p:cNvSpPr txBox="1">
            <a:spLocks noGrp="1"/>
          </p:cNvSpPr>
          <p:nvPr>
            <p:ph type="body" idx="32" hasCustomPrompt="1"/>
          </p:nvPr>
        </p:nvSpPr>
        <p:spPr>
          <a:xfrm>
            <a:off x="457200" y="3999831"/>
            <a:ext cx="5638799" cy="2096169"/>
          </a:xfrm>
          <a:prstGeom prst="rect">
            <a:avLst/>
          </a:prstGeom>
        </p:spPr>
        <p:txBody>
          <a:bodyPr vert="horz" wrap="square" lIns="91440" tIns="91440" rIns="91440" bIns="0" rtlCol="0" anchor="t">
            <a:noAutofit/>
          </a:bodyPr>
          <a:lstStyle>
            <a:lvl1pPr algn="ctr">
              <a:defRPr sz="20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one</a:t>
            </a:r>
          </a:p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two</a:t>
            </a:r>
          </a:p>
        </p:txBody>
      </p:sp>
      <p:sp>
        <p:nvSpPr>
          <p:cNvPr id="28" name="Title Placeholder 2">
            <a:extLst>
              <a:ext uri="{FF2B5EF4-FFF2-40B4-BE49-F238E27FC236}">
                <a16:creationId xmlns:a16="http://schemas.microsoft.com/office/drawing/2014/main" id="{8978FE4F-86FF-40F7-BEC9-11D7612E6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600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b="1" i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89B8D54-B0B9-6E4D-B7AE-B502B5822B43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02017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videnc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6" hidden="1"/>
          <p:cNvSpPr txBox="1">
            <a:spLocks/>
          </p:cNvSpPr>
          <p:nvPr/>
        </p:nvSpPr>
        <p:spPr>
          <a:xfrm>
            <a:off x="10529456" y="6553200"/>
            <a:ext cx="1663691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>
                <a:solidFill>
                  <a:srgbClr val="666666"/>
                </a:solidFill>
              </a:rPr>
              <a:t>MICROSOFT CONFIDENTIAL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457200" y="1051560"/>
            <a:ext cx="9867900" cy="669332"/>
          </a:xfrm>
          <a:prstGeom prst="rect">
            <a:avLst/>
          </a:prstGeom>
          <a:noFill/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2400" b="1" i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0" indent="0">
              <a:buNone/>
              <a:defRPr/>
            </a:lvl2pPr>
            <a:lvl3pPr marL="0" indent="0">
              <a:buNone/>
              <a:defRPr/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 dirty="0"/>
              <a:t>One-line summary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quarter" idx="22" hasCustomPrompt="1"/>
          </p:nvPr>
        </p:nvSpPr>
        <p:spPr>
          <a:xfrm>
            <a:off x="7505700" y="4702768"/>
            <a:ext cx="4229100" cy="1698031"/>
          </a:xfrm>
          <a:prstGeom prst="rect">
            <a:avLst/>
          </a:prstGeom>
        </p:spPr>
        <p:txBody>
          <a:bodyPr vert="horz" lIns="137160" tIns="109728" rIns="137160" bIns="109728" rtlCol="0" anchor="t">
            <a:noAutofit/>
          </a:bodyPr>
          <a:lstStyle>
            <a:lvl1pPr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uLnTx/>
                <a:uFillTx/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marR="0" lvl="0" defTabSz="685800" fontAlgn="auto"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tabLst/>
            </a:pPr>
            <a:r>
              <a:rPr lang="en-US" dirty="0"/>
              <a:t>Killer quote or call-out</a:t>
            </a:r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23" hasCustomPrompt="1"/>
          </p:nvPr>
        </p:nvSpPr>
        <p:spPr>
          <a:xfrm>
            <a:off x="7505700" y="1850433"/>
            <a:ext cx="4229100" cy="2835867"/>
          </a:xfrm>
        </p:spPr>
        <p:txBody>
          <a:bodyPr anchor="ctr"/>
          <a:lstStyle>
            <a:lvl1pPr algn="ctr">
              <a:defRPr>
                <a:solidFill>
                  <a:srgbClr val="B4009E"/>
                </a:solidFill>
              </a:defRPr>
            </a:lvl1pPr>
          </a:lstStyle>
          <a:p>
            <a:r>
              <a:rPr lang="en-US" dirty="0"/>
              <a:t>Screenshot of app</a:t>
            </a:r>
          </a:p>
        </p:txBody>
      </p:sp>
      <p:sp>
        <p:nvSpPr>
          <p:cNvPr id="11" name="Picture Placeholder 5"/>
          <p:cNvSpPr>
            <a:spLocks noGrp="1" noChangeAspect="1"/>
          </p:cNvSpPr>
          <p:nvPr>
            <p:ph type="pic" sz="quarter" idx="27" hasCustomPrompt="1"/>
          </p:nvPr>
        </p:nvSpPr>
        <p:spPr>
          <a:xfrm>
            <a:off x="10325100" y="457200"/>
            <a:ext cx="1409700" cy="1409700"/>
          </a:xfrm>
        </p:spPr>
        <p:txBody>
          <a:bodyPr anchor="ctr"/>
          <a:lstStyle>
            <a:lvl1pPr algn="ctr">
              <a:defRPr sz="1600">
                <a:solidFill>
                  <a:srgbClr val="B4009E"/>
                </a:solidFill>
              </a:defRPr>
            </a:lvl1pPr>
          </a:lstStyle>
          <a:p>
            <a:r>
              <a:rPr lang="en-US" dirty="0"/>
              <a:t>App icon</a:t>
            </a:r>
          </a:p>
        </p:txBody>
      </p:sp>
      <p:sp>
        <p:nvSpPr>
          <p:cNvPr id="18" name="Title Placeholder 2">
            <a:extLst>
              <a:ext uri="{FF2B5EF4-FFF2-40B4-BE49-F238E27FC236}">
                <a16:creationId xmlns:a16="http://schemas.microsoft.com/office/drawing/2014/main" id="{CD07E1E7-510F-478E-A61F-831872E92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1"/>
            <a:ext cx="9867900" cy="594359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38D0870-56E3-CC4D-A4D2-14FCF7EBAD7D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6" hidden="1">
            <a:extLst>
              <a:ext uri="{FF2B5EF4-FFF2-40B4-BE49-F238E27FC236}">
                <a16:creationId xmlns:a16="http://schemas.microsoft.com/office/drawing/2014/main" id="{D706C368-32EC-8046-A75E-5C873EF24AF6}"/>
              </a:ext>
            </a:extLst>
          </p:cNvPr>
          <p:cNvSpPr txBox="1">
            <a:spLocks/>
          </p:cNvSpPr>
          <p:nvPr userDrawn="1"/>
        </p:nvSpPr>
        <p:spPr>
          <a:xfrm>
            <a:off x="10529456" y="6553200"/>
            <a:ext cx="1663691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>
                <a:solidFill>
                  <a:srgbClr val="666666"/>
                </a:solidFill>
              </a:rPr>
              <a:t>MICROSOFT CONFIDENTIAL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F37B0F2F-B5E1-40A6-9340-FE71343E99B5}"/>
              </a:ext>
            </a:extLst>
          </p:cNvPr>
          <p:cNvSpPr>
            <a:spLocks noGrp="1"/>
          </p:cNvSpPr>
          <p:nvPr>
            <p:ph idx="32"/>
          </p:nvPr>
        </p:nvSpPr>
        <p:spPr>
          <a:xfrm>
            <a:off x="465151" y="1866900"/>
            <a:ext cx="7040549" cy="451404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51886614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nefit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69"/>
          <p:cNvSpPr txBox="1">
            <a:spLocks noGrp="1"/>
          </p:cNvSpPr>
          <p:nvPr>
            <p:ph type="body" idx="1" hasCustomPrompt="1"/>
          </p:nvPr>
        </p:nvSpPr>
        <p:spPr>
          <a:xfrm>
            <a:off x="6087344" y="4851708"/>
            <a:ext cx="5631517" cy="1564792"/>
          </a:xfrm>
          <a:prstGeom prst="rect">
            <a:avLst/>
          </a:prstGeom>
          <a:noFill/>
          <a:ln w="12700">
            <a:noFill/>
          </a:ln>
        </p:spPr>
        <p:txBody>
          <a:bodyPr vert="horz" lIns="182880" tIns="0" rIns="0" bIns="0" rtlCol="0">
            <a:normAutofit/>
          </a:bodyPr>
          <a:lstStyle>
            <a:lvl1pPr marL="0" indent="0">
              <a:defRPr sz="20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 dirty="0"/>
              <a:t>Reason to believe</a:t>
            </a:r>
          </a:p>
          <a:p>
            <a:pPr lvl="0"/>
            <a:r>
              <a:rPr lang="en-US" dirty="0"/>
              <a:t>Reason to believe</a:t>
            </a:r>
          </a:p>
        </p:txBody>
      </p:sp>
      <p:sp>
        <p:nvSpPr>
          <p:cNvPr id="12" name="Shape 69"/>
          <p:cNvSpPr txBox="1">
            <a:spLocks noGrp="1"/>
          </p:cNvSpPr>
          <p:nvPr>
            <p:ph type="body" idx="23" hasCustomPrompt="1"/>
          </p:nvPr>
        </p:nvSpPr>
        <p:spPr>
          <a:xfrm>
            <a:off x="6103282" y="2757189"/>
            <a:ext cx="5631517" cy="1412875"/>
          </a:xfrm>
          <a:prstGeom prst="rect">
            <a:avLst/>
          </a:prstGeom>
          <a:noFill/>
          <a:ln w="12700">
            <a:noFill/>
          </a:ln>
        </p:spPr>
        <p:txBody>
          <a:bodyPr vert="horz" lIns="182880" tIns="0" rIns="0" bIns="0" rtlCol="0">
            <a:normAutofit/>
          </a:bodyPr>
          <a:lstStyle>
            <a:lvl1pPr>
              <a:defRPr sz="20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 dirty="0"/>
              <a:t>Reason to believe</a:t>
            </a:r>
          </a:p>
          <a:p>
            <a:pPr lvl="0"/>
            <a:r>
              <a:rPr lang="en-US" dirty="0"/>
              <a:t>Reason to believe</a:t>
            </a:r>
            <a:endParaRPr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473103" y="1866901"/>
            <a:ext cx="5630178" cy="4229099"/>
          </a:xfrm>
        </p:spPr>
        <p:txBody>
          <a:bodyPr anchor="ctr"/>
          <a:lstStyle>
            <a:lvl1pPr algn="ctr">
              <a:defRPr>
                <a:solidFill>
                  <a:srgbClr val="B4009E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1AFB50-C9C6-4A7E-95B0-BCD4CC5AD4BF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103281" y="1866900"/>
            <a:ext cx="5631519" cy="581257"/>
          </a:xfrm>
        </p:spPr>
        <p:txBody>
          <a:bodyPr lIns="182880" anchor="b"/>
          <a:lstStyle>
            <a:lvl1pPr>
              <a:defRPr sz="2000" b="1" i="0">
                <a:solidFill>
                  <a:schemeClr val="accent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Benefit statement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50E2ADD4-807F-4A38-AA9A-901D0FD3635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087344" y="3960546"/>
            <a:ext cx="5631519" cy="581257"/>
          </a:xfrm>
        </p:spPr>
        <p:txBody>
          <a:bodyPr lIns="182880" anchor="b"/>
          <a:lstStyle>
            <a:lvl1pPr>
              <a:defRPr sz="2000" b="1" i="0">
                <a:solidFill>
                  <a:schemeClr val="accent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Benefit statement</a:t>
            </a:r>
          </a:p>
        </p:txBody>
      </p:sp>
      <p:sp>
        <p:nvSpPr>
          <p:cNvPr id="18" name="Title Placeholder 2">
            <a:extLst>
              <a:ext uri="{FF2B5EF4-FFF2-40B4-BE49-F238E27FC236}">
                <a16:creationId xmlns:a16="http://schemas.microsoft.com/office/drawing/2014/main" id="{59110E6B-B1B3-4C17-A980-291E240D0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600" cy="594359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b="1" i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E85EB5-4D05-7249-837C-024FBED97309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34E78E25-AA27-2840-A6EC-9C7A33D92FEF}"/>
              </a:ext>
            </a:extLst>
          </p:cNvPr>
          <p:cNvSpPr>
            <a:spLocks noGrp="1"/>
          </p:cNvSpPr>
          <p:nvPr>
            <p:ph type="subTitle" idx="30"/>
          </p:nvPr>
        </p:nvSpPr>
        <p:spPr>
          <a:xfrm>
            <a:off x="457200" y="1051560"/>
            <a:ext cx="11277600" cy="685800"/>
          </a:xfrm>
        </p:spPr>
        <p:txBody>
          <a:bodyPr/>
          <a:lstStyle>
            <a:lvl1pPr marL="0" indent="0" algn="l">
              <a:buNone/>
              <a:defRPr sz="2400" b="1" i="0" spc="-60" baseline="0"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16364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nefit Compl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7871125" y="1873851"/>
            <a:ext cx="716949" cy="716949"/>
          </a:xfrm>
          <a:prstGeom prst="ellipse">
            <a:avLst/>
          </a:prstGeom>
          <a:effectLst/>
        </p:spPr>
        <p:txBody>
          <a:bodyPr vert="horz" lIns="0" tIns="0" rIns="0" bIns="0" rtlCol="0" anchor="ctr">
            <a:noAutofit/>
          </a:bodyPr>
          <a:lstStyle>
            <a:lvl1pPr>
              <a:defRPr lang="en-US" sz="600" dirty="0">
                <a:ln>
                  <a:noFill/>
                </a:ln>
                <a:solidFill>
                  <a:srgbClr val="B4009E"/>
                </a:solidFill>
              </a:defRPr>
            </a:lvl1pPr>
          </a:lstStyle>
          <a:p>
            <a:pPr marL="0" lvl="0" indent="0" algn="ctr">
              <a:spcBef>
                <a:spcPts val="0"/>
              </a:spcBef>
              <a:buNone/>
            </a:pPr>
            <a:r>
              <a:rPr lang="en-US"/>
              <a:t>Click icon to add picture</a:t>
            </a:r>
          </a:p>
        </p:txBody>
      </p:sp>
      <p:sp>
        <p:nvSpPr>
          <p:cNvPr id="20" name="Shape 69"/>
          <p:cNvSpPr txBox="1">
            <a:spLocks noGrp="1"/>
          </p:cNvSpPr>
          <p:nvPr>
            <p:ph type="body" idx="23" hasCustomPrompt="1"/>
          </p:nvPr>
        </p:nvSpPr>
        <p:spPr>
          <a:xfrm>
            <a:off x="473102" y="5561745"/>
            <a:ext cx="7032813" cy="812800"/>
          </a:xfrm>
          <a:prstGeom prst="rect">
            <a:avLst/>
          </a:prstGeom>
        </p:spPr>
        <p:txBody>
          <a:bodyPr vert="horz" lIns="0" tIns="0" rIns="274320" bIns="0" rtlCol="0">
            <a:normAutofit/>
          </a:bodyPr>
          <a:lstStyle>
            <a:lvl1pPr marL="230188" indent="-171450">
              <a:buClrTx/>
              <a:buSzPct val="100000"/>
              <a:buFont typeface="Arial" charset="0"/>
              <a:buChar char="•"/>
              <a:defRPr sz="14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>
              <a:spcBef>
                <a:spcPts val="0"/>
              </a:spcBef>
            </a:pPr>
            <a:r>
              <a:rPr lang="en-US" dirty="0"/>
              <a:t>Bullet level one</a:t>
            </a:r>
          </a:p>
          <a:p>
            <a:pPr lvl="0">
              <a:spcBef>
                <a:spcPts val="0"/>
              </a:spcBef>
            </a:pPr>
            <a:r>
              <a:rPr lang="en-US" dirty="0"/>
              <a:t>Bullet level two</a:t>
            </a:r>
            <a:endParaRPr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10325100" y="1866901"/>
            <a:ext cx="1422400" cy="1416650"/>
          </a:xfrm>
          <a:prstGeom prst="rect">
            <a:avLst/>
          </a:prstGeom>
          <a:noFill/>
          <a:ln>
            <a:noFill/>
          </a:ln>
        </p:spPr>
        <p:txBody>
          <a:bodyPr vert="horz" lIns="91402" tIns="0" rIns="91402" bIns="0" rtlCol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/>
              <a:buNone/>
              <a:defRPr lang="en-US" sz="1400" b="1" i="0" dirty="0">
                <a:solidFill>
                  <a:schemeClr val="accent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>
              <a:spcBef>
                <a:spcPts val="1000"/>
              </a:spcBef>
              <a:buClr>
                <a:schemeClr val="accent1"/>
              </a:buClr>
            </a:pPr>
            <a:r>
              <a:rPr lang="en-US" dirty="0"/>
              <a:t>Click to edit subtitle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quarter" idx="27" hasCustomPrompt="1"/>
          </p:nvPr>
        </p:nvSpPr>
        <p:spPr>
          <a:xfrm>
            <a:off x="10325100" y="3283551"/>
            <a:ext cx="1422400" cy="1402749"/>
          </a:xfrm>
          <a:prstGeom prst="rect">
            <a:avLst/>
          </a:prstGeom>
          <a:noFill/>
          <a:ln>
            <a:noFill/>
          </a:ln>
        </p:spPr>
        <p:txBody>
          <a:bodyPr vert="horz" lIns="91402" tIns="0" rIns="91402" bIns="0" rtlCol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/>
              <a:buNone/>
              <a:defRPr lang="en-US" sz="1400" b="1" i="0" dirty="0">
                <a:solidFill>
                  <a:schemeClr val="accent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>
              <a:spcBef>
                <a:spcPts val="1000"/>
              </a:spcBef>
              <a:buClr>
                <a:schemeClr val="accent1"/>
              </a:buClr>
            </a:pPr>
            <a:r>
              <a:rPr lang="en-US"/>
              <a:t>Click to edit subtitle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10325100" y="4686300"/>
            <a:ext cx="1422400" cy="1409700"/>
          </a:xfrm>
          <a:prstGeom prst="rect">
            <a:avLst/>
          </a:prstGeom>
          <a:noFill/>
          <a:ln>
            <a:noFill/>
          </a:ln>
        </p:spPr>
        <p:txBody>
          <a:bodyPr vert="horz" lIns="91402" tIns="0" rIns="91402" bIns="0" rtlCol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/>
              <a:buNone/>
              <a:tabLst/>
              <a:defRPr lang="en-US" sz="14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>
              <a:spcBef>
                <a:spcPts val="1000"/>
              </a:spcBef>
              <a:buClr>
                <a:schemeClr val="accent1"/>
              </a:buClr>
            </a:pPr>
            <a:r>
              <a:rPr lang="en-US" dirty="0"/>
              <a:t>Click to edit subtitle</a:t>
            </a:r>
          </a:p>
        </p:txBody>
      </p:sp>
      <p:sp>
        <p:nvSpPr>
          <p:cNvPr id="27" name="Picture Placeholder 13"/>
          <p:cNvSpPr>
            <a:spLocks noGrp="1"/>
          </p:cNvSpPr>
          <p:nvPr>
            <p:ph type="pic" sz="quarter" idx="32"/>
          </p:nvPr>
        </p:nvSpPr>
        <p:spPr>
          <a:xfrm>
            <a:off x="9242725" y="1873851"/>
            <a:ext cx="716949" cy="716949"/>
          </a:xfrm>
          <a:prstGeom prst="ellipse">
            <a:avLst/>
          </a:prstGeom>
          <a:effectLst/>
        </p:spPr>
        <p:txBody>
          <a:bodyPr vert="horz" lIns="0" tIns="0" rIns="0" bIns="0" rtlCol="0" anchor="ctr">
            <a:noAutofit/>
          </a:bodyPr>
          <a:lstStyle>
            <a:lvl1pPr>
              <a:defRPr lang="en-US" sz="600" dirty="0">
                <a:ln>
                  <a:noFill/>
                </a:ln>
                <a:solidFill>
                  <a:srgbClr val="B4009E"/>
                </a:solidFill>
              </a:defRPr>
            </a:lvl1pPr>
          </a:lstStyle>
          <a:p>
            <a:pPr marL="0" lvl="0" indent="0" algn="ctr">
              <a:spcBef>
                <a:spcPts val="0"/>
              </a:spcBef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Text Placeholder 3"/>
          <p:cNvSpPr>
            <a:spLocks noGrp="1"/>
          </p:cNvSpPr>
          <p:nvPr>
            <p:ph type="body" sz="quarter" idx="35" hasCustomPrompt="1"/>
          </p:nvPr>
        </p:nvSpPr>
        <p:spPr>
          <a:xfrm>
            <a:off x="7505700" y="2639727"/>
            <a:ext cx="1409700" cy="640953"/>
          </a:xfrm>
          <a:prstGeom prst="rect">
            <a:avLst/>
          </a:prstGeom>
          <a:noFill/>
          <a:ln>
            <a:noFill/>
          </a:ln>
        </p:spPr>
        <p:txBody>
          <a:bodyPr vert="horz" lIns="91402" tIns="0" rIns="91402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>
              <a:spcBef>
                <a:spcPts val="1000"/>
              </a:spcBef>
              <a:buClr>
                <a:schemeClr val="accent1"/>
              </a:buClr>
            </a:pPr>
            <a:r>
              <a:rPr lang="en-US" dirty="0"/>
              <a:t>Subtitle</a:t>
            </a:r>
          </a:p>
        </p:txBody>
      </p:sp>
      <p:sp>
        <p:nvSpPr>
          <p:cNvPr id="33" name="Text Placeholder 3"/>
          <p:cNvSpPr>
            <a:spLocks noGrp="1"/>
          </p:cNvSpPr>
          <p:nvPr>
            <p:ph type="body" sz="quarter" idx="38" hasCustomPrompt="1"/>
          </p:nvPr>
        </p:nvSpPr>
        <p:spPr>
          <a:xfrm>
            <a:off x="8915401" y="2640072"/>
            <a:ext cx="1409700" cy="636528"/>
          </a:xfrm>
          <a:prstGeom prst="rect">
            <a:avLst/>
          </a:prstGeom>
          <a:noFill/>
          <a:ln>
            <a:noFill/>
          </a:ln>
        </p:spPr>
        <p:txBody>
          <a:bodyPr vert="horz" lIns="91402" tIns="0" rIns="91402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>
              <a:spcBef>
                <a:spcPts val="1000"/>
              </a:spcBef>
              <a:buClr>
                <a:schemeClr val="accent1"/>
              </a:buClr>
            </a:pPr>
            <a:r>
              <a:rPr lang="en-US" dirty="0"/>
              <a:t>Subtitle</a:t>
            </a:r>
          </a:p>
        </p:txBody>
      </p:sp>
      <p:sp>
        <p:nvSpPr>
          <p:cNvPr id="37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457201" y="1051560"/>
            <a:ext cx="11277600" cy="520722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spcBef>
                <a:spcPts val="0"/>
              </a:spcBef>
              <a:buFont typeface="Arial" charset="0"/>
              <a:buNone/>
              <a:defRPr sz="2800" b="1" i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0" indent="0">
              <a:buNone/>
              <a:defRPr/>
            </a:lvl2pPr>
            <a:lvl3pPr marL="0" indent="0">
              <a:buNone/>
              <a:defRPr/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38" name="Shape 69"/>
          <p:cNvSpPr txBox="1">
            <a:spLocks noGrp="1"/>
          </p:cNvSpPr>
          <p:nvPr>
            <p:ph type="body" idx="44" hasCustomPrompt="1"/>
          </p:nvPr>
        </p:nvSpPr>
        <p:spPr>
          <a:xfrm>
            <a:off x="473102" y="2452613"/>
            <a:ext cx="7032705" cy="812800"/>
          </a:xfrm>
          <a:prstGeom prst="rect">
            <a:avLst/>
          </a:prstGeom>
        </p:spPr>
        <p:txBody>
          <a:bodyPr vert="horz" lIns="0" tIns="0" rIns="274320" bIns="0" rtlCol="0">
            <a:normAutofit/>
          </a:bodyPr>
          <a:lstStyle>
            <a:lvl1pPr marL="230188" indent="-176213">
              <a:buClrTx/>
              <a:buSzPct val="100000"/>
              <a:buFont typeface="Arial" charset="0"/>
              <a:buChar char="•"/>
              <a:defRPr sz="14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>
              <a:spcBef>
                <a:spcPts val="0"/>
              </a:spcBef>
            </a:pPr>
            <a:r>
              <a:rPr lang="en-US" dirty="0"/>
              <a:t>Bullet level one</a:t>
            </a:r>
          </a:p>
          <a:p>
            <a:pPr lvl="0">
              <a:spcBef>
                <a:spcPts val="0"/>
              </a:spcBef>
            </a:pPr>
            <a:r>
              <a:rPr lang="en-US" dirty="0"/>
              <a:t>Bullet level two</a:t>
            </a:r>
            <a:endParaRPr dirty="0"/>
          </a:p>
        </p:txBody>
      </p:sp>
      <p:sp>
        <p:nvSpPr>
          <p:cNvPr id="41" name="Shape 69"/>
          <p:cNvSpPr txBox="1">
            <a:spLocks noGrp="1"/>
          </p:cNvSpPr>
          <p:nvPr>
            <p:ph type="body" idx="47" hasCustomPrompt="1"/>
          </p:nvPr>
        </p:nvSpPr>
        <p:spPr>
          <a:xfrm>
            <a:off x="473102" y="3992779"/>
            <a:ext cx="7032705" cy="812800"/>
          </a:xfrm>
          <a:prstGeom prst="rect">
            <a:avLst/>
          </a:prstGeom>
        </p:spPr>
        <p:txBody>
          <a:bodyPr vert="horz" lIns="0" tIns="0" rIns="274320" bIns="0" rtlCol="0">
            <a:normAutofit/>
          </a:bodyPr>
          <a:lstStyle>
            <a:lvl1pPr marL="230188" indent="-171450">
              <a:buClrTx/>
              <a:buSzPct val="100000"/>
              <a:buFont typeface="Arial" charset="0"/>
              <a:buChar char="•"/>
              <a:defRPr sz="14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>
              <a:spcBef>
                <a:spcPts val="0"/>
              </a:spcBef>
            </a:pPr>
            <a:r>
              <a:rPr lang="en-US" dirty="0"/>
              <a:t>Bullet level one</a:t>
            </a:r>
          </a:p>
          <a:p>
            <a:pPr lvl="0">
              <a:spcBef>
                <a:spcPts val="0"/>
              </a:spcBef>
            </a:pPr>
            <a:r>
              <a:rPr lang="en-US" dirty="0"/>
              <a:t>Bullet level two</a:t>
            </a:r>
            <a:endParaRPr dirty="0"/>
          </a:p>
        </p:txBody>
      </p:sp>
      <p:sp>
        <p:nvSpPr>
          <p:cNvPr id="47" name="Text Placeholder 3">
            <a:extLst>
              <a:ext uri="{FF2B5EF4-FFF2-40B4-BE49-F238E27FC236}">
                <a16:creationId xmlns:a16="http://schemas.microsoft.com/office/drawing/2014/main" id="{DBC2D7F7-6E7E-44B0-9137-6394EDEBD68B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473102" y="1756923"/>
            <a:ext cx="7032597" cy="361796"/>
          </a:xfrm>
        </p:spPr>
        <p:txBody>
          <a:bodyPr rIns="274320" anchor="b"/>
          <a:lstStyle>
            <a:lvl1pPr>
              <a:defRPr sz="2000" b="1" i="0">
                <a:solidFill>
                  <a:schemeClr val="accent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Benefit statement</a:t>
            </a:r>
          </a:p>
        </p:txBody>
      </p:sp>
      <p:sp>
        <p:nvSpPr>
          <p:cNvPr id="48" name="Text Placeholder 3">
            <a:extLst>
              <a:ext uri="{FF2B5EF4-FFF2-40B4-BE49-F238E27FC236}">
                <a16:creationId xmlns:a16="http://schemas.microsoft.com/office/drawing/2014/main" id="{4A21BECF-1C2F-4A19-8137-0F48B9B64243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73102" y="3283551"/>
            <a:ext cx="7032597" cy="361796"/>
          </a:xfrm>
        </p:spPr>
        <p:txBody>
          <a:bodyPr rIns="274320" anchor="b"/>
          <a:lstStyle>
            <a:lvl1pPr>
              <a:defRPr sz="2000" b="1" i="0">
                <a:solidFill>
                  <a:schemeClr val="accent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Benefit statement</a:t>
            </a:r>
          </a:p>
        </p:txBody>
      </p:sp>
      <p:sp>
        <p:nvSpPr>
          <p:cNvPr id="49" name="Text Placeholder 3">
            <a:extLst>
              <a:ext uri="{FF2B5EF4-FFF2-40B4-BE49-F238E27FC236}">
                <a16:creationId xmlns:a16="http://schemas.microsoft.com/office/drawing/2014/main" id="{0247880E-91C6-4030-A719-9DC584A4471E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473102" y="4850048"/>
            <a:ext cx="7032705" cy="361796"/>
          </a:xfrm>
        </p:spPr>
        <p:txBody>
          <a:bodyPr rIns="274320" anchor="b"/>
          <a:lstStyle>
            <a:lvl1pPr>
              <a:defRPr sz="2000" b="1" i="0">
                <a:solidFill>
                  <a:schemeClr val="accent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/>
              <a:t>Benefit statement</a:t>
            </a:r>
          </a:p>
        </p:txBody>
      </p:sp>
      <p:sp>
        <p:nvSpPr>
          <p:cNvPr id="50" name="Text Placeholder 3">
            <a:extLst>
              <a:ext uri="{FF2B5EF4-FFF2-40B4-BE49-F238E27FC236}">
                <a16:creationId xmlns:a16="http://schemas.microsoft.com/office/drawing/2014/main" id="{B52D364F-72A4-46BE-A18B-3517A057A5F3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473102" y="2136783"/>
            <a:ext cx="7032597" cy="284078"/>
          </a:xfrm>
        </p:spPr>
        <p:txBody>
          <a:bodyPr rIns="274320" anchor="ctr"/>
          <a:lstStyle>
            <a:lvl1pPr>
              <a:defRPr sz="2000" b="1" i="0">
                <a:solidFill>
                  <a:schemeClr val="tx1"/>
                </a:solidFill>
                <a:latin typeface="Segoe Semibold" charset="0"/>
                <a:ea typeface="Segoe Semibold" charset="0"/>
                <a:cs typeface="Segoe Semibold" charset="0"/>
              </a:defRPr>
            </a:lvl1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51" name="Text Placeholder 3">
            <a:extLst>
              <a:ext uri="{FF2B5EF4-FFF2-40B4-BE49-F238E27FC236}">
                <a16:creationId xmlns:a16="http://schemas.microsoft.com/office/drawing/2014/main" id="{050C5830-E768-414C-8F74-6328F4AA19F6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473102" y="3666503"/>
            <a:ext cx="7032597" cy="284078"/>
          </a:xfrm>
        </p:spPr>
        <p:txBody>
          <a:bodyPr rIns="274320" anchor="ctr"/>
          <a:lstStyle>
            <a:lvl1pPr>
              <a:defRPr sz="2000" b="1" i="0">
                <a:solidFill>
                  <a:schemeClr val="tx1"/>
                </a:solidFill>
                <a:latin typeface="Segoe Semibold" charset="0"/>
                <a:ea typeface="Segoe Semibold" charset="0"/>
                <a:cs typeface="Segoe Semibold" charset="0"/>
              </a:defRPr>
            </a:lvl1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52" name="Text Placeholder 3">
            <a:extLst>
              <a:ext uri="{FF2B5EF4-FFF2-40B4-BE49-F238E27FC236}">
                <a16:creationId xmlns:a16="http://schemas.microsoft.com/office/drawing/2014/main" id="{0F45D579-F485-4F2B-B066-B4F9B33DA8B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473102" y="5227116"/>
            <a:ext cx="7032705" cy="284078"/>
          </a:xfrm>
        </p:spPr>
        <p:txBody>
          <a:bodyPr rIns="274320" anchor="ctr"/>
          <a:lstStyle>
            <a:lvl1pPr>
              <a:defRPr sz="2000" b="1" i="0">
                <a:solidFill>
                  <a:schemeClr val="tx1"/>
                </a:solidFill>
                <a:latin typeface="Segoe Semibold" charset="0"/>
                <a:ea typeface="Segoe Semibold" charset="0"/>
                <a:cs typeface="Segoe Semibold" charset="0"/>
              </a:defRPr>
            </a:lvl1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53" name="Title Placeholder 2">
            <a:extLst>
              <a:ext uri="{FF2B5EF4-FFF2-40B4-BE49-F238E27FC236}">
                <a16:creationId xmlns:a16="http://schemas.microsoft.com/office/drawing/2014/main" id="{35BB5920-8F82-4ED5-ABA9-3217C73AC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102" y="457200"/>
            <a:ext cx="11261697" cy="594074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b="1" i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0" name="Picture Placeholder 13"/>
          <p:cNvSpPr>
            <a:spLocks noGrp="1"/>
          </p:cNvSpPr>
          <p:nvPr>
            <p:ph type="pic" sz="quarter" idx="57"/>
          </p:nvPr>
        </p:nvSpPr>
        <p:spPr>
          <a:xfrm>
            <a:off x="7871125" y="3283265"/>
            <a:ext cx="716949" cy="716949"/>
          </a:xfrm>
          <a:prstGeom prst="ellipse">
            <a:avLst/>
          </a:prstGeom>
          <a:effectLst/>
        </p:spPr>
        <p:txBody>
          <a:bodyPr vert="horz" lIns="0" tIns="0" rIns="0" bIns="0" rtlCol="0" anchor="ctr">
            <a:noAutofit/>
          </a:bodyPr>
          <a:lstStyle>
            <a:lvl1pPr>
              <a:defRPr lang="en-US" sz="600" dirty="0">
                <a:ln>
                  <a:noFill/>
                </a:ln>
                <a:solidFill>
                  <a:srgbClr val="B4009E"/>
                </a:solidFill>
              </a:defRPr>
            </a:lvl1pPr>
          </a:lstStyle>
          <a:p>
            <a:pPr marL="0" lvl="0" indent="0" algn="ctr">
              <a:spcBef>
                <a:spcPts val="0"/>
              </a:spcBef>
              <a:buNone/>
            </a:pPr>
            <a:r>
              <a:rPr lang="en-US"/>
              <a:t>Click icon to add picture</a:t>
            </a:r>
          </a:p>
        </p:txBody>
      </p:sp>
      <p:sp>
        <p:nvSpPr>
          <p:cNvPr id="42" name="Picture Placeholder 13"/>
          <p:cNvSpPr>
            <a:spLocks noGrp="1"/>
          </p:cNvSpPr>
          <p:nvPr>
            <p:ph type="pic" sz="quarter" idx="58"/>
          </p:nvPr>
        </p:nvSpPr>
        <p:spPr>
          <a:xfrm>
            <a:off x="9242725" y="3283265"/>
            <a:ext cx="716949" cy="716949"/>
          </a:xfrm>
          <a:prstGeom prst="ellipse">
            <a:avLst/>
          </a:prstGeom>
          <a:effectLst/>
        </p:spPr>
        <p:txBody>
          <a:bodyPr vert="horz" lIns="0" tIns="0" rIns="0" bIns="0" rtlCol="0" anchor="ctr">
            <a:noAutofit/>
          </a:bodyPr>
          <a:lstStyle>
            <a:lvl1pPr>
              <a:defRPr lang="en-US" sz="600" dirty="0">
                <a:ln>
                  <a:noFill/>
                </a:ln>
                <a:solidFill>
                  <a:srgbClr val="B4009E"/>
                </a:solidFill>
              </a:defRPr>
            </a:lvl1pPr>
          </a:lstStyle>
          <a:p>
            <a:pPr marL="0" lvl="0" indent="0" algn="ctr">
              <a:spcBef>
                <a:spcPts val="0"/>
              </a:spcBef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3" name="Text Placeholder 3"/>
          <p:cNvSpPr>
            <a:spLocks noGrp="1"/>
          </p:cNvSpPr>
          <p:nvPr>
            <p:ph type="body" sz="quarter" idx="59" hasCustomPrompt="1"/>
          </p:nvPr>
        </p:nvSpPr>
        <p:spPr>
          <a:xfrm>
            <a:off x="7505700" y="4049141"/>
            <a:ext cx="1409700" cy="640953"/>
          </a:xfrm>
          <a:prstGeom prst="rect">
            <a:avLst/>
          </a:prstGeom>
          <a:noFill/>
          <a:ln>
            <a:noFill/>
          </a:ln>
        </p:spPr>
        <p:txBody>
          <a:bodyPr vert="horz" lIns="91402" tIns="0" rIns="91402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>
              <a:spcBef>
                <a:spcPts val="1000"/>
              </a:spcBef>
              <a:buClr>
                <a:schemeClr val="accent1"/>
              </a:buClr>
            </a:pPr>
            <a:r>
              <a:rPr lang="en-US" dirty="0"/>
              <a:t>Subtitle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quarter" idx="60" hasCustomPrompt="1"/>
          </p:nvPr>
        </p:nvSpPr>
        <p:spPr>
          <a:xfrm>
            <a:off x="8915401" y="4049486"/>
            <a:ext cx="1409700" cy="636528"/>
          </a:xfrm>
          <a:prstGeom prst="rect">
            <a:avLst/>
          </a:prstGeom>
          <a:noFill/>
          <a:ln>
            <a:noFill/>
          </a:ln>
        </p:spPr>
        <p:txBody>
          <a:bodyPr vert="horz" lIns="91402" tIns="0" rIns="91402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>
              <a:spcBef>
                <a:spcPts val="1000"/>
              </a:spcBef>
              <a:buClr>
                <a:schemeClr val="accent1"/>
              </a:buClr>
            </a:pPr>
            <a:r>
              <a:rPr lang="en-US" dirty="0"/>
              <a:t>Subtitle</a:t>
            </a:r>
          </a:p>
        </p:txBody>
      </p:sp>
      <p:sp>
        <p:nvSpPr>
          <p:cNvPr id="54" name="Picture Placeholder 13"/>
          <p:cNvSpPr>
            <a:spLocks noGrp="1"/>
          </p:cNvSpPr>
          <p:nvPr>
            <p:ph type="pic" sz="quarter" idx="61"/>
          </p:nvPr>
        </p:nvSpPr>
        <p:spPr>
          <a:xfrm>
            <a:off x="7871125" y="4685803"/>
            <a:ext cx="716949" cy="716949"/>
          </a:xfrm>
          <a:prstGeom prst="ellipse">
            <a:avLst/>
          </a:prstGeom>
          <a:effectLst/>
        </p:spPr>
        <p:txBody>
          <a:bodyPr vert="horz" lIns="0" tIns="0" rIns="0" bIns="0" rtlCol="0" anchor="ctr">
            <a:noAutofit/>
          </a:bodyPr>
          <a:lstStyle>
            <a:lvl1pPr>
              <a:defRPr lang="en-US" sz="600" dirty="0">
                <a:ln>
                  <a:noFill/>
                </a:ln>
                <a:solidFill>
                  <a:srgbClr val="B4009E"/>
                </a:solidFill>
              </a:defRPr>
            </a:lvl1pPr>
          </a:lstStyle>
          <a:p>
            <a:pPr marL="0" lvl="0" indent="0" algn="ctr">
              <a:spcBef>
                <a:spcPts val="0"/>
              </a:spcBef>
              <a:buNone/>
            </a:pPr>
            <a:r>
              <a:rPr lang="en-US"/>
              <a:t>Click icon to add picture</a:t>
            </a:r>
          </a:p>
        </p:txBody>
      </p:sp>
      <p:sp>
        <p:nvSpPr>
          <p:cNvPr id="55" name="Picture Placeholder 13"/>
          <p:cNvSpPr>
            <a:spLocks noGrp="1"/>
          </p:cNvSpPr>
          <p:nvPr>
            <p:ph type="pic" sz="quarter" idx="62"/>
          </p:nvPr>
        </p:nvSpPr>
        <p:spPr>
          <a:xfrm>
            <a:off x="9242725" y="4685803"/>
            <a:ext cx="716949" cy="716949"/>
          </a:xfrm>
          <a:prstGeom prst="ellipse">
            <a:avLst/>
          </a:prstGeom>
          <a:effectLst/>
        </p:spPr>
        <p:txBody>
          <a:bodyPr vert="horz" lIns="0" tIns="0" rIns="0" bIns="0" rtlCol="0" anchor="ctr">
            <a:noAutofit/>
          </a:bodyPr>
          <a:lstStyle>
            <a:lvl1pPr>
              <a:defRPr lang="en-US" sz="600" dirty="0">
                <a:ln>
                  <a:noFill/>
                </a:ln>
                <a:solidFill>
                  <a:srgbClr val="B4009E"/>
                </a:solidFill>
              </a:defRPr>
            </a:lvl1pPr>
          </a:lstStyle>
          <a:p>
            <a:pPr marL="0" lvl="0" indent="0" algn="ctr">
              <a:spcBef>
                <a:spcPts val="0"/>
              </a:spcBef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6" name="Text Placeholder 3"/>
          <p:cNvSpPr>
            <a:spLocks noGrp="1"/>
          </p:cNvSpPr>
          <p:nvPr>
            <p:ph type="body" sz="quarter" idx="63" hasCustomPrompt="1"/>
          </p:nvPr>
        </p:nvSpPr>
        <p:spPr>
          <a:xfrm>
            <a:off x="7505700" y="5451679"/>
            <a:ext cx="1409700" cy="640953"/>
          </a:xfrm>
          <a:prstGeom prst="rect">
            <a:avLst/>
          </a:prstGeom>
          <a:noFill/>
          <a:ln>
            <a:noFill/>
          </a:ln>
        </p:spPr>
        <p:txBody>
          <a:bodyPr vert="horz" lIns="91402" tIns="0" rIns="91402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>
              <a:spcBef>
                <a:spcPts val="1000"/>
              </a:spcBef>
              <a:buClr>
                <a:schemeClr val="accent1"/>
              </a:buClr>
            </a:pPr>
            <a:r>
              <a:rPr lang="en-US" dirty="0"/>
              <a:t>Subtitle</a:t>
            </a:r>
          </a:p>
        </p:txBody>
      </p:sp>
      <p:sp>
        <p:nvSpPr>
          <p:cNvPr id="57" name="Text Placeholder 3"/>
          <p:cNvSpPr>
            <a:spLocks noGrp="1"/>
          </p:cNvSpPr>
          <p:nvPr>
            <p:ph type="body" sz="quarter" idx="64" hasCustomPrompt="1"/>
          </p:nvPr>
        </p:nvSpPr>
        <p:spPr>
          <a:xfrm>
            <a:off x="8915401" y="5452024"/>
            <a:ext cx="1409700" cy="636528"/>
          </a:xfrm>
          <a:prstGeom prst="rect">
            <a:avLst/>
          </a:prstGeom>
          <a:noFill/>
          <a:ln>
            <a:noFill/>
          </a:ln>
        </p:spPr>
        <p:txBody>
          <a:bodyPr vert="horz" lIns="91402" tIns="0" rIns="91402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>
              <a:spcBef>
                <a:spcPts val="1000"/>
              </a:spcBef>
              <a:buClr>
                <a:schemeClr val="accent1"/>
              </a:buClr>
            </a:pPr>
            <a:r>
              <a:rPr lang="en-US" dirty="0"/>
              <a:t>Subtitle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D1012CF-3C73-0C45-ABD9-90FC1E3C69E2}"/>
              </a:ext>
            </a:extLst>
          </p:cNvPr>
          <p:cNvSpPr>
            <a:spLocks noGrp="1"/>
          </p:cNvSpPr>
          <p:nvPr>
            <p:ph type="sldNum" sz="quarter" idx="65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90206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 -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457200" y="1181100"/>
            <a:ext cx="11277599" cy="4914900"/>
          </a:xfrm>
          <a:solidFill>
            <a:schemeClr val="bg2"/>
          </a:solidFill>
        </p:spPr>
        <p:txBody>
          <a:bodyPr lIns="274320" tIns="182880" rIns="182880" bIns="182880"/>
          <a:lstStyle>
            <a:lvl1pPr>
              <a:lnSpc>
                <a:spcPct val="150000"/>
              </a:lnSpc>
              <a:spcBef>
                <a:spcPts val="0"/>
              </a:spcBef>
              <a:defRPr sz="1400" b="0">
                <a:solidFill>
                  <a:schemeClr val="tx1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 dirty="0"/>
              <a:t>Insert code here</a:t>
            </a:r>
          </a:p>
        </p:txBody>
      </p:sp>
      <p:sp>
        <p:nvSpPr>
          <p:cNvPr id="11" name="Title Placeholder 2">
            <a:extLst>
              <a:ext uri="{FF2B5EF4-FFF2-40B4-BE49-F238E27FC236}">
                <a16:creationId xmlns:a16="http://schemas.microsoft.com/office/drawing/2014/main" id="{6F8047C7-B1D6-4C30-BD8C-09D9A0947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5D619B9-0479-A445-88B6-B88DF671E8CA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75523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 - Wide with black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457200" y="1181100"/>
            <a:ext cx="11277599" cy="4914900"/>
          </a:xfrm>
          <a:solidFill>
            <a:schemeClr val="tx1"/>
          </a:solidFill>
        </p:spPr>
        <p:txBody>
          <a:bodyPr lIns="274320" tIns="182880" rIns="182880" bIns="182880"/>
          <a:lstStyle>
            <a:lvl1pPr>
              <a:lnSpc>
                <a:spcPct val="150000"/>
              </a:lnSpc>
              <a:spcBef>
                <a:spcPts val="0"/>
              </a:spcBef>
              <a:defRPr sz="1400" b="0">
                <a:solidFill>
                  <a:schemeClr val="bg2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 dirty="0"/>
              <a:t>Insert code here</a:t>
            </a:r>
          </a:p>
        </p:txBody>
      </p:sp>
      <p:sp>
        <p:nvSpPr>
          <p:cNvPr id="11" name="Title Placeholder 2">
            <a:extLst>
              <a:ext uri="{FF2B5EF4-FFF2-40B4-BE49-F238E27FC236}">
                <a16:creationId xmlns:a16="http://schemas.microsoft.com/office/drawing/2014/main" id="{6F8047C7-B1D6-4C30-BD8C-09D9A0947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5D619B9-0479-A445-88B6-B88DF671E8CA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23962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2 column - W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4686301" y="1181100"/>
            <a:ext cx="7048500" cy="5219700"/>
          </a:xfrm>
          <a:solidFill>
            <a:schemeClr val="bg2"/>
          </a:solidFill>
        </p:spPr>
        <p:txBody>
          <a:bodyPr lIns="274320" tIns="182880" rIns="182880" bIns="182880"/>
          <a:lstStyle>
            <a:lvl1pPr>
              <a:lnSpc>
                <a:spcPct val="150000"/>
              </a:lnSpc>
              <a:spcBef>
                <a:spcPts val="0"/>
              </a:spcBef>
              <a:defRPr sz="1400" b="0">
                <a:solidFill>
                  <a:schemeClr val="tx1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 dirty="0"/>
              <a:t>Insert code here</a:t>
            </a:r>
          </a:p>
        </p:txBody>
      </p:sp>
      <p:sp>
        <p:nvSpPr>
          <p:cNvPr id="11" name="Title Placeholder 2">
            <a:extLst>
              <a:ext uri="{FF2B5EF4-FFF2-40B4-BE49-F238E27FC236}">
                <a16:creationId xmlns:a16="http://schemas.microsoft.com/office/drawing/2014/main" id="{39A2F253-0BFB-4DB7-AF71-1FBA26C37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E20AD17-4CB5-AC4A-AAD4-A8939A1B59AA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1470C470-4EF5-4D89-A0B3-70C86A843607}"/>
              </a:ext>
            </a:extLst>
          </p:cNvPr>
          <p:cNvSpPr>
            <a:spLocks noGrp="1"/>
          </p:cNvSpPr>
          <p:nvPr>
            <p:ph idx="32"/>
          </p:nvPr>
        </p:nvSpPr>
        <p:spPr>
          <a:xfrm>
            <a:off x="465152" y="1181100"/>
            <a:ext cx="4221150" cy="519984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75676614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2 column - Wider with black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4686301" y="1181100"/>
            <a:ext cx="7048500" cy="5219700"/>
          </a:xfrm>
          <a:solidFill>
            <a:schemeClr val="tx1"/>
          </a:solidFill>
        </p:spPr>
        <p:txBody>
          <a:bodyPr lIns="274320" tIns="182880" rIns="182880" bIns="182880"/>
          <a:lstStyle>
            <a:lvl1pPr>
              <a:lnSpc>
                <a:spcPct val="150000"/>
              </a:lnSpc>
              <a:spcBef>
                <a:spcPts val="0"/>
              </a:spcBef>
              <a:defRPr sz="1400" b="0">
                <a:solidFill>
                  <a:schemeClr val="bg2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 dirty="0"/>
              <a:t>Insert code here</a:t>
            </a:r>
          </a:p>
        </p:txBody>
      </p:sp>
      <p:sp>
        <p:nvSpPr>
          <p:cNvPr id="11" name="Title Placeholder 2">
            <a:extLst>
              <a:ext uri="{FF2B5EF4-FFF2-40B4-BE49-F238E27FC236}">
                <a16:creationId xmlns:a16="http://schemas.microsoft.com/office/drawing/2014/main" id="{39A2F253-0BFB-4DB7-AF71-1FBA26C37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E20AD17-4CB5-AC4A-AAD4-A8939A1B59AA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1470C470-4EF5-4D89-A0B3-70C86A843607}"/>
              </a:ext>
            </a:extLst>
          </p:cNvPr>
          <p:cNvSpPr>
            <a:spLocks noGrp="1"/>
          </p:cNvSpPr>
          <p:nvPr>
            <p:ph idx="32"/>
          </p:nvPr>
        </p:nvSpPr>
        <p:spPr>
          <a:xfrm>
            <a:off x="465152" y="1181100"/>
            <a:ext cx="4221150" cy="519984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79912132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- T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6819900" y="457199"/>
            <a:ext cx="4914900" cy="5923747"/>
          </a:xfrm>
          <a:solidFill>
            <a:schemeClr val="bg2"/>
          </a:solidFill>
        </p:spPr>
        <p:txBody>
          <a:bodyPr lIns="274320" tIns="182880" rIns="182880" bIns="182880"/>
          <a:lstStyle>
            <a:lvl1pPr>
              <a:lnSpc>
                <a:spcPct val="150000"/>
              </a:lnSpc>
              <a:spcBef>
                <a:spcPts val="0"/>
              </a:spcBef>
              <a:defRPr sz="1400" b="0">
                <a:solidFill>
                  <a:schemeClr val="tx1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/>
              <a:t>Insert code here</a:t>
            </a:r>
          </a:p>
        </p:txBody>
      </p:sp>
      <p:sp>
        <p:nvSpPr>
          <p:cNvPr id="7" name="Title Placeholder 2">
            <a:extLst>
              <a:ext uri="{FF2B5EF4-FFF2-40B4-BE49-F238E27FC236}">
                <a16:creationId xmlns:a16="http://schemas.microsoft.com/office/drawing/2014/main" id="{A725FBCD-B594-4CE0-B97E-6B199DCD52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3103" y="457200"/>
            <a:ext cx="6346797" cy="1409700"/>
          </a:xfrm>
          <a:prstGeom prst="rect">
            <a:avLst/>
          </a:prstGeom>
        </p:spPr>
        <p:txBody>
          <a:bodyPr vert="horz" lIns="0" tIns="0" rIns="27432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3DBD94-70C4-8646-BE45-F7612087AC47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786132D9-558F-43FA-A358-E04195E8D55B}"/>
              </a:ext>
            </a:extLst>
          </p:cNvPr>
          <p:cNvSpPr>
            <a:spLocks noGrp="1"/>
          </p:cNvSpPr>
          <p:nvPr>
            <p:ph idx="32"/>
          </p:nvPr>
        </p:nvSpPr>
        <p:spPr>
          <a:xfrm>
            <a:off x="465151" y="1866900"/>
            <a:ext cx="6354749" cy="451404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821160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mall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9386A6-1B24-F24E-ACF1-EA03F8741407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318052"/>
      </p:ext>
    </p:extLst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1-lin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Placeholder 2">
            <a:extLst>
              <a:ext uri="{FF2B5EF4-FFF2-40B4-BE49-F238E27FC236}">
                <a16:creationId xmlns:a16="http://schemas.microsoft.com/office/drawing/2014/main" id="{5B877F86-C881-4D2F-8BB4-23EF0768F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102" y="457200"/>
            <a:ext cx="11261698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CC1F6FB8-2D7E-4A43-B024-3207F79A47B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65151" y="1181100"/>
            <a:ext cx="11261697" cy="685800"/>
          </a:xfrm>
          <a:solidFill>
            <a:schemeClr val="bg2"/>
          </a:solidFill>
        </p:spPr>
        <p:txBody>
          <a:bodyPr lIns="274320" tIns="182880" rIns="182880" bIns="182880" anchor="ctr"/>
          <a:lstStyle>
            <a:lvl1pPr>
              <a:lnSpc>
                <a:spcPct val="150000"/>
              </a:lnSpc>
              <a:spcBef>
                <a:spcPts val="0"/>
              </a:spcBef>
              <a:defRPr sz="1600" b="0">
                <a:solidFill>
                  <a:schemeClr val="tx1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/>
              <a:t>Insert API call here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BE5885-8B68-E34E-9178-AC74D284DDCF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43C97EDA-C329-4763-94A9-481275DDA967}"/>
              </a:ext>
            </a:extLst>
          </p:cNvPr>
          <p:cNvSpPr>
            <a:spLocks noGrp="1"/>
          </p:cNvSpPr>
          <p:nvPr>
            <p:ph idx="32"/>
          </p:nvPr>
        </p:nvSpPr>
        <p:spPr>
          <a:xfrm>
            <a:off x="465151" y="1866900"/>
            <a:ext cx="11269648" cy="4514047"/>
          </a:xfrm>
          <a:prstGeom prst="rect">
            <a:avLst/>
          </a:prstGeom>
        </p:spPr>
        <p:txBody>
          <a:bodyPr vert="horz" wrap="square" lIns="0" tIns="18288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5279394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  <p15:guide id="3" orient="horz" pos="2160">
          <p15:clr>
            <a:srgbClr val="FBAE4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1-line + 2-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Placeholder 2">
            <a:extLst>
              <a:ext uri="{FF2B5EF4-FFF2-40B4-BE49-F238E27FC236}">
                <a16:creationId xmlns:a16="http://schemas.microsoft.com/office/drawing/2014/main" id="{5B877F86-C881-4D2F-8BB4-23EF0768F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102" y="457200"/>
            <a:ext cx="11261698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CC1F6FB8-2D7E-4A43-B024-3207F79A47B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65151" y="1181100"/>
            <a:ext cx="11261697" cy="685800"/>
          </a:xfrm>
          <a:solidFill>
            <a:schemeClr val="bg2"/>
          </a:solidFill>
        </p:spPr>
        <p:txBody>
          <a:bodyPr lIns="274320" tIns="182880" rIns="182880" bIns="182880" anchor="ctr"/>
          <a:lstStyle>
            <a:lvl1pPr>
              <a:lnSpc>
                <a:spcPct val="150000"/>
              </a:lnSpc>
              <a:spcBef>
                <a:spcPts val="0"/>
              </a:spcBef>
              <a:defRPr sz="1600" b="0">
                <a:solidFill>
                  <a:schemeClr val="tx1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/>
              <a:t>Insert API call here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BE5885-8B68-E34E-9178-AC74D284DDCF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664C69D1-7665-4677-BC3E-0E20C655F8C4}"/>
              </a:ext>
            </a:extLst>
          </p:cNvPr>
          <p:cNvSpPr>
            <a:spLocks noGrp="1"/>
          </p:cNvSpPr>
          <p:nvPr>
            <p:ph idx="26" hasCustomPrompt="1"/>
          </p:nvPr>
        </p:nvSpPr>
        <p:spPr>
          <a:xfrm>
            <a:off x="6111904" y="1866900"/>
            <a:ext cx="5622896" cy="4514047"/>
          </a:xfrm>
          <a:prstGeom prst="rect">
            <a:avLst/>
          </a:prstGeom>
        </p:spPr>
        <p:txBody>
          <a:bodyPr vert="horz" wrap="square" lIns="0" tIns="182880" rIns="0" bIns="0" rtlCol="0">
            <a:noAutofit/>
          </a:bodyPr>
          <a:lstStyle>
            <a:lvl2pPr>
              <a:lnSpc>
                <a:spcPct val="110000"/>
              </a:lnSpc>
              <a:defRPr/>
            </a:lvl2pPr>
            <a:lvl3pPr>
              <a:lnSpc>
                <a:spcPct val="110000"/>
              </a:lnSpc>
              <a:defRPr/>
            </a:lvl3pPr>
            <a:lvl4pPr>
              <a:lnSpc>
                <a:spcPct val="110000"/>
              </a:lnSpc>
              <a:defRPr/>
            </a:lvl4pPr>
            <a:lvl5pPr>
              <a:lnSpc>
                <a:spcPct val="110000"/>
              </a:lnSpc>
              <a:buClr>
                <a:schemeClr val="tx1"/>
              </a:buClr>
              <a:defRPr b="0" i="0">
                <a:latin typeface="Segoe UI" charset="0"/>
                <a:ea typeface="Segoe UI" charset="0"/>
                <a:cs typeface="Segoe UI" charset="0"/>
              </a:defRPr>
            </a:lvl5pPr>
            <a:lvl6pPr marL="1965221">
              <a:lnSpc>
                <a:spcPct val="110000"/>
              </a:lnSpc>
              <a:defRPr baseline="30000"/>
            </a:lvl6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6th level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9BCECAC6-5C8B-454E-A52C-D80616B32EC9}"/>
              </a:ext>
            </a:extLst>
          </p:cNvPr>
          <p:cNvSpPr>
            <a:spLocks noGrp="1"/>
          </p:cNvSpPr>
          <p:nvPr>
            <p:ph idx="33"/>
          </p:nvPr>
        </p:nvSpPr>
        <p:spPr>
          <a:xfrm>
            <a:off x="465151" y="1866900"/>
            <a:ext cx="5646753" cy="4514047"/>
          </a:xfrm>
          <a:prstGeom prst="rect">
            <a:avLst/>
          </a:prstGeom>
        </p:spPr>
        <p:txBody>
          <a:bodyPr vert="horz" wrap="square" lIns="0" tIns="18288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0954057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2-line + 2-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457201" y="1181100"/>
            <a:ext cx="11277600" cy="1039586"/>
          </a:xfrm>
          <a:solidFill>
            <a:schemeClr val="bg2"/>
          </a:solidFill>
        </p:spPr>
        <p:txBody>
          <a:bodyPr lIns="274320" tIns="182880" rIns="182880" bIns="182880" anchor="ctr"/>
          <a:lstStyle>
            <a:lvl1pPr>
              <a:lnSpc>
                <a:spcPct val="150000"/>
              </a:lnSpc>
              <a:spcBef>
                <a:spcPts val="0"/>
              </a:spcBef>
              <a:defRPr sz="1600" b="0">
                <a:solidFill>
                  <a:schemeClr val="tx1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 dirty="0"/>
              <a:t>Insert API call here</a:t>
            </a:r>
          </a:p>
        </p:txBody>
      </p:sp>
      <p:sp>
        <p:nvSpPr>
          <p:cNvPr id="14" name="Title Placeholder 2">
            <a:extLst>
              <a:ext uri="{FF2B5EF4-FFF2-40B4-BE49-F238E27FC236}">
                <a16:creationId xmlns:a16="http://schemas.microsoft.com/office/drawing/2014/main" id="{9BE0A8BE-2DE1-4F0B-A55F-DCADF0E5C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102" y="457200"/>
            <a:ext cx="11261697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hape 69">
            <a:extLst>
              <a:ext uri="{FF2B5EF4-FFF2-40B4-BE49-F238E27FC236}">
                <a16:creationId xmlns:a16="http://schemas.microsoft.com/office/drawing/2014/main" id="{428E945F-C6CF-114F-9853-8A907768C6C9}"/>
              </a:ext>
            </a:extLst>
          </p:cNvPr>
          <p:cNvSpPr txBox="1">
            <a:spLocks noGrp="1"/>
          </p:cNvSpPr>
          <p:nvPr>
            <p:ph type="body" idx="30" hasCustomPrompt="1"/>
          </p:nvPr>
        </p:nvSpPr>
        <p:spPr>
          <a:xfrm>
            <a:off x="457200" y="2613661"/>
            <a:ext cx="5638800" cy="662560"/>
          </a:xfrm>
          <a:prstGeom prst="rect">
            <a:avLst/>
          </a:prstGeom>
          <a:noFill/>
          <a:ln w="12700">
            <a:noFill/>
          </a:ln>
        </p:spPr>
        <p:txBody>
          <a:bodyPr vert="horz" lIns="182880" tIns="0" rIns="182880" bIns="0" rtlCol="0" anchor="ctr" anchorCtr="0">
            <a:noAutofit/>
          </a:bodyPr>
          <a:lstStyle>
            <a:lvl1pPr algn="ctr">
              <a:defRPr sz="2000" b="1" i="0" dirty="0">
                <a:solidFill>
                  <a:schemeClr val="accent1"/>
                </a:solidFill>
                <a:latin typeface="Segoe UI Semibold" panose="020B0502040204020203" pitchFamily="34" charset="0"/>
                <a:ea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Click to edit text</a:t>
            </a:r>
            <a:endParaRPr dirty="0"/>
          </a:p>
        </p:txBody>
      </p:sp>
      <p:sp>
        <p:nvSpPr>
          <p:cNvPr id="18" name="Shape 69">
            <a:extLst>
              <a:ext uri="{FF2B5EF4-FFF2-40B4-BE49-F238E27FC236}">
                <a16:creationId xmlns:a16="http://schemas.microsoft.com/office/drawing/2014/main" id="{7E329BEC-C2D0-C143-A502-5AB72E37BFE3}"/>
              </a:ext>
            </a:extLst>
          </p:cNvPr>
          <p:cNvSpPr txBox="1">
            <a:spLocks noGrp="1"/>
          </p:cNvSpPr>
          <p:nvPr>
            <p:ph type="body" idx="31" hasCustomPrompt="1"/>
          </p:nvPr>
        </p:nvSpPr>
        <p:spPr>
          <a:xfrm>
            <a:off x="6096001" y="2612046"/>
            <a:ext cx="5638798" cy="662939"/>
          </a:xfrm>
          <a:prstGeom prst="rect">
            <a:avLst/>
          </a:prstGeom>
          <a:noFill/>
          <a:ln w="12700">
            <a:noFill/>
          </a:ln>
        </p:spPr>
        <p:txBody>
          <a:bodyPr vert="horz" lIns="182880" tIns="0" rIns="182880" bIns="0" rtlCol="0" anchor="ctr" anchorCtr="0">
            <a:noAutofit/>
          </a:bodyPr>
          <a:lstStyle>
            <a:lvl1pPr algn="ctr">
              <a:defRPr sz="2000" b="1" i="0" dirty="0">
                <a:solidFill>
                  <a:schemeClr val="accent1"/>
                </a:solidFill>
                <a:latin typeface="Segoe UI Semibold" panose="020B0502040204020203" pitchFamily="34" charset="0"/>
                <a:ea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DDD05D2-30AD-CE4A-A02B-114257D5F8C5}"/>
              </a:ext>
            </a:extLst>
          </p:cNvPr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03581DFA-7055-4732-A05C-2E32A0582834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6111904" y="3274985"/>
            <a:ext cx="5622896" cy="310596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CC8D9B0A-6DBF-44F9-8A59-8CE436F8C287}"/>
              </a:ext>
            </a:extLst>
          </p:cNvPr>
          <p:cNvSpPr>
            <a:spLocks noGrp="1"/>
          </p:cNvSpPr>
          <p:nvPr>
            <p:ph idx="33"/>
          </p:nvPr>
        </p:nvSpPr>
        <p:spPr>
          <a:xfrm>
            <a:off x="465151" y="3274985"/>
            <a:ext cx="5646753" cy="310596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83851490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3-line + 2-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457201" y="1181100"/>
            <a:ext cx="11277600" cy="1409700"/>
          </a:xfrm>
          <a:solidFill>
            <a:schemeClr val="bg2"/>
          </a:solidFill>
        </p:spPr>
        <p:txBody>
          <a:bodyPr lIns="274320" tIns="182880" rIns="182880" bIns="182880" anchor="ctr"/>
          <a:lstStyle>
            <a:lvl1pPr>
              <a:lnSpc>
                <a:spcPct val="150000"/>
              </a:lnSpc>
              <a:spcBef>
                <a:spcPts val="0"/>
              </a:spcBef>
              <a:defRPr sz="1600" b="0">
                <a:solidFill>
                  <a:schemeClr val="tx1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/>
              <a:t>Insert API call here</a:t>
            </a:r>
          </a:p>
        </p:txBody>
      </p:sp>
      <p:sp>
        <p:nvSpPr>
          <p:cNvPr id="13" name="Title Placeholder 2">
            <a:extLst>
              <a:ext uri="{FF2B5EF4-FFF2-40B4-BE49-F238E27FC236}">
                <a16:creationId xmlns:a16="http://schemas.microsoft.com/office/drawing/2014/main" id="{73E1BA87-D25C-4F80-86CD-39C9FF7CD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102" y="457200"/>
            <a:ext cx="11261697" cy="723132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hape 69">
            <a:extLst>
              <a:ext uri="{FF2B5EF4-FFF2-40B4-BE49-F238E27FC236}">
                <a16:creationId xmlns:a16="http://schemas.microsoft.com/office/drawing/2014/main" id="{BA65E103-69D9-5D45-B5F7-D01042ED1368}"/>
              </a:ext>
            </a:extLst>
          </p:cNvPr>
          <p:cNvSpPr txBox="1">
            <a:spLocks noGrp="1"/>
          </p:cNvSpPr>
          <p:nvPr>
            <p:ph type="body" idx="30" hasCustomPrompt="1"/>
          </p:nvPr>
        </p:nvSpPr>
        <p:spPr>
          <a:xfrm>
            <a:off x="457200" y="2613661"/>
            <a:ext cx="5638800" cy="1387660"/>
          </a:xfrm>
          <a:prstGeom prst="rect">
            <a:avLst/>
          </a:prstGeom>
          <a:noFill/>
          <a:ln w="12700">
            <a:noFill/>
          </a:ln>
        </p:spPr>
        <p:txBody>
          <a:bodyPr vert="horz" lIns="182880" tIns="0" rIns="182880" bIns="0" rtlCol="0" anchor="ctr" anchorCtr="0">
            <a:noAutofit/>
          </a:bodyPr>
          <a:lstStyle>
            <a:lvl1pPr algn="ctr">
              <a:defRPr sz="2000" b="1" i="0" dirty="0">
                <a:solidFill>
                  <a:schemeClr val="accent1"/>
                </a:solidFill>
                <a:latin typeface="Segoe UI Semibold" panose="020B0502040204020203" pitchFamily="34" charset="0"/>
                <a:ea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Click to edit text</a:t>
            </a:r>
            <a:endParaRPr dirty="0"/>
          </a:p>
        </p:txBody>
      </p:sp>
      <p:sp>
        <p:nvSpPr>
          <p:cNvPr id="16" name="Shape 69">
            <a:extLst>
              <a:ext uri="{FF2B5EF4-FFF2-40B4-BE49-F238E27FC236}">
                <a16:creationId xmlns:a16="http://schemas.microsoft.com/office/drawing/2014/main" id="{3AAC50CE-DE03-A34A-8A83-25D7519888FE}"/>
              </a:ext>
            </a:extLst>
          </p:cNvPr>
          <p:cNvSpPr txBox="1">
            <a:spLocks noGrp="1"/>
          </p:cNvSpPr>
          <p:nvPr>
            <p:ph type="body" idx="31" hasCustomPrompt="1"/>
          </p:nvPr>
        </p:nvSpPr>
        <p:spPr>
          <a:xfrm>
            <a:off x="6096001" y="2612046"/>
            <a:ext cx="5638798" cy="1388454"/>
          </a:xfrm>
          <a:prstGeom prst="rect">
            <a:avLst/>
          </a:prstGeom>
          <a:noFill/>
          <a:ln w="12700">
            <a:noFill/>
          </a:ln>
        </p:spPr>
        <p:txBody>
          <a:bodyPr vert="horz" lIns="182880" tIns="0" rIns="182880" bIns="0" rtlCol="0" anchor="ctr" anchorCtr="0">
            <a:noAutofit/>
          </a:bodyPr>
          <a:lstStyle>
            <a:lvl1pPr algn="ctr">
              <a:defRPr sz="2000" b="1" i="0" dirty="0">
                <a:solidFill>
                  <a:schemeClr val="accent1"/>
                </a:solidFill>
                <a:latin typeface="Segoe UI Semibold" panose="020B0502040204020203" pitchFamily="34" charset="0"/>
                <a:ea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AE5AB7D-B686-4C4C-ACED-3F0D7A4F7378}"/>
              </a:ext>
            </a:extLst>
          </p:cNvPr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21B74D50-B0C8-4EC5-BBCB-FF57490D099D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6111904" y="4021746"/>
            <a:ext cx="5622896" cy="235920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41B35573-078F-4514-BAB3-8768D60B9FDF}"/>
              </a:ext>
            </a:extLst>
          </p:cNvPr>
          <p:cNvSpPr>
            <a:spLocks noGrp="1"/>
          </p:cNvSpPr>
          <p:nvPr>
            <p:ph idx="33"/>
          </p:nvPr>
        </p:nvSpPr>
        <p:spPr>
          <a:xfrm>
            <a:off x="465151" y="4021746"/>
            <a:ext cx="5646753" cy="235920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65877835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1-line + Benefi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26" hasCustomPrompt="1"/>
          </p:nvPr>
        </p:nvSpPr>
        <p:spPr>
          <a:xfrm>
            <a:off x="6102108" y="1866900"/>
            <a:ext cx="5623114" cy="716433"/>
          </a:xfrm>
          <a:prstGeom prst="rect">
            <a:avLst/>
          </a:prstGeom>
        </p:spPr>
        <p:txBody>
          <a:bodyPr lIns="0" bIns="45720" anchor="b" anchorCtr="0">
            <a:noAutofit/>
          </a:bodyPr>
          <a:lstStyle>
            <a:lvl1pPr>
              <a:lnSpc>
                <a:spcPct val="100000"/>
              </a:lnSpc>
              <a:defRPr sz="2000" b="1" i="0">
                <a:solidFill>
                  <a:schemeClr val="accent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0" indent="0"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Shape 69"/>
          <p:cNvSpPr txBox="1">
            <a:spLocks noGrp="1"/>
          </p:cNvSpPr>
          <p:nvPr>
            <p:ph type="body" idx="44" hasCustomPrompt="1"/>
          </p:nvPr>
        </p:nvSpPr>
        <p:spPr>
          <a:xfrm>
            <a:off x="6102108" y="2590800"/>
            <a:ext cx="5624740" cy="6858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93675" indent="-133350">
              <a:lnSpc>
                <a:spcPct val="100000"/>
              </a:lnSpc>
              <a:buClrTx/>
              <a:buSzPct val="100000"/>
              <a:buFont typeface="Arial" charset="0"/>
              <a:buChar char="•"/>
              <a:defRPr sz="14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365760" indent="-182880">
              <a:buSzPct val="100000"/>
              <a:buFont typeface="Arial" panose="020B0604020202020204" pitchFamily="34" charset="0"/>
              <a:buChar char="•"/>
              <a:tabLst/>
              <a:defRPr sz="1400"/>
            </a:lvl2pPr>
          </a:lstStyle>
          <a:p>
            <a:pPr lvl="0">
              <a:spcBef>
                <a:spcPts val="0"/>
              </a:spcBef>
            </a:pPr>
            <a:r>
              <a:rPr lang="en-US" dirty="0"/>
              <a:t>Bullet level one</a:t>
            </a:r>
          </a:p>
          <a:p>
            <a:pPr lvl="1">
              <a:spcBef>
                <a:spcPts val="0"/>
              </a:spcBef>
            </a:pPr>
            <a:r>
              <a:rPr lang="en-US" dirty="0"/>
              <a:t>Bullet level two</a:t>
            </a:r>
            <a:endParaRPr dirty="0"/>
          </a:p>
        </p:txBody>
      </p:sp>
      <p:sp>
        <p:nvSpPr>
          <p:cNvPr id="15" name="Title Placeholder 2">
            <a:extLst>
              <a:ext uri="{FF2B5EF4-FFF2-40B4-BE49-F238E27FC236}">
                <a16:creationId xmlns:a16="http://schemas.microsoft.com/office/drawing/2014/main" id="{5B877F86-C881-4D2F-8BB4-23EF0768F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102" y="457200"/>
            <a:ext cx="11261698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CC1F6FB8-2D7E-4A43-B024-3207F79A47B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65151" y="1181100"/>
            <a:ext cx="11261697" cy="685800"/>
          </a:xfrm>
          <a:solidFill>
            <a:schemeClr val="bg2"/>
          </a:solidFill>
        </p:spPr>
        <p:txBody>
          <a:bodyPr lIns="274320" tIns="182880" rIns="182880" bIns="182880" anchor="ctr"/>
          <a:lstStyle>
            <a:lvl1pPr>
              <a:lnSpc>
                <a:spcPct val="150000"/>
              </a:lnSpc>
              <a:spcBef>
                <a:spcPts val="0"/>
              </a:spcBef>
              <a:defRPr sz="1600" b="0">
                <a:solidFill>
                  <a:schemeClr val="tx1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/>
              <a:t>Insert API call here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BE5885-8B68-E34E-9178-AC74D284DDCF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521DF2AB-6814-A044-92C3-4909B9B4BF2A}"/>
              </a:ext>
            </a:extLst>
          </p:cNvPr>
          <p:cNvSpPr>
            <a:spLocks noGrp="1"/>
          </p:cNvSpPr>
          <p:nvPr>
            <p:ph sz="quarter" idx="48" hasCustomPrompt="1"/>
          </p:nvPr>
        </p:nvSpPr>
        <p:spPr>
          <a:xfrm>
            <a:off x="6102108" y="3276600"/>
            <a:ext cx="5623114" cy="716433"/>
          </a:xfrm>
          <a:prstGeom prst="rect">
            <a:avLst/>
          </a:prstGeom>
        </p:spPr>
        <p:txBody>
          <a:bodyPr lIns="0" bIns="45720" anchor="b" anchorCtr="0">
            <a:noAutofit/>
          </a:bodyPr>
          <a:lstStyle>
            <a:lvl1pPr>
              <a:lnSpc>
                <a:spcPct val="100000"/>
              </a:lnSpc>
              <a:defRPr sz="2000" b="1" i="0">
                <a:solidFill>
                  <a:schemeClr val="accent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0" indent="0"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Shape 69">
            <a:extLst>
              <a:ext uri="{FF2B5EF4-FFF2-40B4-BE49-F238E27FC236}">
                <a16:creationId xmlns:a16="http://schemas.microsoft.com/office/drawing/2014/main" id="{D115A798-134E-9F4A-8926-D90F1F1E0789}"/>
              </a:ext>
            </a:extLst>
          </p:cNvPr>
          <p:cNvSpPr txBox="1">
            <a:spLocks noGrp="1"/>
          </p:cNvSpPr>
          <p:nvPr>
            <p:ph type="body" idx="49" hasCustomPrompt="1"/>
          </p:nvPr>
        </p:nvSpPr>
        <p:spPr>
          <a:xfrm>
            <a:off x="6102108" y="4000500"/>
            <a:ext cx="5624740" cy="67833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93675" indent="-133350">
              <a:lnSpc>
                <a:spcPct val="100000"/>
              </a:lnSpc>
              <a:buClrTx/>
              <a:buSzPct val="100000"/>
              <a:buFont typeface="Arial" charset="0"/>
              <a:buChar char="•"/>
              <a:defRPr sz="14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365760" indent="-182880">
              <a:buSzPct val="100000"/>
              <a:buFont typeface="Arial" panose="020B0604020202020204" pitchFamily="34" charset="0"/>
              <a:buChar char="•"/>
              <a:tabLst/>
              <a:defRPr sz="1400"/>
            </a:lvl2pPr>
          </a:lstStyle>
          <a:p>
            <a:pPr lvl="0">
              <a:spcBef>
                <a:spcPts val="0"/>
              </a:spcBef>
            </a:pPr>
            <a:r>
              <a:rPr lang="en-US" dirty="0"/>
              <a:t>Bullet level one</a:t>
            </a:r>
          </a:p>
          <a:p>
            <a:pPr lvl="1">
              <a:spcBef>
                <a:spcPts val="0"/>
              </a:spcBef>
            </a:pPr>
            <a:r>
              <a:rPr lang="en-US" dirty="0"/>
              <a:t>Bullet level two</a:t>
            </a:r>
            <a:endParaRPr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39DE6605-90A7-CC4B-B3A0-0B82C572B9D9}"/>
              </a:ext>
            </a:extLst>
          </p:cNvPr>
          <p:cNvSpPr>
            <a:spLocks noGrp="1"/>
          </p:cNvSpPr>
          <p:nvPr>
            <p:ph sz="quarter" idx="50" hasCustomPrompt="1"/>
          </p:nvPr>
        </p:nvSpPr>
        <p:spPr>
          <a:xfrm>
            <a:off x="6096000" y="4678833"/>
            <a:ext cx="5623114" cy="693267"/>
          </a:xfrm>
          <a:prstGeom prst="rect">
            <a:avLst/>
          </a:prstGeom>
        </p:spPr>
        <p:txBody>
          <a:bodyPr lIns="0" bIns="45720" anchor="b" anchorCtr="0">
            <a:noAutofit/>
          </a:bodyPr>
          <a:lstStyle>
            <a:lvl1pPr>
              <a:lnSpc>
                <a:spcPct val="100000"/>
              </a:lnSpc>
              <a:defRPr sz="2000" b="1" i="0">
                <a:solidFill>
                  <a:schemeClr val="accent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0" indent="0"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Shape 69">
            <a:extLst>
              <a:ext uri="{FF2B5EF4-FFF2-40B4-BE49-F238E27FC236}">
                <a16:creationId xmlns:a16="http://schemas.microsoft.com/office/drawing/2014/main" id="{3EEC4BDE-E6C0-654A-B50A-49A221B458B8}"/>
              </a:ext>
            </a:extLst>
          </p:cNvPr>
          <p:cNvSpPr txBox="1">
            <a:spLocks noGrp="1"/>
          </p:cNvSpPr>
          <p:nvPr>
            <p:ph type="body" idx="51" hasCustomPrompt="1"/>
          </p:nvPr>
        </p:nvSpPr>
        <p:spPr>
          <a:xfrm>
            <a:off x="6096000" y="5372101"/>
            <a:ext cx="5624740" cy="7239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93675" indent="-133350">
              <a:lnSpc>
                <a:spcPct val="100000"/>
              </a:lnSpc>
              <a:buClrTx/>
              <a:buSzPct val="100000"/>
              <a:buFont typeface="Arial" charset="0"/>
              <a:buChar char="•"/>
              <a:defRPr sz="14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365760" indent="-182880">
              <a:buSzPct val="100000"/>
              <a:buFont typeface="Arial" panose="020B0604020202020204" pitchFamily="34" charset="0"/>
              <a:buChar char="•"/>
              <a:tabLst/>
              <a:defRPr sz="1400"/>
            </a:lvl2pPr>
          </a:lstStyle>
          <a:p>
            <a:pPr lvl="0">
              <a:spcBef>
                <a:spcPts val="0"/>
              </a:spcBef>
            </a:pPr>
            <a:r>
              <a:rPr lang="en-US" dirty="0"/>
              <a:t>Bullet level one</a:t>
            </a:r>
          </a:p>
          <a:p>
            <a:pPr lvl="1">
              <a:spcBef>
                <a:spcPts val="0"/>
              </a:spcBef>
            </a:pPr>
            <a:r>
              <a:rPr lang="en-US" dirty="0"/>
              <a:t>Bullet level two</a:t>
            </a:r>
            <a:endParaRPr dirty="0"/>
          </a:p>
        </p:txBody>
      </p:sp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75720A0F-EAA9-4BF9-A35F-167BE3B19A0A}"/>
              </a:ext>
            </a:extLst>
          </p:cNvPr>
          <p:cNvSpPr>
            <a:spLocks noGrp="1"/>
          </p:cNvSpPr>
          <p:nvPr>
            <p:ph type="pic" sz="quarter" idx="52"/>
          </p:nvPr>
        </p:nvSpPr>
        <p:spPr>
          <a:xfrm>
            <a:off x="473103" y="1905000"/>
            <a:ext cx="5630178" cy="4191000"/>
          </a:xfrm>
        </p:spPr>
        <p:txBody>
          <a:bodyPr anchor="ctr"/>
          <a:lstStyle>
            <a:lvl1pPr algn="ctr">
              <a:defRPr>
                <a:solidFill>
                  <a:srgbClr val="B4009E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603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C Screen + Conten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17678" y="1433031"/>
            <a:ext cx="5700644" cy="5429877"/>
          </a:xfrm>
          <a:prstGeom prst="rect">
            <a:avLst/>
          </a:prstGeom>
        </p:spPr>
      </p:pic>
      <p:sp>
        <p:nvSpPr>
          <p:cNvPr id="5" name="Picture Placeholder 4"/>
          <p:cNvSpPr>
            <a:spLocks noGrp="1"/>
          </p:cNvSpPr>
          <p:nvPr>
            <p:ph type="pic" sz="quarter" idx="27"/>
          </p:nvPr>
        </p:nvSpPr>
        <p:spPr>
          <a:xfrm>
            <a:off x="6809222" y="1839351"/>
            <a:ext cx="5409100" cy="5007646"/>
          </a:xfrm>
          <a:solidFill>
            <a:schemeClr val="bg2"/>
          </a:solidFill>
        </p:spPr>
        <p:txBody>
          <a:bodyPr anchor="ctr"/>
          <a:lstStyle>
            <a:lvl1pPr algn="ctr">
              <a:defRPr>
                <a:solidFill>
                  <a:srgbClr val="B4009E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itle Placeholder 2">
            <a:extLst>
              <a:ext uri="{FF2B5EF4-FFF2-40B4-BE49-F238E27FC236}">
                <a16:creationId xmlns:a16="http://schemas.microsoft.com/office/drawing/2014/main" id="{4ED96F2B-B9BA-4E98-B1E2-09D18F6A5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103" y="457200"/>
            <a:ext cx="10972800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2">
            <a:extLst>
              <a:ext uri="{FF2B5EF4-FFF2-40B4-BE49-F238E27FC236}">
                <a16:creationId xmlns:a16="http://schemas.microsoft.com/office/drawing/2014/main" id="{236E7C6A-A303-4FDB-B6B8-5D88290F27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" y="6442502"/>
            <a:ext cx="528074" cy="390311"/>
          </a:xfrm>
          <a:prstGeom prst="rect">
            <a:avLst/>
          </a:prstGeom>
        </p:spPr>
        <p:txBody>
          <a:bodyPr anchor="t"/>
          <a:lstStyle>
            <a:lvl1pPr algn="r">
              <a:defRPr sz="1200">
                <a:solidFill>
                  <a:schemeClr val="accent6"/>
                </a:solidFill>
              </a:defRPr>
            </a:lvl1pPr>
          </a:lstStyle>
          <a:p>
            <a:fld id="{B9D7F84B-3C83-9746-917C-397D4BD96F6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97F176D-9051-CF42-BE22-2BBAB77462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17678" y="1433031"/>
            <a:ext cx="5700644" cy="5429877"/>
          </a:xfrm>
          <a:prstGeom prst="rect">
            <a:avLst/>
          </a:prstGeom>
        </p:spPr>
      </p:pic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B742A6ED-1A36-48AF-B9E5-5982C25DFF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8075" y="6442502"/>
            <a:ext cx="4114800" cy="3903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en-US">
                <a:solidFill>
                  <a:schemeClr val="accent6"/>
                </a:solidFill>
              </a:rPr>
              <a:t>Classified as Microsoft Confidential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085624A1-7981-4C6B-A325-FFA200CB4754}"/>
              </a:ext>
            </a:extLst>
          </p:cNvPr>
          <p:cNvSpPr>
            <a:spLocks noGrp="1"/>
          </p:cNvSpPr>
          <p:nvPr>
            <p:ph idx="33"/>
          </p:nvPr>
        </p:nvSpPr>
        <p:spPr>
          <a:xfrm>
            <a:off x="465151" y="1866900"/>
            <a:ext cx="5646753" cy="451404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377083397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C Screen +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457" y="1414770"/>
            <a:ext cx="5817866" cy="5443229"/>
          </a:xfrm>
          <a:prstGeom prst="rect">
            <a:avLst/>
          </a:prstGeom>
        </p:spPr>
      </p:pic>
      <p:sp>
        <p:nvSpPr>
          <p:cNvPr id="5" name="Picture Placeholder 4"/>
          <p:cNvSpPr>
            <a:spLocks noGrp="1"/>
          </p:cNvSpPr>
          <p:nvPr>
            <p:ph type="pic" sz="quarter" idx="27"/>
          </p:nvPr>
        </p:nvSpPr>
        <p:spPr>
          <a:xfrm>
            <a:off x="0" y="1827037"/>
            <a:ext cx="5422401" cy="5019960"/>
          </a:xfrm>
          <a:solidFill>
            <a:schemeClr val="bg2"/>
          </a:solidFill>
        </p:spPr>
        <p:txBody>
          <a:bodyPr anchor="ctr"/>
          <a:lstStyle>
            <a:lvl1pPr algn="ctr">
              <a:defRPr>
                <a:solidFill>
                  <a:srgbClr val="B4009E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itle Placeholder 2">
            <a:extLst>
              <a:ext uri="{FF2B5EF4-FFF2-40B4-BE49-F238E27FC236}">
                <a16:creationId xmlns:a16="http://schemas.microsoft.com/office/drawing/2014/main" id="{A148A8CD-2643-4A3A-8ACB-8D5DC84BC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103" y="457200"/>
            <a:ext cx="10972800" cy="8001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C9A58A-9A2E-054F-968B-0EAFEE732C6B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CF31B0C-2013-F049-8C71-68ECE5AA51B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457" y="1414770"/>
            <a:ext cx="5817866" cy="5443229"/>
          </a:xfrm>
          <a:prstGeom prst="rect">
            <a:avLst/>
          </a:prstGeom>
        </p:spPr>
      </p:pic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34C2FD0C-70E2-45DE-839E-19D6D5B747D0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6096000" y="1866900"/>
            <a:ext cx="5638800" cy="451404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02767922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C Screen +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69">
            <a:extLst>
              <a:ext uri="{FF2B5EF4-FFF2-40B4-BE49-F238E27FC236}">
                <a16:creationId xmlns:a16="http://schemas.microsoft.com/office/drawing/2014/main" id="{70591C03-C195-4562-B18E-1D79C2C9AE21}"/>
              </a:ext>
            </a:extLst>
          </p:cNvPr>
          <p:cNvSpPr txBox="1">
            <a:spLocks noGrp="1"/>
          </p:cNvSpPr>
          <p:nvPr>
            <p:ph type="body" idx="32" hasCustomPrompt="1"/>
          </p:nvPr>
        </p:nvSpPr>
        <p:spPr>
          <a:xfrm>
            <a:off x="473102" y="3997105"/>
            <a:ext cx="5622898" cy="2325956"/>
          </a:xfrm>
          <a:prstGeom prst="rect">
            <a:avLst/>
          </a:prstGeom>
        </p:spPr>
        <p:txBody>
          <a:bodyPr vert="horz" wrap="square" lIns="67222" tIns="0" rIns="67222" bIns="0" rtlCol="0" anchor="t">
            <a:noAutofit/>
          </a:bodyPr>
          <a:lstStyle>
            <a:lvl1pPr algn="ctr">
              <a:defRPr sz="20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one</a:t>
            </a:r>
          </a:p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two</a:t>
            </a:r>
          </a:p>
        </p:txBody>
      </p:sp>
      <p:sp>
        <p:nvSpPr>
          <p:cNvPr id="19" name="Shape 78">
            <a:extLst>
              <a:ext uri="{FF2B5EF4-FFF2-40B4-BE49-F238E27FC236}">
                <a16:creationId xmlns:a16="http://schemas.microsoft.com/office/drawing/2014/main" id="{71C8E277-7D4C-447B-AFAB-D7CF24D9E342}"/>
              </a:ext>
            </a:extLst>
          </p:cNvPr>
          <p:cNvSpPr txBox="1">
            <a:spLocks noGrp="1"/>
          </p:cNvSpPr>
          <p:nvPr>
            <p:ph type="body" idx="30" hasCustomPrompt="1"/>
          </p:nvPr>
        </p:nvSpPr>
        <p:spPr>
          <a:xfrm>
            <a:off x="473102" y="3276599"/>
            <a:ext cx="5622898" cy="720506"/>
          </a:xfrm>
          <a:prstGeom prst="rect">
            <a:avLst/>
          </a:prstGeom>
          <a:ln>
            <a:noFill/>
          </a:ln>
        </p:spPr>
        <p:txBody>
          <a:bodyPr vert="horz" wrap="square" lIns="67222" tIns="67222" rIns="67222" bIns="67222" rtlCol="0" anchor="ctr">
            <a:noAutofit/>
          </a:bodyPr>
          <a:lstStyle>
            <a:lvl1pPr algn="ctr">
              <a:defRPr lang="en-US" sz="2000" b="1" i="0" dirty="0">
                <a:solidFill>
                  <a:schemeClr val="accent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 algn="ctr" defTabSz="914367">
              <a:spcAft>
                <a:spcPts val="588"/>
              </a:spcAft>
            </a:pPr>
            <a:r>
              <a:rPr lang="en-US" dirty="0"/>
              <a:t>Column 1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24553" y="1439579"/>
            <a:ext cx="5693769" cy="5423329"/>
          </a:xfrm>
          <a:prstGeom prst="rect">
            <a:avLst/>
          </a:prstGeom>
        </p:spPr>
      </p:pic>
      <p:sp>
        <p:nvSpPr>
          <p:cNvPr id="5" name="Picture Placeholder 4"/>
          <p:cNvSpPr>
            <a:spLocks noGrp="1"/>
          </p:cNvSpPr>
          <p:nvPr>
            <p:ph type="pic" sz="quarter" idx="27"/>
          </p:nvPr>
        </p:nvSpPr>
        <p:spPr>
          <a:xfrm>
            <a:off x="6819900" y="1849235"/>
            <a:ext cx="5398422" cy="4997761"/>
          </a:xfrm>
          <a:solidFill>
            <a:schemeClr val="bg2"/>
          </a:solidFill>
        </p:spPr>
        <p:txBody>
          <a:bodyPr anchor="ctr"/>
          <a:lstStyle>
            <a:lvl1pPr algn="ctr">
              <a:defRPr>
                <a:solidFill>
                  <a:srgbClr val="B4009E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Picture Placeholder 5">
            <a:extLst>
              <a:ext uri="{FF2B5EF4-FFF2-40B4-BE49-F238E27FC236}">
                <a16:creationId xmlns:a16="http://schemas.microsoft.com/office/drawing/2014/main" id="{FC5D7497-43E0-43D6-8854-1B74C949DE07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1882801" y="1183713"/>
            <a:ext cx="2803500" cy="2092885"/>
          </a:xfrm>
        </p:spPr>
        <p:txBody>
          <a:bodyPr anchor="ctr"/>
          <a:lstStyle>
            <a:lvl1pPr algn="ctr">
              <a:defRPr sz="1600" b="1" i="0">
                <a:solidFill>
                  <a:srgbClr val="B4009E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83E5DE2-86E4-48F3-A62D-D5DF9BDF85B0}"/>
              </a:ext>
            </a:extLst>
          </p:cNvPr>
          <p:cNvCxnSpPr>
            <a:cxnSpLocks/>
          </p:cNvCxnSpPr>
          <p:nvPr/>
        </p:nvCxnSpPr>
        <p:spPr>
          <a:xfrm>
            <a:off x="473102" y="3894138"/>
            <a:ext cx="5622898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1" name="Title Placeholder 2">
            <a:extLst>
              <a:ext uri="{FF2B5EF4-FFF2-40B4-BE49-F238E27FC236}">
                <a16:creationId xmlns:a16="http://schemas.microsoft.com/office/drawing/2014/main" id="{266178FF-475A-4E85-B10B-BB484DCB9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79B7A28B-DF7F-46F2-924F-B96EF909C3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6442502"/>
            <a:ext cx="528074" cy="390311"/>
          </a:xfrm>
          <a:prstGeom prst="rect">
            <a:avLst/>
          </a:prstGeom>
        </p:spPr>
        <p:txBody>
          <a:bodyPr anchor="t"/>
          <a:lstStyle>
            <a:lvl1pPr algn="r">
              <a:defRPr sz="1200">
                <a:solidFill>
                  <a:schemeClr val="accent6"/>
                </a:solidFill>
              </a:defRPr>
            </a:lvl1pPr>
          </a:lstStyle>
          <a:p>
            <a:fld id="{B9D7F84B-3C83-9746-917C-397D4BD96F6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7CD7164-7CA3-9347-9501-D910E9A542C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24553" y="1439579"/>
            <a:ext cx="5693769" cy="5423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0337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2655">
                      <a:schemeClr val="tx1"/>
                    </a:gs>
                    <a:gs pos="31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69586260"/>
      </p:ext>
    </p:extLst>
  </p:cSld>
  <p:clrMapOvr>
    <a:masterClrMapping/>
  </p:clrMapOvr>
  <p:transition>
    <p:fad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995" y="620428"/>
            <a:ext cx="11306469" cy="403137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137"/>
              </a:lnSpc>
              <a:defRPr sz="2745">
                <a:solidFill>
                  <a:schemeClr val="tx1"/>
                </a:solidFill>
              </a:defRPr>
            </a:lvl1pPr>
          </a:lstStyle>
          <a:p>
            <a:r>
              <a:rPr lang="en-US"/>
              <a:t>Heading Segoe UI </a:t>
            </a:r>
            <a:r>
              <a:rPr lang="en-US" err="1"/>
              <a:t>Semibold</a:t>
            </a:r>
            <a:r>
              <a:rPr lang="en-US"/>
              <a:t> 28/32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55995" y="1922802"/>
            <a:ext cx="11306469" cy="687945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353"/>
              </a:lnSpc>
              <a:buNone/>
              <a:defRPr sz="1961" b="0" i="0" spc="0">
                <a:solidFill>
                  <a:schemeClr val="tx1"/>
                </a:solidFill>
                <a:latin typeface="+mj-lt"/>
              </a:defRPr>
            </a:lvl1pPr>
            <a:lvl2pPr marL="0" indent="0">
              <a:lnSpc>
                <a:spcPts val="2353"/>
              </a:lnSpc>
              <a:buNone/>
              <a:defRPr spc="0"/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/>
              <a:t>Large: subhead Segoe UI </a:t>
            </a:r>
            <a:r>
              <a:rPr lang="en-US" err="1"/>
              <a:t>Semibold</a:t>
            </a:r>
            <a:r>
              <a:rPr lang="en-US"/>
              <a:t> 20/24</a:t>
            </a:r>
          </a:p>
          <a:p>
            <a:pPr lvl="1"/>
            <a:r>
              <a:rPr lang="en-US"/>
              <a:t>Large: subhead Segoe UI Regular 20/24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55995" y="3151388"/>
            <a:ext cx="11306469" cy="443839"/>
          </a:xfr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0"/>
              </a:spcBef>
              <a:buNone/>
              <a:defRPr sz="1372" b="0" spc="0">
                <a:solidFill>
                  <a:schemeClr val="tx2"/>
                </a:solidFill>
                <a:latin typeface="+mj-lt"/>
              </a:defRPr>
            </a:lvl1pPr>
            <a:lvl2pPr marL="0" indent="0">
              <a:lnSpc>
                <a:spcPts val="1765"/>
              </a:lnSpc>
              <a:spcBef>
                <a:spcPts val="0"/>
              </a:spcBef>
              <a:buNone/>
              <a:defRPr sz="1372" spc="0">
                <a:solidFill>
                  <a:schemeClr val="tx1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/>
              <a:t>Medium: paragraph title Segoe UI </a:t>
            </a:r>
            <a:r>
              <a:rPr lang="en-US" err="1"/>
              <a:t>Semibold</a:t>
            </a:r>
            <a:r>
              <a:rPr lang="en-US"/>
              <a:t> 14/18</a:t>
            </a:r>
          </a:p>
          <a:p>
            <a:pPr lvl="1"/>
            <a:r>
              <a:rPr lang="en-US"/>
              <a:t>Body copy Segoe UI Regular 14/18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55995" y="4352947"/>
            <a:ext cx="11306469" cy="452560"/>
          </a:xfrm>
        </p:spPr>
        <p:txBody>
          <a:bodyPr lIns="0" tIns="0" rIns="0" bIns="0"/>
          <a:lstStyle>
            <a:lvl1pPr marL="0" indent="0">
              <a:lnSpc>
                <a:spcPts val="1176"/>
              </a:lnSpc>
              <a:spcBef>
                <a:spcPts val="0"/>
              </a:spcBef>
              <a:buNone/>
              <a:defRPr sz="980" spc="0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980" spc="0">
                <a:solidFill>
                  <a:schemeClr val="tx1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0" indent="0">
              <a:lnSpc>
                <a:spcPct val="100000"/>
              </a:lnSpc>
              <a:buNone/>
              <a:defRPr/>
            </a:lvl5pPr>
          </a:lstStyle>
          <a:p>
            <a:pPr lvl="4"/>
            <a:r>
              <a:rPr lang="en-US"/>
              <a:t>Small caption: Segoe UI Bold 10/12</a:t>
            </a:r>
          </a:p>
          <a:p>
            <a:pPr lvl="1"/>
            <a:r>
              <a:rPr lang="en-US"/>
              <a:t>Small caption Segoe Regular 10/12</a:t>
            </a:r>
          </a:p>
        </p:txBody>
      </p:sp>
      <p:sp>
        <p:nvSpPr>
          <p:cNvPr id="9" name="Footer Placeholder 14">
            <a:extLst>
              <a:ext uri="{FF2B5EF4-FFF2-40B4-BE49-F238E27FC236}">
                <a16:creationId xmlns:a16="http://schemas.microsoft.com/office/drawing/2014/main" id="{792CEBAD-C5CC-0544-9FE5-B0B00445BA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1838" y="6450194"/>
            <a:ext cx="11586711" cy="118296"/>
          </a:xfrm>
          <a:prstGeom prst="rect">
            <a:avLst/>
          </a:prstGeom>
        </p:spPr>
        <p:txBody>
          <a:bodyPr vert="horz" lIns="91440" tIns="45720" rIns="91440" bIns="45720" numCol="2" rtlCol="0" anchor="ctr"/>
          <a:lstStyle>
            <a:lvl1pPr algn="l">
              <a:defRPr sz="6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solidFill>
                  <a:schemeClr val="bg1">
                    <a:lumMod val="65000"/>
                  </a:schemeClr>
                </a:solidFill>
              </a:rPr>
              <a:t>© Microsoft Corporation                                                                                  								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1874007422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6AA340A-11B1-4D46-BE2D-4B2D31C5690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608963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dden slide"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C7B6D2C-4312-4967-BAAC-9D48AEB848A3}"/>
              </a:ext>
            </a:extLst>
          </p:cNvPr>
          <p:cNvSpPr/>
          <p:nvPr userDrawn="1"/>
        </p:nvSpPr>
        <p:spPr>
          <a:xfrm>
            <a:off x="0" y="6246796"/>
            <a:ext cx="12192000" cy="611204"/>
          </a:xfrm>
          <a:prstGeom prst="rect">
            <a:avLst/>
          </a:prstGeom>
          <a:solidFill>
            <a:srgbClr val="92D050">
              <a:alpha val="7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969540-D041-46CC-B2E2-E90660122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534536-D30D-44F8-BCC3-003C1D55AB01}"/>
              </a:ext>
            </a:extLst>
          </p:cNvPr>
          <p:cNvSpPr txBox="1"/>
          <p:nvPr userDrawn="1"/>
        </p:nvSpPr>
        <p:spPr>
          <a:xfrm>
            <a:off x="105878" y="6306176"/>
            <a:ext cx="4032985" cy="492443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3200">
                <a:solidFill>
                  <a:srgbClr val="000000"/>
                </a:solidFill>
              </a:rPr>
              <a:t>Hidden Slide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1AD671C-BBA0-4AB5-91D7-E4F245ACA47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73102" y="1257300"/>
            <a:ext cx="11261697" cy="4980888"/>
          </a:xfrm>
        </p:spPr>
        <p:txBody>
          <a:bodyPr/>
          <a:lstStyle>
            <a:lvl1pPr>
              <a:defRPr b="1" i="0">
                <a:solidFill>
                  <a:schemeClr val="tx1"/>
                </a:solidFill>
                <a:latin typeface="Segoe Semibold" charset="0"/>
                <a:ea typeface="Segoe Semibold" charset="0"/>
                <a:cs typeface="Segoe Semibold" charset="0"/>
              </a:defRPr>
            </a:lvl1pPr>
            <a:lvl2pPr>
              <a:defRPr sz="2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>
              <a:defRPr sz="2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>
              <a:defRPr sz="2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>
              <a:defRPr sz="2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E4AE94F-5DCA-ED49-8E82-3CDE4E8691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010899" y="6442502"/>
            <a:ext cx="1180135" cy="41549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29AFA16-AEC4-7D4A-82F3-BDAE8E49079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193396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(Clea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3"/>
          <p:cNvSpPr>
            <a:spLocks noGrp="1"/>
          </p:cNvSpPr>
          <p:nvPr>
            <p:ph type="title" hasCustomPrompt="1"/>
          </p:nvPr>
        </p:nvSpPr>
        <p:spPr>
          <a:xfrm>
            <a:off x="457200" y="2597647"/>
            <a:ext cx="10553700" cy="1402854"/>
          </a:xfrm>
          <a:prstGeom prst="rect">
            <a:avLst/>
          </a:prstGeom>
        </p:spPr>
        <p:txBody>
          <a:bodyPr lIns="0" anchor="b">
            <a:noAutofit/>
          </a:bodyPr>
          <a:lstStyle>
            <a:lvl1pPr>
              <a:defRPr sz="8000" b="1" i="0" baseline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25" hasCustomPrompt="1"/>
          </p:nvPr>
        </p:nvSpPr>
        <p:spPr>
          <a:xfrm>
            <a:off x="457200" y="5372664"/>
            <a:ext cx="3543300" cy="422162"/>
          </a:xfrm>
          <a:prstGeom prst="rect">
            <a:avLst/>
          </a:prstGeom>
        </p:spPr>
        <p:txBody>
          <a:bodyPr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Speaker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457200" y="5854319"/>
            <a:ext cx="3543300" cy="318060"/>
          </a:xfrm>
          <a:prstGeom prst="rect">
            <a:avLst/>
          </a:prstGeom>
        </p:spPr>
        <p:txBody>
          <a:bodyPr anchor="b"/>
          <a:lstStyle>
            <a:lvl1pPr>
              <a:defRPr sz="2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 dirty="0"/>
              <a:t>Speaker title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9606112" y="5372100"/>
            <a:ext cx="2128688" cy="318060"/>
          </a:xfrm>
          <a:prstGeom prst="rect">
            <a:avLst/>
          </a:prstGeom>
        </p:spPr>
        <p:txBody>
          <a:bodyPr rIns="0" anchor="t" anchorCtr="0"/>
          <a:lstStyle>
            <a:lvl1pPr algn="r">
              <a:defRPr sz="1800" b="1" i="0"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Day Month Year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F18DCE4-9A94-4E0D-A1A1-F6C7301E0F0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686301" y="5373167"/>
            <a:ext cx="3543300" cy="422162"/>
          </a:xfrm>
          <a:prstGeom prst="rect">
            <a:avLst/>
          </a:prstGeom>
        </p:spPr>
        <p:txBody>
          <a:bodyPr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Co-speaker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FE8F6500-0BE8-4DED-A01D-37810D79CAF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696324" y="5851065"/>
            <a:ext cx="3533276" cy="318060"/>
          </a:xfrm>
          <a:prstGeom prst="rect">
            <a:avLst/>
          </a:prstGeom>
        </p:spPr>
        <p:txBody>
          <a:bodyPr anchor="b"/>
          <a:lstStyle>
            <a:lvl1pPr>
              <a:defRPr sz="2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 dirty="0"/>
              <a:t>Co-speaker title</a:t>
            </a:r>
          </a:p>
        </p:txBody>
      </p:sp>
      <p:sp>
        <p:nvSpPr>
          <p:cNvPr id="20" name="Footer Placeholder 1">
            <a:extLst>
              <a:ext uri="{FF2B5EF4-FFF2-40B4-BE49-F238E27FC236}">
                <a16:creationId xmlns:a16="http://schemas.microsoft.com/office/drawing/2014/main" id="{6FCFDA85-7B5A-43B0-8D52-8F256008F1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0" y="6417267"/>
            <a:ext cx="2133600" cy="364533"/>
          </a:xfrm>
          <a:prstGeom prst="rect">
            <a:avLst/>
          </a:prstGeom>
        </p:spPr>
        <p:txBody>
          <a:bodyPr vert="horz" lIns="91440" tIns="45720" rIns="0" bIns="45720" rtlCol="0" anchor="t"/>
          <a:lstStyle>
            <a:lvl1pPr algn="r">
              <a:defRPr sz="1200">
                <a:solidFill>
                  <a:srgbClr val="B2B2B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Shape 78">
            <a:extLst>
              <a:ext uri="{FF2B5EF4-FFF2-40B4-BE49-F238E27FC236}">
                <a16:creationId xmlns:a16="http://schemas.microsoft.com/office/drawing/2014/main" id="{5B62705F-AD52-EB48-85F8-19E8F8A3F041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457200" y="4000501"/>
            <a:ext cx="10553700" cy="679384"/>
          </a:xfrm>
          <a:prstGeom prst="rect">
            <a:avLst/>
          </a:prstGeom>
        </p:spPr>
        <p:txBody>
          <a:bodyPr vert="horz" lIns="0" tIns="91440" rIns="0" bIns="0" rtlCol="0" anchor="t" anchorCtr="0">
            <a:noAutofit/>
          </a:bodyPr>
          <a:lstStyle>
            <a:lvl1pPr marL="457114" indent="-457114">
              <a:buFont typeface="+mj-lt"/>
              <a:buNone/>
              <a:tabLst>
                <a:tab pos="1828800" algn="l"/>
              </a:tabLst>
              <a:defRPr sz="32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 indent="0"/>
            <a:r>
              <a:rPr lang="en-US" dirty="0"/>
              <a:t>Sub Title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7781351A-A478-41FB-BCD6-2EE0D4E9A87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2546" y="255503"/>
            <a:ext cx="1932167" cy="787042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1874D8E-4A3D-473B-A3EF-1ADA39056EA8}"/>
              </a:ext>
            </a:extLst>
          </p:cNvPr>
          <p:cNvSpPr txBox="1"/>
          <p:nvPr userDrawn="1"/>
        </p:nvSpPr>
        <p:spPr>
          <a:xfrm>
            <a:off x="9788152" y="425961"/>
            <a:ext cx="1946648" cy="430887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r"/>
            <a:r>
              <a:rPr lang="en-US" sz="2800" dirty="0"/>
              <a:t>Azure</a:t>
            </a:r>
          </a:p>
        </p:txBody>
      </p:sp>
    </p:spTree>
    <p:extLst>
      <p:ext uri="{BB962C8B-B14F-4D97-AF65-F5344CB8AC3E}">
        <p14:creationId xmlns:p14="http://schemas.microsoft.com/office/powerpoint/2010/main" val="1811758937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(Azure ic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D3CEEF9C-DF58-4941-813A-2F778539DBE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11052"/>
          <a:stretch/>
        </p:blipFill>
        <p:spPr>
          <a:xfrm>
            <a:off x="4603805" y="261809"/>
            <a:ext cx="7588195" cy="6596192"/>
          </a:xfrm>
          <a:prstGeom prst="rect">
            <a:avLst/>
          </a:prstGeom>
        </p:spPr>
      </p:pic>
      <p:sp>
        <p:nvSpPr>
          <p:cNvPr id="16" name="Title 13"/>
          <p:cNvSpPr>
            <a:spLocks noGrp="1"/>
          </p:cNvSpPr>
          <p:nvPr>
            <p:ph type="title" hasCustomPrompt="1"/>
          </p:nvPr>
        </p:nvSpPr>
        <p:spPr>
          <a:xfrm>
            <a:off x="457200" y="2597647"/>
            <a:ext cx="10553700" cy="1402854"/>
          </a:xfrm>
          <a:prstGeom prst="rect">
            <a:avLst/>
          </a:prstGeom>
        </p:spPr>
        <p:txBody>
          <a:bodyPr lIns="0" anchor="b">
            <a:noAutofit/>
          </a:bodyPr>
          <a:lstStyle>
            <a:lvl1pPr>
              <a:defRPr sz="8000" b="1" i="0" baseline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25" hasCustomPrompt="1"/>
          </p:nvPr>
        </p:nvSpPr>
        <p:spPr>
          <a:xfrm>
            <a:off x="457200" y="5372664"/>
            <a:ext cx="3543300" cy="422162"/>
          </a:xfrm>
          <a:prstGeom prst="rect">
            <a:avLst/>
          </a:prstGeom>
        </p:spPr>
        <p:txBody>
          <a:bodyPr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Speaker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457200" y="5854319"/>
            <a:ext cx="3543300" cy="318060"/>
          </a:xfrm>
          <a:prstGeom prst="rect">
            <a:avLst/>
          </a:prstGeom>
        </p:spPr>
        <p:txBody>
          <a:bodyPr anchor="b"/>
          <a:lstStyle>
            <a:lvl1pPr>
              <a:defRPr sz="2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 dirty="0"/>
              <a:t>Speaker title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9606112" y="5372100"/>
            <a:ext cx="2128688" cy="318060"/>
          </a:xfrm>
          <a:prstGeom prst="rect">
            <a:avLst/>
          </a:prstGeom>
        </p:spPr>
        <p:txBody>
          <a:bodyPr rIns="0" anchor="t" anchorCtr="0"/>
          <a:lstStyle>
            <a:lvl1pPr algn="r">
              <a:defRPr sz="1800" b="1" i="0"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Day Month Year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F18DCE4-9A94-4E0D-A1A1-F6C7301E0F0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686301" y="5373167"/>
            <a:ext cx="3543300" cy="422162"/>
          </a:xfrm>
          <a:prstGeom prst="rect">
            <a:avLst/>
          </a:prstGeom>
        </p:spPr>
        <p:txBody>
          <a:bodyPr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Co-speaker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FE8F6500-0BE8-4DED-A01D-37810D79CAF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696324" y="5851065"/>
            <a:ext cx="3533276" cy="318060"/>
          </a:xfrm>
          <a:prstGeom prst="rect">
            <a:avLst/>
          </a:prstGeom>
        </p:spPr>
        <p:txBody>
          <a:bodyPr anchor="b"/>
          <a:lstStyle>
            <a:lvl1pPr>
              <a:defRPr sz="2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 dirty="0"/>
              <a:t>Co-speaker title</a:t>
            </a:r>
          </a:p>
        </p:txBody>
      </p:sp>
      <p:sp>
        <p:nvSpPr>
          <p:cNvPr id="20" name="Footer Placeholder 1">
            <a:extLst>
              <a:ext uri="{FF2B5EF4-FFF2-40B4-BE49-F238E27FC236}">
                <a16:creationId xmlns:a16="http://schemas.microsoft.com/office/drawing/2014/main" id="{6FCFDA85-7B5A-43B0-8D52-8F256008F1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0" y="6417267"/>
            <a:ext cx="2133600" cy="364533"/>
          </a:xfrm>
          <a:prstGeom prst="rect">
            <a:avLst/>
          </a:prstGeom>
        </p:spPr>
        <p:txBody>
          <a:bodyPr vert="horz" lIns="91440" tIns="45720" rIns="0" bIns="45720" rtlCol="0" anchor="t"/>
          <a:lstStyle>
            <a:lvl1pPr algn="r">
              <a:defRPr sz="1200">
                <a:solidFill>
                  <a:srgbClr val="B2B2B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Shape 78">
            <a:extLst>
              <a:ext uri="{FF2B5EF4-FFF2-40B4-BE49-F238E27FC236}">
                <a16:creationId xmlns:a16="http://schemas.microsoft.com/office/drawing/2014/main" id="{5B62705F-AD52-EB48-85F8-19E8F8A3F041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457200" y="4000501"/>
            <a:ext cx="10553700" cy="679384"/>
          </a:xfrm>
          <a:prstGeom prst="rect">
            <a:avLst/>
          </a:prstGeom>
        </p:spPr>
        <p:txBody>
          <a:bodyPr vert="horz" lIns="0" tIns="91440" rIns="0" bIns="0" rtlCol="0" anchor="t" anchorCtr="0">
            <a:noAutofit/>
          </a:bodyPr>
          <a:lstStyle>
            <a:lvl1pPr marL="457114" indent="-457114">
              <a:buFont typeface="+mj-lt"/>
              <a:buNone/>
              <a:tabLst>
                <a:tab pos="1828800" algn="l"/>
              </a:tabLst>
              <a:defRPr sz="32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 indent="0"/>
            <a:r>
              <a:rPr lang="en-US" dirty="0"/>
              <a:t>Sub Title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781351A-A478-41FB-BCD6-2EE0D4E9A87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2546" y="255503"/>
            <a:ext cx="1932167" cy="78704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1874D8E-4A3D-473B-A3EF-1ADA39056EA8}"/>
              </a:ext>
            </a:extLst>
          </p:cNvPr>
          <p:cNvSpPr txBox="1"/>
          <p:nvPr userDrawn="1"/>
        </p:nvSpPr>
        <p:spPr>
          <a:xfrm>
            <a:off x="9788152" y="425961"/>
            <a:ext cx="1946648" cy="430887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r"/>
            <a:r>
              <a:rPr lang="en-US" sz="2800" dirty="0"/>
              <a:t>Azure</a:t>
            </a:r>
          </a:p>
        </p:txBody>
      </p:sp>
    </p:spTree>
    <p:extLst>
      <p:ext uri="{BB962C8B-B14F-4D97-AF65-F5344CB8AC3E}">
        <p14:creationId xmlns:p14="http://schemas.microsoft.com/office/powerpoint/2010/main" val="3378552596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(Viz 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2CFCDE27-EDA2-144F-8BC6-6083D6D909B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lum bright="-18000"/>
            <a:alphaModFix amt="20000"/>
          </a:blip>
          <a:srcRect t="12321" r="8879"/>
          <a:stretch/>
        </p:blipFill>
        <p:spPr>
          <a:xfrm>
            <a:off x="5777283" y="0"/>
            <a:ext cx="6414717" cy="6013048"/>
          </a:xfrm>
          <a:prstGeom prst="rect">
            <a:avLst/>
          </a:prstGeom>
        </p:spPr>
      </p:pic>
      <p:sp>
        <p:nvSpPr>
          <p:cNvPr id="16" name="Title 13"/>
          <p:cNvSpPr>
            <a:spLocks noGrp="1"/>
          </p:cNvSpPr>
          <p:nvPr>
            <p:ph type="title" hasCustomPrompt="1"/>
          </p:nvPr>
        </p:nvSpPr>
        <p:spPr>
          <a:xfrm>
            <a:off x="457200" y="2597647"/>
            <a:ext cx="10553700" cy="1402854"/>
          </a:xfrm>
          <a:prstGeom prst="rect">
            <a:avLst/>
          </a:prstGeom>
        </p:spPr>
        <p:txBody>
          <a:bodyPr lIns="0" anchor="b">
            <a:noAutofit/>
          </a:bodyPr>
          <a:lstStyle>
            <a:lvl1pPr>
              <a:defRPr sz="8000" b="1" i="0" baseline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23" name="Shape 78"/>
          <p:cNvSpPr txBox="1">
            <a:spLocks noGrp="1"/>
          </p:cNvSpPr>
          <p:nvPr>
            <p:ph type="body" idx="7" hasCustomPrompt="1"/>
          </p:nvPr>
        </p:nvSpPr>
        <p:spPr>
          <a:xfrm>
            <a:off x="457200" y="4000501"/>
            <a:ext cx="10553700" cy="679384"/>
          </a:xfrm>
          <a:prstGeom prst="rect">
            <a:avLst/>
          </a:prstGeom>
        </p:spPr>
        <p:txBody>
          <a:bodyPr vert="horz" lIns="0" tIns="91440" rIns="0" bIns="0" rtlCol="0" anchor="t" anchorCtr="0">
            <a:noAutofit/>
          </a:bodyPr>
          <a:lstStyle>
            <a:lvl1pPr marL="457114" indent="-457114">
              <a:buFont typeface="+mj-lt"/>
              <a:buNone/>
              <a:tabLst>
                <a:tab pos="1828800" algn="l"/>
              </a:tabLst>
              <a:defRPr sz="32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 indent="0"/>
            <a:r>
              <a:rPr lang="en-US" dirty="0"/>
              <a:t>Sub Title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25" hasCustomPrompt="1"/>
          </p:nvPr>
        </p:nvSpPr>
        <p:spPr>
          <a:xfrm>
            <a:off x="457200" y="5372664"/>
            <a:ext cx="3543300" cy="422162"/>
          </a:xfrm>
          <a:prstGeom prst="rect">
            <a:avLst/>
          </a:prstGeom>
        </p:spPr>
        <p:txBody>
          <a:bodyPr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Speaker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457200" y="5854319"/>
            <a:ext cx="3543300" cy="318060"/>
          </a:xfrm>
          <a:prstGeom prst="rect">
            <a:avLst/>
          </a:prstGeom>
        </p:spPr>
        <p:txBody>
          <a:bodyPr anchor="b"/>
          <a:lstStyle>
            <a:lvl1pPr>
              <a:defRPr sz="2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 dirty="0"/>
              <a:t>Speaker title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9606112" y="5372100"/>
            <a:ext cx="2128688" cy="318060"/>
          </a:xfrm>
          <a:prstGeom prst="rect">
            <a:avLst/>
          </a:prstGeom>
        </p:spPr>
        <p:txBody>
          <a:bodyPr rIns="0" anchor="t" anchorCtr="0"/>
          <a:lstStyle>
            <a:lvl1pPr algn="r">
              <a:defRPr sz="1800" b="1" i="0"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Day Month Year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F18DCE4-9A94-4E0D-A1A1-F6C7301E0F0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686301" y="5373167"/>
            <a:ext cx="3543300" cy="422162"/>
          </a:xfrm>
          <a:prstGeom prst="rect">
            <a:avLst/>
          </a:prstGeom>
        </p:spPr>
        <p:txBody>
          <a:bodyPr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Co-speaker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FE8F6500-0BE8-4DED-A01D-37810D79CAF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696324" y="5851065"/>
            <a:ext cx="3533276" cy="318060"/>
          </a:xfrm>
          <a:prstGeom prst="rect">
            <a:avLst/>
          </a:prstGeom>
        </p:spPr>
        <p:txBody>
          <a:bodyPr anchor="b"/>
          <a:lstStyle>
            <a:lvl1pPr>
              <a:defRPr sz="2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 dirty="0"/>
              <a:t>Co-speaker title</a:t>
            </a:r>
          </a:p>
        </p:txBody>
      </p:sp>
      <p:sp>
        <p:nvSpPr>
          <p:cNvPr id="20" name="Footer Placeholder 1">
            <a:extLst>
              <a:ext uri="{FF2B5EF4-FFF2-40B4-BE49-F238E27FC236}">
                <a16:creationId xmlns:a16="http://schemas.microsoft.com/office/drawing/2014/main" id="{6FCFDA85-7B5A-43B0-8D52-8F256008F1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0" y="6417267"/>
            <a:ext cx="2133600" cy="364533"/>
          </a:xfrm>
          <a:prstGeom prst="rect">
            <a:avLst/>
          </a:prstGeom>
        </p:spPr>
        <p:txBody>
          <a:bodyPr vert="horz" lIns="91440" tIns="45720" rIns="0" bIns="45720" rtlCol="0" anchor="t"/>
          <a:lstStyle>
            <a:lvl1pPr algn="r">
              <a:defRPr sz="1200">
                <a:solidFill>
                  <a:srgbClr val="B2B2B2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623813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(Viz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 userDrawn="1"/>
        </p:nvPicPr>
        <p:blipFill rotWithShape="1"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463" y="2864734"/>
            <a:ext cx="12213406" cy="3993266"/>
          </a:xfrm>
          <a:prstGeom prst="rect">
            <a:avLst/>
          </a:prstGeom>
        </p:spPr>
      </p:pic>
      <p:sp>
        <p:nvSpPr>
          <p:cNvPr id="16" name="Title 13"/>
          <p:cNvSpPr>
            <a:spLocks noGrp="1"/>
          </p:cNvSpPr>
          <p:nvPr>
            <p:ph type="title" hasCustomPrompt="1"/>
          </p:nvPr>
        </p:nvSpPr>
        <p:spPr>
          <a:xfrm>
            <a:off x="457200" y="2597647"/>
            <a:ext cx="10553700" cy="1402854"/>
          </a:xfrm>
          <a:prstGeom prst="rect">
            <a:avLst/>
          </a:prstGeom>
        </p:spPr>
        <p:txBody>
          <a:bodyPr lIns="0" anchor="b">
            <a:noAutofit/>
          </a:bodyPr>
          <a:lstStyle>
            <a:lvl1pPr>
              <a:defRPr sz="8000" b="1" i="0" baseline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25" hasCustomPrompt="1"/>
          </p:nvPr>
        </p:nvSpPr>
        <p:spPr>
          <a:xfrm>
            <a:off x="457200" y="5372664"/>
            <a:ext cx="3543300" cy="422162"/>
          </a:xfrm>
          <a:prstGeom prst="rect">
            <a:avLst/>
          </a:prstGeom>
        </p:spPr>
        <p:txBody>
          <a:bodyPr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Speaker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457200" y="5854319"/>
            <a:ext cx="3543300" cy="318060"/>
          </a:xfrm>
          <a:prstGeom prst="rect">
            <a:avLst/>
          </a:prstGeom>
        </p:spPr>
        <p:txBody>
          <a:bodyPr anchor="b"/>
          <a:lstStyle>
            <a:lvl1pPr>
              <a:defRPr sz="2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 dirty="0"/>
              <a:t>Speaker title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9606112" y="5372100"/>
            <a:ext cx="2128688" cy="318060"/>
          </a:xfrm>
          <a:prstGeom prst="rect">
            <a:avLst/>
          </a:prstGeom>
        </p:spPr>
        <p:txBody>
          <a:bodyPr rIns="0" anchor="t" anchorCtr="0"/>
          <a:lstStyle>
            <a:lvl1pPr algn="r">
              <a:defRPr sz="1800" b="1" i="0"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Day Month Year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F18DCE4-9A94-4E0D-A1A1-F6C7301E0F0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686301" y="5373167"/>
            <a:ext cx="3543300" cy="422162"/>
          </a:xfrm>
          <a:prstGeom prst="rect">
            <a:avLst/>
          </a:prstGeom>
        </p:spPr>
        <p:txBody>
          <a:bodyPr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Co-speaker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FE8F6500-0BE8-4DED-A01D-37810D79CAF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696324" y="5851065"/>
            <a:ext cx="3533276" cy="318060"/>
          </a:xfrm>
          <a:prstGeom prst="rect">
            <a:avLst/>
          </a:prstGeom>
        </p:spPr>
        <p:txBody>
          <a:bodyPr anchor="b"/>
          <a:lstStyle>
            <a:lvl1pPr>
              <a:defRPr sz="2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 dirty="0"/>
              <a:t>Co-speaker title</a:t>
            </a:r>
          </a:p>
        </p:txBody>
      </p:sp>
      <p:sp>
        <p:nvSpPr>
          <p:cNvPr id="20" name="Footer Placeholder 1">
            <a:extLst>
              <a:ext uri="{FF2B5EF4-FFF2-40B4-BE49-F238E27FC236}">
                <a16:creationId xmlns:a16="http://schemas.microsoft.com/office/drawing/2014/main" id="{6FCFDA85-7B5A-43B0-8D52-8F256008F1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0" y="6417267"/>
            <a:ext cx="2133600" cy="364533"/>
          </a:xfrm>
          <a:prstGeom prst="rect">
            <a:avLst/>
          </a:prstGeom>
        </p:spPr>
        <p:txBody>
          <a:bodyPr vert="horz" lIns="91440" tIns="45720" rIns="0" bIns="45720" rtlCol="0" anchor="t"/>
          <a:lstStyle>
            <a:lvl1pPr algn="r">
              <a:defRPr sz="1200">
                <a:solidFill>
                  <a:srgbClr val="B2B2B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Shape 78">
            <a:extLst>
              <a:ext uri="{FF2B5EF4-FFF2-40B4-BE49-F238E27FC236}">
                <a16:creationId xmlns:a16="http://schemas.microsoft.com/office/drawing/2014/main" id="{5B62705F-AD52-EB48-85F8-19E8F8A3F041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457200" y="4000501"/>
            <a:ext cx="10553700" cy="679384"/>
          </a:xfrm>
          <a:prstGeom prst="rect">
            <a:avLst/>
          </a:prstGeom>
        </p:spPr>
        <p:txBody>
          <a:bodyPr vert="horz" lIns="0" tIns="91440" rIns="0" bIns="0" rtlCol="0" anchor="t" anchorCtr="0">
            <a:noAutofit/>
          </a:bodyPr>
          <a:lstStyle>
            <a:lvl1pPr marL="457114" indent="-457114">
              <a:buFont typeface="+mj-lt"/>
              <a:buNone/>
              <a:tabLst>
                <a:tab pos="1828800" algn="l"/>
              </a:tabLst>
              <a:defRPr sz="32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 indent="0"/>
            <a:r>
              <a:rPr lang="en-US" dirty="0"/>
              <a:t>Sub Title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781351A-A478-41FB-BCD6-2EE0D4E9A87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2546" y="255503"/>
            <a:ext cx="1932167" cy="78704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1874D8E-4A3D-473B-A3EF-1ADA39056EA8}"/>
              </a:ext>
            </a:extLst>
          </p:cNvPr>
          <p:cNvSpPr txBox="1"/>
          <p:nvPr userDrawn="1"/>
        </p:nvSpPr>
        <p:spPr>
          <a:xfrm>
            <a:off x="9788152" y="425961"/>
            <a:ext cx="1946648" cy="430887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r"/>
            <a:r>
              <a:rPr lang="en-US" sz="2800" dirty="0"/>
              <a:t>Azure</a:t>
            </a:r>
          </a:p>
        </p:txBody>
      </p:sp>
    </p:spTree>
    <p:extLst>
      <p:ext uri="{BB962C8B-B14F-4D97-AF65-F5344CB8AC3E}">
        <p14:creationId xmlns:p14="http://schemas.microsoft.com/office/powerpoint/2010/main" val="1122089293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+ Agenda (Viz 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2">
            <a:lum bright="-18000"/>
            <a:alphaModFix amt="20000"/>
          </a:blip>
          <a:srcRect t="12321" r="8879"/>
          <a:stretch/>
        </p:blipFill>
        <p:spPr>
          <a:xfrm>
            <a:off x="5777283" y="0"/>
            <a:ext cx="6414717" cy="6013048"/>
          </a:xfrm>
          <a:prstGeom prst="rect">
            <a:avLst/>
          </a:prstGeom>
        </p:spPr>
      </p:pic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20A3B10F-BCBB-9C40-AC34-24E67107407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509166" y="4416070"/>
            <a:ext cx="4225633" cy="2045982"/>
          </a:xfrm>
          <a:prstGeom prst="rect">
            <a:avLst/>
          </a:prstGeom>
        </p:spPr>
        <p:txBody>
          <a:bodyPr lIns="182880" anchor="ctr" anchorCtr="0">
            <a:norm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defRPr sz="2000" b="0" i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Agenda 1</a:t>
            </a:r>
          </a:p>
          <a:p>
            <a:pPr lvl="0"/>
            <a:r>
              <a:rPr lang="en-US" dirty="0"/>
              <a:t>Agenda 2 -</a:t>
            </a:r>
            <a:br>
              <a:rPr lang="en-US" dirty="0"/>
            </a:br>
            <a:r>
              <a:rPr lang="en-US" dirty="0"/>
              <a:t>Could go to 2 lines</a:t>
            </a:r>
          </a:p>
          <a:p>
            <a:pPr lvl="0"/>
            <a:r>
              <a:rPr lang="en-US" dirty="0"/>
              <a:t>Agenda 3</a:t>
            </a:r>
          </a:p>
        </p:txBody>
      </p:sp>
      <p:sp>
        <p:nvSpPr>
          <p:cNvPr id="31" name="Title 13"/>
          <p:cNvSpPr>
            <a:spLocks noGrp="1"/>
          </p:cNvSpPr>
          <p:nvPr>
            <p:ph type="title" hasCustomPrompt="1"/>
          </p:nvPr>
        </p:nvSpPr>
        <p:spPr>
          <a:xfrm>
            <a:off x="457200" y="1866900"/>
            <a:ext cx="11277600" cy="140970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>
              <a:lnSpc>
                <a:spcPct val="85000"/>
              </a:lnSpc>
              <a:defRPr sz="6000" b="1" i="0" baseline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 dirty="0"/>
              <a:t>Title Goes Here</a:t>
            </a:r>
            <a:br>
              <a:rPr lang="en-US" dirty="0"/>
            </a:br>
            <a:r>
              <a:rPr lang="en-US" dirty="0"/>
              <a:t>May Take Two Lines</a:t>
            </a:r>
          </a:p>
        </p:txBody>
      </p:sp>
      <p:sp>
        <p:nvSpPr>
          <p:cNvPr id="32" name="Shape 78"/>
          <p:cNvSpPr txBox="1">
            <a:spLocks noGrp="1"/>
          </p:cNvSpPr>
          <p:nvPr>
            <p:ph type="body" idx="7" hasCustomPrompt="1"/>
          </p:nvPr>
        </p:nvSpPr>
        <p:spPr>
          <a:xfrm>
            <a:off x="457200" y="3276600"/>
            <a:ext cx="11277600" cy="7239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457114" indent="-457114">
              <a:buFont typeface="+mj-lt"/>
              <a:buNone/>
              <a:tabLst>
                <a:tab pos="1828800" algn="l"/>
              </a:tabLst>
              <a:defRPr sz="24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 indent="0"/>
            <a:r>
              <a:rPr lang="en-US" dirty="0"/>
              <a:t>Sub Title</a:t>
            </a:r>
          </a:p>
        </p:txBody>
      </p:sp>
      <p:sp>
        <p:nvSpPr>
          <p:cNvPr id="33" name="Text Placeholder 2"/>
          <p:cNvSpPr>
            <a:spLocks noGrp="1"/>
          </p:cNvSpPr>
          <p:nvPr>
            <p:ph type="body" sz="quarter" idx="25" hasCustomPrompt="1"/>
          </p:nvPr>
        </p:nvSpPr>
        <p:spPr>
          <a:xfrm>
            <a:off x="457200" y="5372100"/>
            <a:ext cx="3543300" cy="392510"/>
          </a:xfrm>
          <a:prstGeom prst="rect">
            <a:avLst/>
          </a:prstGeom>
        </p:spPr>
        <p:txBody>
          <a:bodyPr rIns="91440" anchor="b" anchorCtr="0"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Speaker</a:t>
            </a:r>
          </a:p>
        </p:txBody>
      </p:sp>
      <p:sp>
        <p:nvSpPr>
          <p:cNvPr id="34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457200" y="5764610"/>
            <a:ext cx="3543300" cy="318060"/>
          </a:xfrm>
          <a:prstGeom prst="rect">
            <a:avLst/>
          </a:prstGeom>
        </p:spPr>
        <p:txBody>
          <a:bodyPr rIns="91440" anchor="b" anchorCtr="0"/>
          <a:lstStyle>
            <a:lvl1pPr>
              <a:defRPr sz="18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 dirty="0"/>
              <a:t>Speaker title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CF18DCE4-9A94-4E0D-A1A1-F6C7301E0F0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000500" y="5372100"/>
            <a:ext cx="3508667" cy="392510"/>
          </a:xfrm>
          <a:prstGeom prst="rect">
            <a:avLst/>
          </a:prstGeom>
        </p:spPr>
        <p:txBody>
          <a:bodyPr rIns="91440" anchor="b" anchorCtr="0"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Co-speaker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FE8F6500-0BE8-4DED-A01D-37810D79CAF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000501" y="5764610"/>
            <a:ext cx="3508666" cy="318060"/>
          </a:xfrm>
          <a:prstGeom prst="rect">
            <a:avLst/>
          </a:prstGeom>
        </p:spPr>
        <p:txBody>
          <a:bodyPr anchor="b" anchorCtr="0"/>
          <a:lstStyle>
            <a:lvl1pPr>
              <a:defRPr sz="18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 dirty="0"/>
              <a:t>Co-speaker title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0F78DAC-1D16-F44B-8C69-4EF798092D9B}"/>
              </a:ext>
            </a:extLst>
          </p:cNvPr>
          <p:cNvCxnSpPr>
            <a:cxnSpLocks/>
          </p:cNvCxnSpPr>
          <p:nvPr userDrawn="1"/>
        </p:nvCxnSpPr>
        <p:spPr>
          <a:xfrm>
            <a:off x="7509166" y="4416070"/>
            <a:ext cx="0" cy="204598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03715C-ACC3-A74C-AF99-A23185CB5518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457200" y="4644415"/>
            <a:ext cx="723900" cy="723900"/>
          </a:xfrm>
          <a:prstGeom prst="ellipse">
            <a:avLst/>
          </a:prstGeom>
        </p:spPr>
        <p:txBody>
          <a:bodyPr wrap="none" anchor="ctr" anchorCtr="0"/>
          <a:lstStyle>
            <a:lvl1pPr algn="ctr">
              <a:defRPr sz="1200" b="0">
                <a:solidFill>
                  <a:srgbClr val="B4009E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A01D6265-C0A3-A24A-BA21-3D49432304F4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4010628" y="4630768"/>
            <a:ext cx="723900" cy="723900"/>
          </a:xfrm>
          <a:prstGeom prst="ellipse">
            <a:avLst/>
          </a:prstGeom>
        </p:spPr>
        <p:txBody>
          <a:bodyPr wrap="none" anchor="ctr" anchorCtr="0"/>
          <a:lstStyle>
            <a:lvl1pPr algn="ctr">
              <a:defRPr sz="1200" b="0">
                <a:solidFill>
                  <a:srgbClr val="B4009E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781351A-A478-41FB-BCD6-2EE0D4E9A87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2546" y="255503"/>
            <a:ext cx="1932167" cy="78704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1874D8E-4A3D-473B-A3EF-1ADA39056EA8}"/>
              </a:ext>
            </a:extLst>
          </p:cNvPr>
          <p:cNvSpPr txBox="1"/>
          <p:nvPr userDrawn="1"/>
        </p:nvSpPr>
        <p:spPr>
          <a:xfrm>
            <a:off x="9788152" y="425961"/>
            <a:ext cx="1946648" cy="430887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r"/>
            <a:r>
              <a:rPr lang="en-US" sz="2800" dirty="0"/>
              <a:t>Azure</a:t>
            </a:r>
          </a:p>
        </p:txBody>
      </p:sp>
    </p:spTree>
    <p:extLst>
      <p:ext uri="{BB962C8B-B14F-4D97-AF65-F5344CB8AC3E}">
        <p14:creationId xmlns:p14="http://schemas.microsoft.com/office/powerpoint/2010/main" val="3236372419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+ Agenda (Viz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4E6DEDFF-894F-394F-8931-EC56C5D3D6A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463" y="2864734"/>
            <a:ext cx="12213406" cy="3993266"/>
          </a:xfrm>
          <a:prstGeom prst="rect">
            <a:avLst/>
          </a:prstGeom>
        </p:spPr>
      </p:pic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20A3B10F-BCBB-9C40-AC34-24E67107407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509166" y="4416070"/>
            <a:ext cx="4225633" cy="2045982"/>
          </a:xfrm>
          <a:prstGeom prst="rect">
            <a:avLst/>
          </a:prstGeom>
        </p:spPr>
        <p:txBody>
          <a:bodyPr lIns="182880" anchor="ctr" anchorCtr="0">
            <a:norm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defRPr sz="2000" b="0" i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Agenda 1</a:t>
            </a:r>
          </a:p>
          <a:p>
            <a:pPr lvl="0"/>
            <a:r>
              <a:rPr lang="en-US" dirty="0"/>
              <a:t>Agenda 2 -</a:t>
            </a:r>
            <a:br>
              <a:rPr lang="en-US" dirty="0"/>
            </a:br>
            <a:r>
              <a:rPr lang="en-US" dirty="0"/>
              <a:t>Could go to 2 lines</a:t>
            </a:r>
          </a:p>
          <a:p>
            <a:pPr lvl="0"/>
            <a:r>
              <a:rPr lang="en-US" dirty="0"/>
              <a:t>Agenda 3</a:t>
            </a:r>
          </a:p>
        </p:txBody>
      </p:sp>
      <p:sp>
        <p:nvSpPr>
          <p:cNvPr id="31" name="Title 13"/>
          <p:cNvSpPr>
            <a:spLocks noGrp="1"/>
          </p:cNvSpPr>
          <p:nvPr>
            <p:ph type="title" hasCustomPrompt="1"/>
          </p:nvPr>
        </p:nvSpPr>
        <p:spPr>
          <a:xfrm>
            <a:off x="457200" y="1866900"/>
            <a:ext cx="11277600" cy="140970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>
              <a:lnSpc>
                <a:spcPct val="85000"/>
              </a:lnSpc>
              <a:defRPr sz="6000" b="1" i="0" baseline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 dirty="0"/>
              <a:t>Title Goes Here</a:t>
            </a:r>
            <a:br>
              <a:rPr lang="en-US" dirty="0"/>
            </a:br>
            <a:r>
              <a:rPr lang="en-US" dirty="0"/>
              <a:t>May Take Two Lines</a:t>
            </a:r>
          </a:p>
        </p:txBody>
      </p:sp>
      <p:sp>
        <p:nvSpPr>
          <p:cNvPr id="32" name="Shape 78"/>
          <p:cNvSpPr txBox="1">
            <a:spLocks noGrp="1"/>
          </p:cNvSpPr>
          <p:nvPr>
            <p:ph type="body" idx="7" hasCustomPrompt="1"/>
          </p:nvPr>
        </p:nvSpPr>
        <p:spPr>
          <a:xfrm>
            <a:off x="457200" y="3276600"/>
            <a:ext cx="11277600" cy="7239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457114" indent="-457114">
              <a:buFont typeface="+mj-lt"/>
              <a:buNone/>
              <a:tabLst>
                <a:tab pos="1828800" algn="l"/>
              </a:tabLst>
              <a:defRPr sz="24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 indent="0"/>
            <a:r>
              <a:rPr lang="en-US" dirty="0"/>
              <a:t>Sub Title</a:t>
            </a:r>
          </a:p>
        </p:txBody>
      </p:sp>
      <p:sp>
        <p:nvSpPr>
          <p:cNvPr id="33" name="Text Placeholder 2"/>
          <p:cNvSpPr>
            <a:spLocks noGrp="1"/>
          </p:cNvSpPr>
          <p:nvPr>
            <p:ph type="body" sz="quarter" idx="25" hasCustomPrompt="1"/>
          </p:nvPr>
        </p:nvSpPr>
        <p:spPr>
          <a:xfrm>
            <a:off x="457200" y="5372100"/>
            <a:ext cx="3543300" cy="392510"/>
          </a:xfrm>
          <a:prstGeom prst="rect">
            <a:avLst/>
          </a:prstGeom>
        </p:spPr>
        <p:txBody>
          <a:bodyPr rIns="91440" anchor="b" anchorCtr="0"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Speaker</a:t>
            </a:r>
          </a:p>
        </p:txBody>
      </p:sp>
      <p:sp>
        <p:nvSpPr>
          <p:cNvPr id="34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457200" y="5764610"/>
            <a:ext cx="3543300" cy="318060"/>
          </a:xfrm>
          <a:prstGeom prst="rect">
            <a:avLst/>
          </a:prstGeom>
        </p:spPr>
        <p:txBody>
          <a:bodyPr rIns="91440" anchor="b" anchorCtr="0"/>
          <a:lstStyle>
            <a:lvl1pPr>
              <a:defRPr sz="18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 dirty="0"/>
              <a:t>Speaker title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CF18DCE4-9A94-4E0D-A1A1-F6C7301E0F0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000501" y="5372100"/>
            <a:ext cx="3508666" cy="392510"/>
          </a:xfrm>
          <a:prstGeom prst="rect">
            <a:avLst/>
          </a:prstGeom>
        </p:spPr>
        <p:txBody>
          <a:bodyPr rIns="91440" anchor="b" anchorCtr="0"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Co-speaker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FE8F6500-0BE8-4DED-A01D-37810D79CAF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033039" y="5764610"/>
            <a:ext cx="3476127" cy="318060"/>
          </a:xfrm>
          <a:prstGeom prst="rect">
            <a:avLst/>
          </a:prstGeom>
        </p:spPr>
        <p:txBody>
          <a:bodyPr anchor="b" anchorCtr="0"/>
          <a:lstStyle>
            <a:lvl1pPr>
              <a:defRPr sz="18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 dirty="0"/>
              <a:t>Co-speaker title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0F78DAC-1D16-F44B-8C69-4EF798092D9B}"/>
              </a:ext>
            </a:extLst>
          </p:cNvPr>
          <p:cNvCxnSpPr>
            <a:cxnSpLocks/>
          </p:cNvCxnSpPr>
          <p:nvPr userDrawn="1"/>
        </p:nvCxnSpPr>
        <p:spPr>
          <a:xfrm>
            <a:off x="7509166" y="4416070"/>
            <a:ext cx="0" cy="204598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03715C-ACC3-A74C-AF99-A23185CB5518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457200" y="4644415"/>
            <a:ext cx="723900" cy="723900"/>
          </a:xfrm>
          <a:prstGeom prst="ellipse">
            <a:avLst/>
          </a:prstGeom>
        </p:spPr>
        <p:txBody>
          <a:bodyPr wrap="none" anchor="ctr" anchorCtr="0"/>
          <a:lstStyle>
            <a:lvl1pPr algn="ctr">
              <a:defRPr sz="1200" b="0">
                <a:solidFill>
                  <a:srgbClr val="B4009E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A01D6265-C0A3-A24A-BA21-3D49432304F4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4010628" y="4630768"/>
            <a:ext cx="723900" cy="723900"/>
          </a:xfrm>
          <a:prstGeom prst="ellipse">
            <a:avLst/>
          </a:prstGeom>
        </p:spPr>
        <p:txBody>
          <a:bodyPr wrap="none" anchor="ctr" anchorCtr="0"/>
          <a:lstStyle>
            <a:lvl1pPr algn="ctr">
              <a:defRPr sz="1200" b="0">
                <a:solidFill>
                  <a:srgbClr val="B4009E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781351A-A478-41FB-BCD6-2EE0D4E9A87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2546" y="255503"/>
            <a:ext cx="1932167" cy="78704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1874D8E-4A3D-473B-A3EF-1ADA39056EA8}"/>
              </a:ext>
            </a:extLst>
          </p:cNvPr>
          <p:cNvSpPr txBox="1"/>
          <p:nvPr userDrawn="1"/>
        </p:nvSpPr>
        <p:spPr>
          <a:xfrm>
            <a:off x="9788152" y="425961"/>
            <a:ext cx="1946648" cy="430887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r"/>
            <a:r>
              <a:rPr lang="en-US" sz="2800" dirty="0"/>
              <a:t>Azure</a:t>
            </a:r>
          </a:p>
        </p:txBody>
      </p:sp>
    </p:spTree>
    <p:extLst>
      <p:ext uri="{BB962C8B-B14F-4D97-AF65-F5344CB8AC3E}">
        <p14:creationId xmlns:p14="http://schemas.microsoft.com/office/powerpoint/2010/main" val="2141570255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(Clea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3">
            <a:extLst>
              <a:ext uri="{FF2B5EF4-FFF2-40B4-BE49-F238E27FC236}">
                <a16:creationId xmlns:a16="http://schemas.microsoft.com/office/drawing/2014/main" id="{6037461D-632E-404D-BB75-731493EDC0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5636" y="3276601"/>
            <a:ext cx="9195564" cy="140244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>
              <a:defRPr sz="54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Divider</a:t>
            </a:r>
          </a:p>
        </p:txBody>
      </p:sp>
      <p:sp>
        <p:nvSpPr>
          <p:cNvPr id="10" name="Shape 78">
            <a:extLst>
              <a:ext uri="{FF2B5EF4-FFF2-40B4-BE49-F238E27FC236}">
                <a16:creationId xmlns:a16="http://schemas.microsoft.com/office/drawing/2014/main" id="{02FD2D8F-4FAF-48C2-B9C9-6D1822EE9549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462960" y="2590800"/>
            <a:ext cx="8452440" cy="68580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457114" indent="-457114">
              <a:buFont typeface="+mj-lt"/>
              <a:buNone/>
              <a:defRPr sz="2400" b="1" i="0" dirty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 indent="0"/>
            <a:r>
              <a:rPr lang="en-US" dirty="0"/>
              <a:t>Click to edit Master text styles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8A6C5B0-D99B-9745-B65C-48225644DEFD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1010899" y="6442502"/>
            <a:ext cx="1180135" cy="415498"/>
          </a:xfrm>
          <a:prstGeom prst="rect">
            <a:avLst/>
          </a:prstGeom>
        </p:spPr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597641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vider (Viz 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05" t="28088" r="35852" b="29133"/>
          <a:stretch/>
        </p:blipFill>
        <p:spPr>
          <a:xfrm rot="16200000">
            <a:off x="5168479" y="-165524"/>
            <a:ext cx="6858002" cy="7189045"/>
          </a:xfrm>
          <a:prstGeom prst="rect">
            <a:avLst/>
          </a:prstGeom>
        </p:spPr>
      </p:pic>
      <p:sp>
        <p:nvSpPr>
          <p:cNvPr id="9" name="Title 13">
            <a:extLst>
              <a:ext uri="{FF2B5EF4-FFF2-40B4-BE49-F238E27FC236}">
                <a16:creationId xmlns:a16="http://schemas.microsoft.com/office/drawing/2014/main" id="{6037461D-632E-404D-BB75-731493EDC0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5636" y="3276601"/>
            <a:ext cx="9195564" cy="140244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>
              <a:defRPr sz="54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Divider</a:t>
            </a:r>
          </a:p>
        </p:txBody>
      </p:sp>
      <p:sp>
        <p:nvSpPr>
          <p:cNvPr id="10" name="Shape 78">
            <a:extLst>
              <a:ext uri="{FF2B5EF4-FFF2-40B4-BE49-F238E27FC236}">
                <a16:creationId xmlns:a16="http://schemas.microsoft.com/office/drawing/2014/main" id="{02FD2D8F-4FAF-48C2-B9C9-6D1822EE9549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462960" y="2590800"/>
            <a:ext cx="8452440" cy="68580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457114" indent="-457114">
              <a:buFont typeface="+mj-lt"/>
              <a:buNone/>
              <a:defRPr sz="2400" b="1" i="0" dirty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 indent="0"/>
            <a:r>
              <a:rPr lang="en-US" dirty="0"/>
              <a:t>Click to edit Master text styles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8A6C5B0-D99B-9745-B65C-48225644DEFD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1010899" y="6442502"/>
            <a:ext cx="1180135" cy="415498"/>
          </a:xfrm>
          <a:prstGeom prst="rect">
            <a:avLst/>
          </a:prstGeom>
        </p:spPr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204669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(Viz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77786E81-E6CB-644F-A2CF-67E98B2C4FF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3000"/>
            <a:alphaModFix amt="8000"/>
          </a:blip>
          <a:stretch>
            <a:fillRect/>
          </a:stretch>
        </p:blipFill>
        <p:spPr>
          <a:xfrm>
            <a:off x="5813611" y="115747"/>
            <a:ext cx="6014762" cy="6439596"/>
          </a:xfrm>
          <a:prstGeom prst="rect">
            <a:avLst/>
          </a:prstGeom>
        </p:spPr>
      </p:pic>
      <p:sp>
        <p:nvSpPr>
          <p:cNvPr id="9" name="Title 13">
            <a:extLst>
              <a:ext uri="{FF2B5EF4-FFF2-40B4-BE49-F238E27FC236}">
                <a16:creationId xmlns:a16="http://schemas.microsoft.com/office/drawing/2014/main" id="{6037461D-632E-404D-BB75-731493EDC0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5636" y="3276601"/>
            <a:ext cx="9195564" cy="140244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>
              <a:defRPr sz="54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Divider</a:t>
            </a:r>
          </a:p>
        </p:txBody>
      </p:sp>
      <p:sp>
        <p:nvSpPr>
          <p:cNvPr id="10" name="Shape 78">
            <a:extLst>
              <a:ext uri="{FF2B5EF4-FFF2-40B4-BE49-F238E27FC236}">
                <a16:creationId xmlns:a16="http://schemas.microsoft.com/office/drawing/2014/main" id="{02FD2D8F-4FAF-48C2-B9C9-6D1822EE9549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462960" y="2590800"/>
            <a:ext cx="8452440" cy="68580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457114" indent="-457114">
              <a:buFont typeface="+mj-lt"/>
              <a:buNone/>
              <a:defRPr sz="2400" b="0" i="0" dirty="0">
                <a:solidFill>
                  <a:schemeClr val="accent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marL="0" lvl="0" indent="0"/>
            <a:r>
              <a:rPr lang="en-US" dirty="0"/>
              <a:t>Click to edit Master text styles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8DB1D9C-4A07-1A4E-8C31-FDBDD36F1915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1010899" y="6442502"/>
            <a:ext cx="1180135" cy="415498"/>
          </a:xfrm>
          <a:prstGeom prst="rect">
            <a:avLst/>
          </a:prstGeom>
        </p:spPr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544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slanted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>
            <a:extLst>
              <a:ext uri="{FF2B5EF4-FFF2-40B4-BE49-F238E27FC236}">
                <a16:creationId xmlns:a16="http://schemas.microsoft.com/office/drawing/2014/main" id="{F47F45D9-95A5-4648-AE3A-82DCC6FFC597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4529528" y="0"/>
            <a:ext cx="7662472" cy="6858000"/>
          </a:xfrm>
          <a:custGeom>
            <a:avLst/>
            <a:gdLst>
              <a:gd name="connsiteX0" fmla="*/ 0 w 5638800"/>
              <a:gd name="connsiteY0" fmla="*/ 0 h 6858000"/>
              <a:gd name="connsiteX1" fmla="*/ 5638800 w 5638800"/>
              <a:gd name="connsiteY1" fmla="*/ 0 h 6858000"/>
              <a:gd name="connsiteX2" fmla="*/ 5638800 w 5638800"/>
              <a:gd name="connsiteY2" fmla="*/ 6858000 h 6858000"/>
              <a:gd name="connsiteX3" fmla="*/ 0 w 5638800"/>
              <a:gd name="connsiteY3" fmla="*/ 6858000 h 6858000"/>
              <a:gd name="connsiteX4" fmla="*/ 0 w 5638800"/>
              <a:gd name="connsiteY4" fmla="*/ 0 h 6858000"/>
              <a:gd name="connsiteX0" fmla="*/ 2023672 w 7662472"/>
              <a:gd name="connsiteY0" fmla="*/ 0 h 6858000"/>
              <a:gd name="connsiteX1" fmla="*/ 7662472 w 7662472"/>
              <a:gd name="connsiteY1" fmla="*/ 0 h 6858000"/>
              <a:gd name="connsiteX2" fmla="*/ 7662472 w 7662472"/>
              <a:gd name="connsiteY2" fmla="*/ 6858000 h 6858000"/>
              <a:gd name="connsiteX3" fmla="*/ 0 w 7662472"/>
              <a:gd name="connsiteY3" fmla="*/ 6843010 h 6858000"/>
              <a:gd name="connsiteX4" fmla="*/ 2023672 w 7662472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62472" h="6858000">
                <a:moveTo>
                  <a:pt x="2023672" y="0"/>
                </a:moveTo>
                <a:lnTo>
                  <a:pt x="7662472" y="0"/>
                </a:lnTo>
                <a:lnTo>
                  <a:pt x="7662472" y="6858000"/>
                </a:lnTo>
                <a:lnTo>
                  <a:pt x="0" y="6843010"/>
                </a:lnTo>
                <a:lnTo>
                  <a:pt x="2023672" y="0"/>
                </a:lnTo>
                <a:close/>
              </a:path>
            </a:pathLst>
          </a:custGeom>
          <a:noFill/>
          <a:ln>
            <a:solidFill>
              <a:srgbClr val="414241"/>
            </a:solidFill>
          </a:ln>
        </p:spPr>
        <p:txBody>
          <a:bodyPr anchor="ctr"/>
          <a:lstStyle>
            <a:lvl1pPr algn="ctr">
              <a:defRPr>
                <a:solidFill>
                  <a:srgbClr val="B4009E"/>
                </a:solidFill>
              </a:defRPr>
            </a:lvl1pPr>
          </a:lstStyle>
          <a:p>
            <a:r>
              <a:rPr lang="en-US" dirty="0"/>
              <a:t>Drag picture to placeholder </a:t>
            </a:r>
            <a:br>
              <a:rPr lang="en-US" dirty="0"/>
            </a:br>
            <a:r>
              <a:rPr lang="en-US" dirty="0"/>
              <a:t>or click icon to add</a:t>
            </a:r>
          </a:p>
        </p:txBody>
      </p:sp>
      <p:sp>
        <p:nvSpPr>
          <p:cNvPr id="4" name="Title Placeholder 2">
            <a:extLst>
              <a:ext uri="{FF2B5EF4-FFF2-40B4-BE49-F238E27FC236}">
                <a16:creationId xmlns:a16="http://schemas.microsoft.com/office/drawing/2014/main" id="{871EF881-5E89-4644-A1E8-CF48820561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1" y="457200"/>
            <a:ext cx="5638800" cy="14097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2BF09F98-AD56-4DD4-83C9-B72AC6215059}"/>
              </a:ext>
            </a:extLst>
          </p:cNvPr>
          <p:cNvSpPr txBox="1">
            <a:spLocks/>
          </p:cNvSpPr>
          <p:nvPr userDrawn="1"/>
        </p:nvSpPr>
        <p:spPr>
          <a:xfrm>
            <a:off x="1" y="6400032"/>
            <a:ext cx="528074" cy="266241"/>
          </a:xfrm>
          <a:prstGeom prst="rect">
            <a:avLst/>
          </a:prstGeom>
        </p:spPr>
        <p:txBody>
          <a:bodyPr vert="horz" lIns="91440" tIns="45720" rIns="182880" bIns="182880" rtlCol="0" anchor="t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9D7F84B-3C83-9746-917C-397D4BD96F6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BBD8D9-29AA-4D60-87D3-27E8B624235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7202" y="1866900"/>
            <a:ext cx="5638798" cy="4514047"/>
          </a:xfrm>
          <a:prstGeom prst="rect">
            <a:avLst/>
          </a:prstGeom>
        </p:spPr>
        <p:txBody>
          <a:bodyPr vert="horz" wrap="square" lIns="0" tIns="0" rIns="18288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998736498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+ Index (Clea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3">
            <a:extLst>
              <a:ext uri="{FF2B5EF4-FFF2-40B4-BE49-F238E27FC236}">
                <a16:creationId xmlns:a16="http://schemas.microsoft.com/office/drawing/2014/main" id="{6037461D-632E-404D-BB75-731493EDC0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5636" y="3276601"/>
            <a:ext cx="9195564" cy="140244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>
              <a:defRPr sz="54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Divider</a:t>
            </a:r>
          </a:p>
        </p:txBody>
      </p:sp>
      <p:sp>
        <p:nvSpPr>
          <p:cNvPr id="10" name="Shape 78">
            <a:extLst>
              <a:ext uri="{FF2B5EF4-FFF2-40B4-BE49-F238E27FC236}">
                <a16:creationId xmlns:a16="http://schemas.microsoft.com/office/drawing/2014/main" id="{02FD2D8F-4FAF-48C2-B9C9-6D1822EE9549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462960" y="2590800"/>
            <a:ext cx="8452440" cy="68580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457114" indent="-457114">
              <a:buFont typeface="+mj-lt"/>
              <a:buNone/>
              <a:defRPr sz="2400" b="0" i="0" dirty="0">
                <a:solidFill>
                  <a:schemeClr val="accent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marL="0" lvl="0" indent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80C3935E-1AD6-2C48-9FC4-9A48E6D6824E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509166" y="4416070"/>
            <a:ext cx="4225633" cy="2045982"/>
          </a:xfrm>
          <a:prstGeom prst="rect">
            <a:avLst/>
          </a:prstGeom>
        </p:spPr>
        <p:txBody>
          <a:bodyPr lIns="182880" anchor="ctr" anchorCtr="0">
            <a:norm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defRPr sz="2000" b="0" i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Contents of this section go here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E757CA4-1FCF-A447-967E-3A3240DB80B6}"/>
              </a:ext>
            </a:extLst>
          </p:cNvPr>
          <p:cNvCxnSpPr>
            <a:cxnSpLocks/>
          </p:cNvCxnSpPr>
          <p:nvPr userDrawn="1"/>
        </p:nvCxnSpPr>
        <p:spPr>
          <a:xfrm>
            <a:off x="7509166" y="4416070"/>
            <a:ext cx="0" cy="204598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8A6C5B0-D99B-9745-B65C-48225644DEFD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1010899" y="6442502"/>
            <a:ext cx="1180135" cy="415498"/>
          </a:xfrm>
          <a:prstGeom prst="rect">
            <a:avLst/>
          </a:prstGeom>
        </p:spPr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993535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vider + Index (Viz 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05" t="28088" r="35852" b="29133"/>
          <a:stretch/>
        </p:blipFill>
        <p:spPr>
          <a:xfrm rot="16200000">
            <a:off x="5168479" y="-165524"/>
            <a:ext cx="6858002" cy="7189045"/>
          </a:xfrm>
          <a:prstGeom prst="rect">
            <a:avLst/>
          </a:prstGeom>
        </p:spPr>
      </p:pic>
      <p:sp>
        <p:nvSpPr>
          <p:cNvPr id="9" name="Title 13">
            <a:extLst>
              <a:ext uri="{FF2B5EF4-FFF2-40B4-BE49-F238E27FC236}">
                <a16:creationId xmlns:a16="http://schemas.microsoft.com/office/drawing/2014/main" id="{6037461D-632E-404D-BB75-731493EDC0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5636" y="3276601"/>
            <a:ext cx="9195564" cy="140244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>
              <a:defRPr sz="54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Divider</a:t>
            </a:r>
          </a:p>
        </p:txBody>
      </p:sp>
      <p:sp>
        <p:nvSpPr>
          <p:cNvPr id="10" name="Shape 78">
            <a:extLst>
              <a:ext uri="{FF2B5EF4-FFF2-40B4-BE49-F238E27FC236}">
                <a16:creationId xmlns:a16="http://schemas.microsoft.com/office/drawing/2014/main" id="{02FD2D8F-4FAF-48C2-B9C9-6D1822EE9549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462960" y="2590800"/>
            <a:ext cx="8452440" cy="68580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457114" indent="-457114">
              <a:buFont typeface="+mj-lt"/>
              <a:buNone/>
              <a:defRPr sz="2400" b="0" i="0" dirty="0">
                <a:solidFill>
                  <a:schemeClr val="accent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marL="0" lvl="0" indent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80C3935E-1AD6-2C48-9FC4-9A48E6D6824E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509166" y="4416070"/>
            <a:ext cx="4225633" cy="2045982"/>
          </a:xfrm>
          <a:prstGeom prst="rect">
            <a:avLst/>
          </a:prstGeom>
        </p:spPr>
        <p:txBody>
          <a:bodyPr lIns="182880" anchor="ctr" anchorCtr="0">
            <a:norm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defRPr sz="2000" b="0" i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Contents of this section go here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E757CA4-1FCF-A447-967E-3A3240DB80B6}"/>
              </a:ext>
            </a:extLst>
          </p:cNvPr>
          <p:cNvCxnSpPr>
            <a:cxnSpLocks/>
          </p:cNvCxnSpPr>
          <p:nvPr userDrawn="1"/>
        </p:nvCxnSpPr>
        <p:spPr>
          <a:xfrm>
            <a:off x="7509166" y="4416070"/>
            <a:ext cx="0" cy="204598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8A6C5B0-D99B-9745-B65C-48225644DEFD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1010899" y="6442502"/>
            <a:ext cx="1180135" cy="415498"/>
          </a:xfrm>
          <a:prstGeom prst="rect">
            <a:avLst/>
          </a:prstGeom>
        </p:spPr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36671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+ Index (Viz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77786E81-E6CB-644F-A2CF-67E98B2C4FF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3000"/>
            <a:alphaModFix amt="8000"/>
          </a:blip>
          <a:stretch>
            <a:fillRect/>
          </a:stretch>
        </p:blipFill>
        <p:spPr>
          <a:xfrm>
            <a:off x="5813611" y="115747"/>
            <a:ext cx="6014762" cy="6439596"/>
          </a:xfrm>
          <a:prstGeom prst="rect">
            <a:avLst/>
          </a:prstGeom>
        </p:spPr>
      </p:pic>
      <p:sp>
        <p:nvSpPr>
          <p:cNvPr id="9" name="Title 13">
            <a:extLst>
              <a:ext uri="{FF2B5EF4-FFF2-40B4-BE49-F238E27FC236}">
                <a16:creationId xmlns:a16="http://schemas.microsoft.com/office/drawing/2014/main" id="{6037461D-632E-404D-BB75-731493EDC0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5636" y="3276601"/>
            <a:ext cx="9195564" cy="140244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>
              <a:defRPr sz="54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Divider</a:t>
            </a:r>
          </a:p>
        </p:txBody>
      </p:sp>
      <p:sp>
        <p:nvSpPr>
          <p:cNvPr id="10" name="Shape 78">
            <a:extLst>
              <a:ext uri="{FF2B5EF4-FFF2-40B4-BE49-F238E27FC236}">
                <a16:creationId xmlns:a16="http://schemas.microsoft.com/office/drawing/2014/main" id="{02FD2D8F-4FAF-48C2-B9C9-6D1822EE9549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462960" y="2590800"/>
            <a:ext cx="8452440" cy="68580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457114" indent="-457114">
              <a:buFont typeface="+mj-lt"/>
              <a:buNone/>
              <a:defRPr sz="2400" b="0" i="0" dirty="0">
                <a:solidFill>
                  <a:schemeClr val="accent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marL="0" lvl="0" indent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80C3935E-1AD6-2C48-9FC4-9A48E6D6824E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509166" y="4416070"/>
            <a:ext cx="4225633" cy="2045982"/>
          </a:xfrm>
          <a:prstGeom prst="rect">
            <a:avLst/>
          </a:prstGeom>
        </p:spPr>
        <p:txBody>
          <a:bodyPr lIns="182880" anchor="ctr" anchorCtr="0">
            <a:norm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defRPr sz="2000" b="0" i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Contents of this section </a:t>
            </a:r>
            <a:r>
              <a:rPr lang="en-US"/>
              <a:t>go here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E757CA4-1FCF-A447-967E-3A3240DB80B6}"/>
              </a:ext>
            </a:extLst>
          </p:cNvPr>
          <p:cNvCxnSpPr>
            <a:cxnSpLocks/>
          </p:cNvCxnSpPr>
          <p:nvPr userDrawn="1"/>
        </p:nvCxnSpPr>
        <p:spPr>
          <a:xfrm>
            <a:off x="7509166" y="4416070"/>
            <a:ext cx="0" cy="204598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8DB1D9C-4A07-1A4E-8C31-FDBDD36F1915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1010899" y="6442502"/>
            <a:ext cx="1180135" cy="415498"/>
          </a:xfrm>
          <a:prstGeom prst="rect">
            <a:avLst/>
          </a:prstGeom>
        </p:spPr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232566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3">
            <a:extLst>
              <a:ext uri="{FF2B5EF4-FFF2-40B4-BE49-F238E27FC236}">
                <a16:creationId xmlns:a16="http://schemas.microsoft.com/office/drawing/2014/main" id="{FB11FEBD-5C2F-4BE7-BB21-A5DB649087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9142" y="2590800"/>
            <a:ext cx="10601757" cy="990631"/>
          </a:xfrm>
          <a:prstGeom prst="rect">
            <a:avLst/>
          </a:prstGeom>
        </p:spPr>
        <p:txBody>
          <a:bodyPr lIns="0" anchor="b" anchorCtr="0">
            <a:noAutofit/>
          </a:bodyPr>
          <a:lstStyle>
            <a:lvl1pPr>
              <a:defRPr sz="6000" b="1" i="0" baseline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 dirty="0"/>
              <a:t>Demo</a:t>
            </a:r>
          </a:p>
        </p:txBody>
      </p:sp>
      <p:sp>
        <p:nvSpPr>
          <p:cNvPr id="24" name="Shape 78">
            <a:extLst>
              <a:ext uri="{FF2B5EF4-FFF2-40B4-BE49-F238E27FC236}">
                <a16:creationId xmlns:a16="http://schemas.microsoft.com/office/drawing/2014/main" id="{BAAE8EAD-16BA-4B71-B2FF-661EA6C64800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457200" y="3581431"/>
            <a:ext cx="10553700" cy="42477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457114" indent="-457114">
              <a:buFont typeface="+mj-lt"/>
              <a:buNone/>
              <a:defRPr sz="2800" b="1" i="0" dirty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 indent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01413CC7-FF34-4272-956B-B08BCBB287F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57200" y="5372100"/>
            <a:ext cx="3773917" cy="405258"/>
          </a:xfrm>
          <a:prstGeom prst="rect">
            <a:avLst/>
          </a:prstGeom>
        </p:spPr>
        <p:txBody>
          <a:bodyPr/>
          <a:lstStyle>
            <a:lvl1pPr>
              <a:defRPr sz="2800" b="1" i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Speaker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FC9AA33-9990-4126-B01B-6E5F8AB46A1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57200" y="5837035"/>
            <a:ext cx="3773917" cy="330008"/>
          </a:xfrm>
          <a:prstGeom prst="rect">
            <a:avLst/>
          </a:prstGeom>
        </p:spPr>
        <p:txBody>
          <a:bodyPr anchor="b"/>
          <a:lstStyle>
            <a:lvl1pPr>
              <a:defRPr sz="2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 dirty="0"/>
              <a:t>Speaker title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2C2356-D61D-0A43-A1C6-D11A93A3A509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MSIPCM914a47ef9da007a5f5ca1e01" descr="{&quot;HashCode&quot;:-1634785317,&quot;Placement&quot;:&quot;Footer&quot;,&quot;Top&quot;:519.343,&quot;Left&quot;:0.0,&quot;SlideWidth&quot;:960,&quot;SlideHeight&quot;:540}">
            <a:extLst>
              <a:ext uri="{FF2B5EF4-FFF2-40B4-BE49-F238E27FC236}">
                <a16:creationId xmlns:a16="http://schemas.microsoft.com/office/drawing/2014/main" id="{5A3DB5A4-3B39-4F7C-A696-23A2A8A963EE}"/>
              </a:ext>
            </a:extLst>
          </p:cNvPr>
          <p:cNvSpPr txBox="1"/>
          <p:nvPr userDrawn="1"/>
        </p:nvSpPr>
        <p:spPr>
          <a:xfrm>
            <a:off x="0" y="6649884"/>
            <a:ext cx="2123853" cy="153888"/>
          </a:xfrm>
          <a:prstGeom prst="rect">
            <a:avLst/>
          </a:prstGeom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00">
                <a:solidFill>
                  <a:schemeClr val="accent6"/>
                </a:solidFill>
                <a:latin typeface="Calibri" panose="020F0502020204030204" pitchFamily="34" charset="0"/>
              </a:rPr>
              <a:t>Classified as Microsoft Confidential</a:t>
            </a:r>
          </a:p>
        </p:txBody>
      </p:sp>
    </p:spTree>
    <p:extLst>
      <p:ext uri="{BB962C8B-B14F-4D97-AF65-F5344CB8AC3E}">
        <p14:creationId xmlns:p14="http://schemas.microsoft.com/office/powerpoint/2010/main" val="1726721242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! | Q+A | Contact | Resour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6" hidden="1"/>
          <p:cNvSpPr txBox="1">
            <a:spLocks/>
          </p:cNvSpPr>
          <p:nvPr userDrawn="1"/>
        </p:nvSpPr>
        <p:spPr>
          <a:xfrm>
            <a:off x="10529456" y="6553200"/>
            <a:ext cx="1663691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>
                <a:solidFill>
                  <a:srgbClr val="666666"/>
                </a:solidFill>
              </a:rPr>
              <a:t>MICROSOFT CONFIDENTIAL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0" hasCustomPrompt="1"/>
          </p:nvPr>
        </p:nvSpPr>
        <p:spPr>
          <a:xfrm>
            <a:off x="6095999" y="1181100"/>
            <a:ext cx="5638801" cy="4914900"/>
          </a:xfrm>
        </p:spPr>
        <p:txBody>
          <a:bodyPr lIns="274320" tIns="0" rIns="0" anchor="ctr" anchorCtr="0">
            <a:normAutofit/>
          </a:bodyPr>
          <a:lstStyle>
            <a:lvl1pPr>
              <a:spcAft>
                <a:spcPts val="600"/>
              </a:spcAft>
              <a:defRPr b="1" i="0">
                <a:latin typeface="Segoe UI Semibold" charset="0"/>
                <a:ea typeface="Segoe UI Semibold" charset="0"/>
                <a:cs typeface="Segoe UI Semibold" charset="0"/>
              </a:defRPr>
            </a:lvl1pPr>
            <a:lvl2pPr>
              <a:spcAft>
                <a:spcPts val="600"/>
              </a:spcAft>
              <a:buClrTx/>
              <a:defRPr sz="2000">
                <a:solidFill>
                  <a:schemeClr val="tx1"/>
                </a:solidFill>
              </a:defRPr>
            </a:lvl2pPr>
            <a:lvl3pPr>
              <a:spcAft>
                <a:spcPts val="600"/>
              </a:spcAft>
              <a:buClrTx/>
              <a:defRPr sz="2000">
                <a:solidFill>
                  <a:schemeClr val="tx1"/>
                </a:solidFill>
              </a:defRPr>
            </a:lvl3pPr>
            <a:lvl4pPr>
              <a:spcAft>
                <a:spcPts val="600"/>
              </a:spcAft>
              <a:buClrTx/>
              <a:defRPr sz="2000">
                <a:solidFill>
                  <a:schemeClr val="tx1"/>
                </a:solidFill>
              </a:defRPr>
            </a:lvl4pPr>
            <a:lvl5pPr>
              <a:spcAft>
                <a:spcPts val="600"/>
              </a:spcAft>
              <a:buClrTx/>
              <a:defRPr sz="1400" b="0" i="0">
                <a:solidFill>
                  <a:srgbClr val="D2D2D2"/>
                </a:solidFill>
                <a:latin typeface="Segoe UI" charset="0"/>
                <a:ea typeface="Segoe UI" charset="0"/>
                <a:cs typeface="Segoe UI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457200" y="457200"/>
            <a:ext cx="5638800" cy="723900"/>
          </a:xfrm>
        </p:spPr>
        <p:txBody>
          <a:bodyPr/>
          <a:lstStyle>
            <a:lvl1pPr>
              <a:defRPr b="1" i="0"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 sz="44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rPr>
              <a:t>Q+A</a:t>
            </a:r>
            <a:r>
              <a:rPr lang="en-US" sz="4400" b="1" i="0" baseline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rPr>
              <a:t> </a:t>
            </a:r>
            <a:r>
              <a:rPr lang="en-US" sz="4400" b="1" i="0" baseline="0" dirty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rPr>
              <a:t>|</a:t>
            </a:r>
            <a:r>
              <a:rPr lang="en-US" sz="4400" b="1" i="0" baseline="0" dirty="0">
                <a:solidFill>
                  <a:schemeClr val="tx2"/>
                </a:solidFill>
                <a:latin typeface="Segoe UI Semibold" charset="0"/>
                <a:ea typeface="Segoe UI Semibold" charset="0"/>
                <a:cs typeface="Segoe UI Semibold" charset="0"/>
              </a:rPr>
              <a:t> </a:t>
            </a:r>
            <a:r>
              <a:rPr lang="en-US" sz="4400" b="1" i="0" baseline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rPr>
              <a:t>Thank you!</a:t>
            </a:r>
            <a:endParaRPr lang="en-US" sz="4400" b="1" i="0" dirty="0">
              <a:solidFill>
                <a:schemeClr val="tx1"/>
              </a:solidFill>
              <a:latin typeface="Segoe UI Semibold" charset="0"/>
              <a:ea typeface="Segoe UI Semibold" charset="0"/>
              <a:cs typeface="Segoe UI Semibold" charset="0"/>
            </a:endParaRPr>
          </a:p>
        </p:txBody>
      </p:sp>
      <p:cxnSp>
        <p:nvCxnSpPr>
          <p:cNvPr id="4" name="Straight Connector 3"/>
          <p:cNvCxnSpPr>
            <a:cxnSpLocks/>
          </p:cNvCxnSpPr>
          <p:nvPr userDrawn="1"/>
        </p:nvCxnSpPr>
        <p:spPr>
          <a:xfrm>
            <a:off x="6096000" y="1181100"/>
            <a:ext cx="0" cy="49149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F8DABAB-52C7-7E48-B9B1-C0740F8CB39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10899" y="6442502"/>
            <a:ext cx="1180135" cy="415498"/>
          </a:xfrm>
          <a:prstGeom prst="rect">
            <a:avLst/>
          </a:prstGeom>
        </p:spPr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9B3359C7-D4E2-44EB-BFB9-83B13AD0909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57200" y="5152602"/>
            <a:ext cx="3513311" cy="471699"/>
          </a:xfrm>
        </p:spPr>
        <p:txBody>
          <a:bodyPr/>
          <a:lstStyle>
            <a:lvl1pPr>
              <a:defRPr sz="2400" b="1" i="0"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Speaker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425D7F76-CA4B-43EC-AC3B-BA75576CA8F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57199" y="5624301"/>
            <a:ext cx="3513311" cy="471699"/>
          </a:xfrm>
        </p:spPr>
        <p:txBody>
          <a:bodyPr/>
          <a:lstStyle>
            <a:lvl1pPr>
              <a:defRPr sz="2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/>
              <a:t>Speaker title</a:t>
            </a:r>
          </a:p>
        </p:txBody>
      </p:sp>
    </p:spTree>
    <p:extLst>
      <p:ext uri="{BB962C8B-B14F-4D97-AF65-F5344CB8AC3E}">
        <p14:creationId xmlns:p14="http://schemas.microsoft.com/office/powerpoint/2010/main" val="4014665890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d (Data Viz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1646" y="2839452"/>
            <a:ext cx="3924282" cy="1598503"/>
          </a:xfrm>
          <a:prstGeom prst="rect">
            <a:avLst/>
          </a:prstGeom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0CD2D2BF-BCAB-4D60-84D5-268B210223F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79012" y="6210236"/>
            <a:ext cx="573554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 defTabSz="914088">
              <a:defRPr/>
            </a:pPr>
            <a:r>
              <a:rPr lang="en-US" sz="10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rPr>
              <a:t>© Copyright Microsoft Corporation. All rights reserved.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lum bright="13000"/>
            <a:alphaModFix amt="8000"/>
          </a:blip>
          <a:stretch>
            <a:fillRect/>
          </a:stretch>
        </p:blipFill>
        <p:spPr>
          <a:xfrm rot="17100000">
            <a:off x="5938657" y="-187673"/>
            <a:ext cx="6014762" cy="6439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548308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d (Clea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D4C959DC-72E4-47D6-8569-7330C93B192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79012" y="6210236"/>
            <a:ext cx="573554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 defTabSz="914088">
              <a:defRPr/>
            </a:pPr>
            <a:r>
              <a:rPr lang="en-US" sz="10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rPr>
              <a:t>© Copyright Microsoft Corporation. All rights reserved.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A4684F-B256-4B3D-8CF8-E3919E08568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1646" y="2839452"/>
            <a:ext cx="3924282" cy="1598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941491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4AC20D8-C45F-4EE8-8418-6282A3B9FC6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0271" cy="685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DA45350-938C-4C1E-87A3-F80ADD4B9546}"/>
              </a:ext>
            </a:extLst>
          </p:cNvPr>
          <p:cNvSpPr/>
          <p:nvPr userDrawn="1"/>
        </p:nvSpPr>
        <p:spPr bwMode="auto">
          <a:xfrm flipH="1" flipV="1">
            <a:off x="0" y="0"/>
            <a:ext cx="12190270" cy="1438219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5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0894A99-A752-42BA-B1EB-CDD1CAF93D54}"/>
              </a:ext>
            </a:extLst>
          </p:cNvPr>
          <p:cNvSpPr/>
          <p:nvPr userDrawn="1"/>
        </p:nvSpPr>
        <p:spPr bwMode="auto">
          <a:xfrm>
            <a:off x="0" y="1731044"/>
            <a:ext cx="12190270" cy="5126957"/>
          </a:xfrm>
          <a:prstGeom prst="rect">
            <a:avLst/>
          </a:prstGeom>
          <a:gradFill flip="none" rotWithShape="1">
            <a:gsLst>
              <a:gs pos="50000">
                <a:srgbClr val="000000">
                  <a:alpha val="5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4174570"/>
            <a:ext cx="8964185" cy="1178282"/>
          </a:xfrm>
          <a:noFill/>
        </p:spPr>
        <p:txBody>
          <a:bodyPr lIns="146304" tIns="91440" rIns="146304" bIns="91440" anchor="t" anchorCtr="0"/>
          <a:lstStyle>
            <a:lvl1pPr>
              <a:defRPr sz="5882" spc="-98" baseline="0">
                <a:gradFill>
                  <a:gsLst>
                    <a:gs pos="5833">
                      <a:schemeClr val="tx1"/>
                    </a:gs>
                    <a:gs pos="53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2" y="5354150"/>
            <a:ext cx="8964186" cy="959071"/>
          </a:xfrm>
          <a:noFill/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3529" spc="0" baseline="0">
                <a:gradFill>
                  <a:gsLst>
                    <a:gs pos="5833">
                      <a:schemeClr val="tx1"/>
                    </a:gs>
                    <a:gs pos="53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B91CB2F-950C-41BC-99F6-26CA49D4A30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19290" y="292825"/>
            <a:ext cx="1993362" cy="701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8653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288">
          <p15:clr>
            <a:srgbClr val="C35EA4"/>
          </p15:clr>
        </p15:guide>
        <p15:guide id="2" pos="7546">
          <p15:clr>
            <a:srgbClr val="C35EA4"/>
          </p15:clr>
        </p15:guide>
        <p15:guide id="3" orient="horz" pos="302">
          <p15:clr>
            <a:srgbClr val="C35EA4"/>
          </p15:clr>
        </p15:guide>
        <p15:guide id="4" orient="horz" pos="4104">
          <p15:clr>
            <a:srgbClr val="C35EA4"/>
          </p15:clr>
        </p15:guide>
      </p15:sldGuideLst>
    </p:ext>
  </p:extLst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7277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7768" y="816708"/>
            <a:ext cx="11676463" cy="576191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1105" y="3877271"/>
            <a:ext cx="5095209" cy="999080"/>
          </a:xfrm>
          <a:noFill/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3529" spc="0" baseline="0">
                <a:gradFill>
                  <a:gsLst>
                    <a:gs pos="7965">
                      <a:schemeClr val="tx1"/>
                    </a:gs>
                    <a:gs pos="8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3" y="2084186"/>
            <a:ext cx="5085476" cy="1793104"/>
          </a:xfrm>
          <a:noFill/>
        </p:spPr>
        <p:txBody>
          <a:bodyPr lIns="146304" tIns="91440" rIns="146304" bIns="91440" anchor="t" anchorCtr="0"/>
          <a:lstStyle>
            <a:lvl1pPr>
              <a:defRPr sz="5882" spc="-98" baseline="0">
                <a:gradFill>
                  <a:gsLst>
                    <a:gs pos="7965">
                      <a:schemeClr val="tx1"/>
                    </a:gs>
                    <a:gs pos="8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Presentation title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13414" y="322490"/>
            <a:ext cx="9720817" cy="62561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299776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302">
          <p15:clr>
            <a:srgbClr val="C35EA4"/>
          </p15:clr>
        </p15:guide>
        <p15:guide id="2" orient="horz" pos="4104">
          <p15:clr>
            <a:srgbClr val="C35EA4"/>
          </p15:clr>
        </p15:guide>
        <p15:guide id="3" pos="288">
          <p15:clr>
            <a:srgbClr val="C35EA4"/>
          </p15:clr>
        </p15:guide>
        <p15:guide id="4" pos="7546">
          <p15:clr>
            <a:srgbClr val="C35EA4"/>
          </p15:clr>
        </p15:guide>
      </p15:sldGuideLst>
    </p:ext>
  </p:extLst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7277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Microsoft Confidential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7258FFF-F925-446B-8502-81C93398170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1105" y="3877271"/>
            <a:ext cx="5095209" cy="999080"/>
          </a:xfrm>
          <a:noFill/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3529" spc="0" baseline="0">
                <a:gradFill>
                  <a:gsLst>
                    <a:gs pos="7965">
                      <a:schemeClr val="tx1"/>
                    </a:gs>
                    <a:gs pos="8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69303" y="2084186"/>
            <a:ext cx="5085476" cy="1793104"/>
          </a:xfrm>
          <a:noFill/>
        </p:spPr>
        <p:txBody>
          <a:bodyPr lIns="146304" tIns="91440" rIns="146304" bIns="91440" anchor="t" anchorCtr="0"/>
          <a:lstStyle>
            <a:lvl1pPr>
              <a:defRPr sz="5882" spc="-98" baseline="0">
                <a:gradFill>
                  <a:gsLst>
                    <a:gs pos="7965">
                      <a:schemeClr val="tx1"/>
                    </a:gs>
                    <a:gs pos="8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4526325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302">
          <p15:clr>
            <a:srgbClr val="C35EA4"/>
          </p15:clr>
        </p15:guide>
        <p15:guide id="2" orient="horz" pos="4104">
          <p15:clr>
            <a:srgbClr val="C35EA4"/>
          </p15:clr>
        </p15:guide>
        <p15:guide id="3" pos="288">
          <p15:clr>
            <a:srgbClr val="C35EA4"/>
          </p15:clr>
        </p15:guide>
        <p15:guide id="4" pos="7546">
          <p15:clr>
            <a:srgbClr val="C35EA4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slanted 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6AA340A-11B1-4D46-BE2D-4B2D31C5690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FDD21F8-4159-4A66-BDF8-AFEDA34793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457200"/>
            <a:ext cx="5638800" cy="1409699"/>
          </a:xfrm>
          <a:prstGeom prst="rect">
            <a:avLst/>
          </a:prstGeom>
        </p:spPr>
        <p:txBody>
          <a:bodyPr lIns="274320" rIns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1FC412D9-CA04-44CF-B8DB-95E7E19204D5}"/>
              </a:ext>
            </a:extLst>
          </p:cNvPr>
          <p:cNvSpPr txBox="1">
            <a:spLocks/>
          </p:cNvSpPr>
          <p:nvPr userDrawn="1"/>
        </p:nvSpPr>
        <p:spPr>
          <a:xfrm>
            <a:off x="11010899" y="6442502"/>
            <a:ext cx="1180135" cy="415498"/>
          </a:xfrm>
          <a:prstGeom prst="rect">
            <a:avLst/>
          </a:prstGeom>
        </p:spPr>
        <p:txBody>
          <a:bodyPr vert="horz" lIns="91440" tIns="45720" rIns="182880" bIns="18288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29AFA16-AEC4-7D4A-82F3-BDAE8E49079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ECA683ED-48AE-4856-826D-F28B2D0ECF5C}"/>
              </a:ext>
            </a:extLst>
          </p:cNvPr>
          <p:cNvSpPr>
            <a:spLocks noGrp="1"/>
          </p:cNvSpPr>
          <p:nvPr>
            <p:ph idx="27" hasCustomPrompt="1"/>
          </p:nvPr>
        </p:nvSpPr>
        <p:spPr>
          <a:xfrm>
            <a:off x="6096000" y="1866900"/>
            <a:ext cx="5638799" cy="4514047"/>
          </a:xfrm>
          <a:prstGeom prst="rect">
            <a:avLst/>
          </a:prstGeom>
        </p:spPr>
        <p:txBody>
          <a:bodyPr vert="horz" wrap="square" lIns="27432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Picture Placeholder 9">
            <a:extLst>
              <a:ext uri="{FF2B5EF4-FFF2-40B4-BE49-F238E27FC236}">
                <a16:creationId xmlns:a16="http://schemas.microsoft.com/office/drawing/2014/main" id="{6E31588E-9179-43F4-987F-E4B7A61DB4F9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-3142" y="0"/>
            <a:ext cx="6806152" cy="6858000"/>
          </a:xfrm>
          <a:custGeom>
            <a:avLst/>
            <a:gdLst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5847905 w 5847905"/>
              <a:gd name="connsiteY2" fmla="*/ 6849376 h 6849376"/>
              <a:gd name="connsiteX3" fmla="*/ 0 w 5847905"/>
              <a:gd name="connsiteY3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703805 w 5847905"/>
              <a:gd name="connsiteY2" fmla="*/ 708068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7148223 h 7148223"/>
              <a:gd name="connsiteX1" fmla="*/ 0 w 5847905"/>
              <a:gd name="connsiteY1" fmla="*/ 298847 h 7148223"/>
              <a:gd name="connsiteX2" fmla="*/ 4967416 w 5847905"/>
              <a:gd name="connsiteY2" fmla="*/ 314937 h 7148223"/>
              <a:gd name="connsiteX3" fmla="*/ 5847905 w 5847905"/>
              <a:gd name="connsiteY3" fmla="*/ 7148223 h 7148223"/>
              <a:gd name="connsiteX4" fmla="*/ 0 w 5847905"/>
              <a:gd name="connsiteY4" fmla="*/ 7148223 h 7148223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967416 w 5847905"/>
              <a:gd name="connsiteY2" fmla="*/ 16090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967416 w 5847905"/>
              <a:gd name="connsiteY2" fmla="*/ 16090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967416 w 5847905"/>
              <a:gd name="connsiteY2" fmla="*/ 16090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871792 w 5847905"/>
              <a:gd name="connsiteY2" fmla="*/ 10113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871792 w 5847905"/>
              <a:gd name="connsiteY2" fmla="*/ 10113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871792 w 5847905"/>
              <a:gd name="connsiteY2" fmla="*/ 10113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871792 w 5847905"/>
              <a:gd name="connsiteY2" fmla="*/ 10113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895698 w 5847905"/>
              <a:gd name="connsiteY2" fmla="*/ 4137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7282258"/>
              <a:gd name="connsiteY0" fmla="*/ 6849376 h 6855353"/>
              <a:gd name="connsiteX1" fmla="*/ 0 w 7282258"/>
              <a:gd name="connsiteY1" fmla="*/ 0 h 6855353"/>
              <a:gd name="connsiteX2" fmla="*/ 4895698 w 7282258"/>
              <a:gd name="connsiteY2" fmla="*/ 4137 h 6855353"/>
              <a:gd name="connsiteX3" fmla="*/ 7282258 w 7282258"/>
              <a:gd name="connsiteY3" fmla="*/ 6855353 h 6855353"/>
              <a:gd name="connsiteX4" fmla="*/ 0 w 7282258"/>
              <a:gd name="connsiteY4" fmla="*/ 6849376 h 6855353"/>
              <a:gd name="connsiteX0" fmla="*/ 0 w 7276282"/>
              <a:gd name="connsiteY0" fmla="*/ 6849376 h 6849376"/>
              <a:gd name="connsiteX1" fmla="*/ 0 w 7276282"/>
              <a:gd name="connsiteY1" fmla="*/ 0 h 6849376"/>
              <a:gd name="connsiteX2" fmla="*/ 4895698 w 7276282"/>
              <a:gd name="connsiteY2" fmla="*/ 4137 h 6849376"/>
              <a:gd name="connsiteX3" fmla="*/ 7276282 w 7276282"/>
              <a:gd name="connsiteY3" fmla="*/ 6843400 h 6849376"/>
              <a:gd name="connsiteX4" fmla="*/ 0 w 7276282"/>
              <a:gd name="connsiteY4" fmla="*/ 6849376 h 6849376"/>
              <a:gd name="connsiteX0" fmla="*/ 0 w 7276282"/>
              <a:gd name="connsiteY0" fmla="*/ 6849376 h 6849376"/>
              <a:gd name="connsiteX1" fmla="*/ 0 w 7276282"/>
              <a:gd name="connsiteY1" fmla="*/ 0 h 6849376"/>
              <a:gd name="connsiteX2" fmla="*/ 4895698 w 7276282"/>
              <a:gd name="connsiteY2" fmla="*/ 4137 h 6849376"/>
              <a:gd name="connsiteX3" fmla="*/ 7276282 w 7276282"/>
              <a:gd name="connsiteY3" fmla="*/ 6849376 h 6849376"/>
              <a:gd name="connsiteX4" fmla="*/ 0 w 7276282"/>
              <a:gd name="connsiteY4" fmla="*/ 6849376 h 6849376"/>
              <a:gd name="connsiteX0" fmla="*/ 0 w 7264329"/>
              <a:gd name="connsiteY0" fmla="*/ 6849376 h 6861329"/>
              <a:gd name="connsiteX1" fmla="*/ 0 w 7264329"/>
              <a:gd name="connsiteY1" fmla="*/ 0 h 6861329"/>
              <a:gd name="connsiteX2" fmla="*/ 4895698 w 7264329"/>
              <a:gd name="connsiteY2" fmla="*/ 4137 h 6861329"/>
              <a:gd name="connsiteX3" fmla="*/ 7264329 w 7264329"/>
              <a:gd name="connsiteY3" fmla="*/ 6861329 h 6861329"/>
              <a:gd name="connsiteX4" fmla="*/ 0 w 7264329"/>
              <a:gd name="connsiteY4" fmla="*/ 6849376 h 6861329"/>
              <a:gd name="connsiteX0" fmla="*/ 0 w 7264329"/>
              <a:gd name="connsiteY0" fmla="*/ 6849376 h 6855352"/>
              <a:gd name="connsiteX1" fmla="*/ 0 w 7264329"/>
              <a:gd name="connsiteY1" fmla="*/ 0 h 6855352"/>
              <a:gd name="connsiteX2" fmla="*/ 4895698 w 7264329"/>
              <a:gd name="connsiteY2" fmla="*/ 4137 h 6855352"/>
              <a:gd name="connsiteX3" fmla="*/ 7264329 w 7264329"/>
              <a:gd name="connsiteY3" fmla="*/ 6855352 h 6855352"/>
              <a:gd name="connsiteX4" fmla="*/ 0 w 7264329"/>
              <a:gd name="connsiteY4" fmla="*/ 6849376 h 6855352"/>
              <a:gd name="connsiteX0" fmla="*/ 0 w 7264329"/>
              <a:gd name="connsiteY0" fmla="*/ 6849376 h 6849376"/>
              <a:gd name="connsiteX1" fmla="*/ 0 w 7264329"/>
              <a:gd name="connsiteY1" fmla="*/ 0 h 6849376"/>
              <a:gd name="connsiteX2" fmla="*/ 4895698 w 7264329"/>
              <a:gd name="connsiteY2" fmla="*/ 4137 h 6849376"/>
              <a:gd name="connsiteX3" fmla="*/ 7264329 w 7264329"/>
              <a:gd name="connsiteY3" fmla="*/ 6849376 h 6849376"/>
              <a:gd name="connsiteX4" fmla="*/ 0 w 7264329"/>
              <a:gd name="connsiteY4" fmla="*/ 6849376 h 6849376"/>
              <a:gd name="connsiteX0" fmla="*/ 0 w 7264329"/>
              <a:gd name="connsiteY0" fmla="*/ 6854666 h 6854666"/>
              <a:gd name="connsiteX1" fmla="*/ 0 w 7264329"/>
              <a:gd name="connsiteY1" fmla="*/ 5290 h 6854666"/>
              <a:gd name="connsiteX2" fmla="*/ 4895698 w 7264329"/>
              <a:gd name="connsiteY2" fmla="*/ 0 h 6854666"/>
              <a:gd name="connsiteX3" fmla="*/ 7264329 w 7264329"/>
              <a:gd name="connsiteY3" fmla="*/ 6854666 h 6854666"/>
              <a:gd name="connsiteX4" fmla="*/ 0 w 7264329"/>
              <a:gd name="connsiteY4" fmla="*/ 6854666 h 6854666"/>
              <a:gd name="connsiteX0" fmla="*/ 0 w 7264329"/>
              <a:gd name="connsiteY0" fmla="*/ 6851524 h 6851524"/>
              <a:gd name="connsiteX1" fmla="*/ 0 w 7264329"/>
              <a:gd name="connsiteY1" fmla="*/ 2148 h 6851524"/>
              <a:gd name="connsiteX2" fmla="*/ 4895698 w 7264329"/>
              <a:gd name="connsiteY2" fmla="*/ 0 h 6851524"/>
              <a:gd name="connsiteX3" fmla="*/ 7264329 w 7264329"/>
              <a:gd name="connsiteY3" fmla="*/ 6851524 h 6851524"/>
              <a:gd name="connsiteX4" fmla="*/ 0 w 7264329"/>
              <a:gd name="connsiteY4" fmla="*/ 6851524 h 6851524"/>
              <a:gd name="connsiteX0" fmla="*/ 3142 w 7267471"/>
              <a:gd name="connsiteY0" fmla="*/ 6852519 h 6852519"/>
              <a:gd name="connsiteX1" fmla="*/ 0 w 7267471"/>
              <a:gd name="connsiteY1" fmla="*/ 0 h 6852519"/>
              <a:gd name="connsiteX2" fmla="*/ 4898840 w 7267471"/>
              <a:gd name="connsiteY2" fmla="*/ 995 h 6852519"/>
              <a:gd name="connsiteX3" fmla="*/ 7267471 w 7267471"/>
              <a:gd name="connsiteY3" fmla="*/ 6852519 h 6852519"/>
              <a:gd name="connsiteX4" fmla="*/ 3142 w 7267471"/>
              <a:gd name="connsiteY4" fmla="*/ 6852519 h 6852519"/>
              <a:gd name="connsiteX0" fmla="*/ 3142 w 7267471"/>
              <a:gd name="connsiteY0" fmla="*/ 6852519 h 6852519"/>
              <a:gd name="connsiteX1" fmla="*/ 0 w 7267471"/>
              <a:gd name="connsiteY1" fmla="*/ 0 h 6852519"/>
              <a:gd name="connsiteX2" fmla="*/ 4898840 w 7267471"/>
              <a:gd name="connsiteY2" fmla="*/ 995 h 6852519"/>
              <a:gd name="connsiteX3" fmla="*/ 7267471 w 7267471"/>
              <a:gd name="connsiteY3" fmla="*/ 6852519 h 6852519"/>
              <a:gd name="connsiteX4" fmla="*/ 3142 w 7267471"/>
              <a:gd name="connsiteY4" fmla="*/ 6852519 h 6852519"/>
              <a:gd name="connsiteX0" fmla="*/ 3142 w 7267471"/>
              <a:gd name="connsiteY0" fmla="*/ 6852519 h 6852519"/>
              <a:gd name="connsiteX1" fmla="*/ 0 w 7267471"/>
              <a:gd name="connsiteY1" fmla="*/ 0 h 6852519"/>
              <a:gd name="connsiteX2" fmla="*/ 4886271 w 7267471"/>
              <a:gd name="connsiteY2" fmla="*/ 995 h 6852519"/>
              <a:gd name="connsiteX3" fmla="*/ 7267471 w 7267471"/>
              <a:gd name="connsiteY3" fmla="*/ 6852519 h 6852519"/>
              <a:gd name="connsiteX4" fmla="*/ 3142 w 7267471"/>
              <a:gd name="connsiteY4" fmla="*/ 6852519 h 6852519"/>
              <a:gd name="connsiteX0" fmla="*/ 3142 w 7267471"/>
              <a:gd name="connsiteY0" fmla="*/ 6854667 h 6854667"/>
              <a:gd name="connsiteX1" fmla="*/ 0 w 7267471"/>
              <a:gd name="connsiteY1" fmla="*/ 2148 h 6854667"/>
              <a:gd name="connsiteX2" fmla="*/ 4886271 w 7267471"/>
              <a:gd name="connsiteY2" fmla="*/ 0 h 6854667"/>
              <a:gd name="connsiteX3" fmla="*/ 7267471 w 7267471"/>
              <a:gd name="connsiteY3" fmla="*/ 6854667 h 6854667"/>
              <a:gd name="connsiteX4" fmla="*/ 3142 w 7267471"/>
              <a:gd name="connsiteY4" fmla="*/ 6854667 h 6854667"/>
              <a:gd name="connsiteX0" fmla="*/ 3142 w 7267471"/>
              <a:gd name="connsiteY0" fmla="*/ 6852519 h 6852519"/>
              <a:gd name="connsiteX1" fmla="*/ 0 w 7267471"/>
              <a:gd name="connsiteY1" fmla="*/ 0 h 6852519"/>
              <a:gd name="connsiteX2" fmla="*/ 4521768 w 7267471"/>
              <a:gd name="connsiteY2" fmla="*/ 995 h 6852519"/>
              <a:gd name="connsiteX3" fmla="*/ 7267471 w 7267471"/>
              <a:gd name="connsiteY3" fmla="*/ 6852519 h 6852519"/>
              <a:gd name="connsiteX4" fmla="*/ 3142 w 7267471"/>
              <a:gd name="connsiteY4" fmla="*/ 6852519 h 6852519"/>
              <a:gd name="connsiteX0" fmla="*/ 3142 w 7267471"/>
              <a:gd name="connsiteY0" fmla="*/ 6852519 h 6852519"/>
              <a:gd name="connsiteX1" fmla="*/ 0 w 7267471"/>
              <a:gd name="connsiteY1" fmla="*/ 0 h 6852519"/>
              <a:gd name="connsiteX2" fmla="*/ 4735952 w 7267471"/>
              <a:gd name="connsiteY2" fmla="*/ 995 h 6852519"/>
              <a:gd name="connsiteX3" fmla="*/ 7267471 w 7267471"/>
              <a:gd name="connsiteY3" fmla="*/ 6852519 h 6852519"/>
              <a:gd name="connsiteX4" fmla="*/ 3142 w 7267471"/>
              <a:gd name="connsiteY4" fmla="*/ 6852519 h 6852519"/>
              <a:gd name="connsiteX0" fmla="*/ 3142 w 6806152"/>
              <a:gd name="connsiteY0" fmla="*/ 6852519 h 6852519"/>
              <a:gd name="connsiteX1" fmla="*/ 0 w 6806152"/>
              <a:gd name="connsiteY1" fmla="*/ 0 h 6852519"/>
              <a:gd name="connsiteX2" fmla="*/ 4735952 w 6806152"/>
              <a:gd name="connsiteY2" fmla="*/ 995 h 6852519"/>
              <a:gd name="connsiteX3" fmla="*/ 6806152 w 6806152"/>
              <a:gd name="connsiteY3" fmla="*/ 6852519 h 6852519"/>
              <a:gd name="connsiteX4" fmla="*/ 3142 w 6806152"/>
              <a:gd name="connsiteY4" fmla="*/ 6852519 h 6852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6152" h="6852519">
                <a:moveTo>
                  <a:pt x="3142" y="6852519"/>
                </a:moveTo>
                <a:cubicBezTo>
                  <a:pt x="2095" y="4568346"/>
                  <a:pt x="1047" y="2284173"/>
                  <a:pt x="0" y="0"/>
                </a:cubicBezTo>
                <a:lnTo>
                  <a:pt x="4735952" y="995"/>
                </a:lnTo>
                <a:lnTo>
                  <a:pt x="6806152" y="6852519"/>
                </a:lnTo>
                <a:lnTo>
                  <a:pt x="3142" y="6852519"/>
                </a:lnTo>
                <a:close/>
              </a:path>
            </a:pathLst>
          </a:custGeom>
          <a:ln>
            <a:solidFill>
              <a:srgbClr val="414241"/>
            </a:solidFill>
          </a:ln>
        </p:spPr>
        <p:txBody>
          <a:bodyPr anchor="ctr"/>
          <a:lstStyle>
            <a:lvl1pPr algn="ctr">
              <a:defRPr>
                <a:solidFill>
                  <a:srgbClr val="B4009E"/>
                </a:solidFill>
              </a:defRPr>
            </a:lvl1pPr>
          </a:lstStyle>
          <a:p>
            <a:r>
              <a:rPr lang="en-US" dirty="0"/>
              <a:t>Click icon to</a:t>
            </a:r>
            <a:br>
              <a:rPr lang="en-US" dirty="0"/>
            </a:br>
            <a:r>
              <a:rPr lang="en-US" dirty="0"/>
              <a:t>add picture</a:t>
            </a:r>
          </a:p>
        </p:txBody>
      </p:sp>
    </p:spTree>
    <p:extLst>
      <p:ext uri="{BB962C8B-B14F-4D97-AF65-F5344CB8AC3E}">
        <p14:creationId xmlns:p14="http://schemas.microsoft.com/office/powerpoint/2010/main" val="1855475229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4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7277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1105" y="2084172"/>
            <a:ext cx="5376684" cy="1793110"/>
          </a:xfrm>
          <a:noFill/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3529" spc="0" baseline="0">
                <a:gradFill>
                  <a:gsLst>
                    <a:gs pos="46903">
                      <a:srgbClr val="FFFFFF"/>
                    </a:gs>
                    <a:gs pos="83000">
                      <a:srgbClr val="FFFFFF"/>
                    </a:gs>
                  </a:gsLst>
                  <a:lin ang="5400000" scaled="1"/>
                </a:gradFill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3" y="291069"/>
            <a:ext cx="5378485" cy="1793104"/>
          </a:xfrm>
          <a:noFill/>
        </p:spPr>
        <p:txBody>
          <a:bodyPr lIns="146304" tIns="91440" rIns="146304" bIns="91440" anchor="t" anchorCtr="0"/>
          <a:lstStyle>
            <a:lvl1pPr>
              <a:defRPr sz="5882" spc="-98" baseline="0">
                <a:gradFill>
                  <a:gsLst>
                    <a:gs pos="46903">
                      <a:srgbClr val="FFFFFF"/>
                    </a:gs>
                    <a:gs pos="83000">
                      <a:srgbClr val="FFFFFF"/>
                    </a:gs>
                  </a:gsLst>
                  <a:lin ang="5400000" scaled="1"/>
                </a:gradFill>
              </a:defRPr>
            </a:lvl1pPr>
          </a:lstStyle>
          <a:p>
            <a:r>
              <a:rPr lang="en-US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1995764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302">
          <p15:clr>
            <a:srgbClr val="C35EA4"/>
          </p15:clr>
        </p15:guide>
        <p15:guide id="2" orient="horz" pos="4104">
          <p15:clr>
            <a:srgbClr val="C35EA4"/>
          </p15:clr>
        </p15:guide>
        <p15:guide id="3" pos="288">
          <p15:clr>
            <a:srgbClr val="C35EA4"/>
          </p15:clr>
        </p15:guide>
        <p15:guide id="4" pos="7546">
          <p15:clr>
            <a:srgbClr val="C35EA4"/>
          </p15:clr>
        </p15:guide>
      </p15:sldGuideLst>
    </p:ext>
  </p:extLs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ll Quote 1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7277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3" y="2084172"/>
            <a:ext cx="5378485" cy="3586208"/>
          </a:xfrm>
          <a:noFill/>
        </p:spPr>
        <p:txBody>
          <a:bodyPr lIns="146304" tIns="91440" rIns="146304" bIns="91440" anchor="t" anchorCtr="0"/>
          <a:lstStyle>
            <a:lvl1pPr>
              <a:defRPr sz="5882" spc="-98" baseline="0">
                <a:gradFill>
                  <a:gsLst>
                    <a:gs pos="46903">
                      <a:schemeClr val="tx1"/>
                    </a:gs>
                    <a:gs pos="83000">
                      <a:schemeClr val="tx1"/>
                    </a:gs>
                  </a:gsLst>
                  <a:lin ang="5400000" scaled="1"/>
                </a:gradFill>
              </a:defRPr>
            </a:lvl1pPr>
          </a:lstStyle>
          <a:p>
            <a:r>
              <a:rPr lang="en-US"/>
              <a:t>Pull quote</a:t>
            </a:r>
          </a:p>
        </p:txBody>
      </p:sp>
    </p:spTree>
    <p:extLst>
      <p:ext uri="{BB962C8B-B14F-4D97-AF65-F5344CB8AC3E}">
        <p14:creationId xmlns:p14="http://schemas.microsoft.com/office/powerpoint/2010/main" val="42578493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302">
          <p15:clr>
            <a:srgbClr val="C35EA4"/>
          </p15:clr>
        </p15:guide>
        <p15:guide id="2" orient="horz" pos="4104">
          <p15:clr>
            <a:srgbClr val="C35EA4"/>
          </p15:clr>
        </p15:guide>
        <p15:guide id="3" pos="288">
          <p15:clr>
            <a:srgbClr val="C35EA4"/>
          </p15:clr>
        </p15:guide>
        <p15:guide id="4" pos="7546">
          <p15:clr>
            <a:srgbClr val="C35EA4"/>
          </p15:clr>
        </p15:guide>
      </p15:sldGuideLst>
    </p:ext>
  </p:extLst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ll Quote 2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0" y="0"/>
            <a:ext cx="12192000" cy="7277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5914482" y="708900"/>
            <a:ext cx="627497" cy="627586"/>
          </a:xfrm>
          <a:solidFill>
            <a:srgbClr val="68217A"/>
          </a:solidFill>
        </p:spPr>
        <p:txBody>
          <a:bodyPr anchor="ctr">
            <a:noAutofit/>
          </a:bodyPr>
          <a:lstStyle>
            <a:lvl1pPr marL="0" indent="0">
              <a:lnSpc>
                <a:spcPts val="588"/>
              </a:lnSpc>
              <a:spcBef>
                <a:spcPts val="0"/>
              </a:spcBef>
              <a:buNone/>
              <a:defRPr sz="588">
                <a:solidFill>
                  <a:schemeClr val="bg1"/>
                </a:solidFill>
              </a:defRPr>
            </a:lvl1pPr>
            <a:lvl2pPr marL="336145" indent="0">
              <a:buNone/>
              <a:defRPr sz="3137"/>
            </a:lvl2pPr>
            <a:lvl3pPr marL="560241" indent="0">
              <a:buNone/>
              <a:defRPr sz="3137"/>
            </a:lvl3pPr>
            <a:lvl4pPr marL="784338" indent="0">
              <a:buNone/>
              <a:defRPr sz="3137"/>
            </a:lvl4pPr>
            <a:lvl5pPr marL="1008435" indent="0">
              <a:buNone/>
              <a:defRPr sz="3137"/>
            </a:lvl5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9233488" y="891888"/>
            <a:ext cx="627497" cy="261610"/>
          </a:xfrm>
          <a:solidFill>
            <a:srgbClr val="68217A"/>
          </a:solidFill>
        </p:spPr>
        <p:txBody>
          <a:bodyPr anchor="ctr"/>
          <a:lstStyle>
            <a:lvl1pPr marL="0" indent="0">
              <a:lnSpc>
                <a:spcPts val="588"/>
              </a:lnSpc>
              <a:spcBef>
                <a:spcPts val="0"/>
              </a:spcBef>
              <a:buNone/>
              <a:defRPr sz="588">
                <a:solidFill>
                  <a:schemeClr val="bg1"/>
                </a:solidFill>
              </a:defRPr>
            </a:lvl1pPr>
            <a:lvl2pPr marL="336145" indent="0">
              <a:buNone/>
              <a:defRPr sz="3137"/>
            </a:lvl2pPr>
            <a:lvl3pPr marL="560241" indent="0">
              <a:buNone/>
              <a:defRPr sz="3137"/>
            </a:lvl3pPr>
            <a:lvl4pPr marL="784338" indent="0">
              <a:buNone/>
              <a:defRPr sz="3137"/>
            </a:lvl4pPr>
            <a:lvl5pPr marL="1008435" indent="0">
              <a:buNone/>
              <a:defRPr sz="3137"/>
            </a:lvl5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9233488" y="3743932"/>
            <a:ext cx="627497" cy="261610"/>
          </a:xfrm>
          <a:solidFill>
            <a:srgbClr val="68217A"/>
          </a:solidFill>
        </p:spPr>
        <p:txBody>
          <a:bodyPr anchor="ctr"/>
          <a:lstStyle>
            <a:lvl1pPr marL="0" indent="0">
              <a:lnSpc>
                <a:spcPts val="588"/>
              </a:lnSpc>
              <a:spcBef>
                <a:spcPts val="0"/>
              </a:spcBef>
              <a:buNone/>
              <a:defRPr sz="588">
                <a:solidFill>
                  <a:schemeClr val="bg1"/>
                </a:solidFill>
              </a:defRPr>
            </a:lvl1pPr>
            <a:lvl2pPr marL="336145" indent="0">
              <a:buNone/>
              <a:defRPr sz="3137"/>
            </a:lvl2pPr>
            <a:lvl3pPr marL="560241" indent="0">
              <a:buNone/>
              <a:defRPr sz="3137"/>
            </a:lvl3pPr>
            <a:lvl4pPr marL="784338" indent="0">
              <a:buNone/>
              <a:defRPr sz="3137"/>
            </a:lvl4pPr>
            <a:lvl5pPr marL="1008435" indent="0">
              <a:buNone/>
              <a:defRPr sz="3137"/>
            </a:lvl5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4307819" y="3557465"/>
            <a:ext cx="2234160" cy="2228097"/>
          </a:xfrm>
          <a:solidFill>
            <a:srgbClr val="68217A"/>
          </a:solidFill>
        </p:spPr>
        <p:txBody>
          <a:bodyPr lIns="182880" tIns="146304" rIns="182880" bIns="146304"/>
          <a:lstStyle>
            <a:lvl1pPr>
              <a:defRPr sz="3137">
                <a:gradFill>
                  <a:gsLst>
                    <a:gs pos="14159">
                      <a:schemeClr val="bg1"/>
                    </a:gs>
                    <a:gs pos="37000">
                      <a:schemeClr val="bg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234285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 animBg="1">
        <p:tmplLst>
          <p:tmpl>
            <p:tnLst>
              <p:par>
                <p:cTn presetID="53" presetClass="entr" presetSubtype="52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fltVal val="0.5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fltVal val="0.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53" presetClass="entr" presetSubtype="52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fltVal val="0.5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fltVal val="0.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 animBg="1">
        <p:tmplLst>
          <p:tmpl>
            <p:tnLst>
              <p:par>
                <p:cTn presetID="53" presetClass="entr" presetSubtype="52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fltVal val="0.5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fltVal val="0.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53" presetClass="entr" presetSubtype="52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fltVal val="0.5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fltVal val="0.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 animBg="1">
        <p:tmplLst>
          <p:tmpl>
            <p:tnLst>
              <p:par>
                <p:cTn presetID="53" presetClass="entr" presetSubtype="52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fltVal val="0.5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fltVal val="0.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53" presetClass="entr" presetSubtype="52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fltVal val="0.5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fltVal val="0.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animBg="1"/>
    </p:bldLst>
  </p:timing>
  <p:extLst>
    <p:ext uri="{DCECCB84-F9BA-43D5-87BE-67443E8EF086}">
      <p15:sldGuideLst xmlns:p15="http://schemas.microsoft.com/office/powerpoint/2012/main">
        <p15:guide id="1" orient="horz" pos="302">
          <p15:clr>
            <a:srgbClr val="C35EA4"/>
          </p15:clr>
        </p15:guide>
        <p15:guide id="2" orient="horz" pos="4104">
          <p15:clr>
            <a:srgbClr val="C35EA4"/>
          </p15:clr>
        </p15:guide>
        <p15:guide id="3" pos="288">
          <p15:clr>
            <a:srgbClr val="C35EA4"/>
          </p15:clr>
        </p15:guide>
        <p15:guide id="4" pos="7546">
          <p15:clr>
            <a:srgbClr val="C35EA4"/>
          </p15:clr>
        </p15:guide>
      </p15:sldGuideLst>
    </p:ext>
  </p:extLs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28" y="291102"/>
            <a:ext cx="11653834" cy="3137898"/>
          </a:xfrm>
        </p:spPr>
        <p:txBody>
          <a:bodyPr/>
          <a:lstStyle>
            <a:lvl1pPr>
              <a:defRPr sz="5686">
                <a:gradFill>
                  <a:gsLst>
                    <a:gs pos="6195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69239" y="3877276"/>
            <a:ext cx="5378549" cy="401841"/>
          </a:xfrm>
        </p:spPr>
        <p:txBody>
          <a:bodyPr/>
          <a:lstStyle>
            <a:lvl1pPr marL="0" indent="0">
              <a:buNone/>
              <a:defRPr sz="1568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  <a:lvl2pPr>
              <a:defRPr sz="1568"/>
            </a:lvl2pPr>
            <a:lvl3pPr>
              <a:defRPr sz="1568"/>
            </a:lvl3pPr>
            <a:lvl4pPr>
              <a:defRPr sz="1568"/>
            </a:lvl4pPr>
            <a:lvl5pPr marL="1008435" indent="0">
              <a:buNone/>
              <a:defRPr sz="1568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22649207"/>
      </p:ext>
    </p:extLst>
  </p:cSld>
  <p:clrMapOvr>
    <a:masterClrMapping/>
  </p:clrMapOvr>
  <p:transition>
    <p:fade/>
  </p:transition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Blue">
    <p:bg bwMode="lt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28" y="291102"/>
            <a:ext cx="11653834" cy="3137898"/>
          </a:xfrm>
        </p:spPr>
        <p:txBody>
          <a:bodyPr/>
          <a:lstStyle>
            <a:lvl1pPr>
              <a:defRPr sz="5686">
                <a:gradFill>
                  <a:gsLst>
                    <a:gs pos="6195">
                      <a:schemeClr val="tx1"/>
                    </a:gs>
                    <a:gs pos="26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69239" y="3877277"/>
            <a:ext cx="5378549" cy="398335"/>
          </a:xfrm>
        </p:spPr>
        <p:txBody>
          <a:bodyPr/>
          <a:lstStyle>
            <a:lvl1pPr marL="0" indent="0">
              <a:buNone/>
              <a:defRPr sz="1568">
                <a:gradFill>
                  <a:gsLst>
                    <a:gs pos="92035">
                      <a:schemeClr val="tx1"/>
                    </a:gs>
                    <a:gs pos="84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  <a:lvl2pPr>
              <a:defRPr sz="1568">
                <a:gradFill>
                  <a:gsLst>
                    <a:gs pos="94030">
                      <a:srgbClr val="FFFFFF"/>
                    </a:gs>
                    <a:gs pos="68000">
                      <a:srgbClr val="FFFFFF"/>
                    </a:gs>
                  </a:gsLst>
                  <a:lin ang="5400000" scaled="0"/>
                </a:gradFill>
              </a:defRPr>
            </a:lvl2pPr>
            <a:lvl3pPr>
              <a:defRPr sz="1568">
                <a:gradFill>
                  <a:gsLst>
                    <a:gs pos="94030">
                      <a:srgbClr val="FFFFFF"/>
                    </a:gs>
                    <a:gs pos="68000">
                      <a:srgbClr val="FFFFFF"/>
                    </a:gs>
                  </a:gsLst>
                  <a:lin ang="5400000" scaled="0"/>
                </a:gradFill>
              </a:defRPr>
            </a:lvl3pPr>
            <a:lvl4pPr>
              <a:defRPr sz="1568">
                <a:gradFill>
                  <a:gsLst>
                    <a:gs pos="94030">
                      <a:srgbClr val="FFFFFF"/>
                    </a:gs>
                    <a:gs pos="68000">
                      <a:srgbClr val="FFFFFF"/>
                    </a:gs>
                  </a:gsLst>
                  <a:lin ang="5400000" scaled="0"/>
                </a:gradFill>
              </a:defRPr>
            </a:lvl4pPr>
            <a:lvl5pPr>
              <a:defRPr sz="1568">
                <a:gradFill>
                  <a:gsLst>
                    <a:gs pos="94030">
                      <a:srgbClr val="FFFFFF"/>
                    </a:gs>
                    <a:gs pos="68000">
                      <a:srgbClr val="FFFFFF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293888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Purple">
    <p:bg bwMode="ltGray"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28" y="291102"/>
            <a:ext cx="11653834" cy="3137898"/>
          </a:xfrm>
        </p:spPr>
        <p:txBody>
          <a:bodyPr/>
          <a:lstStyle>
            <a:lvl1pPr>
              <a:defRPr sz="5686">
                <a:gradFill>
                  <a:gsLst>
                    <a:gs pos="6195">
                      <a:schemeClr val="tx1"/>
                    </a:gs>
                    <a:gs pos="26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69239" y="3877276"/>
            <a:ext cx="5378549" cy="401841"/>
          </a:xfrm>
        </p:spPr>
        <p:txBody>
          <a:bodyPr/>
          <a:lstStyle>
            <a:lvl1pPr marL="0" indent="0">
              <a:buNone/>
              <a:defRPr sz="1568">
                <a:gradFill>
                  <a:gsLst>
                    <a:gs pos="9469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  <a:lvl2pPr>
              <a:defRPr sz="1568">
                <a:gradFill>
                  <a:gsLst>
                    <a:gs pos="94030">
                      <a:srgbClr val="FFFFFF"/>
                    </a:gs>
                    <a:gs pos="68000">
                      <a:srgbClr val="FFFFFF"/>
                    </a:gs>
                  </a:gsLst>
                  <a:lin ang="5400000" scaled="0"/>
                </a:gradFill>
              </a:defRPr>
            </a:lvl2pPr>
            <a:lvl3pPr>
              <a:defRPr sz="1568">
                <a:gradFill>
                  <a:gsLst>
                    <a:gs pos="94030">
                      <a:srgbClr val="FFFFFF"/>
                    </a:gs>
                    <a:gs pos="68000">
                      <a:srgbClr val="FFFFFF"/>
                    </a:gs>
                  </a:gsLst>
                  <a:lin ang="5400000" scaled="0"/>
                </a:gradFill>
              </a:defRPr>
            </a:lvl3pPr>
            <a:lvl4pPr>
              <a:defRPr sz="1568">
                <a:gradFill>
                  <a:gsLst>
                    <a:gs pos="94030">
                      <a:srgbClr val="FFFFFF"/>
                    </a:gs>
                    <a:gs pos="68000">
                      <a:srgbClr val="FFFFFF"/>
                    </a:gs>
                  </a:gsLst>
                  <a:lin ang="5400000" scaled="0"/>
                </a:gradFill>
              </a:defRPr>
            </a:lvl4pPr>
            <a:lvl5pPr>
              <a:defRPr sz="1568">
                <a:gradFill>
                  <a:gsLst>
                    <a:gs pos="94030">
                      <a:srgbClr val="FFFFFF"/>
                    </a:gs>
                    <a:gs pos="68000">
                      <a:srgbClr val="FFFFFF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447557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28" y="291103"/>
            <a:ext cx="11653834" cy="1793071"/>
          </a:xfrm>
        </p:spPr>
        <p:txBody>
          <a:bodyPr/>
          <a:lstStyle>
            <a:lvl1pPr>
              <a:defRPr sz="5686">
                <a:gradFill>
                  <a:gsLst>
                    <a:gs pos="56637">
                      <a:schemeClr val="tx1"/>
                    </a:gs>
                    <a:gs pos="33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69239" y="2546469"/>
            <a:ext cx="7171399" cy="510524"/>
          </a:xfrm>
        </p:spPr>
        <p:txBody>
          <a:bodyPr/>
          <a:lstStyle>
            <a:lvl1pPr marL="0" indent="0">
              <a:buNone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  <a:lvl2pPr>
              <a:defRPr sz="2353"/>
            </a:lvl2pPr>
            <a:lvl3pPr>
              <a:defRPr sz="2353"/>
            </a:lvl3pPr>
            <a:lvl4pPr>
              <a:defRPr sz="2353"/>
            </a:lvl4pPr>
            <a:lvl5pPr>
              <a:defRPr sz="2353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49103873"/>
      </p:ext>
    </p:extLst>
  </p:cSld>
  <p:clrMapOvr>
    <a:masterClrMapping/>
  </p:clrMapOvr>
  <p:transition>
    <p:fade/>
  </p:transition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 Gray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28" y="291103"/>
            <a:ext cx="11653834" cy="1793071"/>
          </a:xfrm>
        </p:spPr>
        <p:txBody>
          <a:bodyPr/>
          <a:lstStyle>
            <a:lvl1pPr>
              <a:defRPr sz="5686">
                <a:gradFill>
                  <a:gsLst>
                    <a:gs pos="99115">
                      <a:schemeClr val="tx1"/>
                    </a:gs>
                    <a:gs pos="87611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69239" y="2546469"/>
            <a:ext cx="7171399" cy="506972"/>
          </a:xfrm>
        </p:spPr>
        <p:txBody>
          <a:bodyPr/>
          <a:lstStyle>
            <a:lvl1pPr marL="0" indent="0">
              <a:buNone/>
              <a:defRPr sz="2353">
                <a:gradFill>
                  <a:gsLst>
                    <a:gs pos="14159">
                      <a:schemeClr val="tx1"/>
                    </a:gs>
                    <a:gs pos="31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  <a:lvl2pPr>
              <a:defRPr sz="2353">
                <a:gradFill>
                  <a:gsLst>
                    <a:gs pos="5224">
                      <a:srgbClr val="FFFFFF"/>
                    </a:gs>
                    <a:gs pos="31000">
                      <a:srgbClr val="FFFFFF"/>
                    </a:gs>
                  </a:gsLst>
                  <a:lin ang="5400000" scaled="0"/>
                </a:gradFill>
              </a:defRPr>
            </a:lvl2pPr>
            <a:lvl3pPr>
              <a:defRPr sz="2353">
                <a:gradFill>
                  <a:gsLst>
                    <a:gs pos="5224">
                      <a:srgbClr val="FFFFFF"/>
                    </a:gs>
                    <a:gs pos="31000">
                      <a:srgbClr val="FFFFFF"/>
                    </a:gs>
                  </a:gsLst>
                  <a:lin ang="5400000" scaled="0"/>
                </a:gradFill>
              </a:defRPr>
            </a:lvl3pPr>
            <a:lvl4pPr>
              <a:defRPr sz="2353">
                <a:gradFill>
                  <a:gsLst>
                    <a:gs pos="5224">
                      <a:srgbClr val="FFFFFF"/>
                    </a:gs>
                    <a:gs pos="31000">
                      <a:srgbClr val="FFFFFF"/>
                    </a:gs>
                  </a:gsLst>
                  <a:lin ang="5400000" scaled="0"/>
                </a:gradFill>
              </a:defRPr>
            </a:lvl4pPr>
            <a:lvl5pPr>
              <a:defRPr sz="2353">
                <a:gradFill>
                  <a:gsLst>
                    <a:gs pos="5224">
                      <a:srgbClr val="FFFFFF"/>
                    </a:gs>
                    <a:gs pos="31000">
                      <a:srgbClr val="FFFFFF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130400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 Orange">
    <p:bg bwMode="ltGray"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28" y="291103"/>
            <a:ext cx="11653834" cy="1793071"/>
          </a:xfrm>
        </p:spPr>
        <p:txBody>
          <a:bodyPr/>
          <a:lstStyle>
            <a:lvl1pPr>
              <a:defRPr sz="5686">
                <a:gradFill>
                  <a:gsLst>
                    <a:gs pos="85821">
                      <a:schemeClr val="tx1"/>
                    </a:gs>
                    <a:gs pos="61194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69239" y="2546469"/>
            <a:ext cx="7171399" cy="506972"/>
          </a:xfrm>
        </p:spPr>
        <p:txBody>
          <a:bodyPr/>
          <a:lstStyle>
            <a:lvl1pPr marL="0" indent="0">
              <a:buNone/>
              <a:defRPr sz="2353">
                <a:gradFill>
                  <a:gsLst>
                    <a:gs pos="54867">
                      <a:schemeClr val="tx1"/>
                    </a:gs>
                    <a:gs pos="31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  <a:lvl2pPr>
              <a:defRPr sz="2353">
                <a:gradFill>
                  <a:gsLst>
                    <a:gs pos="5224">
                      <a:srgbClr val="FFFFFF"/>
                    </a:gs>
                    <a:gs pos="31000">
                      <a:srgbClr val="FFFFFF"/>
                    </a:gs>
                  </a:gsLst>
                  <a:lin ang="5400000" scaled="0"/>
                </a:gradFill>
              </a:defRPr>
            </a:lvl2pPr>
            <a:lvl3pPr>
              <a:defRPr sz="2353">
                <a:gradFill>
                  <a:gsLst>
                    <a:gs pos="5224">
                      <a:srgbClr val="FFFFFF"/>
                    </a:gs>
                    <a:gs pos="31000">
                      <a:srgbClr val="FFFFFF"/>
                    </a:gs>
                  </a:gsLst>
                  <a:lin ang="5400000" scaled="0"/>
                </a:gradFill>
              </a:defRPr>
            </a:lvl3pPr>
            <a:lvl4pPr>
              <a:defRPr sz="2353">
                <a:gradFill>
                  <a:gsLst>
                    <a:gs pos="5224">
                      <a:srgbClr val="FFFFFF"/>
                    </a:gs>
                    <a:gs pos="31000">
                      <a:srgbClr val="FFFFFF"/>
                    </a:gs>
                  </a:gsLst>
                  <a:lin ang="5400000" scaled="0"/>
                </a:gradFill>
              </a:defRPr>
            </a:lvl4pPr>
            <a:lvl5pPr>
              <a:defRPr sz="2353">
                <a:gradFill>
                  <a:gsLst>
                    <a:gs pos="5224">
                      <a:srgbClr val="FFFFFF"/>
                    </a:gs>
                    <a:gs pos="31000">
                      <a:srgbClr val="FFFFFF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03474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Bulleted Text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28" y="291103"/>
            <a:ext cx="11653834" cy="896518"/>
          </a:xfrm>
        </p:spPr>
        <p:txBody>
          <a:bodyPr/>
          <a:lstStyle>
            <a:lvl1pPr>
              <a:defRPr sz="5686">
                <a:gradFill>
                  <a:gsLst>
                    <a:gs pos="6195">
                      <a:schemeClr val="tx1"/>
                    </a:gs>
                    <a:gs pos="26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69239" y="1663938"/>
            <a:ext cx="10757098" cy="1865319"/>
          </a:xfrm>
        </p:spPr>
        <p:txBody>
          <a:bodyPr/>
          <a:lstStyle>
            <a:lvl1pPr>
              <a:defRPr sz="254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  <a:lvl2pPr>
              <a:defRPr sz="2353"/>
            </a:lvl2pPr>
            <a:lvl3pPr>
              <a:defRPr sz="1961"/>
            </a:lvl3pPr>
            <a:lvl4pPr>
              <a:defRPr sz="1765"/>
            </a:lvl4pPr>
            <a:lvl5pPr>
              <a:defRPr sz="1765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38148611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+ slanted Image Lef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0" y="457200"/>
            <a:ext cx="5638800" cy="1409699"/>
          </a:xfrm>
          <a:prstGeom prst="rect">
            <a:avLst/>
          </a:prstGeom>
        </p:spPr>
        <p:txBody>
          <a:bodyPr lIns="274320" rIns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F0A937-5674-5E4D-BA15-88B347E17AE9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2D82040B-E8B0-4143-8A3F-EF4AA4D005D0}"/>
              </a:ext>
            </a:extLst>
          </p:cNvPr>
          <p:cNvSpPr>
            <a:spLocks noGrp="1"/>
          </p:cNvSpPr>
          <p:nvPr>
            <p:ph idx="27" hasCustomPrompt="1"/>
          </p:nvPr>
        </p:nvSpPr>
        <p:spPr>
          <a:xfrm>
            <a:off x="6096000" y="1866900"/>
            <a:ext cx="5638799" cy="4514047"/>
          </a:xfrm>
          <a:prstGeom prst="rect">
            <a:avLst/>
          </a:prstGeom>
        </p:spPr>
        <p:txBody>
          <a:bodyPr vert="horz" wrap="square" lIns="27432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Picture Placeholder 9">
            <a:extLst>
              <a:ext uri="{FF2B5EF4-FFF2-40B4-BE49-F238E27FC236}">
                <a16:creationId xmlns:a16="http://schemas.microsoft.com/office/drawing/2014/main" id="{5BBFF32C-2A15-44C5-B538-CFD1F92176C0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-3142" y="0"/>
            <a:ext cx="6806152" cy="6858000"/>
          </a:xfrm>
          <a:custGeom>
            <a:avLst/>
            <a:gdLst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5847905 w 5847905"/>
              <a:gd name="connsiteY2" fmla="*/ 6849376 h 6849376"/>
              <a:gd name="connsiteX3" fmla="*/ 0 w 5847905"/>
              <a:gd name="connsiteY3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703805 w 5847905"/>
              <a:gd name="connsiteY2" fmla="*/ 708068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7148223 h 7148223"/>
              <a:gd name="connsiteX1" fmla="*/ 0 w 5847905"/>
              <a:gd name="connsiteY1" fmla="*/ 298847 h 7148223"/>
              <a:gd name="connsiteX2" fmla="*/ 4967416 w 5847905"/>
              <a:gd name="connsiteY2" fmla="*/ 314937 h 7148223"/>
              <a:gd name="connsiteX3" fmla="*/ 5847905 w 5847905"/>
              <a:gd name="connsiteY3" fmla="*/ 7148223 h 7148223"/>
              <a:gd name="connsiteX4" fmla="*/ 0 w 5847905"/>
              <a:gd name="connsiteY4" fmla="*/ 7148223 h 7148223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967416 w 5847905"/>
              <a:gd name="connsiteY2" fmla="*/ 16090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967416 w 5847905"/>
              <a:gd name="connsiteY2" fmla="*/ 16090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967416 w 5847905"/>
              <a:gd name="connsiteY2" fmla="*/ 16090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871792 w 5847905"/>
              <a:gd name="connsiteY2" fmla="*/ 10113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871792 w 5847905"/>
              <a:gd name="connsiteY2" fmla="*/ 10113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871792 w 5847905"/>
              <a:gd name="connsiteY2" fmla="*/ 10113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871792 w 5847905"/>
              <a:gd name="connsiteY2" fmla="*/ 10113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895698 w 5847905"/>
              <a:gd name="connsiteY2" fmla="*/ 4137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7282258"/>
              <a:gd name="connsiteY0" fmla="*/ 6849376 h 6855353"/>
              <a:gd name="connsiteX1" fmla="*/ 0 w 7282258"/>
              <a:gd name="connsiteY1" fmla="*/ 0 h 6855353"/>
              <a:gd name="connsiteX2" fmla="*/ 4895698 w 7282258"/>
              <a:gd name="connsiteY2" fmla="*/ 4137 h 6855353"/>
              <a:gd name="connsiteX3" fmla="*/ 7282258 w 7282258"/>
              <a:gd name="connsiteY3" fmla="*/ 6855353 h 6855353"/>
              <a:gd name="connsiteX4" fmla="*/ 0 w 7282258"/>
              <a:gd name="connsiteY4" fmla="*/ 6849376 h 6855353"/>
              <a:gd name="connsiteX0" fmla="*/ 0 w 7276282"/>
              <a:gd name="connsiteY0" fmla="*/ 6849376 h 6849376"/>
              <a:gd name="connsiteX1" fmla="*/ 0 w 7276282"/>
              <a:gd name="connsiteY1" fmla="*/ 0 h 6849376"/>
              <a:gd name="connsiteX2" fmla="*/ 4895698 w 7276282"/>
              <a:gd name="connsiteY2" fmla="*/ 4137 h 6849376"/>
              <a:gd name="connsiteX3" fmla="*/ 7276282 w 7276282"/>
              <a:gd name="connsiteY3" fmla="*/ 6843400 h 6849376"/>
              <a:gd name="connsiteX4" fmla="*/ 0 w 7276282"/>
              <a:gd name="connsiteY4" fmla="*/ 6849376 h 6849376"/>
              <a:gd name="connsiteX0" fmla="*/ 0 w 7276282"/>
              <a:gd name="connsiteY0" fmla="*/ 6849376 h 6849376"/>
              <a:gd name="connsiteX1" fmla="*/ 0 w 7276282"/>
              <a:gd name="connsiteY1" fmla="*/ 0 h 6849376"/>
              <a:gd name="connsiteX2" fmla="*/ 4895698 w 7276282"/>
              <a:gd name="connsiteY2" fmla="*/ 4137 h 6849376"/>
              <a:gd name="connsiteX3" fmla="*/ 7276282 w 7276282"/>
              <a:gd name="connsiteY3" fmla="*/ 6849376 h 6849376"/>
              <a:gd name="connsiteX4" fmla="*/ 0 w 7276282"/>
              <a:gd name="connsiteY4" fmla="*/ 6849376 h 6849376"/>
              <a:gd name="connsiteX0" fmla="*/ 0 w 7264329"/>
              <a:gd name="connsiteY0" fmla="*/ 6849376 h 6861329"/>
              <a:gd name="connsiteX1" fmla="*/ 0 w 7264329"/>
              <a:gd name="connsiteY1" fmla="*/ 0 h 6861329"/>
              <a:gd name="connsiteX2" fmla="*/ 4895698 w 7264329"/>
              <a:gd name="connsiteY2" fmla="*/ 4137 h 6861329"/>
              <a:gd name="connsiteX3" fmla="*/ 7264329 w 7264329"/>
              <a:gd name="connsiteY3" fmla="*/ 6861329 h 6861329"/>
              <a:gd name="connsiteX4" fmla="*/ 0 w 7264329"/>
              <a:gd name="connsiteY4" fmla="*/ 6849376 h 6861329"/>
              <a:gd name="connsiteX0" fmla="*/ 0 w 7264329"/>
              <a:gd name="connsiteY0" fmla="*/ 6849376 h 6855352"/>
              <a:gd name="connsiteX1" fmla="*/ 0 w 7264329"/>
              <a:gd name="connsiteY1" fmla="*/ 0 h 6855352"/>
              <a:gd name="connsiteX2" fmla="*/ 4895698 w 7264329"/>
              <a:gd name="connsiteY2" fmla="*/ 4137 h 6855352"/>
              <a:gd name="connsiteX3" fmla="*/ 7264329 w 7264329"/>
              <a:gd name="connsiteY3" fmla="*/ 6855352 h 6855352"/>
              <a:gd name="connsiteX4" fmla="*/ 0 w 7264329"/>
              <a:gd name="connsiteY4" fmla="*/ 6849376 h 6855352"/>
              <a:gd name="connsiteX0" fmla="*/ 0 w 7264329"/>
              <a:gd name="connsiteY0" fmla="*/ 6849376 h 6849376"/>
              <a:gd name="connsiteX1" fmla="*/ 0 w 7264329"/>
              <a:gd name="connsiteY1" fmla="*/ 0 h 6849376"/>
              <a:gd name="connsiteX2" fmla="*/ 4895698 w 7264329"/>
              <a:gd name="connsiteY2" fmla="*/ 4137 h 6849376"/>
              <a:gd name="connsiteX3" fmla="*/ 7264329 w 7264329"/>
              <a:gd name="connsiteY3" fmla="*/ 6849376 h 6849376"/>
              <a:gd name="connsiteX4" fmla="*/ 0 w 7264329"/>
              <a:gd name="connsiteY4" fmla="*/ 6849376 h 6849376"/>
              <a:gd name="connsiteX0" fmla="*/ 0 w 7264329"/>
              <a:gd name="connsiteY0" fmla="*/ 6854666 h 6854666"/>
              <a:gd name="connsiteX1" fmla="*/ 0 w 7264329"/>
              <a:gd name="connsiteY1" fmla="*/ 5290 h 6854666"/>
              <a:gd name="connsiteX2" fmla="*/ 4895698 w 7264329"/>
              <a:gd name="connsiteY2" fmla="*/ 0 h 6854666"/>
              <a:gd name="connsiteX3" fmla="*/ 7264329 w 7264329"/>
              <a:gd name="connsiteY3" fmla="*/ 6854666 h 6854666"/>
              <a:gd name="connsiteX4" fmla="*/ 0 w 7264329"/>
              <a:gd name="connsiteY4" fmla="*/ 6854666 h 6854666"/>
              <a:gd name="connsiteX0" fmla="*/ 0 w 7264329"/>
              <a:gd name="connsiteY0" fmla="*/ 6851524 h 6851524"/>
              <a:gd name="connsiteX1" fmla="*/ 0 w 7264329"/>
              <a:gd name="connsiteY1" fmla="*/ 2148 h 6851524"/>
              <a:gd name="connsiteX2" fmla="*/ 4895698 w 7264329"/>
              <a:gd name="connsiteY2" fmla="*/ 0 h 6851524"/>
              <a:gd name="connsiteX3" fmla="*/ 7264329 w 7264329"/>
              <a:gd name="connsiteY3" fmla="*/ 6851524 h 6851524"/>
              <a:gd name="connsiteX4" fmla="*/ 0 w 7264329"/>
              <a:gd name="connsiteY4" fmla="*/ 6851524 h 6851524"/>
              <a:gd name="connsiteX0" fmla="*/ 3142 w 7267471"/>
              <a:gd name="connsiteY0" fmla="*/ 6852519 h 6852519"/>
              <a:gd name="connsiteX1" fmla="*/ 0 w 7267471"/>
              <a:gd name="connsiteY1" fmla="*/ 0 h 6852519"/>
              <a:gd name="connsiteX2" fmla="*/ 4898840 w 7267471"/>
              <a:gd name="connsiteY2" fmla="*/ 995 h 6852519"/>
              <a:gd name="connsiteX3" fmla="*/ 7267471 w 7267471"/>
              <a:gd name="connsiteY3" fmla="*/ 6852519 h 6852519"/>
              <a:gd name="connsiteX4" fmla="*/ 3142 w 7267471"/>
              <a:gd name="connsiteY4" fmla="*/ 6852519 h 6852519"/>
              <a:gd name="connsiteX0" fmla="*/ 3142 w 7267471"/>
              <a:gd name="connsiteY0" fmla="*/ 6852519 h 6852519"/>
              <a:gd name="connsiteX1" fmla="*/ 0 w 7267471"/>
              <a:gd name="connsiteY1" fmla="*/ 0 h 6852519"/>
              <a:gd name="connsiteX2" fmla="*/ 4898840 w 7267471"/>
              <a:gd name="connsiteY2" fmla="*/ 995 h 6852519"/>
              <a:gd name="connsiteX3" fmla="*/ 7267471 w 7267471"/>
              <a:gd name="connsiteY3" fmla="*/ 6852519 h 6852519"/>
              <a:gd name="connsiteX4" fmla="*/ 3142 w 7267471"/>
              <a:gd name="connsiteY4" fmla="*/ 6852519 h 6852519"/>
              <a:gd name="connsiteX0" fmla="*/ 3142 w 7267471"/>
              <a:gd name="connsiteY0" fmla="*/ 6852519 h 6852519"/>
              <a:gd name="connsiteX1" fmla="*/ 0 w 7267471"/>
              <a:gd name="connsiteY1" fmla="*/ 0 h 6852519"/>
              <a:gd name="connsiteX2" fmla="*/ 4886271 w 7267471"/>
              <a:gd name="connsiteY2" fmla="*/ 995 h 6852519"/>
              <a:gd name="connsiteX3" fmla="*/ 7267471 w 7267471"/>
              <a:gd name="connsiteY3" fmla="*/ 6852519 h 6852519"/>
              <a:gd name="connsiteX4" fmla="*/ 3142 w 7267471"/>
              <a:gd name="connsiteY4" fmla="*/ 6852519 h 6852519"/>
              <a:gd name="connsiteX0" fmla="*/ 3142 w 7267471"/>
              <a:gd name="connsiteY0" fmla="*/ 6854667 h 6854667"/>
              <a:gd name="connsiteX1" fmla="*/ 0 w 7267471"/>
              <a:gd name="connsiteY1" fmla="*/ 2148 h 6854667"/>
              <a:gd name="connsiteX2" fmla="*/ 4886271 w 7267471"/>
              <a:gd name="connsiteY2" fmla="*/ 0 h 6854667"/>
              <a:gd name="connsiteX3" fmla="*/ 7267471 w 7267471"/>
              <a:gd name="connsiteY3" fmla="*/ 6854667 h 6854667"/>
              <a:gd name="connsiteX4" fmla="*/ 3142 w 7267471"/>
              <a:gd name="connsiteY4" fmla="*/ 6854667 h 6854667"/>
              <a:gd name="connsiteX0" fmla="*/ 3142 w 7267471"/>
              <a:gd name="connsiteY0" fmla="*/ 6852519 h 6852519"/>
              <a:gd name="connsiteX1" fmla="*/ 0 w 7267471"/>
              <a:gd name="connsiteY1" fmla="*/ 0 h 6852519"/>
              <a:gd name="connsiteX2" fmla="*/ 4521768 w 7267471"/>
              <a:gd name="connsiteY2" fmla="*/ 995 h 6852519"/>
              <a:gd name="connsiteX3" fmla="*/ 7267471 w 7267471"/>
              <a:gd name="connsiteY3" fmla="*/ 6852519 h 6852519"/>
              <a:gd name="connsiteX4" fmla="*/ 3142 w 7267471"/>
              <a:gd name="connsiteY4" fmla="*/ 6852519 h 6852519"/>
              <a:gd name="connsiteX0" fmla="*/ 3142 w 7267471"/>
              <a:gd name="connsiteY0" fmla="*/ 6852519 h 6852519"/>
              <a:gd name="connsiteX1" fmla="*/ 0 w 7267471"/>
              <a:gd name="connsiteY1" fmla="*/ 0 h 6852519"/>
              <a:gd name="connsiteX2" fmla="*/ 4735952 w 7267471"/>
              <a:gd name="connsiteY2" fmla="*/ 995 h 6852519"/>
              <a:gd name="connsiteX3" fmla="*/ 7267471 w 7267471"/>
              <a:gd name="connsiteY3" fmla="*/ 6852519 h 6852519"/>
              <a:gd name="connsiteX4" fmla="*/ 3142 w 7267471"/>
              <a:gd name="connsiteY4" fmla="*/ 6852519 h 6852519"/>
              <a:gd name="connsiteX0" fmla="*/ 3142 w 6806152"/>
              <a:gd name="connsiteY0" fmla="*/ 6852519 h 6852519"/>
              <a:gd name="connsiteX1" fmla="*/ 0 w 6806152"/>
              <a:gd name="connsiteY1" fmla="*/ 0 h 6852519"/>
              <a:gd name="connsiteX2" fmla="*/ 4735952 w 6806152"/>
              <a:gd name="connsiteY2" fmla="*/ 995 h 6852519"/>
              <a:gd name="connsiteX3" fmla="*/ 6806152 w 6806152"/>
              <a:gd name="connsiteY3" fmla="*/ 6852519 h 6852519"/>
              <a:gd name="connsiteX4" fmla="*/ 3142 w 6806152"/>
              <a:gd name="connsiteY4" fmla="*/ 6852519 h 6852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6152" h="6852519">
                <a:moveTo>
                  <a:pt x="3142" y="6852519"/>
                </a:moveTo>
                <a:cubicBezTo>
                  <a:pt x="2095" y="4568346"/>
                  <a:pt x="1047" y="2284173"/>
                  <a:pt x="0" y="0"/>
                </a:cubicBezTo>
                <a:lnTo>
                  <a:pt x="4735952" y="995"/>
                </a:lnTo>
                <a:lnTo>
                  <a:pt x="6806152" y="6852519"/>
                </a:lnTo>
                <a:lnTo>
                  <a:pt x="3142" y="6852519"/>
                </a:lnTo>
                <a:close/>
              </a:path>
            </a:pathLst>
          </a:custGeom>
          <a:ln>
            <a:solidFill>
              <a:srgbClr val="414241"/>
            </a:solidFill>
          </a:ln>
        </p:spPr>
        <p:txBody>
          <a:bodyPr anchor="ctr"/>
          <a:lstStyle>
            <a:lvl1pPr algn="ctr">
              <a:defRPr>
                <a:solidFill>
                  <a:srgbClr val="B4009E"/>
                </a:solidFill>
              </a:defRPr>
            </a:lvl1pPr>
          </a:lstStyle>
          <a:p>
            <a:r>
              <a:rPr lang="en-US" dirty="0"/>
              <a:t>Click icon to</a:t>
            </a:r>
            <a:br>
              <a:rPr lang="en-US" dirty="0"/>
            </a:br>
            <a:r>
              <a:rPr lang="en-US" dirty="0"/>
              <a:t>add picture</a:t>
            </a:r>
          </a:p>
        </p:txBody>
      </p:sp>
    </p:spTree>
    <p:extLst>
      <p:ext uri="{BB962C8B-B14F-4D97-AF65-F5344CB8AC3E}">
        <p14:creationId xmlns:p14="http://schemas.microsoft.com/office/powerpoint/2010/main" val="2341000275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&amp; Content Only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5884345" cy="7277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5647788" y="1187621"/>
            <a:ext cx="6274974" cy="588449"/>
          </a:xfrm>
        </p:spPr>
        <p:txBody>
          <a:bodyPr/>
          <a:lstStyle>
            <a:lvl1pPr marL="0" indent="0">
              <a:buNone/>
              <a:defRPr sz="294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74998918"/>
      </p:ext>
    </p:extLst>
  </p:cSld>
  <p:clrMapOvr>
    <a:masterClrMapping/>
  </p:clrMapOvr>
  <p:transition>
    <p:fade/>
  </p:transition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2655">
                      <a:schemeClr val="tx1"/>
                    </a:gs>
                    <a:gs pos="31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38887599"/>
      </p:ext>
    </p:extLst>
  </p:cSld>
  <p:clrMapOvr>
    <a:masterClrMapping/>
  </p:clrMapOvr>
  <p:transition>
    <p:fade/>
  </p:transition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&amp; Content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35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69239" y="1663914"/>
            <a:ext cx="8964248" cy="669927"/>
          </a:xfrm>
        </p:spPr>
        <p:txBody>
          <a:bodyPr/>
          <a:lstStyle>
            <a:lvl1pPr marL="0" indent="0">
              <a:buNone/>
              <a:defRPr sz="3529"/>
            </a:lvl1pPr>
            <a:lvl2pPr>
              <a:defRPr sz="3529"/>
            </a:lvl2pPr>
            <a:lvl3pPr>
              <a:defRPr sz="3529"/>
            </a:lvl3pPr>
            <a:lvl4pPr>
              <a:defRPr sz="3529"/>
            </a:lvl4pPr>
            <a:lvl5pPr>
              <a:defRPr sz="3529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62124133"/>
      </p:ext>
    </p:extLst>
  </p:cSld>
  <p:clrMapOvr>
    <a:masterClrMapping/>
  </p:clrMapOvr>
  <p:transition>
    <p:fade/>
  </p:transition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box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52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69239" y="1663938"/>
            <a:ext cx="3585699" cy="425495"/>
          </a:xfrm>
        </p:spPr>
        <p:txBody>
          <a:bodyPr/>
          <a:lstStyle>
            <a:lvl1pPr marL="0" indent="0">
              <a:buNone/>
              <a:defRPr sz="1765">
                <a:latin typeface="+mn-lt"/>
              </a:defRPr>
            </a:lvl1pPr>
            <a:lvl2pPr>
              <a:defRPr sz="1765"/>
            </a:lvl2pPr>
            <a:lvl3pPr>
              <a:defRPr sz="1765"/>
            </a:lvl3pPr>
            <a:lvl4pPr>
              <a:defRPr sz="1765"/>
            </a:lvl4pPr>
            <a:lvl5pPr>
              <a:defRPr sz="1765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99781541"/>
      </p:ext>
    </p:extLst>
  </p:cSld>
  <p:clrMapOvr>
    <a:masterClrMapping/>
  </p:clrMapOvr>
  <p:transition>
    <p:fade/>
  </p:transition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photo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7277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705">
                <a:gradFill>
                  <a:gsLst>
                    <a:gs pos="69027">
                      <a:schemeClr val="tx1"/>
                    </a:gs>
                    <a:gs pos="22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84865107"/>
      </p:ext>
    </p:extLst>
  </p:cSld>
  <p:clrMapOvr>
    <a:masterClrMapping/>
  </p:clrMapOvr>
  <p:transition>
    <p:fade/>
  </p:transition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4 Categories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28" y="291102"/>
            <a:ext cx="11655840" cy="737413"/>
          </a:xfrm>
        </p:spPr>
        <p:txBody>
          <a:bodyPr/>
          <a:lstStyle>
            <a:lvl1pPr>
              <a:defRPr sz="352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69239" y="2980725"/>
            <a:ext cx="11653523" cy="506972"/>
          </a:xfrm>
        </p:spPr>
        <p:txBody>
          <a:bodyPr/>
          <a:lstStyle>
            <a:lvl1pPr marL="0" indent="0">
              <a:buNone/>
              <a:defRPr sz="2353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269239" y="3877276"/>
            <a:ext cx="2689274" cy="2689656"/>
          </a:xfrm>
          <a:solidFill>
            <a:schemeClr val="accent1"/>
          </a:solid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sz="2353">
                <a:gradFill>
                  <a:gsLst>
                    <a:gs pos="2655">
                      <a:schemeClr val="bg1"/>
                    </a:gs>
                    <a:gs pos="29000">
                      <a:schemeClr val="bg1"/>
                    </a:gs>
                  </a:gsLst>
                  <a:lin ang="5400000" scaled="0"/>
                </a:gradFill>
              </a:defRPr>
            </a:lvl1pPr>
            <a:lvl2pPr>
              <a:defRPr sz="2353"/>
            </a:lvl2pPr>
            <a:lvl3pPr>
              <a:defRPr sz="2353"/>
            </a:lvl3pPr>
            <a:lvl4pPr>
              <a:defRPr sz="2353"/>
            </a:lvl4pPr>
            <a:lvl5pPr>
              <a:defRPr sz="2353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5"/>
          <p:cNvSpPr>
            <a:spLocks noGrp="1"/>
          </p:cNvSpPr>
          <p:nvPr>
            <p:ph sz="quarter" idx="12"/>
          </p:nvPr>
        </p:nvSpPr>
        <p:spPr>
          <a:xfrm>
            <a:off x="3256442" y="3877276"/>
            <a:ext cx="2689274" cy="2689656"/>
          </a:xfrm>
          <a:solidFill>
            <a:schemeClr val="accent1"/>
          </a:solid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sz="2353">
                <a:gradFill>
                  <a:gsLst>
                    <a:gs pos="2655">
                      <a:schemeClr val="bg1"/>
                    </a:gs>
                    <a:gs pos="29000">
                      <a:schemeClr val="bg1"/>
                    </a:gs>
                  </a:gsLst>
                  <a:lin ang="5400000" scaled="0"/>
                </a:gradFill>
              </a:defRPr>
            </a:lvl1pPr>
            <a:lvl2pPr>
              <a:defRPr sz="2353"/>
            </a:lvl2pPr>
            <a:lvl3pPr>
              <a:defRPr sz="2353"/>
            </a:lvl3pPr>
            <a:lvl4pPr>
              <a:defRPr sz="2353"/>
            </a:lvl4pPr>
            <a:lvl5pPr>
              <a:defRPr sz="2353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sz="quarter" idx="13"/>
          </p:nvPr>
        </p:nvSpPr>
        <p:spPr>
          <a:xfrm>
            <a:off x="6243644" y="3877276"/>
            <a:ext cx="2689274" cy="2689656"/>
          </a:xfrm>
          <a:solidFill>
            <a:schemeClr val="accent1"/>
          </a:solid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sz="2353">
                <a:gradFill>
                  <a:gsLst>
                    <a:gs pos="2655">
                      <a:schemeClr val="bg1"/>
                    </a:gs>
                    <a:gs pos="29000">
                      <a:schemeClr val="bg1"/>
                    </a:gs>
                  </a:gsLst>
                  <a:lin ang="5400000" scaled="0"/>
                </a:gradFill>
              </a:defRPr>
            </a:lvl1pPr>
            <a:lvl2pPr>
              <a:defRPr sz="2353"/>
            </a:lvl2pPr>
            <a:lvl3pPr>
              <a:defRPr sz="2353"/>
            </a:lvl3pPr>
            <a:lvl4pPr>
              <a:defRPr sz="2353"/>
            </a:lvl4pPr>
            <a:lvl5pPr>
              <a:defRPr sz="2353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4"/>
          </p:nvPr>
        </p:nvSpPr>
        <p:spPr>
          <a:xfrm>
            <a:off x="9230848" y="3877276"/>
            <a:ext cx="2689274" cy="2689656"/>
          </a:xfrm>
          <a:solidFill>
            <a:schemeClr val="accent1"/>
          </a:solid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sz="2353">
                <a:gradFill>
                  <a:gsLst>
                    <a:gs pos="2655">
                      <a:schemeClr val="bg1"/>
                    </a:gs>
                    <a:gs pos="29000">
                      <a:schemeClr val="bg1"/>
                    </a:gs>
                  </a:gsLst>
                  <a:lin ang="5400000" scaled="0"/>
                </a:gradFill>
              </a:defRPr>
            </a:lvl1pPr>
            <a:lvl2pPr>
              <a:defRPr sz="2353"/>
            </a:lvl2pPr>
            <a:lvl3pPr>
              <a:defRPr sz="2353"/>
            </a:lvl3pPr>
            <a:lvl4pPr>
              <a:defRPr sz="2353"/>
            </a:lvl4pPr>
            <a:lvl5pPr>
              <a:defRPr sz="2353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77408207"/>
      </p:ext>
    </p:extLst>
  </p:cSld>
  <p:clrMapOvr>
    <a:masterClrMapping/>
  </p:clrMapOvr>
  <p:transition>
    <p:fade/>
  </p:transition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Dark Content Box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52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69239" y="1663913"/>
            <a:ext cx="5378549" cy="4903020"/>
          </a:xfrm>
          <a:solidFill>
            <a:schemeClr val="accent1">
              <a:alpha val="90000"/>
            </a:schemeClr>
          </a:solid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sz="2353">
                <a:gradFill>
                  <a:gsLst>
                    <a:gs pos="10619">
                      <a:schemeClr val="bg1"/>
                    </a:gs>
                    <a:gs pos="33000">
                      <a:schemeClr val="bg1"/>
                    </a:gs>
                  </a:gsLst>
                  <a:lin ang="5400000" scaled="0"/>
                </a:gradFill>
              </a:defRPr>
            </a:lvl1pPr>
            <a:lvl2pPr>
              <a:defRPr sz="1961"/>
            </a:lvl2pPr>
            <a:lvl3pPr>
              <a:defRPr sz="1961"/>
            </a:lvl3pPr>
            <a:lvl4pPr>
              <a:defRPr sz="1765"/>
            </a:lvl4pPr>
            <a:lvl5pPr>
              <a:defRPr sz="1765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61540477"/>
      </p:ext>
    </p:extLst>
  </p:cSld>
  <p:clrMapOvr>
    <a:masterClrMapping/>
  </p:clrMapOvr>
  <p:transition>
    <p:fade/>
  </p:transition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Only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353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39226684"/>
      </p:ext>
    </p:extLst>
  </p:cSld>
  <p:clrMapOvr>
    <a:masterClrMapping/>
  </p:clrMapOvr>
  <p:transition>
    <p:fade/>
  </p:transition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1009196"/>
      </p:ext>
    </p:extLst>
  </p:cSld>
  <p:clrMapOvr>
    <a:masterClrMapping/>
  </p:clrMapOvr>
  <p:transition>
    <p:fade/>
  </p:transition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1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273131" y="291069"/>
            <a:ext cx="11653523" cy="6125745"/>
            <a:chOff x="274638" y="297107"/>
            <a:chExt cx="11887200" cy="6247693"/>
          </a:xfrm>
        </p:grpSpPr>
        <p:pic>
          <p:nvPicPr>
            <p:cNvPr id="4" name="Picture 3" descr="NewGridTile_8x8.png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4638" y="298483"/>
              <a:ext cx="3657356" cy="3657356"/>
            </a:xfrm>
            <a:prstGeom prst="rect">
              <a:avLst/>
            </a:prstGeom>
          </p:spPr>
        </p:pic>
        <p:pic>
          <p:nvPicPr>
            <p:cNvPr id="5" name="Picture 4" descr="NewGridTile_8x8.png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89838" y="298727"/>
              <a:ext cx="3657356" cy="3657356"/>
            </a:xfrm>
            <a:prstGeom prst="rect">
              <a:avLst/>
            </a:prstGeom>
          </p:spPr>
        </p:pic>
        <p:pic>
          <p:nvPicPr>
            <p:cNvPr id="6" name="Picture 5" descr="NewGridTile_8x8.png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32482" y="298483"/>
              <a:ext cx="3657356" cy="3657356"/>
            </a:xfrm>
            <a:prstGeom prst="rect">
              <a:avLst/>
            </a:prstGeom>
          </p:spPr>
        </p:pic>
        <p:pic>
          <p:nvPicPr>
            <p:cNvPr id="7" name="Picture 6" descr="NewGridTile_8x8.png"/>
            <p:cNvPicPr>
              <a:picLocks noChangeAspect="1"/>
            </p:cNvPicPr>
            <p:nvPr userDrawn="1"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74882" y="3954584"/>
              <a:ext cx="3657356" cy="2583015"/>
            </a:xfrm>
            <a:prstGeom prst="rect">
              <a:avLst/>
            </a:prstGeom>
          </p:spPr>
        </p:pic>
        <p:pic>
          <p:nvPicPr>
            <p:cNvPr id="8" name="Picture 7" descr="NewGridTile_8x8.png"/>
            <p:cNvPicPr>
              <a:picLocks noChangeAspect="1"/>
            </p:cNvPicPr>
            <p:nvPr userDrawn="1"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589838" y="3954707"/>
              <a:ext cx="3657356" cy="2590093"/>
            </a:xfrm>
            <a:prstGeom prst="rect">
              <a:avLst/>
            </a:prstGeom>
          </p:spPr>
        </p:pic>
        <p:pic>
          <p:nvPicPr>
            <p:cNvPr id="9" name="Picture 8" descr="NewGridTile_8x8.png"/>
            <p:cNvPicPr>
              <a:picLocks noChangeAspect="1"/>
            </p:cNvPicPr>
            <p:nvPr userDrawn="1"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932482" y="3954463"/>
              <a:ext cx="3657356" cy="2590337"/>
            </a:xfrm>
            <a:prstGeom prst="rect">
              <a:avLst/>
            </a:prstGeom>
          </p:spPr>
        </p:pic>
        <p:pic>
          <p:nvPicPr>
            <p:cNvPr id="10" name="Picture 9" descr="NewGridTile_8x8.png"/>
            <p:cNvPicPr>
              <a:picLocks noChangeAspect="1"/>
            </p:cNvPicPr>
            <p:nvPr userDrawn="1"/>
          </p:nvPicPr>
          <p:blipFill rotWithShape="1">
            <a:blip r:embed="rId5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247438" y="297107"/>
              <a:ext cx="914400" cy="3657356"/>
            </a:xfrm>
            <a:prstGeom prst="rect">
              <a:avLst/>
            </a:prstGeom>
          </p:spPr>
        </p:pic>
        <p:pic>
          <p:nvPicPr>
            <p:cNvPr id="11" name="Picture 10" descr="NewGridTile_8x8.png"/>
            <p:cNvPicPr>
              <a:picLocks noChangeAspect="1"/>
            </p:cNvPicPr>
            <p:nvPr userDrawn="1"/>
          </p:nvPicPr>
          <p:blipFill rotWithShape="1">
            <a:blip r:embed="rId6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247438" y="3952515"/>
              <a:ext cx="914400" cy="2590093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28" y="2081060"/>
            <a:ext cx="11655840" cy="2692769"/>
          </a:xfrm>
        </p:spPr>
        <p:txBody>
          <a:bodyPr/>
          <a:lstStyle>
            <a:lvl1pPr>
              <a:defRPr sz="8627">
                <a:gradFill>
                  <a:gsLst>
                    <a:gs pos="885">
                      <a:schemeClr val="tx1"/>
                    </a:gs>
                    <a:gs pos="11194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944386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.xml"/><Relationship Id="rId13" Type="http://schemas.openxmlformats.org/officeDocument/2006/relationships/slideLayout" Target="../slideLayouts/slideLayout42.xml"/><Relationship Id="rId18" Type="http://schemas.openxmlformats.org/officeDocument/2006/relationships/slideLayout" Target="../slideLayouts/slideLayout47.xml"/><Relationship Id="rId26" Type="http://schemas.openxmlformats.org/officeDocument/2006/relationships/slideLayout" Target="../slideLayouts/slideLayout55.xml"/><Relationship Id="rId3" Type="http://schemas.openxmlformats.org/officeDocument/2006/relationships/slideLayout" Target="../slideLayouts/slideLayout32.xml"/><Relationship Id="rId21" Type="http://schemas.openxmlformats.org/officeDocument/2006/relationships/slideLayout" Target="../slideLayouts/slideLayout50.xml"/><Relationship Id="rId7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41.xml"/><Relationship Id="rId17" Type="http://schemas.openxmlformats.org/officeDocument/2006/relationships/slideLayout" Target="../slideLayouts/slideLayout46.xml"/><Relationship Id="rId25" Type="http://schemas.openxmlformats.org/officeDocument/2006/relationships/slideLayout" Target="../slideLayouts/slideLayout54.xml"/><Relationship Id="rId2" Type="http://schemas.openxmlformats.org/officeDocument/2006/relationships/slideLayout" Target="../slideLayouts/slideLayout31.xml"/><Relationship Id="rId16" Type="http://schemas.openxmlformats.org/officeDocument/2006/relationships/slideLayout" Target="../slideLayouts/slideLayout45.xml"/><Relationship Id="rId20" Type="http://schemas.openxmlformats.org/officeDocument/2006/relationships/slideLayout" Target="../slideLayouts/slideLayout49.xml"/><Relationship Id="rId29" Type="http://schemas.openxmlformats.org/officeDocument/2006/relationships/slideLayout" Target="../slideLayouts/slideLayout58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11" Type="http://schemas.openxmlformats.org/officeDocument/2006/relationships/slideLayout" Target="../slideLayouts/slideLayout40.xml"/><Relationship Id="rId24" Type="http://schemas.openxmlformats.org/officeDocument/2006/relationships/slideLayout" Target="../slideLayouts/slideLayout53.xml"/><Relationship Id="rId5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44.xml"/><Relationship Id="rId23" Type="http://schemas.openxmlformats.org/officeDocument/2006/relationships/slideLayout" Target="../slideLayouts/slideLayout52.xml"/><Relationship Id="rId28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39.xml"/><Relationship Id="rId19" Type="http://schemas.openxmlformats.org/officeDocument/2006/relationships/slideLayout" Target="../slideLayouts/slideLayout48.xml"/><Relationship Id="rId31" Type="http://schemas.openxmlformats.org/officeDocument/2006/relationships/theme" Target="../theme/theme2.xml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Relationship Id="rId14" Type="http://schemas.openxmlformats.org/officeDocument/2006/relationships/slideLayout" Target="../slideLayouts/slideLayout43.xml"/><Relationship Id="rId22" Type="http://schemas.openxmlformats.org/officeDocument/2006/relationships/slideLayout" Target="../slideLayouts/slideLayout51.xml"/><Relationship Id="rId27" Type="http://schemas.openxmlformats.org/officeDocument/2006/relationships/slideLayout" Target="../slideLayouts/slideLayout56.xml"/><Relationship Id="rId30" Type="http://schemas.openxmlformats.org/officeDocument/2006/relationships/slideLayout" Target="../slideLayouts/slideLayout5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7.xml"/><Relationship Id="rId13" Type="http://schemas.openxmlformats.org/officeDocument/2006/relationships/slideLayout" Target="../slideLayouts/slideLayout72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62.xml"/><Relationship Id="rId7" Type="http://schemas.openxmlformats.org/officeDocument/2006/relationships/slideLayout" Target="../slideLayouts/slideLayout66.xml"/><Relationship Id="rId12" Type="http://schemas.openxmlformats.org/officeDocument/2006/relationships/slideLayout" Target="../slideLayouts/slideLayout71.xml"/><Relationship Id="rId17" Type="http://schemas.openxmlformats.org/officeDocument/2006/relationships/slideLayout" Target="../slideLayouts/slideLayout76.xml"/><Relationship Id="rId2" Type="http://schemas.openxmlformats.org/officeDocument/2006/relationships/slideLayout" Target="../slideLayouts/slideLayout61.xml"/><Relationship Id="rId16" Type="http://schemas.openxmlformats.org/officeDocument/2006/relationships/slideLayout" Target="../slideLayouts/slideLayout75.xml"/><Relationship Id="rId1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5.xml"/><Relationship Id="rId11" Type="http://schemas.openxmlformats.org/officeDocument/2006/relationships/slideLayout" Target="../slideLayouts/slideLayout70.xml"/><Relationship Id="rId5" Type="http://schemas.openxmlformats.org/officeDocument/2006/relationships/slideLayout" Target="../slideLayouts/slideLayout64.xml"/><Relationship Id="rId15" Type="http://schemas.openxmlformats.org/officeDocument/2006/relationships/slideLayout" Target="../slideLayouts/slideLayout74.xml"/><Relationship Id="rId10" Type="http://schemas.openxmlformats.org/officeDocument/2006/relationships/slideLayout" Target="../slideLayouts/slideLayout69.xml"/><Relationship Id="rId4" Type="http://schemas.openxmlformats.org/officeDocument/2006/relationships/slideLayout" Target="../slideLayouts/slideLayout63.xml"/><Relationship Id="rId9" Type="http://schemas.openxmlformats.org/officeDocument/2006/relationships/slideLayout" Target="../slideLayouts/slideLayout68.xml"/><Relationship Id="rId14" Type="http://schemas.openxmlformats.org/officeDocument/2006/relationships/slideLayout" Target="../slideLayouts/slideLayout7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4.xml"/><Relationship Id="rId13" Type="http://schemas.openxmlformats.org/officeDocument/2006/relationships/slideLayout" Target="../slideLayouts/slideLayout89.xml"/><Relationship Id="rId18" Type="http://schemas.openxmlformats.org/officeDocument/2006/relationships/slideLayout" Target="../slideLayouts/slideLayout94.xml"/><Relationship Id="rId26" Type="http://schemas.openxmlformats.org/officeDocument/2006/relationships/slideLayout" Target="../slideLayouts/slideLayout102.xml"/><Relationship Id="rId3" Type="http://schemas.openxmlformats.org/officeDocument/2006/relationships/slideLayout" Target="../slideLayouts/slideLayout79.xml"/><Relationship Id="rId21" Type="http://schemas.openxmlformats.org/officeDocument/2006/relationships/slideLayout" Target="../slideLayouts/slideLayout97.xml"/><Relationship Id="rId7" Type="http://schemas.openxmlformats.org/officeDocument/2006/relationships/slideLayout" Target="../slideLayouts/slideLayout83.xml"/><Relationship Id="rId12" Type="http://schemas.openxmlformats.org/officeDocument/2006/relationships/slideLayout" Target="../slideLayouts/slideLayout88.xml"/><Relationship Id="rId17" Type="http://schemas.openxmlformats.org/officeDocument/2006/relationships/slideLayout" Target="../slideLayouts/slideLayout93.xml"/><Relationship Id="rId25" Type="http://schemas.openxmlformats.org/officeDocument/2006/relationships/slideLayout" Target="../slideLayouts/slideLayout101.xml"/><Relationship Id="rId2" Type="http://schemas.openxmlformats.org/officeDocument/2006/relationships/slideLayout" Target="../slideLayouts/slideLayout78.xml"/><Relationship Id="rId16" Type="http://schemas.openxmlformats.org/officeDocument/2006/relationships/slideLayout" Target="../slideLayouts/slideLayout92.xml"/><Relationship Id="rId20" Type="http://schemas.openxmlformats.org/officeDocument/2006/relationships/slideLayout" Target="../slideLayouts/slideLayout96.xml"/><Relationship Id="rId29" Type="http://schemas.openxmlformats.org/officeDocument/2006/relationships/slideLayout" Target="../slideLayouts/slideLayout105.xml"/><Relationship Id="rId1" Type="http://schemas.openxmlformats.org/officeDocument/2006/relationships/slideLayout" Target="../slideLayouts/slideLayout77.xml"/><Relationship Id="rId6" Type="http://schemas.openxmlformats.org/officeDocument/2006/relationships/slideLayout" Target="../slideLayouts/slideLayout82.xml"/><Relationship Id="rId11" Type="http://schemas.openxmlformats.org/officeDocument/2006/relationships/slideLayout" Target="../slideLayouts/slideLayout87.xml"/><Relationship Id="rId24" Type="http://schemas.openxmlformats.org/officeDocument/2006/relationships/slideLayout" Target="../slideLayouts/slideLayout100.xml"/><Relationship Id="rId5" Type="http://schemas.openxmlformats.org/officeDocument/2006/relationships/slideLayout" Target="../slideLayouts/slideLayout81.xml"/><Relationship Id="rId15" Type="http://schemas.openxmlformats.org/officeDocument/2006/relationships/slideLayout" Target="../slideLayouts/slideLayout91.xml"/><Relationship Id="rId23" Type="http://schemas.openxmlformats.org/officeDocument/2006/relationships/slideLayout" Target="../slideLayouts/slideLayout99.xml"/><Relationship Id="rId28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86.xml"/><Relationship Id="rId19" Type="http://schemas.openxmlformats.org/officeDocument/2006/relationships/slideLayout" Target="../slideLayouts/slideLayout95.xml"/><Relationship Id="rId4" Type="http://schemas.openxmlformats.org/officeDocument/2006/relationships/slideLayout" Target="../slideLayouts/slideLayout80.xml"/><Relationship Id="rId9" Type="http://schemas.openxmlformats.org/officeDocument/2006/relationships/slideLayout" Target="../slideLayouts/slideLayout85.xml"/><Relationship Id="rId14" Type="http://schemas.openxmlformats.org/officeDocument/2006/relationships/slideLayout" Target="../slideLayouts/slideLayout90.xml"/><Relationship Id="rId22" Type="http://schemas.openxmlformats.org/officeDocument/2006/relationships/slideLayout" Target="../slideLayouts/slideLayout98.xml"/><Relationship Id="rId27" Type="http://schemas.openxmlformats.org/officeDocument/2006/relationships/slideLayout" Target="../slideLayouts/slideLayout103.xml"/><Relationship Id="rId30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57200" y="1866900"/>
            <a:ext cx="11277600" cy="45339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712379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Slide Number Placeholder 27">
            <a:extLst>
              <a:ext uri="{FF2B5EF4-FFF2-40B4-BE49-F238E27FC236}">
                <a16:creationId xmlns:a16="http://schemas.microsoft.com/office/drawing/2014/main" id="{5CFBB3EC-AC91-8E45-9E42-0DA1434795C3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010899" y="6442502"/>
            <a:ext cx="1180135" cy="415498"/>
          </a:xfrm>
          <a:prstGeom prst="rect">
            <a:avLst/>
          </a:prstGeom>
        </p:spPr>
        <p:txBody>
          <a:bodyPr vert="horz" lIns="91440" tIns="45720" rIns="182880" bIns="182880" rtlCol="0" anchor="b" anchorCtr="0">
            <a:spAutoFit/>
          </a:bodyPr>
          <a:lstStyle>
            <a:lvl1pPr algn="r">
              <a:defRPr sz="1200">
                <a:solidFill>
                  <a:schemeClr val="accent6"/>
                </a:solidFill>
              </a:defRPr>
            </a:lvl1pPr>
          </a:lstStyle>
          <a:p>
            <a:fld id="{529AFA16-AEC4-7D4A-82F3-BDAE8E49079E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66" name="Group 65"/>
          <p:cNvGrpSpPr/>
          <p:nvPr userDrawn="1"/>
        </p:nvGrpSpPr>
        <p:grpSpPr>
          <a:xfrm>
            <a:off x="12478437" y="16476"/>
            <a:ext cx="1054899" cy="6900254"/>
            <a:chOff x="12478437" y="16476"/>
            <a:chExt cx="1054899" cy="6900254"/>
          </a:xfrm>
        </p:grpSpPr>
        <p:grpSp>
          <p:nvGrpSpPr>
            <p:cNvPr id="5" name="Group 4"/>
            <p:cNvGrpSpPr/>
            <p:nvPr userDrawn="1"/>
          </p:nvGrpSpPr>
          <p:grpSpPr>
            <a:xfrm>
              <a:off x="12481674" y="2825291"/>
              <a:ext cx="899599" cy="830046"/>
              <a:chOff x="12481674" y="567"/>
              <a:chExt cx="899599" cy="830046"/>
            </a:xfrm>
          </p:grpSpPr>
          <p:sp>
            <p:nvSpPr>
              <p:cNvPr id="57" name="Rectangle 56"/>
              <p:cNvSpPr/>
              <p:nvPr userDrawn="1"/>
            </p:nvSpPr>
            <p:spPr>
              <a:xfrm>
                <a:off x="12481674" y="567"/>
                <a:ext cx="899599" cy="830046"/>
              </a:xfrm>
              <a:prstGeom prst="rect">
                <a:avLst/>
              </a:prstGeom>
              <a:solidFill>
                <a:srgbClr val="424242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900">
                  <a:solidFill>
                    <a:schemeClr val="tx1"/>
                  </a:solidFill>
                  <a:latin typeface="Segoe UI" charset="0"/>
                  <a:ea typeface="Segoe UI" charset="0"/>
                  <a:cs typeface="Segoe UI" charset="0"/>
                </a:endParaRPr>
              </a:p>
            </p:txBody>
          </p:sp>
          <p:sp>
            <p:nvSpPr>
              <p:cNvPr id="58" name="Content Placeholder 17"/>
              <p:cNvSpPr txBox="1">
                <a:spLocks/>
              </p:cNvSpPr>
              <p:nvPr userDrawn="1"/>
            </p:nvSpPr>
            <p:spPr>
              <a:xfrm>
                <a:off x="12538855" y="37543"/>
                <a:ext cx="749483" cy="312688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marL="0" indent="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1"/>
                  </a:buClr>
                  <a:buSzPct val="120000"/>
                  <a:buFontTx/>
                  <a:buNone/>
                  <a:defRPr kumimoji="0" lang="en-US" sz="1800" b="1" i="0" u="none" strike="noStrike" kern="1200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/>
                    <a:ea typeface="Segoe UI" charset="0"/>
                    <a:cs typeface="+mn-cs"/>
                  </a:defRPr>
                </a:lvl1pPr>
                <a:lvl2pPr marL="228600" indent="-230188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20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2pPr>
                <a:lvl3pPr marL="4572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17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3pPr>
                <a:lvl4pPr marL="6858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lang="en-US" sz="14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4pPr>
                <a:lvl5pPr marL="1254125" indent="-285750" algn="l" defTabSz="914132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bg2"/>
                  </a:buClr>
                  <a:buFont typeface="Arial"/>
                  <a:buChar char="•"/>
                  <a:defRPr lang="en-US" sz="1800" b="0" i="0" kern="1200" dirty="0">
                    <a:solidFill>
                      <a:schemeClr val="tx1"/>
                    </a:solidFill>
                    <a:effectLst/>
                    <a:latin typeface="Segoe UI Light" charset="0"/>
                    <a:ea typeface="+mn-ea"/>
                    <a:cs typeface="Segoe UI Light" charset="0"/>
                  </a:defRPr>
                </a:lvl5pPr>
                <a:lvl6pPr marL="2513861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26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92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57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>
                    <a:solidFill>
                      <a:schemeClr val="tx1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BACKGROUND 1</a:t>
                </a:r>
              </a:p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 dirty="0">
                    <a:solidFill>
                      <a:schemeClr val="tx1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R66 G66 B66</a:t>
                </a:r>
                <a:br>
                  <a:rPr lang="en-US" sz="700" b="1" i="0" dirty="0">
                    <a:solidFill>
                      <a:schemeClr val="tx1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</a:br>
                <a:r>
                  <a:rPr lang="tr-TR" sz="700" b="1" i="0" dirty="0">
                    <a:solidFill>
                      <a:schemeClr val="tx1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424242</a:t>
                </a:r>
                <a:endParaRPr lang="en-US" sz="700" b="1" i="0" dirty="0">
                  <a:solidFill>
                    <a:schemeClr val="tx1"/>
                  </a:solidFill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</p:grpSp>
        <p:sp>
          <p:nvSpPr>
            <p:cNvPr id="13" name="Text Placeholder 16"/>
            <p:cNvSpPr txBox="1">
              <a:spLocks/>
            </p:cNvSpPr>
            <p:nvPr/>
          </p:nvSpPr>
          <p:spPr>
            <a:xfrm>
              <a:off x="12559431" y="201180"/>
              <a:ext cx="973905" cy="25602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lIns="0" tIns="0" rIns="0" bIns="0" rtlCol="0">
              <a:noAutofit/>
            </a:bodyPr>
            <a:lstStyle>
              <a:lvl1pPr marL="0" indent="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1"/>
                </a:buClr>
                <a:buSzPct val="120000"/>
                <a:buFontTx/>
                <a:buNone/>
                <a:defRPr lang="en-US" sz="1800" b="0" i="0" kern="1200" dirty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1pPr>
              <a:lvl2pPr marL="228600" indent="-230188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defRPr lang="en-US" sz="20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2pPr>
              <a:lvl3pPr marL="457200" indent="-22860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defRPr lang="en-US" sz="17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3pPr>
              <a:lvl4pPr marL="685800" indent="-22860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tabLst/>
                <a:defRPr lang="en-US" sz="14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4pPr>
              <a:lvl5pPr marL="1254125" indent="-285750" algn="l" defTabSz="914132" rtl="0" eaLnBrk="1" latinLnBrk="0" hangingPunct="1">
                <a:lnSpc>
                  <a:spcPct val="100000"/>
                </a:lnSpc>
                <a:spcBef>
                  <a:spcPts val="500"/>
                </a:spcBef>
                <a:buClr>
                  <a:schemeClr val="bg2"/>
                </a:buClr>
                <a:buFont typeface="Arial"/>
                <a:buChar char="•"/>
                <a:defRPr lang="en-US" sz="1800" b="0" i="0" kern="1200" dirty="0">
                  <a:solidFill>
                    <a:schemeClr val="tx1"/>
                  </a:solidFill>
                  <a:effectLst/>
                  <a:latin typeface="Segoe UI Light" charset="0"/>
                  <a:ea typeface="+mn-ea"/>
                  <a:cs typeface="Segoe UI Light" charset="0"/>
                </a:defRPr>
              </a:lvl5pPr>
              <a:lvl6pPr marL="2513861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0926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7992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5057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100" dirty="0">
                  <a:solidFill>
                    <a:schemeClr val="tx1"/>
                  </a:solidFill>
                </a:rPr>
                <a:t>Chart Colors</a:t>
              </a:r>
            </a:p>
          </p:txBody>
        </p:sp>
        <p:grpSp>
          <p:nvGrpSpPr>
            <p:cNvPr id="6" name="Group 5"/>
            <p:cNvGrpSpPr/>
            <p:nvPr userDrawn="1"/>
          </p:nvGrpSpPr>
          <p:grpSpPr>
            <a:xfrm>
              <a:off x="12481674" y="174765"/>
              <a:ext cx="899599" cy="830046"/>
              <a:chOff x="12481674" y="1038535"/>
              <a:chExt cx="899599" cy="830046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12481674" y="1038535"/>
                <a:ext cx="899599" cy="83004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900">
                  <a:solidFill>
                    <a:schemeClr val="tx1"/>
                  </a:solidFill>
                  <a:latin typeface="Segoe UI" charset="0"/>
                  <a:ea typeface="Segoe UI" charset="0"/>
                  <a:cs typeface="Segoe UI" charset="0"/>
                </a:endParaRPr>
              </a:p>
            </p:txBody>
          </p:sp>
          <p:sp>
            <p:nvSpPr>
              <p:cNvPr id="14" name="Content Placeholder 17"/>
              <p:cNvSpPr txBox="1">
                <a:spLocks/>
              </p:cNvSpPr>
              <p:nvPr/>
            </p:nvSpPr>
            <p:spPr>
              <a:xfrm>
                <a:off x="12538855" y="1075511"/>
                <a:ext cx="749483" cy="312688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marL="0" indent="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1"/>
                  </a:buClr>
                  <a:buSzPct val="120000"/>
                  <a:buFontTx/>
                  <a:buNone/>
                  <a:defRPr kumimoji="0" lang="en-US" sz="1800" b="1" i="0" u="none" strike="noStrike" kern="1200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/>
                    <a:ea typeface="Segoe UI" charset="0"/>
                    <a:cs typeface="+mn-cs"/>
                  </a:defRPr>
                </a:lvl1pPr>
                <a:lvl2pPr marL="228600" indent="-230188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20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2pPr>
                <a:lvl3pPr marL="4572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17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3pPr>
                <a:lvl4pPr marL="6858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lang="en-US" sz="14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4pPr>
                <a:lvl5pPr marL="1254125" indent="-285750" algn="l" defTabSz="914132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bg2"/>
                  </a:buClr>
                  <a:buFont typeface="Arial"/>
                  <a:buChar char="•"/>
                  <a:defRPr lang="en-US" sz="1800" b="0" i="0" kern="1200" dirty="0">
                    <a:solidFill>
                      <a:schemeClr val="tx1"/>
                    </a:solidFill>
                    <a:effectLst/>
                    <a:latin typeface="Segoe UI Light" charset="0"/>
                    <a:ea typeface="+mn-ea"/>
                    <a:cs typeface="Segoe UI Light" charset="0"/>
                  </a:defRPr>
                </a:lvl5pPr>
                <a:lvl6pPr marL="2513861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26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92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57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 dirty="0">
                    <a:solidFill>
                      <a:schemeClr val="tx1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AZURE Blue</a:t>
                </a:r>
              </a:p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 dirty="0">
                    <a:solidFill>
                      <a:schemeClr val="tx1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R0 G120 B215</a:t>
                </a:r>
                <a:br>
                  <a:rPr lang="en-US" sz="700" b="1" i="0" dirty="0">
                    <a:solidFill>
                      <a:schemeClr val="tx1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</a:br>
                <a:r>
                  <a:rPr lang="tr-TR" sz="700" b="1" i="0" dirty="0">
                    <a:solidFill>
                      <a:schemeClr val="tx1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0078D7</a:t>
                </a:r>
                <a:endParaRPr lang="en-US" sz="700" b="1" i="0" dirty="0">
                  <a:solidFill>
                    <a:schemeClr val="tx1"/>
                  </a:solidFill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DCDFBAE3-68D9-4F23-BC09-995958797A9A}"/>
                </a:ext>
              </a:extLst>
            </p:cNvPr>
            <p:cNvGrpSpPr/>
            <p:nvPr userDrawn="1"/>
          </p:nvGrpSpPr>
          <p:grpSpPr>
            <a:xfrm>
              <a:off x="12482262" y="5456419"/>
              <a:ext cx="896684" cy="324884"/>
              <a:chOff x="12442099" y="7665719"/>
              <a:chExt cx="896684" cy="324884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12442099" y="7665719"/>
                <a:ext cx="896684" cy="30878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900" b="1" i="0"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  <p:sp>
            <p:nvSpPr>
              <p:cNvPr id="15" name="Content Placeholder 17"/>
              <p:cNvSpPr txBox="1">
                <a:spLocks/>
              </p:cNvSpPr>
              <p:nvPr/>
            </p:nvSpPr>
            <p:spPr>
              <a:xfrm>
                <a:off x="12500301" y="7707561"/>
                <a:ext cx="808679" cy="283042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marL="0" indent="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1"/>
                  </a:buClr>
                  <a:buSzPct val="120000"/>
                  <a:buFontTx/>
                  <a:buNone/>
                  <a:defRPr kumimoji="0" lang="en-US" sz="1800" b="1" i="0" u="none" strike="noStrike" kern="1200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/>
                    <a:ea typeface="Segoe UI" charset="0"/>
                    <a:cs typeface="+mn-cs"/>
                  </a:defRPr>
                </a:lvl1pPr>
                <a:lvl2pPr marL="228600" indent="-230188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20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2pPr>
                <a:lvl3pPr marL="4572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17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3pPr>
                <a:lvl4pPr marL="6858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lang="en-US" sz="14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4pPr>
                <a:lvl5pPr marL="1254125" indent="-285750" algn="l" defTabSz="914132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bg2"/>
                  </a:buClr>
                  <a:buFont typeface="Arial"/>
                  <a:buChar char="•"/>
                  <a:defRPr lang="en-US" sz="1800" b="0" i="0" kern="1200" dirty="0">
                    <a:solidFill>
                      <a:schemeClr val="tx1"/>
                    </a:solidFill>
                    <a:effectLst/>
                    <a:latin typeface="Segoe UI Light" charset="0"/>
                    <a:ea typeface="+mn-ea"/>
                    <a:cs typeface="Segoe UI Light" charset="0"/>
                  </a:defRPr>
                </a:lvl5pPr>
                <a:lvl6pPr marL="2513861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26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92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57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 dirty="0">
                    <a:solidFill>
                      <a:schemeClr val="tx1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R0 G138 B249</a:t>
                </a:r>
                <a:br>
                  <a:rPr lang="en-US" sz="700" b="1" i="0" dirty="0">
                    <a:solidFill>
                      <a:schemeClr val="tx1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</a:br>
                <a:r>
                  <a:rPr lang="is-IS" sz="700" b="1" i="0" dirty="0">
                    <a:solidFill>
                      <a:schemeClr val="tx1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008AF9</a:t>
                </a:r>
                <a:endParaRPr lang="en-US" sz="700" b="1" i="0" dirty="0">
                  <a:solidFill>
                    <a:schemeClr val="tx1"/>
                  </a:solidFill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</p:grpSp>
        <p:grpSp>
          <p:nvGrpSpPr>
            <p:cNvPr id="59" name="Group 58"/>
            <p:cNvGrpSpPr/>
            <p:nvPr userDrawn="1"/>
          </p:nvGrpSpPr>
          <p:grpSpPr>
            <a:xfrm>
              <a:off x="12481674" y="1058688"/>
              <a:ext cx="896685" cy="830046"/>
              <a:chOff x="12481674" y="1905452"/>
              <a:chExt cx="896685" cy="830046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12481674" y="1905452"/>
                <a:ext cx="896685" cy="83004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900">
                  <a:latin typeface="Segoe UI" charset="0"/>
                  <a:ea typeface="Segoe UI" charset="0"/>
                  <a:cs typeface="Segoe UI" charset="0"/>
                </a:endParaRPr>
              </a:p>
            </p:txBody>
          </p:sp>
          <p:sp>
            <p:nvSpPr>
              <p:cNvPr id="16" name="Content Placeholder 17"/>
              <p:cNvSpPr txBox="1">
                <a:spLocks/>
              </p:cNvSpPr>
              <p:nvPr/>
            </p:nvSpPr>
            <p:spPr>
              <a:xfrm>
                <a:off x="12538855" y="1949994"/>
                <a:ext cx="749483" cy="312688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marL="0" indent="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1"/>
                  </a:buClr>
                  <a:buSzPct val="120000"/>
                  <a:buFontTx/>
                  <a:buNone/>
                  <a:defRPr kumimoji="0" lang="en-US" sz="1800" b="1" i="0" u="none" strike="noStrike" kern="1200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/>
                    <a:ea typeface="Segoe UI" charset="0"/>
                    <a:cs typeface="+mn-cs"/>
                  </a:defRPr>
                </a:lvl1pPr>
                <a:lvl2pPr marL="228600" indent="-230188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20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2pPr>
                <a:lvl3pPr marL="4572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17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3pPr>
                <a:lvl4pPr marL="6858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lang="en-US" sz="14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4pPr>
                <a:lvl5pPr marL="1254125" indent="-285750" algn="l" defTabSz="914132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bg2"/>
                  </a:buClr>
                  <a:buFont typeface="Arial"/>
                  <a:buChar char="•"/>
                  <a:defRPr lang="en-US" sz="1800" b="0" i="0" kern="1200" dirty="0">
                    <a:solidFill>
                      <a:schemeClr val="tx1"/>
                    </a:solidFill>
                    <a:effectLst/>
                    <a:latin typeface="Segoe UI Light" charset="0"/>
                    <a:ea typeface="+mn-ea"/>
                    <a:cs typeface="Segoe UI Light" charset="0"/>
                  </a:defRPr>
                </a:lvl5pPr>
                <a:lvl6pPr marL="2513861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26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92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57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 dirty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Medium Blue</a:t>
                </a:r>
              </a:p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 dirty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R77 G176 B255</a:t>
                </a:r>
                <a:br>
                  <a:rPr lang="en-US" sz="700" b="1" i="0" dirty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</a:br>
                <a:r>
                  <a:rPr lang="cs-CZ" sz="700" b="1" i="0" dirty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4DB0FF</a:t>
                </a:r>
                <a:endParaRPr lang="en-US" sz="700" b="1" i="0" dirty="0">
                  <a:solidFill>
                    <a:schemeClr val="tx2"/>
                  </a:solidFill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DC330CFF-4FDE-4352-9D1C-62BD69F6DBA6}"/>
                </a:ext>
              </a:extLst>
            </p:cNvPr>
            <p:cNvGrpSpPr/>
            <p:nvPr userDrawn="1"/>
          </p:nvGrpSpPr>
          <p:grpSpPr>
            <a:xfrm rot="5400000">
              <a:off x="12753338" y="5555171"/>
              <a:ext cx="354532" cy="896684"/>
              <a:chOff x="12516568" y="4568745"/>
              <a:chExt cx="354532" cy="896684"/>
            </a:xfrm>
          </p:grpSpPr>
          <p:sp>
            <p:nvSpPr>
              <p:cNvPr id="11" name="Rectangle 10"/>
              <p:cNvSpPr/>
              <p:nvPr/>
            </p:nvSpPr>
            <p:spPr>
              <a:xfrm rot="16200000">
                <a:off x="12222616" y="4862697"/>
                <a:ext cx="896684" cy="308780"/>
              </a:xfrm>
              <a:prstGeom prst="rect">
                <a:avLst/>
              </a:prstGeom>
              <a:solidFill>
                <a:srgbClr val="94D0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900" b="1" i="0"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  <p:sp>
            <p:nvSpPr>
              <p:cNvPr id="17" name="Content Placeholder 17"/>
              <p:cNvSpPr txBox="1">
                <a:spLocks/>
              </p:cNvSpPr>
              <p:nvPr/>
            </p:nvSpPr>
            <p:spPr>
              <a:xfrm rot="16200000">
                <a:off x="12340014" y="4888515"/>
                <a:ext cx="749483" cy="312688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marL="0" indent="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1"/>
                  </a:buClr>
                  <a:buSzPct val="120000"/>
                  <a:buFontTx/>
                  <a:buNone/>
                  <a:defRPr kumimoji="0" lang="en-US" sz="1800" b="1" i="0" u="none" strike="noStrike" kern="1200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/>
                    <a:ea typeface="Segoe UI" charset="0"/>
                    <a:cs typeface="+mn-cs"/>
                  </a:defRPr>
                </a:lvl1pPr>
                <a:lvl2pPr marL="228600" indent="-230188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20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2pPr>
                <a:lvl3pPr marL="4572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17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3pPr>
                <a:lvl4pPr marL="6858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lang="en-US" sz="14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4pPr>
                <a:lvl5pPr marL="1254125" indent="-285750" algn="l" defTabSz="914132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bg2"/>
                  </a:buClr>
                  <a:buFont typeface="Arial"/>
                  <a:buChar char="•"/>
                  <a:defRPr lang="en-US" sz="1800" b="0" i="0" kern="1200" dirty="0">
                    <a:solidFill>
                      <a:schemeClr val="tx1"/>
                    </a:solidFill>
                    <a:effectLst/>
                    <a:latin typeface="Segoe UI Light" charset="0"/>
                    <a:ea typeface="+mn-ea"/>
                    <a:cs typeface="Segoe UI Light" charset="0"/>
                  </a:defRPr>
                </a:lvl5pPr>
                <a:lvl6pPr marL="2513861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26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92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57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 dirty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R148 G208 B255</a:t>
                </a:r>
                <a:br>
                  <a:rPr lang="en-US" sz="700" b="1" i="0" dirty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</a:br>
                <a:r>
                  <a:rPr lang="en-US" sz="700" b="1" i="0" dirty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94D0FF</a:t>
                </a:r>
              </a:p>
            </p:txBody>
          </p:sp>
        </p:grpSp>
        <p:sp>
          <p:nvSpPr>
            <p:cNvPr id="12" name="Rectangle 11"/>
            <p:cNvSpPr/>
            <p:nvPr/>
          </p:nvSpPr>
          <p:spPr>
            <a:xfrm>
              <a:off x="12481674" y="1941403"/>
              <a:ext cx="890209" cy="83004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endParaRPr lang="en-US" sz="900">
                <a:latin typeface="Segoe UI" charset="0"/>
                <a:ea typeface="Segoe UI" charset="0"/>
                <a:cs typeface="Segoe UI" charset="0"/>
              </a:endParaRPr>
            </a:p>
          </p:txBody>
        </p:sp>
        <p:sp>
          <p:nvSpPr>
            <p:cNvPr id="18" name="Content Placeholder 17"/>
            <p:cNvSpPr txBox="1">
              <a:spLocks/>
            </p:cNvSpPr>
            <p:nvPr/>
          </p:nvSpPr>
          <p:spPr>
            <a:xfrm>
              <a:off x="12538855" y="1998507"/>
              <a:ext cx="749483" cy="312688"/>
            </a:xfrm>
            <a:prstGeom prst="rect">
              <a:avLst/>
            </a:prstGeom>
          </p:spPr>
          <p:txBody>
            <a:bodyPr vert="horz" lIns="0" tIns="0" rIns="0" bIns="0" rtlCol="0" anchor="t" anchorCtr="0">
              <a:noAutofit/>
            </a:bodyPr>
            <a:lstStyle>
              <a:lvl1pPr marL="0" indent="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1"/>
                </a:buClr>
                <a:buSzPct val="120000"/>
                <a:buFontTx/>
                <a:buNone/>
                <a:defRPr kumimoji="0" lang="en-US" sz="1800" b="1" i="0" u="none" strike="noStrike" kern="1200" cap="none" spc="0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Segoe UI Light"/>
                  <a:ea typeface="Segoe UI" charset="0"/>
                  <a:cs typeface="+mn-cs"/>
                </a:defRPr>
              </a:lvl1pPr>
              <a:lvl2pPr marL="228600" indent="-230188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defRPr lang="en-US" sz="20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2pPr>
              <a:lvl3pPr marL="457200" indent="-22860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defRPr lang="en-US" sz="17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3pPr>
              <a:lvl4pPr marL="685800" indent="-22860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tabLst/>
                <a:defRPr lang="en-US" sz="14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4pPr>
              <a:lvl5pPr marL="1254125" indent="-285750" algn="l" defTabSz="914132" rtl="0" eaLnBrk="1" latinLnBrk="0" hangingPunct="1">
                <a:lnSpc>
                  <a:spcPct val="100000"/>
                </a:lnSpc>
                <a:spcBef>
                  <a:spcPts val="500"/>
                </a:spcBef>
                <a:buClr>
                  <a:schemeClr val="bg2"/>
                </a:buClr>
                <a:buFont typeface="Arial"/>
                <a:buChar char="•"/>
                <a:defRPr lang="en-US" sz="1800" b="0" i="0" kern="1200" dirty="0">
                  <a:solidFill>
                    <a:schemeClr val="tx1"/>
                  </a:solidFill>
                  <a:effectLst/>
                  <a:latin typeface="Segoe UI Light" charset="0"/>
                  <a:ea typeface="+mn-ea"/>
                  <a:cs typeface="Segoe UI Light" charset="0"/>
                </a:defRPr>
              </a:lvl5pPr>
              <a:lvl6pPr marL="2513861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0926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7992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5057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-US" sz="700" b="1" i="0" dirty="0">
                  <a:solidFill>
                    <a:schemeClr val="tx2"/>
                  </a:solidFill>
                  <a:latin typeface="Segoe UI Semibold" charset="0"/>
                  <a:ea typeface="Segoe UI Semibold" charset="0"/>
                  <a:cs typeface="Segoe UI Semibold" charset="0"/>
                </a:rPr>
                <a:t>Light Blue</a:t>
              </a:r>
            </a:p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-US" sz="700" b="1" i="0" dirty="0">
                  <a:solidFill>
                    <a:schemeClr val="tx2"/>
                  </a:solidFill>
                  <a:latin typeface="Segoe UI Semibold" charset="0"/>
                  <a:ea typeface="Segoe UI Semibold" charset="0"/>
                  <a:cs typeface="Segoe UI Semibold" charset="0"/>
                </a:rPr>
                <a:t>R177 G214 B242</a:t>
              </a:r>
              <a:br>
                <a:rPr lang="en-US" sz="700" b="1" i="0" dirty="0">
                  <a:solidFill>
                    <a:schemeClr val="tx2"/>
                  </a:solidFill>
                  <a:latin typeface="Segoe UI Semibold" charset="0"/>
                  <a:ea typeface="Segoe UI Semibold" charset="0"/>
                  <a:cs typeface="Segoe UI Semibold" charset="0"/>
                </a:rPr>
              </a:br>
              <a:r>
                <a:rPr lang="en-US" sz="700" b="1" i="0" dirty="0">
                  <a:solidFill>
                    <a:schemeClr val="tx2"/>
                  </a:solidFill>
                  <a:latin typeface="Segoe UI Semibold" charset="0"/>
                  <a:ea typeface="Segoe UI Semibold" charset="0"/>
                  <a:cs typeface="Segoe UI Semibold" charset="0"/>
                </a:rPr>
                <a:t>B1D6F2</a:t>
              </a:r>
            </a:p>
          </p:txBody>
        </p:sp>
        <p:sp>
          <p:nvSpPr>
            <p:cNvPr id="64" name="Content Placeholder 17"/>
            <p:cNvSpPr txBox="1">
              <a:spLocks/>
            </p:cNvSpPr>
            <p:nvPr userDrawn="1"/>
          </p:nvSpPr>
          <p:spPr>
            <a:xfrm>
              <a:off x="12484913" y="4810897"/>
              <a:ext cx="803425" cy="246338"/>
            </a:xfrm>
            <a:prstGeom prst="rect">
              <a:avLst/>
            </a:prstGeom>
          </p:spPr>
          <p:txBody>
            <a:bodyPr vert="horz" lIns="0" tIns="0" rIns="0" bIns="0" rtlCol="0" anchor="t" anchorCtr="0">
              <a:noAutofit/>
            </a:bodyPr>
            <a:lstStyle>
              <a:lvl1pPr marL="0" indent="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1"/>
                </a:buClr>
                <a:buSzPct val="120000"/>
                <a:buFontTx/>
                <a:buNone/>
                <a:defRPr kumimoji="0" lang="en-US" sz="1800" b="1" i="0" u="none" strike="noStrike" kern="1200" cap="none" spc="0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Segoe UI Light"/>
                  <a:ea typeface="Segoe UI" charset="0"/>
                  <a:cs typeface="+mn-cs"/>
                </a:defRPr>
              </a:lvl1pPr>
              <a:lvl2pPr marL="228600" indent="-230188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defRPr lang="en-US" sz="20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2pPr>
              <a:lvl3pPr marL="457200" indent="-22860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defRPr lang="en-US" sz="17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3pPr>
              <a:lvl4pPr marL="685800" indent="-22860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tabLst/>
                <a:defRPr lang="en-US" sz="14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4pPr>
              <a:lvl5pPr marL="1254125" indent="-285750" algn="l" defTabSz="914132" rtl="0" eaLnBrk="1" latinLnBrk="0" hangingPunct="1">
                <a:lnSpc>
                  <a:spcPct val="100000"/>
                </a:lnSpc>
                <a:spcBef>
                  <a:spcPts val="500"/>
                </a:spcBef>
                <a:buClr>
                  <a:schemeClr val="bg2"/>
                </a:buClr>
                <a:buFont typeface="Arial"/>
                <a:buChar char="•"/>
                <a:defRPr lang="en-US" sz="1800" b="0" i="0" kern="1200" dirty="0">
                  <a:solidFill>
                    <a:schemeClr val="tx1"/>
                  </a:solidFill>
                  <a:effectLst/>
                  <a:latin typeface="Segoe UI Light" charset="0"/>
                  <a:ea typeface="+mn-ea"/>
                  <a:cs typeface="Segoe UI Light" charset="0"/>
                </a:defRPr>
              </a:lvl5pPr>
              <a:lvl6pPr marL="2513861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0926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7992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5057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-US" sz="700" b="1" i="0" dirty="0">
                  <a:solidFill>
                    <a:schemeClr val="tx2"/>
                  </a:solidFill>
                  <a:latin typeface="Segoe UI Semibold" charset="0"/>
                  <a:ea typeface="Segoe UI Semibold" charset="0"/>
                  <a:cs typeface="Segoe UI Semibold" charset="0"/>
                </a:rPr>
                <a:t>Secondary (Chart) Colors</a:t>
              </a:r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5555B8AF-F664-4114-91EF-FDD01AB85822}"/>
                </a:ext>
              </a:extLst>
            </p:cNvPr>
            <p:cNvGrpSpPr/>
            <p:nvPr userDrawn="1"/>
          </p:nvGrpSpPr>
          <p:grpSpPr>
            <a:xfrm rot="5400000">
              <a:off x="12751547" y="6295566"/>
              <a:ext cx="354531" cy="887798"/>
              <a:chOff x="12516569" y="1875457"/>
              <a:chExt cx="354531" cy="911749"/>
            </a:xfrm>
          </p:grpSpPr>
          <p:sp>
            <p:nvSpPr>
              <p:cNvPr id="20" name="Rectangle 19"/>
              <p:cNvSpPr/>
              <p:nvPr userDrawn="1"/>
            </p:nvSpPr>
            <p:spPr>
              <a:xfrm rot="16200000">
                <a:off x="12215084" y="2176942"/>
                <a:ext cx="911749" cy="308780"/>
              </a:xfrm>
              <a:prstGeom prst="rect">
                <a:avLst/>
              </a:prstGeom>
              <a:solidFill>
                <a:schemeClr val="bg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900" b="1" i="0"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  <p:sp>
            <p:nvSpPr>
              <p:cNvPr id="24" name="Content Placeholder 17"/>
              <p:cNvSpPr txBox="1">
                <a:spLocks/>
              </p:cNvSpPr>
              <p:nvPr userDrawn="1"/>
            </p:nvSpPr>
            <p:spPr>
              <a:xfrm rot="16200000">
                <a:off x="12340014" y="2196348"/>
                <a:ext cx="749483" cy="312688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marL="0" indent="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1"/>
                  </a:buClr>
                  <a:buSzPct val="120000"/>
                  <a:buFontTx/>
                  <a:buNone/>
                  <a:defRPr kumimoji="0" lang="en-US" sz="1800" b="1" i="0" u="none" strike="noStrike" kern="1200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/>
                    <a:ea typeface="Segoe UI" charset="0"/>
                    <a:cs typeface="+mn-cs"/>
                  </a:defRPr>
                </a:lvl1pPr>
                <a:lvl2pPr marL="228600" indent="-230188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20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2pPr>
                <a:lvl3pPr marL="4572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17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3pPr>
                <a:lvl4pPr marL="6858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lang="en-US" sz="14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4pPr>
                <a:lvl5pPr marL="1254125" indent="-285750" algn="l" defTabSz="914132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bg2"/>
                  </a:buClr>
                  <a:buFont typeface="Arial"/>
                  <a:buChar char="•"/>
                  <a:defRPr lang="en-US" sz="1800" b="0" i="0" kern="1200" dirty="0">
                    <a:solidFill>
                      <a:schemeClr val="tx1"/>
                    </a:solidFill>
                    <a:effectLst/>
                    <a:latin typeface="Segoe UI Light" charset="0"/>
                    <a:ea typeface="+mn-ea"/>
                    <a:cs typeface="Segoe UI Light" charset="0"/>
                  </a:defRPr>
                </a:lvl5pPr>
                <a:lvl6pPr marL="2513861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26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92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57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 dirty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R217 G217 B217</a:t>
                </a:r>
                <a:br>
                  <a:rPr lang="en-US" sz="700" b="1" i="0" dirty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</a:br>
                <a:r>
                  <a:rPr lang="en-US" sz="700" b="1" i="0" dirty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D9D9D9</a:t>
                </a:r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3371ED8C-D29F-4855-89B3-9562BCBD74AF}"/>
                </a:ext>
              </a:extLst>
            </p:cNvPr>
            <p:cNvGrpSpPr/>
            <p:nvPr userDrawn="1"/>
          </p:nvGrpSpPr>
          <p:grpSpPr>
            <a:xfrm rot="5400000">
              <a:off x="12749513" y="4819221"/>
              <a:ext cx="354532" cy="896684"/>
              <a:chOff x="12494037" y="985248"/>
              <a:chExt cx="354532" cy="896684"/>
            </a:xfrm>
          </p:grpSpPr>
          <p:sp>
            <p:nvSpPr>
              <p:cNvPr id="21" name="Rectangle 20"/>
              <p:cNvSpPr/>
              <p:nvPr userDrawn="1"/>
            </p:nvSpPr>
            <p:spPr>
              <a:xfrm rot="16200000">
                <a:off x="12200085" y="1279200"/>
                <a:ext cx="896684" cy="30878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900" b="1" i="0"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  <p:sp>
            <p:nvSpPr>
              <p:cNvPr id="25" name="Content Placeholder 17"/>
              <p:cNvSpPr txBox="1">
                <a:spLocks/>
              </p:cNvSpPr>
              <p:nvPr userDrawn="1"/>
            </p:nvSpPr>
            <p:spPr>
              <a:xfrm rot="16200000">
                <a:off x="12317483" y="1305019"/>
                <a:ext cx="749483" cy="312688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marL="0" indent="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1"/>
                  </a:buClr>
                  <a:buSzPct val="120000"/>
                  <a:buFontTx/>
                  <a:buNone/>
                  <a:defRPr kumimoji="0" lang="en-US" sz="1800" b="1" i="0" u="none" strike="noStrike" kern="1200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/>
                    <a:ea typeface="Segoe UI" charset="0"/>
                    <a:cs typeface="+mn-cs"/>
                  </a:defRPr>
                </a:lvl1pPr>
                <a:lvl2pPr marL="228600" indent="-230188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20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2pPr>
                <a:lvl3pPr marL="4572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17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3pPr>
                <a:lvl4pPr marL="6858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lang="en-US" sz="14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4pPr>
                <a:lvl5pPr marL="1254125" indent="-285750" algn="l" defTabSz="914132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bg2"/>
                  </a:buClr>
                  <a:buFont typeface="Arial"/>
                  <a:buChar char="•"/>
                  <a:defRPr lang="en-US" sz="1800" b="0" i="0" kern="1200" dirty="0">
                    <a:solidFill>
                      <a:schemeClr val="tx1"/>
                    </a:solidFill>
                    <a:effectLst/>
                    <a:latin typeface="Segoe UI Light" charset="0"/>
                    <a:ea typeface="+mn-ea"/>
                    <a:cs typeface="Segoe UI Light" charset="0"/>
                  </a:defRPr>
                </a:lvl5pPr>
                <a:lvl6pPr marL="2513861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26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92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57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 dirty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R3 G90 B160</a:t>
                </a:r>
                <a:br>
                  <a:rPr lang="en-US" sz="700" b="1" i="0" dirty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</a:br>
                <a:r>
                  <a:rPr lang="en-US" sz="700" b="1" i="0" dirty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0359A0</a:t>
                </a:r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B6F8C03F-B065-4D7E-A94A-2F3C1CB6E429}"/>
                </a:ext>
              </a:extLst>
            </p:cNvPr>
            <p:cNvGrpSpPr/>
            <p:nvPr userDrawn="1"/>
          </p:nvGrpSpPr>
          <p:grpSpPr>
            <a:xfrm rot="5400000">
              <a:off x="12749513" y="5928237"/>
              <a:ext cx="354531" cy="890209"/>
              <a:chOff x="12516569" y="100392"/>
              <a:chExt cx="354531" cy="890209"/>
            </a:xfrm>
          </p:grpSpPr>
          <p:sp>
            <p:nvSpPr>
              <p:cNvPr id="22" name="Rectangle 21"/>
              <p:cNvSpPr/>
              <p:nvPr userDrawn="1"/>
            </p:nvSpPr>
            <p:spPr>
              <a:xfrm rot="16200000">
                <a:off x="12225854" y="391107"/>
                <a:ext cx="890209" cy="308780"/>
              </a:xfrm>
              <a:prstGeom prst="rect">
                <a:avLst/>
              </a:prstGeom>
              <a:solidFill>
                <a:srgbClr val="797979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900" b="1" i="0"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  <p:sp>
            <p:nvSpPr>
              <p:cNvPr id="26" name="Content Placeholder 17"/>
              <p:cNvSpPr txBox="1">
                <a:spLocks/>
              </p:cNvSpPr>
              <p:nvPr userDrawn="1"/>
            </p:nvSpPr>
            <p:spPr>
              <a:xfrm rot="16200000">
                <a:off x="12340014" y="402335"/>
                <a:ext cx="749483" cy="312688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marL="0" indent="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1"/>
                  </a:buClr>
                  <a:buSzPct val="120000"/>
                  <a:buFontTx/>
                  <a:buNone/>
                  <a:defRPr kumimoji="0" lang="en-US" sz="1800" b="1" i="0" u="none" strike="noStrike" kern="1200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/>
                    <a:ea typeface="Segoe UI" charset="0"/>
                    <a:cs typeface="+mn-cs"/>
                  </a:defRPr>
                </a:lvl1pPr>
                <a:lvl2pPr marL="228600" indent="-230188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20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2pPr>
                <a:lvl3pPr marL="4572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17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3pPr>
                <a:lvl4pPr marL="6858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lang="en-US" sz="14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4pPr>
                <a:lvl5pPr marL="1254125" indent="-285750" algn="l" defTabSz="914132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bg2"/>
                  </a:buClr>
                  <a:buFont typeface="Arial"/>
                  <a:buChar char="•"/>
                  <a:defRPr lang="en-US" sz="1800" b="0" i="0" kern="1200" dirty="0">
                    <a:solidFill>
                      <a:schemeClr val="tx1"/>
                    </a:solidFill>
                    <a:effectLst/>
                    <a:latin typeface="Segoe UI Light" charset="0"/>
                    <a:ea typeface="+mn-ea"/>
                    <a:cs typeface="Segoe UI Light" charset="0"/>
                  </a:defRPr>
                </a:lvl5pPr>
                <a:lvl6pPr marL="2513861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26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92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57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 dirty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R121 G121 B121</a:t>
                </a:r>
                <a:br>
                  <a:rPr lang="en-US" sz="700" b="1" i="0" dirty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</a:br>
                <a:r>
                  <a:rPr lang="fi-FI" sz="700" b="1" i="0" dirty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797979</a:t>
                </a:r>
                <a:endParaRPr lang="en-US" sz="700" b="1" i="0" dirty="0">
                  <a:solidFill>
                    <a:schemeClr val="bg2"/>
                  </a:solidFill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</p:grpSp>
        <p:grpSp>
          <p:nvGrpSpPr>
            <p:cNvPr id="61" name="Group 60"/>
            <p:cNvGrpSpPr/>
            <p:nvPr userDrawn="1"/>
          </p:nvGrpSpPr>
          <p:grpSpPr>
            <a:xfrm>
              <a:off x="12481674" y="3709179"/>
              <a:ext cx="890209" cy="830046"/>
              <a:chOff x="12481674" y="2772369"/>
              <a:chExt cx="890209" cy="830046"/>
            </a:xfrm>
          </p:grpSpPr>
          <p:sp>
            <p:nvSpPr>
              <p:cNvPr id="62" name="Rectangle 61"/>
              <p:cNvSpPr/>
              <p:nvPr/>
            </p:nvSpPr>
            <p:spPr>
              <a:xfrm>
                <a:off x="12481674" y="2772369"/>
                <a:ext cx="890209" cy="830046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900">
                  <a:latin typeface="Segoe UI" charset="0"/>
                  <a:ea typeface="Segoe UI" charset="0"/>
                  <a:cs typeface="Segoe UI" charset="0"/>
                </a:endParaRPr>
              </a:p>
            </p:txBody>
          </p:sp>
          <p:sp>
            <p:nvSpPr>
              <p:cNvPr id="63" name="Content Placeholder 17"/>
              <p:cNvSpPr txBox="1">
                <a:spLocks/>
              </p:cNvSpPr>
              <p:nvPr/>
            </p:nvSpPr>
            <p:spPr>
              <a:xfrm>
                <a:off x="12538855" y="2822450"/>
                <a:ext cx="749483" cy="312688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marL="0" indent="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1"/>
                  </a:buClr>
                  <a:buSzPct val="120000"/>
                  <a:buFontTx/>
                  <a:buNone/>
                  <a:defRPr kumimoji="0" lang="en-US" sz="1800" b="1" i="0" u="none" strike="noStrike" kern="1200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/>
                    <a:ea typeface="Segoe UI" charset="0"/>
                    <a:cs typeface="+mn-cs"/>
                  </a:defRPr>
                </a:lvl1pPr>
                <a:lvl2pPr marL="228600" indent="-230188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20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2pPr>
                <a:lvl3pPr marL="4572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17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3pPr>
                <a:lvl4pPr marL="6858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lang="en-US" sz="14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4pPr>
                <a:lvl5pPr marL="1254125" indent="-285750" algn="l" defTabSz="914132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bg2"/>
                  </a:buClr>
                  <a:buFont typeface="Arial"/>
                  <a:buChar char="•"/>
                  <a:defRPr lang="en-US" sz="1800" b="0" i="0" kern="1200" dirty="0">
                    <a:solidFill>
                      <a:schemeClr val="tx1"/>
                    </a:solidFill>
                    <a:effectLst/>
                    <a:latin typeface="Segoe UI Light" charset="0"/>
                    <a:ea typeface="+mn-ea"/>
                    <a:cs typeface="Segoe UI Light" charset="0"/>
                  </a:defRPr>
                </a:lvl5pPr>
                <a:lvl6pPr marL="2513861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26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92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57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BACKGROUND 2</a:t>
                </a:r>
                <a:endParaRPr lang="en-US" sz="700" b="1" i="0" dirty="0">
                  <a:solidFill>
                    <a:schemeClr val="tx2"/>
                  </a:solidFill>
                  <a:latin typeface="Segoe UI Semibold" charset="0"/>
                  <a:ea typeface="Segoe UI Semibold" charset="0"/>
                  <a:cs typeface="Segoe UI Semibold" charset="0"/>
                </a:endParaRPr>
              </a:p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 dirty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R233 G233 B233</a:t>
                </a:r>
                <a:br>
                  <a:rPr lang="en-US" sz="700" b="1" i="0" dirty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</a:br>
                <a:r>
                  <a:rPr lang="en-US" sz="700" b="1" i="0" dirty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E9E9E9</a:t>
                </a:r>
              </a:p>
            </p:txBody>
          </p:sp>
        </p:grpSp>
        <p:sp>
          <p:nvSpPr>
            <p:cNvPr id="65" name="Content Placeholder 17"/>
            <p:cNvSpPr txBox="1">
              <a:spLocks/>
            </p:cNvSpPr>
            <p:nvPr userDrawn="1"/>
          </p:nvSpPr>
          <p:spPr>
            <a:xfrm>
              <a:off x="12484913" y="16476"/>
              <a:ext cx="803425" cy="246338"/>
            </a:xfrm>
            <a:prstGeom prst="rect">
              <a:avLst/>
            </a:prstGeom>
          </p:spPr>
          <p:txBody>
            <a:bodyPr vert="horz" lIns="0" tIns="0" rIns="0" bIns="0" rtlCol="0" anchor="t" anchorCtr="0">
              <a:noAutofit/>
            </a:bodyPr>
            <a:lstStyle>
              <a:lvl1pPr marL="0" indent="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1"/>
                </a:buClr>
                <a:buSzPct val="120000"/>
                <a:buFontTx/>
                <a:buNone/>
                <a:defRPr kumimoji="0" lang="en-US" sz="1800" b="1" i="0" u="none" strike="noStrike" kern="1200" cap="none" spc="0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Segoe UI Light"/>
                  <a:ea typeface="Segoe UI" charset="0"/>
                  <a:cs typeface="+mn-cs"/>
                </a:defRPr>
              </a:lvl1pPr>
              <a:lvl2pPr marL="228600" indent="-230188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defRPr lang="en-US" sz="20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2pPr>
              <a:lvl3pPr marL="457200" indent="-22860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defRPr lang="en-US" sz="17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3pPr>
              <a:lvl4pPr marL="685800" indent="-22860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tabLst/>
                <a:defRPr lang="en-US" sz="14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4pPr>
              <a:lvl5pPr marL="1254125" indent="-285750" algn="l" defTabSz="914132" rtl="0" eaLnBrk="1" latinLnBrk="0" hangingPunct="1">
                <a:lnSpc>
                  <a:spcPct val="100000"/>
                </a:lnSpc>
                <a:spcBef>
                  <a:spcPts val="500"/>
                </a:spcBef>
                <a:buClr>
                  <a:schemeClr val="bg2"/>
                </a:buClr>
                <a:buFont typeface="Arial"/>
                <a:buChar char="•"/>
                <a:defRPr lang="en-US" sz="1800" b="0" i="0" kern="1200" dirty="0">
                  <a:solidFill>
                    <a:schemeClr val="tx1"/>
                  </a:solidFill>
                  <a:effectLst/>
                  <a:latin typeface="Segoe UI Light" charset="0"/>
                  <a:ea typeface="+mn-ea"/>
                  <a:cs typeface="Segoe UI Light" charset="0"/>
                </a:defRPr>
              </a:lvl5pPr>
              <a:lvl6pPr marL="2513861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0926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7992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5057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-US" sz="700" b="1" i="0" dirty="0">
                  <a:solidFill>
                    <a:schemeClr val="tx2"/>
                  </a:solidFill>
                  <a:latin typeface="Segoe UI Semibold" charset="0"/>
                  <a:ea typeface="Segoe UI Semibold" charset="0"/>
                  <a:cs typeface="Segoe UI Semibold" charset="0"/>
                </a:rPr>
                <a:t>Primary Colors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91085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74" r:id="rId1"/>
    <p:sldLayoutId id="2147484375" r:id="rId2"/>
    <p:sldLayoutId id="2147484407" r:id="rId3"/>
    <p:sldLayoutId id="2147484411" r:id="rId4"/>
    <p:sldLayoutId id="2147484424" r:id="rId5"/>
    <p:sldLayoutId id="2147484395" r:id="rId6"/>
    <p:sldLayoutId id="2147484531" r:id="rId7"/>
    <p:sldLayoutId id="2147484532" r:id="rId8"/>
    <p:sldLayoutId id="2147484530" r:id="rId9"/>
    <p:sldLayoutId id="2147484475" r:id="rId10"/>
    <p:sldLayoutId id="2147484417" r:id="rId11"/>
    <p:sldLayoutId id="2147484379" r:id="rId12"/>
    <p:sldLayoutId id="2147484380" r:id="rId13"/>
    <p:sldLayoutId id="2147484378" r:id="rId14"/>
    <p:sldLayoutId id="2147484381" r:id="rId15"/>
    <p:sldLayoutId id="2147484382" r:id="rId16"/>
    <p:sldLayoutId id="2147484388" r:id="rId17"/>
    <p:sldLayoutId id="2147484533" r:id="rId18"/>
    <p:sldLayoutId id="2147484387" r:id="rId19"/>
    <p:sldLayoutId id="2147484534" r:id="rId20"/>
    <p:sldLayoutId id="2147484386" r:id="rId21"/>
    <p:sldLayoutId id="2147484428" r:id="rId22"/>
    <p:sldLayoutId id="2147484430" r:id="rId23"/>
    <p:sldLayoutId id="2147484383" r:id="rId24"/>
    <p:sldLayoutId id="2147484384" r:id="rId25"/>
    <p:sldLayoutId id="2147484385" r:id="rId26"/>
    <p:sldLayoutId id="2147484390" r:id="rId27"/>
    <p:sldLayoutId id="2147484391" r:id="rId28"/>
    <p:sldLayoutId id="2147484389" r:id="rId29"/>
  </p:sldLayoutIdLst>
  <p:hf sldNum="0" hdr="0" ftr="0" dt="0"/>
  <p:txStyles>
    <p:titleStyle>
      <a:lvl1pPr marL="0" indent="0" algn="l" defTabSz="914132" rtl="0" eaLnBrk="1" latinLnBrk="0" hangingPunct="1">
        <a:lnSpc>
          <a:spcPct val="90000"/>
        </a:lnSpc>
        <a:spcBef>
          <a:spcPct val="0"/>
        </a:spcBef>
        <a:buFont typeface="Arial" charset="0"/>
        <a:buNone/>
        <a:defRPr lang="en-US" sz="4400" b="1" i="0" kern="1200" spc="-100" baseline="0">
          <a:solidFill>
            <a:schemeClr val="tx1"/>
          </a:solidFill>
          <a:latin typeface="Segoe UI Semibold" charset="0"/>
          <a:ea typeface="Segoe UI Semibold" charset="0"/>
          <a:cs typeface="Segoe UI Semibold" charset="0"/>
        </a:defRPr>
      </a:lvl1pPr>
    </p:titleStyle>
    <p:bodyStyle>
      <a:lvl1pPr marL="0" indent="0" algn="l" defTabSz="914132" rtl="0" eaLnBrk="1" latinLnBrk="0" hangingPunct="1">
        <a:lnSpc>
          <a:spcPct val="110000"/>
        </a:lnSpc>
        <a:spcBef>
          <a:spcPts val="1200"/>
        </a:spcBef>
        <a:spcAft>
          <a:spcPts val="600"/>
        </a:spcAft>
        <a:buClr>
          <a:schemeClr val="bg1"/>
        </a:buClr>
        <a:buSzPct val="120000"/>
        <a:buFontTx/>
        <a:buNone/>
        <a:defRPr lang="en-US" sz="2800" b="1" i="0" kern="1200" dirty="0" smtClean="0">
          <a:solidFill>
            <a:schemeClr val="tx1"/>
          </a:solidFill>
          <a:effectLst/>
          <a:latin typeface="Segoe UI Semibold" charset="0"/>
          <a:ea typeface="Segoe UI Semibold" charset="0"/>
          <a:cs typeface="Segoe UI Semibold" charset="0"/>
        </a:defRPr>
      </a:lvl1pPr>
      <a:lvl2pPr marL="0" indent="0" algn="l" defTabSz="914132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Tx/>
        <a:buSzPct val="110000"/>
        <a:buFont typeface="Arial" charset="0"/>
        <a:buNone/>
        <a:defRPr lang="en-US" sz="2000" b="0" i="0" kern="1200" dirty="0" smtClean="0">
          <a:solidFill>
            <a:schemeClr val="tx1"/>
          </a:solidFill>
          <a:effectLst/>
          <a:latin typeface="Segoe UI" charset="0"/>
          <a:ea typeface="Segoe UI" charset="0"/>
          <a:cs typeface="Segoe UI" charset="0"/>
        </a:defRPr>
      </a:lvl2pPr>
      <a:lvl3pPr marL="288925" indent="-222250" algn="l" defTabSz="914132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Tx/>
        <a:buSzPct val="120000"/>
        <a:buFont typeface="Arial" charset="0"/>
        <a:buChar char="•"/>
        <a:defRPr lang="en-US" sz="2000" b="0" i="0" kern="1200" dirty="0" smtClean="0">
          <a:solidFill>
            <a:schemeClr val="tx1"/>
          </a:solidFill>
          <a:effectLst/>
          <a:latin typeface="Segoe UI" charset="0"/>
          <a:ea typeface="Segoe UI" charset="0"/>
          <a:cs typeface="Segoe UI" charset="0"/>
        </a:defRPr>
      </a:lvl3pPr>
      <a:lvl4pPr marL="631825" indent="-182880" algn="l" defTabSz="914132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Tx/>
        <a:buFont typeface="Arial" charset="0"/>
        <a:buChar char="•"/>
        <a:tabLst/>
        <a:defRPr lang="en-US" sz="1800" b="0" i="0" kern="1200" dirty="0" smtClean="0">
          <a:solidFill>
            <a:schemeClr val="tx1"/>
          </a:solidFill>
          <a:effectLst/>
          <a:latin typeface="Segoe UI" charset="0"/>
          <a:ea typeface="Segoe UI" charset="0"/>
          <a:cs typeface="Segoe UI" charset="0"/>
        </a:defRPr>
      </a:lvl4pPr>
      <a:lvl5pPr marL="1162685" indent="-194310" algn="l" defTabSz="914132" rtl="0" eaLnBrk="1" latinLnBrk="0" hangingPunct="1">
        <a:lnSpc>
          <a:spcPct val="100000"/>
        </a:lnSpc>
        <a:spcBef>
          <a:spcPts val="500"/>
        </a:spcBef>
        <a:buClr>
          <a:schemeClr val="bg2"/>
        </a:buClr>
        <a:buFont typeface="Arial"/>
        <a:buChar char="•"/>
        <a:defRPr lang="en-US" sz="1600" b="0" i="0" kern="1200" dirty="0">
          <a:solidFill>
            <a:schemeClr val="tx1"/>
          </a:solidFill>
          <a:effectLst/>
          <a:latin typeface="Segoe UI" charset="0"/>
          <a:ea typeface="Segoe UI" charset="0"/>
          <a:cs typeface="Segoe UI" charset="0"/>
        </a:defRPr>
      </a:lvl5pPr>
      <a:lvl6pPr marL="1965221" indent="-228533" algn="l" defTabSz="914132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926" indent="-228533" algn="l" defTabSz="9141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992" indent="-228533" algn="l" defTabSz="9141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057" indent="-228533" algn="l" defTabSz="9141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65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32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97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62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28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394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459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524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8">
          <p15:clr>
            <a:srgbClr val="C35EA4"/>
          </p15:clr>
        </p15:guide>
        <p15:guide id="2" pos="7392">
          <p15:clr>
            <a:srgbClr val="F26B43"/>
          </p15:clr>
        </p15:guide>
        <p15:guide id="3" orient="horz" pos="288">
          <p15:clr>
            <a:srgbClr val="F26B43"/>
          </p15:clr>
        </p15:guide>
        <p15:guide id="4" orient="horz" pos="3840">
          <p15:clr>
            <a:srgbClr val="F26B43"/>
          </p15:clr>
        </p15:guide>
        <p15:guide id="7" pos="744">
          <p15:clr>
            <a:srgbClr val="C35EA4"/>
          </p15:clr>
        </p15:guide>
        <p15:guide id="8" pos="1176">
          <p15:clr>
            <a:srgbClr val="C35EA4"/>
          </p15:clr>
        </p15:guide>
        <p15:guide id="10" pos="1632">
          <p15:clr>
            <a:srgbClr val="C35EA4"/>
          </p15:clr>
        </p15:guide>
        <p15:guide id="13" pos="2520">
          <p15:clr>
            <a:srgbClr val="C35EA4"/>
          </p15:clr>
        </p15:guide>
        <p15:guide id="15" pos="2952">
          <p15:clr>
            <a:srgbClr val="C35EA4"/>
          </p15:clr>
        </p15:guide>
        <p15:guide id="16" pos="3408">
          <p15:clr>
            <a:srgbClr val="C35EA4"/>
          </p15:clr>
        </p15:guide>
        <p15:guide id="20" pos="4296">
          <p15:clr>
            <a:srgbClr val="C35EA4"/>
          </p15:clr>
        </p15:guide>
        <p15:guide id="22" pos="4728">
          <p15:clr>
            <a:srgbClr val="C35EA4"/>
          </p15:clr>
        </p15:guide>
        <p15:guide id="23" pos="5184">
          <p15:clr>
            <a:srgbClr val="C35EA4"/>
          </p15:clr>
        </p15:guide>
        <p15:guide id="24" pos="5616">
          <p15:clr>
            <a:srgbClr val="C35EA4"/>
          </p15:clr>
        </p15:guide>
        <p15:guide id="25" pos="6048">
          <p15:clr>
            <a:srgbClr val="C35EA4"/>
          </p15:clr>
        </p15:guide>
        <p15:guide id="28" pos="6504">
          <p15:clr>
            <a:srgbClr val="C35EA4"/>
          </p15:clr>
        </p15:guide>
        <p15:guide id="30" pos="6936">
          <p15:clr>
            <a:srgbClr val="C35EA4"/>
          </p15:clr>
        </p15:guide>
        <p15:guide id="32" pos="2064">
          <p15:clr>
            <a:srgbClr val="C35EA4"/>
          </p15:clr>
        </p15:guide>
        <p15:guide id="33" pos="3840">
          <p15:clr>
            <a:srgbClr val="C35EA4"/>
          </p15:clr>
        </p15:guide>
        <p15:guide id="38" orient="horz" pos="744">
          <p15:clr>
            <a:srgbClr val="F26B43"/>
          </p15:clr>
        </p15:guide>
        <p15:guide id="40" orient="horz" pos="1176">
          <p15:clr>
            <a:srgbClr val="F26B43"/>
          </p15:clr>
        </p15:guide>
        <p15:guide id="41" orient="horz" pos="1632">
          <p15:clr>
            <a:srgbClr val="F26B43"/>
          </p15:clr>
        </p15:guide>
        <p15:guide id="42" orient="horz" pos="2064">
          <p15:clr>
            <a:srgbClr val="F26B43"/>
          </p15:clr>
        </p15:guide>
        <p15:guide id="45" orient="horz" pos="2520">
          <p15:clr>
            <a:srgbClr val="F26B43"/>
          </p15:clr>
        </p15:guide>
        <p15:guide id="46" orient="horz" pos="2952">
          <p15:clr>
            <a:srgbClr val="F26B43"/>
          </p15:clr>
        </p15:guide>
        <p15:guide id="47" orient="horz" pos="4272">
          <p15:clr>
            <a:srgbClr val="F26B43"/>
          </p15:clr>
        </p15:guide>
        <p15:guide id="48" orient="horz" pos="3384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57200" y="1866900"/>
            <a:ext cx="11277600" cy="45339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6th Level</a:t>
            </a:r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712379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Slide Number Placeholder 27">
            <a:extLst>
              <a:ext uri="{FF2B5EF4-FFF2-40B4-BE49-F238E27FC236}">
                <a16:creationId xmlns:a16="http://schemas.microsoft.com/office/drawing/2014/main" id="{5CFBB3EC-AC91-8E45-9E42-0DA1434795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10899" y="6442502"/>
            <a:ext cx="1180135" cy="415498"/>
          </a:xfrm>
          <a:prstGeom prst="rect">
            <a:avLst/>
          </a:prstGeom>
        </p:spPr>
        <p:txBody>
          <a:bodyPr vert="horz" lIns="91440" tIns="45720" rIns="182880" bIns="182880" rtlCol="0" anchor="b" anchorCtr="0">
            <a:spAutoFit/>
          </a:bodyPr>
          <a:lstStyle>
            <a:lvl1pPr algn="r">
              <a:defRPr sz="1200">
                <a:solidFill>
                  <a:schemeClr val="accent6"/>
                </a:solidFill>
              </a:defRPr>
            </a:lvl1pPr>
          </a:lstStyle>
          <a:p>
            <a:fld id="{529AFA16-AEC4-7D4A-82F3-BDAE8E49079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6" name="Text Placeholder 16">
            <a:extLst>
              <a:ext uri="{FF2B5EF4-FFF2-40B4-BE49-F238E27FC236}">
                <a16:creationId xmlns:a16="http://schemas.microsoft.com/office/drawing/2014/main" id="{64E687F7-ADFB-431B-BFAD-ECA70B8FBAA9}"/>
              </a:ext>
            </a:extLst>
          </p:cNvPr>
          <p:cNvSpPr txBox="1">
            <a:spLocks/>
          </p:cNvSpPr>
          <p:nvPr userDrawn="1"/>
        </p:nvSpPr>
        <p:spPr>
          <a:xfrm>
            <a:off x="12559431" y="201180"/>
            <a:ext cx="973905" cy="256020"/>
          </a:xfrm>
          <a:prstGeom prst="rect">
            <a:avLst/>
          </a:prstGeom>
          <a:noFill/>
          <a:ln w="12700">
            <a:noFill/>
          </a:ln>
        </p:spPr>
        <p:txBody>
          <a:bodyPr vert="horz" lIns="0" tIns="0" rIns="0" bIns="0" rtlCol="0">
            <a:noAutofit/>
          </a:bodyPr>
          <a:lstStyle>
            <a:lvl1pPr marL="0" indent="0" algn="l" defTabSz="914132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SzPct val="120000"/>
              <a:buFontTx/>
              <a:buNone/>
              <a:defRPr lang="en-US" sz="1800" b="0" i="0" kern="1200" dirty="0">
                <a:solidFill>
                  <a:schemeClr val="bg1"/>
                </a:solidFill>
                <a:effectLst/>
                <a:latin typeface="Segoe UI" charset="0"/>
                <a:ea typeface="Segoe UI" charset="0"/>
                <a:cs typeface="Segoe UI" charset="0"/>
              </a:defRPr>
            </a:lvl1pPr>
            <a:lvl2pPr marL="228600" indent="-230188" algn="l" defTabSz="914132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120000"/>
              <a:buFont typeface="Arial" charset="0"/>
              <a:buChar char="•"/>
              <a:defRPr lang="en-US" sz="2000" b="0" i="0" kern="1200" dirty="0" smtClean="0">
                <a:solidFill>
                  <a:schemeClr val="bg1"/>
                </a:solidFill>
                <a:effectLst/>
                <a:latin typeface="Segoe UI" charset="0"/>
                <a:ea typeface="Segoe UI" charset="0"/>
                <a:cs typeface="Segoe UI" charset="0"/>
              </a:defRPr>
            </a:lvl2pPr>
            <a:lvl3pPr marL="457200" indent="-228600" algn="l" defTabSz="914132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120000"/>
              <a:buFont typeface="Arial" charset="0"/>
              <a:buChar char="•"/>
              <a:defRPr lang="en-US" sz="1700" b="0" i="0" kern="1200" dirty="0" smtClean="0">
                <a:solidFill>
                  <a:schemeClr val="bg1"/>
                </a:solidFill>
                <a:effectLst/>
                <a:latin typeface="Segoe UI" charset="0"/>
                <a:ea typeface="Segoe UI" charset="0"/>
                <a:cs typeface="Segoe UI" charset="0"/>
              </a:defRPr>
            </a:lvl3pPr>
            <a:lvl4pPr marL="685800" indent="-228600" algn="l" defTabSz="914132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120000"/>
              <a:buFont typeface="Arial" charset="0"/>
              <a:buChar char="•"/>
              <a:tabLst/>
              <a:defRPr lang="en-US" sz="1400" b="0" i="0" kern="1200" dirty="0" smtClean="0">
                <a:solidFill>
                  <a:schemeClr val="bg1"/>
                </a:solidFill>
                <a:effectLst/>
                <a:latin typeface="Segoe UI" charset="0"/>
                <a:ea typeface="Segoe UI" charset="0"/>
                <a:cs typeface="Segoe UI" charset="0"/>
              </a:defRPr>
            </a:lvl4pPr>
            <a:lvl5pPr marL="1254125" indent="-285750" algn="l" defTabSz="914132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bg2"/>
              </a:buClr>
              <a:buFont typeface="Arial"/>
              <a:buChar char="•"/>
              <a:defRPr lang="en-US" sz="1800" b="0" i="0" kern="1200" dirty="0">
                <a:solidFill>
                  <a:schemeClr val="tx1"/>
                </a:solidFill>
                <a:effectLst/>
                <a:latin typeface="Segoe UI Light" charset="0"/>
                <a:ea typeface="+mn-ea"/>
                <a:cs typeface="Segoe UI Light" charset="0"/>
              </a:defRPr>
            </a:lvl5pPr>
            <a:lvl6pPr marL="2513861" indent="-228533" algn="l" defTabSz="9141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26" indent="-228533" algn="l" defTabSz="9141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92" indent="-228533" algn="l" defTabSz="9141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57" indent="-228533" algn="l" defTabSz="9141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132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rgbClr val="414241"/>
              </a:buClr>
              <a:buSzPct val="120000"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charset="0"/>
                <a:cs typeface="Segoe UI" charset="0"/>
              </a:rPr>
              <a:t>Chart Colors</a:t>
            </a:r>
          </a:p>
        </p:txBody>
      </p:sp>
      <p:grpSp>
        <p:nvGrpSpPr>
          <p:cNvPr id="34" name="Group 33"/>
          <p:cNvGrpSpPr/>
          <p:nvPr userDrawn="1"/>
        </p:nvGrpSpPr>
        <p:grpSpPr>
          <a:xfrm>
            <a:off x="12478437" y="16476"/>
            <a:ext cx="1054899" cy="6900254"/>
            <a:chOff x="12478437" y="16476"/>
            <a:chExt cx="1054899" cy="6900254"/>
          </a:xfrm>
        </p:grpSpPr>
        <p:grpSp>
          <p:nvGrpSpPr>
            <p:cNvPr id="35" name="Group 34"/>
            <p:cNvGrpSpPr/>
            <p:nvPr userDrawn="1"/>
          </p:nvGrpSpPr>
          <p:grpSpPr>
            <a:xfrm>
              <a:off x="12481674" y="2825291"/>
              <a:ext cx="899599" cy="830046"/>
              <a:chOff x="12481674" y="567"/>
              <a:chExt cx="899599" cy="830046"/>
            </a:xfrm>
          </p:grpSpPr>
          <p:sp>
            <p:nvSpPr>
              <p:cNvPr id="65" name="Rectangle 64"/>
              <p:cNvSpPr/>
              <p:nvPr userDrawn="1"/>
            </p:nvSpPr>
            <p:spPr>
              <a:xfrm>
                <a:off x="12481674" y="567"/>
                <a:ext cx="899599" cy="830046"/>
              </a:xfrm>
              <a:prstGeom prst="rect">
                <a:avLst/>
              </a:prstGeom>
              <a:solidFill>
                <a:srgbClr val="424242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900">
                  <a:solidFill>
                    <a:schemeClr val="tx1"/>
                  </a:solidFill>
                  <a:latin typeface="Segoe UI" charset="0"/>
                  <a:ea typeface="Segoe UI" charset="0"/>
                  <a:cs typeface="Segoe UI" charset="0"/>
                </a:endParaRPr>
              </a:p>
            </p:txBody>
          </p:sp>
          <p:sp>
            <p:nvSpPr>
              <p:cNvPr id="94" name="Content Placeholder 17"/>
              <p:cNvSpPr txBox="1">
                <a:spLocks/>
              </p:cNvSpPr>
              <p:nvPr userDrawn="1"/>
            </p:nvSpPr>
            <p:spPr>
              <a:xfrm>
                <a:off x="12538855" y="37543"/>
                <a:ext cx="749483" cy="312688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marL="0" indent="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1"/>
                  </a:buClr>
                  <a:buSzPct val="120000"/>
                  <a:buFontTx/>
                  <a:buNone/>
                  <a:defRPr kumimoji="0" lang="en-US" sz="1800" b="1" i="0" u="none" strike="noStrike" kern="1200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/>
                    <a:ea typeface="Segoe UI" charset="0"/>
                    <a:cs typeface="+mn-cs"/>
                  </a:defRPr>
                </a:lvl1pPr>
                <a:lvl2pPr marL="228600" indent="-230188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20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2pPr>
                <a:lvl3pPr marL="4572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17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3pPr>
                <a:lvl4pPr marL="6858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lang="en-US" sz="14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4pPr>
                <a:lvl5pPr marL="1254125" indent="-285750" algn="l" defTabSz="914132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bg2"/>
                  </a:buClr>
                  <a:buFont typeface="Arial"/>
                  <a:buChar char="•"/>
                  <a:defRPr lang="en-US" sz="1800" b="0" i="0" kern="1200" dirty="0">
                    <a:solidFill>
                      <a:schemeClr val="tx1"/>
                    </a:solidFill>
                    <a:effectLst/>
                    <a:latin typeface="Segoe UI Light" charset="0"/>
                    <a:ea typeface="+mn-ea"/>
                    <a:cs typeface="Segoe UI Light" charset="0"/>
                  </a:defRPr>
                </a:lvl5pPr>
                <a:lvl6pPr marL="2513861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26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92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57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 dirty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BACKGROUND 1</a:t>
                </a:r>
              </a:p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 dirty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R66 G66 B66</a:t>
                </a:r>
                <a:br>
                  <a:rPr lang="en-US" sz="700" b="1" i="0" dirty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</a:br>
                <a:r>
                  <a:rPr lang="tr-TR" sz="700" b="1" i="0" dirty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424242</a:t>
                </a:r>
                <a:endParaRPr lang="en-US" sz="700" b="1" i="0" dirty="0">
                  <a:solidFill>
                    <a:schemeClr val="bg2"/>
                  </a:solidFill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</p:grpSp>
        <p:sp>
          <p:nvSpPr>
            <p:cNvPr id="36" name="Text Placeholder 16"/>
            <p:cNvSpPr txBox="1">
              <a:spLocks/>
            </p:cNvSpPr>
            <p:nvPr/>
          </p:nvSpPr>
          <p:spPr>
            <a:xfrm>
              <a:off x="12559431" y="201180"/>
              <a:ext cx="973905" cy="25602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lIns="0" tIns="0" rIns="0" bIns="0" rtlCol="0">
              <a:noAutofit/>
            </a:bodyPr>
            <a:lstStyle>
              <a:lvl1pPr marL="0" indent="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1"/>
                </a:buClr>
                <a:buSzPct val="120000"/>
                <a:buFontTx/>
                <a:buNone/>
                <a:defRPr lang="en-US" sz="1800" b="0" i="0" kern="1200" dirty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1pPr>
              <a:lvl2pPr marL="228600" indent="-230188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defRPr lang="en-US" sz="20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2pPr>
              <a:lvl3pPr marL="457200" indent="-22860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defRPr lang="en-US" sz="17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3pPr>
              <a:lvl4pPr marL="685800" indent="-22860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tabLst/>
                <a:defRPr lang="en-US" sz="14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4pPr>
              <a:lvl5pPr marL="1254125" indent="-285750" algn="l" defTabSz="914132" rtl="0" eaLnBrk="1" latinLnBrk="0" hangingPunct="1">
                <a:lnSpc>
                  <a:spcPct val="100000"/>
                </a:lnSpc>
                <a:spcBef>
                  <a:spcPts val="500"/>
                </a:spcBef>
                <a:buClr>
                  <a:schemeClr val="bg2"/>
                </a:buClr>
                <a:buFont typeface="Arial"/>
                <a:buChar char="•"/>
                <a:defRPr lang="en-US" sz="1800" b="0" i="0" kern="1200" dirty="0">
                  <a:solidFill>
                    <a:schemeClr val="tx1"/>
                  </a:solidFill>
                  <a:effectLst/>
                  <a:latin typeface="Segoe UI Light" charset="0"/>
                  <a:ea typeface="+mn-ea"/>
                  <a:cs typeface="Segoe UI Light" charset="0"/>
                </a:defRPr>
              </a:lvl5pPr>
              <a:lvl6pPr marL="2513861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0926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7992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5057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100" dirty="0">
                  <a:solidFill>
                    <a:schemeClr val="tx1"/>
                  </a:solidFill>
                </a:rPr>
                <a:t>Chart Colors</a:t>
              </a:r>
            </a:p>
          </p:txBody>
        </p:sp>
        <p:grpSp>
          <p:nvGrpSpPr>
            <p:cNvPr id="37" name="Group 36"/>
            <p:cNvGrpSpPr/>
            <p:nvPr userDrawn="1"/>
          </p:nvGrpSpPr>
          <p:grpSpPr>
            <a:xfrm>
              <a:off x="12481674" y="174765"/>
              <a:ext cx="899599" cy="830046"/>
              <a:chOff x="12481674" y="1038535"/>
              <a:chExt cx="899599" cy="830046"/>
            </a:xfrm>
          </p:grpSpPr>
          <p:sp>
            <p:nvSpPr>
              <p:cNvPr id="63" name="Rectangle 62"/>
              <p:cNvSpPr/>
              <p:nvPr/>
            </p:nvSpPr>
            <p:spPr>
              <a:xfrm>
                <a:off x="12481674" y="1038535"/>
                <a:ext cx="899599" cy="83004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900">
                  <a:solidFill>
                    <a:schemeClr val="tx1"/>
                  </a:solidFill>
                  <a:latin typeface="Segoe UI" charset="0"/>
                  <a:ea typeface="Segoe UI" charset="0"/>
                  <a:cs typeface="Segoe UI" charset="0"/>
                </a:endParaRPr>
              </a:p>
            </p:txBody>
          </p:sp>
          <p:sp>
            <p:nvSpPr>
              <p:cNvPr id="64" name="Content Placeholder 17"/>
              <p:cNvSpPr txBox="1">
                <a:spLocks/>
              </p:cNvSpPr>
              <p:nvPr/>
            </p:nvSpPr>
            <p:spPr>
              <a:xfrm>
                <a:off x="12538855" y="1075511"/>
                <a:ext cx="749483" cy="312688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marL="0" indent="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1"/>
                  </a:buClr>
                  <a:buSzPct val="120000"/>
                  <a:buFontTx/>
                  <a:buNone/>
                  <a:defRPr kumimoji="0" lang="en-US" sz="1800" b="1" i="0" u="none" strike="noStrike" kern="1200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/>
                    <a:ea typeface="Segoe UI" charset="0"/>
                    <a:cs typeface="+mn-cs"/>
                  </a:defRPr>
                </a:lvl1pPr>
                <a:lvl2pPr marL="228600" indent="-230188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20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2pPr>
                <a:lvl3pPr marL="4572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17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3pPr>
                <a:lvl4pPr marL="6858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lang="en-US" sz="14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4pPr>
                <a:lvl5pPr marL="1254125" indent="-285750" algn="l" defTabSz="914132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bg2"/>
                  </a:buClr>
                  <a:buFont typeface="Arial"/>
                  <a:buChar char="•"/>
                  <a:defRPr lang="en-US" sz="1800" b="0" i="0" kern="1200" dirty="0">
                    <a:solidFill>
                      <a:schemeClr val="tx1"/>
                    </a:solidFill>
                    <a:effectLst/>
                    <a:latin typeface="Segoe UI Light" charset="0"/>
                    <a:ea typeface="+mn-ea"/>
                    <a:cs typeface="Segoe UI Light" charset="0"/>
                  </a:defRPr>
                </a:lvl5pPr>
                <a:lvl6pPr marL="2513861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26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92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57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 dirty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AZURE Blue</a:t>
                </a:r>
              </a:p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 dirty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R0 G120 B215</a:t>
                </a:r>
                <a:br>
                  <a:rPr lang="en-US" sz="700" b="1" i="0" dirty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</a:br>
                <a:r>
                  <a:rPr lang="tr-TR" sz="700" b="1" i="0" dirty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0078D7</a:t>
                </a:r>
                <a:endParaRPr lang="en-US" sz="700" b="1" i="0" dirty="0">
                  <a:solidFill>
                    <a:schemeClr val="bg2"/>
                  </a:solidFill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DCDFBAE3-68D9-4F23-BC09-995958797A9A}"/>
                </a:ext>
              </a:extLst>
            </p:cNvPr>
            <p:cNvGrpSpPr/>
            <p:nvPr userDrawn="1"/>
          </p:nvGrpSpPr>
          <p:grpSpPr>
            <a:xfrm>
              <a:off x="12482262" y="5456419"/>
              <a:ext cx="896684" cy="324884"/>
              <a:chOff x="12442099" y="7665719"/>
              <a:chExt cx="896684" cy="324884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12442099" y="7665719"/>
                <a:ext cx="896684" cy="30878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900" b="1" i="0"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  <p:sp>
            <p:nvSpPr>
              <p:cNvPr id="62" name="Content Placeholder 17"/>
              <p:cNvSpPr txBox="1">
                <a:spLocks/>
              </p:cNvSpPr>
              <p:nvPr/>
            </p:nvSpPr>
            <p:spPr>
              <a:xfrm>
                <a:off x="12500301" y="7707561"/>
                <a:ext cx="808679" cy="283042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marL="0" indent="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1"/>
                  </a:buClr>
                  <a:buSzPct val="120000"/>
                  <a:buFontTx/>
                  <a:buNone/>
                  <a:defRPr kumimoji="0" lang="en-US" sz="1800" b="1" i="0" u="none" strike="noStrike" kern="1200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/>
                    <a:ea typeface="Segoe UI" charset="0"/>
                    <a:cs typeface="+mn-cs"/>
                  </a:defRPr>
                </a:lvl1pPr>
                <a:lvl2pPr marL="228600" indent="-230188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20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2pPr>
                <a:lvl3pPr marL="4572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17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3pPr>
                <a:lvl4pPr marL="6858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lang="en-US" sz="14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4pPr>
                <a:lvl5pPr marL="1254125" indent="-285750" algn="l" defTabSz="914132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bg2"/>
                  </a:buClr>
                  <a:buFont typeface="Arial"/>
                  <a:buChar char="•"/>
                  <a:defRPr lang="en-US" sz="1800" b="0" i="0" kern="1200" dirty="0">
                    <a:solidFill>
                      <a:schemeClr val="tx1"/>
                    </a:solidFill>
                    <a:effectLst/>
                    <a:latin typeface="Segoe UI Light" charset="0"/>
                    <a:ea typeface="+mn-ea"/>
                    <a:cs typeface="Segoe UI Light" charset="0"/>
                  </a:defRPr>
                </a:lvl5pPr>
                <a:lvl6pPr marL="2513861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26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92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57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 dirty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R0 G138 B249</a:t>
                </a:r>
                <a:br>
                  <a:rPr lang="en-US" sz="700" b="1" i="0" dirty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</a:br>
                <a:r>
                  <a:rPr lang="is-IS" sz="700" b="1" i="0" dirty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008AF9</a:t>
                </a:r>
                <a:endParaRPr lang="en-US" sz="700" b="1" i="0" dirty="0">
                  <a:solidFill>
                    <a:schemeClr val="bg2"/>
                  </a:solidFill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</p:grpSp>
        <p:grpSp>
          <p:nvGrpSpPr>
            <p:cNvPr id="39" name="Group 38"/>
            <p:cNvGrpSpPr/>
            <p:nvPr userDrawn="1"/>
          </p:nvGrpSpPr>
          <p:grpSpPr>
            <a:xfrm>
              <a:off x="12481674" y="1058688"/>
              <a:ext cx="896685" cy="830046"/>
              <a:chOff x="12481674" y="1905452"/>
              <a:chExt cx="896685" cy="830046"/>
            </a:xfrm>
          </p:grpSpPr>
          <p:sp>
            <p:nvSpPr>
              <p:cNvPr id="59" name="Rectangle 58"/>
              <p:cNvSpPr/>
              <p:nvPr/>
            </p:nvSpPr>
            <p:spPr>
              <a:xfrm>
                <a:off x="12481674" y="1905452"/>
                <a:ext cx="896685" cy="83004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900">
                  <a:latin typeface="Segoe UI" charset="0"/>
                  <a:ea typeface="Segoe UI" charset="0"/>
                  <a:cs typeface="Segoe UI" charset="0"/>
                </a:endParaRPr>
              </a:p>
            </p:txBody>
          </p:sp>
          <p:sp>
            <p:nvSpPr>
              <p:cNvPr id="60" name="Content Placeholder 17"/>
              <p:cNvSpPr txBox="1">
                <a:spLocks/>
              </p:cNvSpPr>
              <p:nvPr/>
            </p:nvSpPr>
            <p:spPr>
              <a:xfrm>
                <a:off x="12538855" y="1949994"/>
                <a:ext cx="749483" cy="312688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marL="0" indent="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1"/>
                  </a:buClr>
                  <a:buSzPct val="120000"/>
                  <a:buFontTx/>
                  <a:buNone/>
                  <a:defRPr kumimoji="0" lang="en-US" sz="1800" b="1" i="0" u="none" strike="noStrike" kern="1200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/>
                    <a:ea typeface="Segoe UI" charset="0"/>
                    <a:cs typeface="+mn-cs"/>
                  </a:defRPr>
                </a:lvl1pPr>
                <a:lvl2pPr marL="228600" indent="-230188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20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2pPr>
                <a:lvl3pPr marL="4572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17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3pPr>
                <a:lvl4pPr marL="6858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lang="en-US" sz="14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4pPr>
                <a:lvl5pPr marL="1254125" indent="-285750" algn="l" defTabSz="914132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bg2"/>
                  </a:buClr>
                  <a:buFont typeface="Arial"/>
                  <a:buChar char="•"/>
                  <a:defRPr lang="en-US" sz="1800" b="0" i="0" kern="1200" dirty="0">
                    <a:solidFill>
                      <a:schemeClr val="tx1"/>
                    </a:solidFill>
                    <a:effectLst/>
                    <a:latin typeface="Segoe UI Light" charset="0"/>
                    <a:ea typeface="+mn-ea"/>
                    <a:cs typeface="Segoe UI Light" charset="0"/>
                  </a:defRPr>
                </a:lvl5pPr>
                <a:lvl6pPr marL="2513861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26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92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57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Medium Blue</a:t>
                </a:r>
              </a:p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 dirty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R77 G176 B255</a:t>
                </a:r>
                <a:br>
                  <a:rPr lang="en-US" sz="700" b="1" i="0" dirty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</a:br>
                <a:r>
                  <a:rPr lang="cs-CZ" sz="700" b="1" i="0" dirty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4DB0FF</a:t>
                </a:r>
                <a:endParaRPr lang="en-US" sz="700" b="1" i="0" dirty="0">
                  <a:solidFill>
                    <a:schemeClr val="tx2"/>
                  </a:solidFill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DC330CFF-4FDE-4352-9D1C-62BD69F6DBA6}"/>
                </a:ext>
              </a:extLst>
            </p:cNvPr>
            <p:cNvGrpSpPr/>
            <p:nvPr userDrawn="1"/>
          </p:nvGrpSpPr>
          <p:grpSpPr>
            <a:xfrm rot="5400000">
              <a:off x="12753338" y="5555171"/>
              <a:ext cx="354532" cy="896684"/>
              <a:chOff x="12516568" y="4568745"/>
              <a:chExt cx="354532" cy="896684"/>
            </a:xfrm>
          </p:grpSpPr>
          <p:sp>
            <p:nvSpPr>
              <p:cNvPr id="57" name="Rectangle 56"/>
              <p:cNvSpPr/>
              <p:nvPr/>
            </p:nvSpPr>
            <p:spPr>
              <a:xfrm rot="16200000">
                <a:off x="12222616" y="4862697"/>
                <a:ext cx="896684" cy="308780"/>
              </a:xfrm>
              <a:prstGeom prst="rect">
                <a:avLst/>
              </a:prstGeom>
              <a:solidFill>
                <a:srgbClr val="94D0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900" b="1" i="0"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  <p:sp>
            <p:nvSpPr>
              <p:cNvPr id="58" name="Content Placeholder 17"/>
              <p:cNvSpPr txBox="1">
                <a:spLocks/>
              </p:cNvSpPr>
              <p:nvPr/>
            </p:nvSpPr>
            <p:spPr>
              <a:xfrm rot="16200000">
                <a:off x="12340014" y="4888515"/>
                <a:ext cx="749483" cy="312688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marL="0" indent="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1"/>
                  </a:buClr>
                  <a:buSzPct val="120000"/>
                  <a:buFontTx/>
                  <a:buNone/>
                  <a:defRPr kumimoji="0" lang="en-US" sz="1800" b="1" i="0" u="none" strike="noStrike" kern="1200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/>
                    <a:ea typeface="Segoe UI" charset="0"/>
                    <a:cs typeface="+mn-cs"/>
                  </a:defRPr>
                </a:lvl1pPr>
                <a:lvl2pPr marL="228600" indent="-230188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20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2pPr>
                <a:lvl3pPr marL="4572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17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3pPr>
                <a:lvl4pPr marL="6858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lang="en-US" sz="14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4pPr>
                <a:lvl5pPr marL="1254125" indent="-285750" algn="l" defTabSz="914132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bg2"/>
                  </a:buClr>
                  <a:buFont typeface="Arial"/>
                  <a:buChar char="•"/>
                  <a:defRPr lang="en-US" sz="1800" b="0" i="0" kern="1200" dirty="0">
                    <a:solidFill>
                      <a:schemeClr val="tx1"/>
                    </a:solidFill>
                    <a:effectLst/>
                    <a:latin typeface="Segoe UI Light" charset="0"/>
                    <a:ea typeface="+mn-ea"/>
                    <a:cs typeface="Segoe UI Light" charset="0"/>
                  </a:defRPr>
                </a:lvl5pPr>
                <a:lvl6pPr marL="2513861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26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92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57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 dirty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R148 G208 B255</a:t>
                </a:r>
                <a:br>
                  <a:rPr lang="en-US" sz="700" b="1" i="0" dirty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</a:br>
                <a:r>
                  <a:rPr lang="en-US" sz="700" b="1" i="0" dirty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94D0FF</a:t>
                </a:r>
              </a:p>
            </p:txBody>
          </p:sp>
        </p:grpSp>
        <p:sp>
          <p:nvSpPr>
            <p:cNvPr id="41" name="Rectangle 40"/>
            <p:cNvSpPr/>
            <p:nvPr/>
          </p:nvSpPr>
          <p:spPr>
            <a:xfrm>
              <a:off x="12481674" y="1941403"/>
              <a:ext cx="890209" cy="83004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endParaRPr lang="en-US" sz="900">
                <a:latin typeface="Segoe UI" charset="0"/>
                <a:ea typeface="Segoe UI" charset="0"/>
                <a:cs typeface="Segoe UI" charset="0"/>
              </a:endParaRPr>
            </a:p>
          </p:txBody>
        </p:sp>
        <p:sp>
          <p:nvSpPr>
            <p:cNvPr id="42" name="Content Placeholder 17"/>
            <p:cNvSpPr txBox="1">
              <a:spLocks/>
            </p:cNvSpPr>
            <p:nvPr/>
          </p:nvSpPr>
          <p:spPr>
            <a:xfrm>
              <a:off x="12538855" y="1989210"/>
              <a:ext cx="749483" cy="312688"/>
            </a:xfrm>
            <a:prstGeom prst="rect">
              <a:avLst/>
            </a:prstGeom>
          </p:spPr>
          <p:txBody>
            <a:bodyPr vert="horz" lIns="0" tIns="0" rIns="0" bIns="0" rtlCol="0" anchor="t" anchorCtr="0">
              <a:noAutofit/>
            </a:bodyPr>
            <a:lstStyle>
              <a:lvl1pPr marL="0" indent="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1"/>
                </a:buClr>
                <a:buSzPct val="120000"/>
                <a:buFontTx/>
                <a:buNone/>
                <a:defRPr kumimoji="0" lang="en-US" sz="1800" b="1" i="0" u="none" strike="noStrike" kern="1200" cap="none" spc="0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Segoe UI Light"/>
                  <a:ea typeface="Segoe UI" charset="0"/>
                  <a:cs typeface="+mn-cs"/>
                </a:defRPr>
              </a:lvl1pPr>
              <a:lvl2pPr marL="228600" indent="-230188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defRPr lang="en-US" sz="20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2pPr>
              <a:lvl3pPr marL="457200" indent="-22860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defRPr lang="en-US" sz="17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3pPr>
              <a:lvl4pPr marL="685800" indent="-22860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tabLst/>
                <a:defRPr lang="en-US" sz="14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4pPr>
              <a:lvl5pPr marL="1254125" indent="-285750" algn="l" defTabSz="914132" rtl="0" eaLnBrk="1" latinLnBrk="0" hangingPunct="1">
                <a:lnSpc>
                  <a:spcPct val="100000"/>
                </a:lnSpc>
                <a:spcBef>
                  <a:spcPts val="500"/>
                </a:spcBef>
                <a:buClr>
                  <a:schemeClr val="bg2"/>
                </a:buClr>
                <a:buFont typeface="Arial"/>
                <a:buChar char="•"/>
                <a:defRPr lang="en-US" sz="1800" b="0" i="0" kern="1200" dirty="0">
                  <a:solidFill>
                    <a:schemeClr val="tx1"/>
                  </a:solidFill>
                  <a:effectLst/>
                  <a:latin typeface="Segoe UI Light" charset="0"/>
                  <a:ea typeface="+mn-ea"/>
                  <a:cs typeface="Segoe UI Light" charset="0"/>
                </a:defRPr>
              </a:lvl5pPr>
              <a:lvl6pPr marL="2513861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0926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7992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5057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-US" sz="700" b="1" i="0" dirty="0">
                  <a:solidFill>
                    <a:schemeClr val="tx2"/>
                  </a:solidFill>
                  <a:latin typeface="Segoe UI Semibold" charset="0"/>
                  <a:ea typeface="Segoe UI Semibold" charset="0"/>
                  <a:cs typeface="Segoe UI Semibold" charset="0"/>
                </a:rPr>
                <a:t>Light Blue</a:t>
              </a:r>
            </a:p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-US" sz="700" b="1" i="0" dirty="0">
                  <a:solidFill>
                    <a:schemeClr val="tx2"/>
                  </a:solidFill>
                  <a:latin typeface="Segoe UI Semibold" charset="0"/>
                  <a:ea typeface="Segoe UI Semibold" charset="0"/>
                  <a:cs typeface="Segoe UI Semibold" charset="0"/>
                </a:rPr>
                <a:t>R177 G214 B242</a:t>
              </a:r>
              <a:br>
                <a:rPr lang="en-US" sz="700" b="1" i="0" dirty="0">
                  <a:solidFill>
                    <a:schemeClr val="tx2"/>
                  </a:solidFill>
                  <a:latin typeface="Segoe UI Semibold" charset="0"/>
                  <a:ea typeface="Segoe UI Semibold" charset="0"/>
                  <a:cs typeface="Segoe UI Semibold" charset="0"/>
                </a:rPr>
              </a:br>
              <a:r>
                <a:rPr lang="en-US" sz="700" b="1" i="0" dirty="0">
                  <a:solidFill>
                    <a:schemeClr val="tx2"/>
                  </a:solidFill>
                  <a:latin typeface="Segoe UI Semibold" charset="0"/>
                  <a:ea typeface="Segoe UI Semibold" charset="0"/>
                  <a:cs typeface="Segoe UI Semibold" charset="0"/>
                </a:rPr>
                <a:t>B1D6F2</a:t>
              </a:r>
            </a:p>
          </p:txBody>
        </p:sp>
        <p:sp>
          <p:nvSpPr>
            <p:cNvPr id="43" name="Content Placeholder 17"/>
            <p:cNvSpPr txBox="1">
              <a:spLocks/>
            </p:cNvSpPr>
            <p:nvPr userDrawn="1"/>
          </p:nvSpPr>
          <p:spPr>
            <a:xfrm>
              <a:off x="12484913" y="4810897"/>
              <a:ext cx="803425" cy="246338"/>
            </a:xfrm>
            <a:prstGeom prst="rect">
              <a:avLst/>
            </a:prstGeom>
          </p:spPr>
          <p:txBody>
            <a:bodyPr vert="horz" lIns="0" tIns="0" rIns="0" bIns="0" rtlCol="0" anchor="t" anchorCtr="0">
              <a:noAutofit/>
            </a:bodyPr>
            <a:lstStyle>
              <a:lvl1pPr marL="0" indent="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1"/>
                </a:buClr>
                <a:buSzPct val="120000"/>
                <a:buFontTx/>
                <a:buNone/>
                <a:defRPr kumimoji="0" lang="en-US" sz="1800" b="1" i="0" u="none" strike="noStrike" kern="1200" cap="none" spc="0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Segoe UI Light"/>
                  <a:ea typeface="Segoe UI" charset="0"/>
                  <a:cs typeface="+mn-cs"/>
                </a:defRPr>
              </a:lvl1pPr>
              <a:lvl2pPr marL="228600" indent="-230188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defRPr lang="en-US" sz="20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2pPr>
              <a:lvl3pPr marL="457200" indent="-22860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defRPr lang="en-US" sz="17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3pPr>
              <a:lvl4pPr marL="685800" indent="-22860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tabLst/>
                <a:defRPr lang="en-US" sz="14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4pPr>
              <a:lvl5pPr marL="1254125" indent="-285750" algn="l" defTabSz="914132" rtl="0" eaLnBrk="1" latinLnBrk="0" hangingPunct="1">
                <a:lnSpc>
                  <a:spcPct val="100000"/>
                </a:lnSpc>
                <a:spcBef>
                  <a:spcPts val="500"/>
                </a:spcBef>
                <a:buClr>
                  <a:schemeClr val="bg2"/>
                </a:buClr>
                <a:buFont typeface="Arial"/>
                <a:buChar char="•"/>
                <a:defRPr lang="en-US" sz="1800" b="0" i="0" kern="1200" dirty="0">
                  <a:solidFill>
                    <a:schemeClr val="tx1"/>
                  </a:solidFill>
                  <a:effectLst/>
                  <a:latin typeface="Segoe UI Light" charset="0"/>
                  <a:ea typeface="+mn-ea"/>
                  <a:cs typeface="Segoe UI Light" charset="0"/>
                </a:defRPr>
              </a:lvl5pPr>
              <a:lvl6pPr marL="2513861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0926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7992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5057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-US" sz="700" b="1" i="0" dirty="0">
                  <a:solidFill>
                    <a:schemeClr val="tx2"/>
                  </a:solidFill>
                  <a:latin typeface="Segoe UI Semibold" charset="0"/>
                  <a:ea typeface="Segoe UI Semibold" charset="0"/>
                  <a:cs typeface="Segoe UI Semibold" charset="0"/>
                </a:rPr>
                <a:t>Secondary (Chart) Colors</a:t>
              </a:r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555B8AF-F664-4114-91EF-FDD01AB85822}"/>
                </a:ext>
              </a:extLst>
            </p:cNvPr>
            <p:cNvGrpSpPr/>
            <p:nvPr userDrawn="1"/>
          </p:nvGrpSpPr>
          <p:grpSpPr>
            <a:xfrm rot="5400000">
              <a:off x="12751547" y="6295566"/>
              <a:ext cx="354531" cy="887798"/>
              <a:chOff x="12516569" y="1875457"/>
              <a:chExt cx="354531" cy="911749"/>
            </a:xfrm>
          </p:grpSpPr>
          <p:sp>
            <p:nvSpPr>
              <p:cNvPr id="55" name="Rectangle 54"/>
              <p:cNvSpPr/>
              <p:nvPr userDrawn="1"/>
            </p:nvSpPr>
            <p:spPr>
              <a:xfrm rot="16200000">
                <a:off x="12215084" y="2176942"/>
                <a:ext cx="911749" cy="30878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900" b="1" i="0"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  <p:sp>
            <p:nvSpPr>
              <p:cNvPr id="56" name="Content Placeholder 17"/>
              <p:cNvSpPr txBox="1">
                <a:spLocks/>
              </p:cNvSpPr>
              <p:nvPr userDrawn="1"/>
            </p:nvSpPr>
            <p:spPr>
              <a:xfrm rot="16200000">
                <a:off x="12340014" y="2196348"/>
                <a:ext cx="749483" cy="312688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marL="0" indent="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1"/>
                  </a:buClr>
                  <a:buSzPct val="120000"/>
                  <a:buFontTx/>
                  <a:buNone/>
                  <a:defRPr kumimoji="0" lang="en-US" sz="1800" b="1" i="0" u="none" strike="noStrike" kern="1200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/>
                    <a:ea typeface="Segoe UI" charset="0"/>
                    <a:cs typeface="+mn-cs"/>
                  </a:defRPr>
                </a:lvl1pPr>
                <a:lvl2pPr marL="228600" indent="-230188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20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2pPr>
                <a:lvl3pPr marL="4572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17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3pPr>
                <a:lvl4pPr marL="6858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lang="en-US" sz="14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4pPr>
                <a:lvl5pPr marL="1254125" indent="-285750" algn="l" defTabSz="914132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bg2"/>
                  </a:buClr>
                  <a:buFont typeface="Arial"/>
                  <a:buChar char="•"/>
                  <a:defRPr lang="en-US" sz="1800" b="0" i="0" kern="1200" dirty="0">
                    <a:solidFill>
                      <a:schemeClr val="tx1"/>
                    </a:solidFill>
                    <a:effectLst/>
                    <a:latin typeface="Segoe UI Light" charset="0"/>
                    <a:ea typeface="+mn-ea"/>
                    <a:cs typeface="Segoe UI Light" charset="0"/>
                  </a:defRPr>
                </a:lvl5pPr>
                <a:lvl6pPr marL="2513861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26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92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57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 dirty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R217 G217 B217</a:t>
                </a:r>
                <a:br>
                  <a:rPr lang="en-US" sz="700" b="1" i="0" dirty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</a:br>
                <a:r>
                  <a:rPr lang="en-US" sz="700" b="1" i="0" dirty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D9D9D9</a:t>
                </a:r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3371ED8C-D29F-4855-89B3-9562BCBD74AF}"/>
                </a:ext>
              </a:extLst>
            </p:cNvPr>
            <p:cNvGrpSpPr/>
            <p:nvPr userDrawn="1"/>
          </p:nvGrpSpPr>
          <p:grpSpPr>
            <a:xfrm rot="5400000">
              <a:off x="12749513" y="4819221"/>
              <a:ext cx="354532" cy="896684"/>
              <a:chOff x="12494037" y="985248"/>
              <a:chExt cx="354532" cy="896684"/>
            </a:xfrm>
          </p:grpSpPr>
          <p:sp>
            <p:nvSpPr>
              <p:cNvPr id="53" name="Rectangle 52"/>
              <p:cNvSpPr/>
              <p:nvPr userDrawn="1"/>
            </p:nvSpPr>
            <p:spPr>
              <a:xfrm rot="16200000">
                <a:off x="12200085" y="1279200"/>
                <a:ext cx="896684" cy="30878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900" b="1" i="0"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  <p:sp>
            <p:nvSpPr>
              <p:cNvPr id="54" name="Content Placeholder 17"/>
              <p:cNvSpPr txBox="1">
                <a:spLocks/>
              </p:cNvSpPr>
              <p:nvPr userDrawn="1"/>
            </p:nvSpPr>
            <p:spPr>
              <a:xfrm rot="16200000">
                <a:off x="12317483" y="1305019"/>
                <a:ext cx="749483" cy="312688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marL="0" indent="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1"/>
                  </a:buClr>
                  <a:buSzPct val="120000"/>
                  <a:buFontTx/>
                  <a:buNone/>
                  <a:defRPr kumimoji="0" lang="en-US" sz="1800" b="1" i="0" u="none" strike="noStrike" kern="1200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/>
                    <a:ea typeface="Segoe UI" charset="0"/>
                    <a:cs typeface="+mn-cs"/>
                  </a:defRPr>
                </a:lvl1pPr>
                <a:lvl2pPr marL="228600" indent="-230188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20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2pPr>
                <a:lvl3pPr marL="4572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17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3pPr>
                <a:lvl4pPr marL="6858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lang="en-US" sz="14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4pPr>
                <a:lvl5pPr marL="1254125" indent="-285750" algn="l" defTabSz="914132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bg2"/>
                  </a:buClr>
                  <a:buFont typeface="Arial"/>
                  <a:buChar char="•"/>
                  <a:defRPr lang="en-US" sz="1800" b="0" i="0" kern="1200" dirty="0">
                    <a:solidFill>
                      <a:schemeClr val="tx1"/>
                    </a:solidFill>
                    <a:effectLst/>
                    <a:latin typeface="Segoe UI Light" charset="0"/>
                    <a:ea typeface="+mn-ea"/>
                    <a:cs typeface="Segoe UI Light" charset="0"/>
                  </a:defRPr>
                </a:lvl5pPr>
                <a:lvl6pPr marL="2513861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26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92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57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 dirty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R3 G90 B160</a:t>
                </a:r>
                <a:br>
                  <a:rPr lang="en-US" sz="700" b="1" i="0" dirty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</a:br>
                <a:r>
                  <a:rPr lang="en-US" sz="700" b="1" i="0" dirty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0359A0</a:t>
                </a:r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B6F8C03F-B065-4D7E-A94A-2F3C1CB6E429}"/>
                </a:ext>
              </a:extLst>
            </p:cNvPr>
            <p:cNvGrpSpPr/>
            <p:nvPr userDrawn="1"/>
          </p:nvGrpSpPr>
          <p:grpSpPr>
            <a:xfrm rot="5400000">
              <a:off x="12749513" y="5928237"/>
              <a:ext cx="354531" cy="890209"/>
              <a:chOff x="12516569" y="100392"/>
              <a:chExt cx="354531" cy="890209"/>
            </a:xfrm>
          </p:grpSpPr>
          <p:sp>
            <p:nvSpPr>
              <p:cNvPr id="51" name="Rectangle 50"/>
              <p:cNvSpPr/>
              <p:nvPr userDrawn="1"/>
            </p:nvSpPr>
            <p:spPr>
              <a:xfrm rot="16200000">
                <a:off x="12225854" y="391107"/>
                <a:ext cx="890209" cy="308780"/>
              </a:xfrm>
              <a:prstGeom prst="rect">
                <a:avLst/>
              </a:prstGeom>
              <a:solidFill>
                <a:srgbClr val="797979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900" b="1" i="0"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  <p:sp>
            <p:nvSpPr>
              <p:cNvPr id="52" name="Content Placeholder 17"/>
              <p:cNvSpPr txBox="1">
                <a:spLocks/>
              </p:cNvSpPr>
              <p:nvPr userDrawn="1"/>
            </p:nvSpPr>
            <p:spPr>
              <a:xfrm rot="16200000">
                <a:off x="12340014" y="402335"/>
                <a:ext cx="749483" cy="312688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marL="0" indent="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1"/>
                  </a:buClr>
                  <a:buSzPct val="120000"/>
                  <a:buFontTx/>
                  <a:buNone/>
                  <a:defRPr kumimoji="0" lang="en-US" sz="1800" b="1" i="0" u="none" strike="noStrike" kern="1200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/>
                    <a:ea typeface="Segoe UI" charset="0"/>
                    <a:cs typeface="+mn-cs"/>
                  </a:defRPr>
                </a:lvl1pPr>
                <a:lvl2pPr marL="228600" indent="-230188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20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2pPr>
                <a:lvl3pPr marL="4572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17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3pPr>
                <a:lvl4pPr marL="6858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lang="en-US" sz="14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4pPr>
                <a:lvl5pPr marL="1254125" indent="-285750" algn="l" defTabSz="914132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bg2"/>
                  </a:buClr>
                  <a:buFont typeface="Arial"/>
                  <a:buChar char="•"/>
                  <a:defRPr lang="en-US" sz="1800" b="0" i="0" kern="1200" dirty="0">
                    <a:solidFill>
                      <a:schemeClr val="tx1"/>
                    </a:solidFill>
                    <a:effectLst/>
                    <a:latin typeface="Segoe UI Light" charset="0"/>
                    <a:ea typeface="+mn-ea"/>
                    <a:cs typeface="Segoe UI Light" charset="0"/>
                  </a:defRPr>
                </a:lvl5pPr>
                <a:lvl6pPr marL="2513861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26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92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57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 dirty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R121 G121 B121</a:t>
                </a:r>
                <a:br>
                  <a:rPr lang="en-US" sz="700" b="1" i="0" dirty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</a:br>
                <a:r>
                  <a:rPr lang="fi-FI" sz="700" b="1" i="0" dirty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797979</a:t>
                </a:r>
                <a:endParaRPr lang="en-US" sz="700" b="1" i="0" dirty="0">
                  <a:solidFill>
                    <a:schemeClr val="bg2"/>
                  </a:solidFill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</p:grpSp>
        <p:grpSp>
          <p:nvGrpSpPr>
            <p:cNvPr id="47" name="Group 46"/>
            <p:cNvGrpSpPr/>
            <p:nvPr userDrawn="1"/>
          </p:nvGrpSpPr>
          <p:grpSpPr>
            <a:xfrm>
              <a:off x="12481674" y="3709179"/>
              <a:ext cx="890209" cy="830046"/>
              <a:chOff x="12481674" y="2772369"/>
              <a:chExt cx="890209" cy="830046"/>
            </a:xfrm>
          </p:grpSpPr>
          <p:sp>
            <p:nvSpPr>
              <p:cNvPr id="49" name="Rectangle 48"/>
              <p:cNvSpPr/>
              <p:nvPr/>
            </p:nvSpPr>
            <p:spPr>
              <a:xfrm>
                <a:off x="12481674" y="2772369"/>
                <a:ext cx="890209" cy="83004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900">
                  <a:latin typeface="Segoe UI" charset="0"/>
                  <a:ea typeface="Segoe UI" charset="0"/>
                  <a:cs typeface="Segoe UI" charset="0"/>
                </a:endParaRPr>
              </a:p>
            </p:txBody>
          </p:sp>
          <p:sp>
            <p:nvSpPr>
              <p:cNvPr id="50" name="Content Placeholder 17"/>
              <p:cNvSpPr txBox="1">
                <a:spLocks/>
              </p:cNvSpPr>
              <p:nvPr/>
            </p:nvSpPr>
            <p:spPr>
              <a:xfrm>
                <a:off x="12538855" y="2822450"/>
                <a:ext cx="749483" cy="312688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marL="0" indent="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1"/>
                  </a:buClr>
                  <a:buSzPct val="120000"/>
                  <a:buFontTx/>
                  <a:buNone/>
                  <a:defRPr kumimoji="0" lang="en-US" sz="1800" b="1" i="0" u="none" strike="noStrike" kern="1200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/>
                    <a:ea typeface="Segoe UI" charset="0"/>
                    <a:cs typeface="+mn-cs"/>
                  </a:defRPr>
                </a:lvl1pPr>
                <a:lvl2pPr marL="228600" indent="-230188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20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2pPr>
                <a:lvl3pPr marL="4572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17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3pPr>
                <a:lvl4pPr marL="6858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lang="en-US" sz="14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4pPr>
                <a:lvl5pPr marL="1254125" indent="-285750" algn="l" defTabSz="914132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bg2"/>
                  </a:buClr>
                  <a:buFont typeface="Arial"/>
                  <a:buChar char="•"/>
                  <a:defRPr lang="en-US" sz="1800" b="0" i="0" kern="1200" dirty="0">
                    <a:solidFill>
                      <a:schemeClr val="tx1"/>
                    </a:solidFill>
                    <a:effectLst/>
                    <a:latin typeface="Segoe UI Light" charset="0"/>
                    <a:ea typeface="+mn-ea"/>
                    <a:cs typeface="Segoe UI Light" charset="0"/>
                  </a:defRPr>
                </a:lvl5pPr>
                <a:lvl6pPr marL="2513861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26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92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57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BACKGROUND 2</a:t>
                </a:r>
                <a:endParaRPr lang="en-US" sz="700" b="1" i="0" dirty="0">
                  <a:solidFill>
                    <a:schemeClr val="tx2"/>
                  </a:solidFill>
                  <a:latin typeface="Segoe UI Semibold" charset="0"/>
                  <a:ea typeface="Segoe UI Semibold" charset="0"/>
                  <a:cs typeface="Segoe UI Semibold" charset="0"/>
                </a:endParaRPr>
              </a:p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 dirty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R233 G233 B233</a:t>
                </a:r>
                <a:br>
                  <a:rPr lang="en-US" sz="700" b="1" i="0" dirty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</a:br>
                <a:r>
                  <a:rPr lang="en-US" sz="700" b="1" i="0" dirty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E9E9E9</a:t>
                </a:r>
              </a:p>
            </p:txBody>
          </p:sp>
        </p:grpSp>
        <p:sp>
          <p:nvSpPr>
            <p:cNvPr id="48" name="Content Placeholder 17"/>
            <p:cNvSpPr txBox="1">
              <a:spLocks/>
            </p:cNvSpPr>
            <p:nvPr userDrawn="1"/>
          </p:nvSpPr>
          <p:spPr>
            <a:xfrm>
              <a:off x="12484913" y="16476"/>
              <a:ext cx="803425" cy="246338"/>
            </a:xfrm>
            <a:prstGeom prst="rect">
              <a:avLst/>
            </a:prstGeom>
          </p:spPr>
          <p:txBody>
            <a:bodyPr vert="horz" lIns="0" tIns="0" rIns="0" bIns="0" rtlCol="0" anchor="t" anchorCtr="0">
              <a:noAutofit/>
            </a:bodyPr>
            <a:lstStyle>
              <a:lvl1pPr marL="0" indent="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1"/>
                </a:buClr>
                <a:buSzPct val="120000"/>
                <a:buFontTx/>
                <a:buNone/>
                <a:defRPr kumimoji="0" lang="en-US" sz="1800" b="1" i="0" u="none" strike="noStrike" kern="1200" cap="none" spc="0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Segoe UI Light"/>
                  <a:ea typeface="Segoe UI" charset="0"/>
                  <a:cs typeface="+mn-cs"/>
                </a:defRPr>
              </a:lvl1pPr>
              <a:lvl2pPr marL="228600" indent="-230188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defRPr lang="en-US" sz="20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2pPr>
              <a:lvl3pPr marL="457200" indent="-22860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defRPr lang="en-US" sz="17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3pPr>
              <a:lvl4pPr marL="685800" indent="-22860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tabLst/>
                <a:defRPr lang="en-US" sz="14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4pPr>
              <a:lvl5pPr marL="1254125" indent="-285750" algn="l" defTabSz="914132" rtl="0" eaLnBrk="1" latinLnBrk="0" hangingPunct="1">
                <a:lnSpc>
                  <a:spcPct val="100000"/>
                </a:lnSpc>
                <a:spcBef>
                  <a:spcPts val="500"/>
                </a:spcBef>
                <a:buClr>
                  <a:schemeClr val="bg2"/>
                </a:buClr>
                <a:buFont typeface="Arial"/>
                <a:buChar char="•"/>
                <a:defRPr lang="en-US" sz="1800" b="0" i="0" kern="1200" dirty="0">
                  <a:solidFill>
                    <a:schemeClr val="tx1"/>
                  </a:solidFill>
                  <a:effectLst/>
                  <a:latin typeface="Segoe UI Light" charset="0"/>
                  <a:ea typeface="+mn-ea"/>
                  <a:cs typeface="Segoe UI Light" charset="0"/>
                </a:defRPr>
              </a:lvl5pPr>
              <a:lvl6pPr marL="2513861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0926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7992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5057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-US" sz="700" b="1" i="0" dirty="0">
                  <a:solidFill>
                    <a:schemeClr val="tx2"/>
                  </a:solidFill>
                  <a:latin typeface="Segoe UI Semibold" charset="0"/>
                  <a:ea typeface="Segoe UI Semibold" charset="0"/>
                  <a:cs typeface="Segoe UI Semibold" charset="0"/>
                </a:rPr>
                <a:t>Primary Colors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682016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433" r:id="rId1"/>
    <p:sldLayoutId id="2147484437" r:id="rId2"/>
    <p:sldLayoutId id="2147484436" r:id="rId3"/>
    <p:sldLayoutId id="2147484438" r:id="rId4"/>
    <p:sldLayoutId id="2147484439" r:id="rId5"/>
    <p:sldLayoutId id="2147484440" r:id="rId6"/>
    <p:sldLayoutId id="2147484441" r:id="rId7"/>
    <p:sldLayoutId id="2147484443" r:id="rId8"/>
    <p:sldLayoutId id="2147484476" r:id="rId9"/>
    <p:sldLayoutId id="2147484444" r:id="rId10"/>
    <p:sldLayoutId id="2147484445" r:id="rId11"/>
    <p:sldLayoutId id="2147484446" r:id="rId12"/>
    <p:sldLayoutId id="2147484448" r:id="rId13"/>
    <p:sldLayoutId id="2147484449" r:id="rId14"/>
    <p:sldLayoutId id="2147484450" r:id="rId15"/>
    <p:sldLayoutId id="2147484451" r:id="rId16"/>
    <p:sldLayoutId id="2147484535" r:id="rId17"/>
    <p:sldLayoutId id="2147484452" r:id="rId18"/>
    <p:sldLayoutId id="2147484536" r:id="rId19"/>
    <p:sldLayoutId id="2147484453" r:id="rId20"/>
    <p:sldLayoutId id="2147484454" r:id="rId21"/>
    <p:sldLayoutId id="2147484455" r:id="rId22"/>
    <p:sldLayoutId id="2147484456" r:id="rId23"/>
    <p:sldLayoutId id="2147484457" r:id="rId24"/>
    <p:sldLayoutId id="2147484458" r:id="rId25"/>
    <p:sldLayoutId id="2147484459" r:id="rId26"/>
    <p:sldLayoutId id="2147484460" r:id="rId27"/>
    <p:sldLayoutId id="2147484461" r:id="rId28"/>
    <p:sldLayoutId id="2147484568" r:id="rId29"/>
    <p:sldLayoutId id="2147484573" r:id="rId30"/>
  </p:sldLayoutIdLst>
  <p:hf sldNum="0" hdr="0" ftr="0" dt="0"/>
  <p:txStyles>
    <p:titleStyle>
      <a:lvl1pPr marL="0" indent="0" algn="l" defTabSz="914132" rtl="0" eaLnBrk="1" latinLnBrk="0" hangingPunct="1">
        <a:lnSpc>
          <a:spcPct val="90000"/>
        </a:lnSpc>
        <a:spcBef>
          <a:spcPct val="0"/>
        </a:spcBef>
        <a:buFont typeface="Arial" charset="0"/>
        <a:buNone/>
        <a:defRPr lang="en-US" sz="4400" b="1" i="0" kern="1200" spc="-100" baseline="0">
          <a:solidFill>
            <a:schemeClr val="tx1"/>
          </a:solidFill>
          <a:latin typeface="Segoe UI Semibold" charset="0"/>
          <a:ea typeface="Segoe UI Semibold" charset="0"/>
          <a:cs typeface="Segoe UI Semibold" charset="0"/>
        </a:defRPr>
      </a:lvl1pPr>
    </p:titleStyle>
    <p:bodyStyle>
      <a:lvl1pPr marL="0" indent="0" algn="l" defTabSz="914132" rtl="0" eaLnBrk="1" latinLnBrk="0" hangingPunct="1">
        <a:lnSpc>
          <a:spcPct val="110000"/>
        </a:lnSpc>
        <a:spcBef>
          <a:spcPts val="1200"/>
        </a:spcBef>
        <a:spcAft>
          <a:spcPts val="600"/>
        </a:spcAft>
        <a:buClr>
          <a:schemeClr val="bg1"/>
        </a:buClr>
        <a:buSzPct val="120000"/>
        <a:buFontTx/>
        <a:buNone/>
        <a:defRPr lang="en-US" sz="2800" b="1" i="0" kern="1200" dirty="0" smtClean="0">
          <a:solidFill>
            <a:schemeClr val="tx1"/>
          </a:solidFill>
          <a:effectLst/>
          <a:latin typeface="Segoe UI Semibold" charset="0"/>
          <a:ea typeface="Segoe UI Semibold" charset="0"/>
          <a:cs typeface="Segoe UI Semibold" charset="0"/>
        </a:defRPr>
      </a:lvl1pPr>
      <a:lvl2pPr marL="0" indent="0" algn="l" defTabSz="914132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Tx/>
        <a:buSzPct val="110000"/>
        <a:buFont typeface="Arial" charset="0"/>
        <a:buNone/>
        <a:defRPr lang="en-US" sz="2000" b="0" i="0" kern="1200" dirty="0" smtClean="0">
          <a:solidFill>
            <a:schemeClr val="tx1"/>
          </a:solidFill>
          <a:effectLst/>
          <a:latin typeface="Segoe UI" charset="0"/>
          <a:ea typeface="Segoe UI" charset="0"/>
          <a:cs typeface="Segoe UI" charset="0"/>
        </a:defRPr>
      </a:lvl2pPr>
      <a:lvl3pPr marL="288925" indent="-222250" algn="l" defTabSz="914132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Tx/>
        <a:buSzPct val="120000"/>
        <a:buFont typeface="Arial" charset="0"/>
        <a:buChar char="•"/>
        <a:defRPr lang="en-US" sz="2000" b="0" i="0" kern="1200" dirty="0" smtClean="0">
          <a:solidFill>
            <a:schemeClr val="tx1"/>
          </a:solidFill>
          <a:effectLst/>
          <a:latin typeface="Segoe UI" charset="0"/>
          <a:ea typeface="Segoe UI" charset="0"/>
          <a:cs typeface="Segoe UI" charset="0"/>
        </a:defRPr>
      </a:lvl3pPr>
      <a:lvl4pPr marL="631825" indent="-182880" algn="l" defTabSz="914132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Tx/>
        <a:buFont typeface="Arial" charset="0"/>
        <a:buChar char="•"/>
        <a:tabLst/>
        <a:defRPr lang="en-US" sz="1800" b="0" i="0" kern="1200" dirty="0" smtClean="0">
          <a:solidFill>
            <a:schemeClr val="tx1"/>
          </a:solidFill>
          <a:effectLst/>
          <a:latin typeface="Segoe UI" charset="0"/>
          <a:ea typeface="Segoe UI" charset="0"/>
          <a:cs typeface="Segoe UI" charset="0"/>
        </a:defRPr>
      </a:lvl4pPr>
      <a:lvl5pPr marL="1162685" indent="-194310" algn="l" defTabSz="914132" rtl="0" eaLnBrk="1" latinLnBrk="0" hangingPunct="1">
        <a:lnSpc>
          <a:spcPct val="110000"/>
        </a:lnSpc>
        <a:spcBef>
          <a:spcPts val="500"/>
        </a:spcBef>
        <a:buClr>
          <a:schemeClr val="tx1"/>
        </a:buClr>
        <a:buFont typeface="Arial"/>
        <a:buChar char="•"/>
        <a:defRPr lang="en-US" sz="1600" b="0" i="0" kern="1200" dirty="0">
          <a:solidFill>
            <a:schemeClr val="tx1"/>
          </a:solidFill>
          <a:effectLst/>
          <a:latin typeface="Segoe UI" charset="0"/>
          <a:ea typeface="Segoe UI" charset="0"/>
          <a:cs typeface="Segoe UI" charset="0"/>
        </a:defRPr>
      </a:lvl5pPr>
      <a:lvl6pPr marL="1873781" indent="-228533" algn="l" defTabSz="914132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926" indent="-228533" algn="l" defTabSz="9141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992" indent="-228533" algn="l" defTabSz="9141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057" indent="-228533" algn="l" defTabSz="9141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65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32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97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62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28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394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459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524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8">
          <p15:clr>
            <a:srgbClr val="C35EA4"/>
          </p15:clr>
        </p15:guide>
        <p15:guide id="2" pos="7392">
          <p15:clr>
            <a:srgbClr val="F26B43"/>
          </p15:clr>
        </p15:guide>
        <p15:guide id="3" orient="horz" pos="288">
          <p15:clr>
            <a:srgbClr val="F26B43"/>
          </p15:clr>
        </p15:guide>
        <p15:guide id="4" orient="horz" pos="3840">
          <p15:clr>
            <a:srgbClr val="F26B43"/>
          </p15:clr>
        </p15:guide>
        <p15:guide id="7" pos="744">
          <p15:clr>
            <a:srgbClr val="C35EA4"/>
          </p15:clr>
        </p15:guide>
        <p15:guide id="8" pos="1176">
          <p15:clr>
            <a:srgbClr val="C35EA4"/>
          </p15:clr>
        </p15:guide>
        <p15:guide id="10" pos="1632">
          <p15:clr>
            <a:srgbClr val="C35EA4"/>
          </p15:clr>
        </p15:guide>
        <p15:guide id="13" pos="2520">
          <p15:clr>
            <a:srgbClr val="C35EA4"/>
          </p15:clr>
        </p15:guide>
        <p15:guide id="15" pos="2952">
          <p15:clr>
            <a:srgbClr val="C35EA4"/>
          </p15:clr>
        </p15:guide>
        <p15:guide id="16" pos="3408">
          <p15:clr>
            <a:srgbClr val="C35EA4"/>
          </p15:clr>
        </p15:guide>
        <p15:guide id="20" pos="4296">
          <p15:clr>
            <a:srgbClr val="C35EA4"/>
          </p15:clr>
        </p15:guide>
        <p15:guide id="22" pos="4728">
          <p15:clr>
            <a:srgbClr val="C35EA4"/>
          </p15:clr>
        </p15:guide>
        <p15:guide id="23" pos="5184">
          <p15:clr>
            <a:srgbClr val="C35EA4"/>
          </p15:clr>
        </p15:guide>
        <p15:guide id="24" pos="5616">
          <p15:clr>
            <a:srgbClr val="C35EA4"/>
          </p15:clr>
        </p15:guide>
        <p15:guide id="25" pos="6048">
          <p15:clr>
            <a:srgbClr val="C35EA4"/>
          </p15:clr>
        </p15:guide>
        <p15:guide id="28" pos="6504">
          <p15:clr>
            <a:srgbClr val="C35EA4"/>
          </p15:clr>
        </p15:guide>
        <p15:guide id="30" pos="6936">
          <p15:clr>
            <a:srgbClr val="C35EA4"/>
          </p15:clr>
        </p15:guide>
        <p15:guide id="32" pos="2064">
          <p15:clr>
            <a:srgbClr val="C35EA4"/>
          </p15:clr>
        </p15:guide>
        <p15:guide id="33" pos="3840">
          <p15:clr>
            <a:srgbClr val="C35EA4"/>
          </p15:clr>
        </p15:guide>
        <p15:guide id="38" orient="horz" pos="744">
          <p15:clr>
            <a:srgbClr val="F26B43"/>
          </p15:clr>
        </p15:guide>
        <p15:guide id="40" orient="horz" pos="1176">
          <p15:clr>
            <a:srgbClr val="F26B43"/>
          </p15:clr>
        </p15:guide>
        <p15:guide id="41" orient="horz" pos="1632">
          <p15:clr>
            <a:srgbClr val="F26B43"/>
          </p15:clr>
        </p15:guide>
        <p15:guide id="42" orient="horz" pos="2064">
          <p15:clr>
            <a:srgbClr val="F26B43"/>
          </p15:clr>
        </p15:guide>
        <p15:guide id="45" orient="horz" pos="2520">
          <p15:clr>
            <a:srgbClr val="F26B43"/>
          </p15:clr>
        </p15:guide>
        <p15:guide id="46" orient="horz" pos="2952">
          <p15:clr>
            <a:srgbClr val="F26B43"/>
          </p15:clr>
        </p15:guide>
        <p15:guide id="47" orient="horz" pos="4272">
          <p15:clr>
            <a:srgbClr val="F26B43"/>
          </p15:clr>
        </p15:guide>
        <p15:guide id="48" orient="horz" pos="3384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57200" y="1866900"/>
            <a:ext cx="11277600" cy="45339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712379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Slide Number Placeholder 27">
            <a:extLst>
              <a:ext uri="{FF2B5EF4-FFF2-40B4-BE49-F238E27FC236}">
                <a16:creationId xmlns:a16="http://schemas.microsoft.com/office/drawing/2014/main" id="{5CFBB3EC-AC91-8E45-9E42-0DA1434795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10899" y="6442502"/>
            <a:ext cx="1180135" cy="415498"/>
          </a:xfrm>
          <a:prstGeom prst="rect">
            <a:avLst/>
          </a:prstGeom>
        </p:spPr>
        <p:txBody>
          <a:bodyPr vert="horz" lIns="91440" tIns="45720" rIns="182880" bIns="182880" rtlCol="0" anchor="b" anchorCtr="0">
            <a:spAutoFit/>
          </a:bodyPr>
          <a:lstStyle>
            <a:lvl1pPr algn="r">
              <a:defRPr sz="1200">
                <a:solidFill>
                  <a:schemeClr val="accent6"/>
                </a:solidFill>
              </a:defRPr>
            </a:lvl1pPr>
          </a:lstStyle>
          <a:p>
            <a:fld id="{529AFA16-AEC4-7D4A-82F3-BDAE8E49079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894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08" r:id="rId1"/>
    <p:sldLayoutId id="2147484522" r:id="rId2"/>
    <p:sldLayoutId id="2147484529" r:id="rId3"/>
    <p:sldLayoutId id="2147484511" r:id="rId4"/>
    <p:sldLayoutId id="2147484512" r:id="rId5"/>
    <p:sldLayoutId id="2147484509" r:id="rId6"/>
    <p:sldLayoutId id="2147484510" r:id="rId7"/>
    <p:sldLayoutId id="2147484513" r:id="rId8"/>
    <p:sldLayoutId id="2147484523" r:id="rId9"/>
    <p:sldLayoutId id="2147484514" r:id="rId10"/>
    <p:sldLayoutId id="2147484515" r:id="rId11"/>
    <p:sldLayoutId id="2147484524" r:id="rId12"/>
    <p:sldLayoutId id="2147484516" r:id="rId13"/>
    <p:sldLayoutId id="2147484521" r:id="rId14"/>
    <p:sldLayoutId id="2147484517" r:id="rId15"/>
    <p:sldLayoutId id="2147484519" r:id="rId16"/>
    <p:sldLayoutId id="2147484520" r:id="rId17"/>
  </p:sldLayoutIdLst>
  <p:hf sldNum="0" hdr="0" ftr="0" dt="0"/>
  <p:txStyles>
    <p:titleStyle>
      <a:lvl1pPr marL="0" indent="0" algn="l" defTabSz="914132" rtl="0" eaLnBrk="1" latinLnBrk="0" hangingPunct="1">
        <a:lnSpc>
          <a:spcPct val="90000"/>
        </a:lnSpc>
        <a:spcBef>
          <a:spcPct val="0"/>
        </a:spcBef>
        <a:buFont typeface="Arial" charset="0"/>
        <a:buNone/>
        <a:defRPr lang="en-US" sz="4400" b="1" i="0" kern="1200" spc="-100" baseline="0">
          <a:solidFill>
            <a:schemeClr val="tx1"/>
          </a:solidFill>
          <a:latin typeface="Segoe UI Semibold" charset="0"/>
          <a:ea typeface="Segoe UI Semibold" charset="0"/>
          <a:cs typeface="Segoe UI Semibold" charset="0"/>
        </a:defRPr>
      </a:lvl1pPr>
    </p:titleStyle>
    <p:bodyStyle>
      <a:lvl1pPr marL="0" indent="0" algn="l" defTabSz="914132" rtl="0" eaLnBrk="1" latinLnBrk="0" hangingPunct="1">
        <a:lnSpc>
          <a:spcPct val="110000"/>
        </a:lnSpc>
        <a:spcBef>
          <a:spcPts val="1200"/>
        </a:spcBef>
        <a:spcAft>
          <a:spcPts val="600"/>
        </a:spcAft>
        <a:buClr>
          <a:schemeClr val="bg1"/>
        </a:buClr>
        <a:buSzPct val="120000"/>
        <a:buFontTx/>
        <a:buNone/>
        <a:defRPr lang="en-US" sz="2000" b="1" i="0" kern="1200" dirty="0" smtClean="0">
          <a:solidFill>
            <a:schemeClr val="accent2"/>
          </a:solidFill>
          <a:effectLst/>
          <a:latin typeface="Segoe UI Semibold" charset="0"/>
          <a:ea typeface="Segoe UI Semibold" charset="0"/>
          <a:cs typeface="Segoe UI Semibold" charset="0"/>
        </a:defRPr>
      </a:lvl1pPr>
      <a:lvl2pPr marL="0" indent="0" algn="l" defTabSz="914132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Tx/>
        <a:buSzPct val="110000"/>
        <a:buFont typeface="Arial" charset="0"/>
        <a:buNone/>
        <a:defRPr lang="en-US" sz="2000" b="0" i="0" kern="1200" dirty="0" smtClean="0">
          <a:solidFill>
            <a:schemeClr val="tx1"/>
          </a:solidFill>
          <a:effectLst/>
          <a:latin typeface="Segoe UI" charset="0"/>
          <a:ea typeface="Segoe UI" charset="0"/>
          <a:cs typeface="Segoe UI" charset="0"/>
        </a:defRPr>
      </a:lvl2pPr>
      <a:lvl3pPr marL="288925" indent="-222250" algn="l" defTabSz="914132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Tx/>
        <a:buSzPct val="120000"/>
        <a:buFont typeface="Arial" charset="0"/>
        <a:buChar char="•"/>
        <a:defRPr lang="en-US" sz="1800" b="0" i="0" kern="1200" dirty="0" smtClean="0">
          <a:solidFill>
            <a:schemeClr val="tx1"/>
          </a:solidFill>
          <a:effectLst/>
          <a:latin typeface="Segoe UI" charset="0"/>
          <a:ea typeface="Segoe UI" charset="0"/>
          <a:cs typeface="Segoe UI" charset="0"/>
        </a:defRPr>
      </a:lvl3pPr>
      <a:lvl4pPr marL="631825" indent="-182880" algn="l" defTabSz="914132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Tx/>
        <a:buFont typeface="Arial" charset="0"/>
        <a:buChar char="•"/>
        <a:tabLst/>
        <a:defRPr lang="en-US" sz="1600" b="0" i="0" kern="1200" dirty="0" smtClean="0">
          <a:solidFill>
            <a:schemeClr val="tx1"/>
          </a:solidFill>
          <a:effectLst/>
          <a:latin typeface="Segoe UI" charset="0"/>
          <a:ea typeface="Segoe UI" charset="0"/>
          <a:cs typeface="Segoe UI" charset="0"/>
        </a:defRPr>
      </a:lvl4pPr>
      <a:lvl5pPr marL="1254125" indent="-194310" algn="l" defTabSz="914132" rtl="0" eaLnBrk="1" latinLnBrk="0" hangingPunct="1">
        <a:lnSpc>
          <a:spcPct val="100000"/>
        </a:lnSpc>
        <a:spcBef>
          <a:spcPts val="500"/>
        </a:spcBef>
        <a:buClr>
          <a:schemeClr val="bg2"/>
        </a:buClr>
        <a:buFont typeface="Arial"/>
        <a:buChar char="•"/>
        <a:defRPr lang="en-US" sz="1400" b="0" i="0" kern="1200" dirty="0">
          <a:solidFill>
            <a:schemeClr val="tx1"/>
          </a:solidFill>
          <a:effectLst/>
          <a:latin typeface="Segoe UI" charset="0"/>
          <a:ea typeface="Segoe UI" charset="0"/>
          <a:cs typeface="Segoe UI" charset="0"/>
        </a:defRPr>
      </a:lvl5pPr>
      <a:lvl6pPr marL="1965221" indent="-228533" algn="l" defTabSz="914132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chemeClr val="tx1"/>
          </a:solidFill>
          <a:latin typeface="Segoe UI" charset="0"/>
          <a:ea typeface="Segoe UI" charset="0"/>
          <a:cs typeface="Segoe UI" charset="0"/>
        </a:defRPr>
      </a:lvl6pPr>
      <a:lvl7pPr marL="2970926" indent="-228533" algn="l" defTabSz="9141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992" indent="-228533" algn="l" defTabSz="9141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057" indent="-228533" algn="l" defTabSz="9141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65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32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97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62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28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394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459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524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8">
          <p15:clr>
            <a:srgbClr val="C35EA4"/>
          </p15:clr>
        </p15:guide>
        <p15:guide id="2" pos="7392">
          <p15:clr>
            <a:srgbClr val="F26B43"/>
          </p15:clr>
        </p15:guide>
        <p15:guide id="3" orient="horz" pos="288">
          <p15:clr>
            <a:srgbClr val="F26B43"/>
          </p15:clr>
        </p15:guide>
        <p15:guide id="4" orient="horz" pos="3840">
          <p15:clr>
            <a:srgbClr val="F26B43"/>
          </p15:clr>
        </p15:guide>
        <p15:guide id="7" pos="744">
          <p15:clr>
            <a:srgbClr val="C35EA4"/>
          </p15:clr>
        </p15:guide>
        <p15:guide id="8" pos="1176">
          <p15:clr>
            <a:srgbClr val="C35EA4"/>
          </p15:clr>
        </p15:guide>
        <p15:guide id="10" pos="1632">
          <p15:clr>
            <a:srgbClr val="C35EA4"/>
          </p15:clr>
        </p15:guide>
        <p15:guide id="13" pos="2520">
          <p15:clr>
            <a:srgbClr val="C35EA4"/>
          </p15:clr>
        </p15:guide>
        <p15:guide id="15" pos="2952">
          <p15:clr>
            <a:srgbClr val="C35EA4"/>
          </p15:clr>
        </p15:guide>
        <p15:guide id="16" pos="3408">
          <p15:clr>
            <a:srgbClr val="C35EA4"/>
          </p15:clr>
        </p15:guide>
        <p15:guide id="20" pos="4296">
          <p15:clr>
            <a:srgbClr val="C35EA4"/>
          </p15:clr>
        </p15:guide>
        <p15:guide id="22" pos="4728">
          <p15:clr>
            <a:srgbClr val="C35EA4"/>
          </p15:clr>
        </p15:guide>
        <p15:guide id="23" pos="5184">
          <p15:clr>
            <a:srgbClr val="C35EA4"/>
          </p15:clr>
        </p15:guide>
        <p15:guide id="24" pos="5616">
          <p15:clr>
            <a:srgbClr val="C35EA4"/>
          </p15:clr>
        </p15:guide>
        <p15:guide id="25" pos="6048">
          <p15:clr>
            <a:srgbClr val="C35EA4"/>
          </p15:clr>
        </p15:guide>
        <p15:guide id="28" pos="6504">
          <p15:clr>
            <a:srgbClr val="C35EA4"/>
          </p15:clr>
        </p15:guide>
        <p15:guide id="30" pos="6936">
          <p15:clr>
            <a:srgbClr val="C35EA4"/>
          </p15:clr>
        </p15:guide>
        <p15:guide id="32" pos="2064">
          <p15:clr>
            <a:srgbClr val="C35EA4"/>
          </p15:clr>
        </p15:guide>
        <p15:guide id="33" pos="3840">
          <p15:clr>
            <a:srgbClr val="C35EA4"/>
          </p15:clr>
        </p15:guide>
        <p15:guide id="38" orient="horz" pos="744">
          <p15:clr>
            <a:srgbClr val="F26B43"/>
          </p15:clr>
        </p15:guide>
        <p15:guide id="40" orient="horz" pos="1176">
          <p15:clr>
            <a:srgbClr val="F26B43"/>
          </p15:clr>
        </p15:guide>
        <p15:guide id="41" orient="horz" pos="1632">
          <p15:clr>
            <a:srgbClr val="F26B43"/>
          </p15:clr>
        </p15:guide>
        <p15:guide id="42" orient="horz" pos="2064">
          <p15:clr>
            <a:srgbClr val="F26B43"/>
          </p15:clr>
        </p15:guide>
        <p15:guide id="45" orient="horz" pos="2520">
          <p15:clr>
            <a:srgbClr val="F26B43"/>
          </p15:clr>
        </p15:guide>
        <p15:guide id="46" orient="horz" pos="2952">
          <p15:clr>
            <a:srgbClr val="F26B43"/>
          </p15:clr>
        </p15:guide>
        <p15:guide id="47" orient="horz" pos="4272">
          <p15:clr>
            <a:srgbClr val="F26B43"/>
          </p15:clr>
        </p15:guide>
        <p15:guide id="48" orient="horz" pos="3384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8928" y="291102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184808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69239" y="6558796"/>
            <a:ext cx="3859607" cy="134483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marL="0" algn="l" defTabSz="914367" rtl="0" eaLnBrk="1" latinLnBrk="0" hangingPunct="1">
              <a:defRPr lang="en-US" sz="882" kern="1200">
                <a:gradFill>
                  <a:gsLst>
                    <a:gs pos="2239">
                      <a:schemeClr val="tx1"/>
                    </a:gs>
                    <a:gs pos="1194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Microsoft Confidential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367166" y="6558796"/>
            <a:ext cx="555596" cy="134483"/>
          </a:xfrm>
          <a:prstGeom prst="rect">
            <a:avLst/>
          </a:prstGeom>
        </p:spPr>
        <p:txBody>
          <a:bodyPr vert="horz" lIns="91440" tIns="0" rIns="0" bIns="0" rtlCol="0" anchor="ctr"/>
          <a:lstStyle>
            <a:lvl1pPr algn="r">
              <a:defRPr lang="en-US" sz="882" b="0" kern="1200" smtClean="0">
                <a:gradFill>
                  <a:gsLst>
                    <a:gs pos="2239">
                      <a:schemeClr val="tx1"/>
                    </a:gs>
                    <a:gs pos="1194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fld id="{27258FFF-F925-446B-8502-81C9339817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249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39" r:id="rId1"/>
    <p:sldLayoutId id="2147484540" r:id="rId2"/>
    <p:sldLayoutId id="2147484541" r:id="rId3"/>
    <p:sldLayoutId id="2147484542" r:id="rId4"/>
    <p:sldLayoutId id="2147484543" r:id="rId5"/>
    <p:sldLayoutId id="2147484544" r:id="rId6"/>
    <p:sldLayoutId id="2147484545" r:id="rId7"/>
    <p:sldLayoutId id="2147484546" r:id="rId8"/>
    <p:sldLayoutId id="2147484547" r:id="rId9"/>
    <p:sldLayoutId id="2147484548" r:id="rId10"/>
    <p:sldLayoutId id="2147484549" r:id="rId11"/>
    <p:sldLayoutId id="2147484550" r:id="rId12"/>
    <p:sldLayoutId id="2147484551" r:id="rId13"/>
    <p:sldLayoutId id="2147484552" r:id="rId14"/>
    <p:sldLayoutId id="2147484553" r:id="rId15"/>
    <p:sldLayoutId id="2147484554" r:id="rId16"/>
    <p:sldLayoutId id="2147484555" r:id="rId17"/>
    <p:sldLayoutId id="2147484556" r:id="rId18"/>
    <p:sldLayoutId id="2147484557" r:id="rId19"/>
    <p:sldLayoutId id="2147484558" r:id="rId20"/>
    <p:sldLayoutId id="2147484559" r:id="rId21"/>
    <p:sldLayoutId id="2147484560" r:id="rId22"/>
    <p:sldLayoutId id="2147484561" r:id="rId23"/>
    <p:sldLayoutId id="2147484562" r:id="rId24"/>
    <p:sldLayoutId id="2147484563" r:id="rId25"/>
    <p:sldLayoutId id="2147484564" r:id="rId26"/>
    <p:sldLayoutId id="2147484565" r:id="rId27"/>
    <p:sldLayoutId id="2147484566" r:id="rId28"/>
    <p:sldLayoutId id="2147484567" r:id="rId29"/>
  </p:sldLayoutIdLst>
  <p:transition>
    <p:fade/>
  </p:transition>
  <p:hf sldNum="0" hdr="0" dt="0"/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5294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orient="horz" pos="763">
          <p15:clr>
            <a:srgbClr val="A4A3A4"/>
          </p15:clr>
        </p15:guide>
        <p15:guide id="4" orient="horz" pos="1339">
          <p15:clr>
            <a:srgbClr val="A4A3A4"/>
          </p15:clr>
        </p15:guide>
        <p15:guide id="5" orient="horz" pos="1915">
          <p15:clr>
            <a:srgbClr val="A4A3A4"/>
          </p15:clr>
        </p15:guide>
        <p15:guide id="6" orient="horz" pos="2491">
          <p15:clr>
            <a:srgbClr val="A4A3A4"/>
          </p15:clr>
        </p15:guide>
        <p15:guide id="7" orient="horz" pos="3067">
          <p15:clr>
            <a:srgbClr val="A4A3A4"/>
          </p15:clr>
        </p15:guide>
        <p15:guide id="8" orient="horz" pos="3643">
          <p15:clr>
            <a:srgbClr val="A4A3A4"/>
          </p15:clr>
        </p15:guide>
        <p15:guide id="9" orient="horz" pos="4219">
          <p15:clr>
            <a:srgbClr val="5ACBF0"/>
          </p15:clr>
        </p15:guide>
        <p15:guide id="10" pos="749">
          <p15:clr>
            <a:srgbClr val="A4A3A4"/>
          </p15:clr>
        </p15:guide>
        <p15:guide id="11" pos="1325">
          <p15:clr>
            <a:srgbClr val="A4A3A4"/>
          </p15:clr>
        </p15:guide>
        <p15:guide id="12" pos="1901">
          <p15:clr>
            <a:srgbClr val="A4A3A4"/>
          </p15:clr>
        </p15:guide>
        <p15:guide id="13" pos="2477">
          <p15:clr>
            <a:srgbClr val="A4A3A4"/>
          </p15:clr>
        </p15:guide>
        <p15:guide id="14" pos="3053">
          <p15:clr>
            <a:srgbClr val="A4A3A4"/>
          </p15:clr>
        </p15:guide>
        <p15:guide id="15" pos="3629">
          <p15:clr>
            <a:srgbClr val="A4A3A4"/>
          </p15:clr>
        </p15:guide>
        <p15:guide id="16" pos="4205">
          <p15:clr>
            <a:srgbClr val="A4A3A4"/>
          </p15:clr>
        </p15:guide>
        <p15:guide id="17" pos="4781">
          <p15:clr>
            <a:srgbClr val="A4A3A4"/>
          </p15:clr>
        </p15:guide>
        <p15:guide id="18" pos="5357">
          <p15:clr>
            <a:srgbClr val="A4A3A4"/>
          </p15:clr>
        </p15:guide>
        <p15:guide id="19" pos="5933">
          <p15:clr>
            <a:srgbClr val="A4A3A4"/>
          </p15:clr>
        </p15:guide>
        <p15:guide id="20" pos="6509">
          <p15:clr>
            <a:srgbClr val="A4A3A4"/>
          </p15:clr>
        </p15:guide>
        <p15:guide id="21" pos="7085">
          <p15:clr>
            <a:srgbClr val="A4A3A4"/>
          </p15:clr>
        </p15:guide>
        <p15:guide id="22" pos="766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8.xml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svg"/><Relationship Id="rId3" Type="http://schemas.openxmlformats.org/officeDocument/2006/relationships/image" Target="../media/image26.svg"/><Relationship Id="rId7" Type="http://schemas.openxmlformats.org/officeDocument/2006/relationships/image" Target="../media/image24.svg"/><Relationship Id="rId12" Type="http://schemas.openxmlformats.org/officeDocument/2006/relationships/image" Target="../media/image3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8.xml"/><Relationship Id="rId6" Type="http://schemas.openxmlformats.org/officeDocument/2006/relationships/image" Target="../media/image23.png"/><Relationship Id="rId11" Type="http://schemas.openxmlformats.org/officeDocument/2006/relationships/image" Target="../media/image30.svg"/><Relationship Id="rId5" Type="http://schemas.openxmlformats.org/officeDocument/2006/relationships/image" Target="../media/image22.svg"/><Relationship Id="rId15" Type="http://schemas.openxmlformats.org/officeDocument/2006/relationships/image" Target="../media/image34.svg"/><Relationship Id="rId10" Type="http://schemas.openxmlformats.org/officeDocument/2006/relationships/image" Target="../media/image29.png"/><Relationship Id="rId4" Type="http://schemas.openxmlformats.org/officeDocument/2006/relationships/image" Target="../media/image21.png"/><Relationship Id="rId9" Type="http://schemas.openxmlformats.org/officeDocument/2006/relationships/image" Target="../media/image28.svg"/><Relationship Id="rId14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8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26.svg"/><Relationship Id="rId7" Type="http://schemas.openxmlformats.org/officeDocument/2006/relationships/image" Target="../media/image24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8.xml"/><Relationship Id="rId6" Type="http://schemas.openxmlformats.org/officeDocument/2006/relationships/image" Target="../media/image23.png"/><Relationship Id="rId5" Type="http://schemas.openxmlformats.org/officeDocument/2006/relationships/image" Target="../media/image22.svg"/><Relationship Id="rId4" Type="http://schemas.openxmlformats.org/officeDocument/2006/relationships/image" Target="../media/image21.png"/><Relationship Id="rId9" Type="http://schemas.openxmlformats.org/officeDocument/2006/relationships/image" Target="../media/image36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30.svg"/><Relationship Id="rId3" Type="http://schemas.openxmlformats.org/officeDocument/2006/relationships/image" Target="../media/image26.svg"/><Relationship Id="rId7" Type="http://schemas.openxmlformats.org/officeDocument/2006/relationships/image" Target="../media/image24.svg"/><Relationship Id="rId12" Type="http://schemas.openxmlformats.org/officeDocument/2006/relationships/image" Target="../media/image29.png"/><Relationship Id="rId17" Type="http://schemas.openxmlformats.org/officeDocument/2006/relationships/image" Target="../media/image34.svg"/><Relationship Id="rId2" Type="http://schemas.openxmlformats.org/officeDocument/2006/relationships/image" Target="../media/image25.png"/><Relationship Id="rId16" Type="http://schemas.openxmlformats.org/officeDocument/2006/relationships/image" Target="../media/image33.png"/><Relationship Id="rId1" Type="http://schemas.openxmlformats.org/officeDocument/2006/relationships/slideLayout" Target="../slideLayouts/slideLayout58.xml"/><Relationship Id="rId6" Type="http://schemas.openxmlformats.org/officeDocument/2006/relationships/image" Target="../media/image23.png"/><Relationship Id="rId11" Type="http://schemas.openxmlformats.org/officeDocument/2006/relationships/image" Target="../media/image28.svg"/><Relationship Id="rId5" Type="http://schemas.openxmlformats.org/officeDocument/2006/relationships/image" Target="../media/image22.svg"/><Relationship Id="rId15" Type="http://schemas.openxmlformats.org/officeDocument/2006/relationships/image" Target="../media/image32.sv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36.svg"/><Relationship Id="rId14" Type="http://schemas.openxmlformats.org/officeDocument/2006/relationships/image" Target="../media/image3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30.svg"/><Relationship Id="rId18" Type="http://schemas.openxmlformats.org/officeDocument/2006/relationships/image" Target="../media/image37.png"/><Relationship Id="rId3" Type="http://schemas.openxmlformats.org/officeDocument/2006/relationships/image" Target="../media/image26.svg"/><Relationship Id="rId7" Type="http://schemas.openxmlformats.org/officeDocument/2006/relationships/image" Target="../media/image24.svg"/><Relationship Id="rId12" Type="http://schemas.openxmlformats.org/officeDocument/2006/relationships/image" Target="../media/image29.png"/><Relationship Id="rId17" Type="http://schemas.openxmlformats.org/officeDocument/2006/relationships/image" Target="../media/image34.svg"/><Relationship Id="rId2" Type="http://schemas.openxmlformats.org/officeDocument/2006/relationships/image" Target="../media/image25.png"/><Relationship Id="rId16" Type="http://schemas.openxmlformats.org/officeDocument/2006/relationships/image" Target="../media/image33.png"/><Relationship Id="rId1" Type="http://schemas.openxmlformats.org/officeDocument/2006/relationships/slideLayout" Target="../slideLayouts/slideLayout58.xml"/><Relationship Id="rId6" Type="http://schemas.openxmlformats.org/officeDocument/2006/relationships/image" Target="../media/image23.png"/><Relationship Id="rId11" Type="http://schemas.openxmlformats.org/officeDocument/2006/relationships/image" Target="../media/image28.svg"/><Relationship Id="rId5" Type="http://schemas.openxmlformats.org/officeDocument/2006/relationships/image" Target="../media/image22.svg"/><Relationship Id="rId15" Type="http://schemas.openxmlformats.org/officeDocument/2006/relationships/image" Target="../media/image32.svg"/><Relationship Id="rId10" Type="http://schemas.openxmlformats.org/officeDocument/2006/relationships/image" Target="../media/image27.png"/><Relationship Id="rId19" Type="http://schemas.openxmlformats.org/officeDocument/2006/relationships/image" Target="../media/image38.svg"/><Relationship Id="rId4" Type="http://schemas.openxmlformats.org/officeDocument/2006/relationships/image" Target="../media/image21.png"/><Relationship Id="rId9" Type="http://schemas.openxmlformats.org/officeDocument/2006/relationships/image" Target="../media/image36.svg"/><Relationship Id="rId14" Type="http://schemas.openxmlformats.org/officeDocument/2006/relationships/image" Target="../media/image3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32.svg"/><Relationship Id="rId18" Type="http://schemas.openxmlformats.org/officeDocument/2006/relationships/image" Target="../media/image37.png"/><Relationship Id="rId3" Type="http://schemas.openxmlformats.org/officeDocument/2006/relationships/image" Target="../media/image26.svg"/><Relationship Id="rId21" Type="http://schemas.openxmlformats.org/officeDocument/2006/relationships/image" Target="../media/image40.svg"/><Relationship Id="rId7" Type="http://schemas.openxmlformats.org/officeDocument/2006/relationships/image" Target="../media/image24.svg"/><Relationship Id="rId12" Type="http://schemas.openxmlformats.org/officeDocument/2006/relationships/image" Target="../media/image31.png"/><Relationship Id="rId17" Type="http://schemas.openxmlformats.org/officeDocument/2006/relationships/image" Target="../media/image30.svg"/><Relationship Id="rId2" Type="http://schemas.openxmlformats.org/officeDocument/2006/relationships/image" Target="../media/image25.png"/><Relationship Id="rId16" Type="http://schemas.openxmlformats.org/officeDocument/2006/relationships/image" Target="../media/image29.png"/><Relationship Id="rId20" Type="http://schemas.openxmlformats.org/officeDocument/2006/relationships/image" Target="../media/image39.png"/><Relationship Id="rId1" Type="http://schemas.openxmlformats.org/officeDocument/2006/relationships/slideLayout" Target="../slideLayouts/slideLayout58.xml"/><Relationship Id="rId6" Type="http://schemas.openxmlformats.org/officeDocument/2006/relationships/image" Target="../media/image23.png"/><Relationship Id="rId11" Type="http://schemas.openxmlformats.org/officeDocument/2006/relationships/image" Target="../media/image28.svg"/><Relationship Id="rId5" Type="http://schemas.openxmlformats.org/officeDocument/2006/relationships/image" Target="../media/image22.svg"/><Relationship Id="rId15" Type="http://schemas.openxmlformats.org/officeDocument/2006/relationships/image" Target="../media/image34.svg"/><Relationship Id="rId23" Type="http://schemas.openxmlformats.org/officeDocument/2006/relationships/image" Target="../media/image42.svg"/><Relationship Id="rId10" Type="http://schemas.openxmlformats.org/officeDocument/2006/relationships/image" Target="../media/image27.png"/><Relationship Id="rId19" Type="http://schemas.openxmlformats.org/officeDocument/2006/relationships/image" Target="../media/image38.svg"/><Relationship Id="rId4" Type="http://schemas.openxmlformats.org/officeDocument/2006/relationships/image" Target="../media/image21.png"/><Relationship Id="rId9" Type="http://schemas.openxmlformats.org/officeDocument/2006/relationships/image" Target="../media/image36.svg"/><Relationship Id="rId14" Type="http://schemas.openxmlformats.org/officeDocument/2006/relationships/image" Target="../media/image33.png"/><Relationship Id="rId22" Type="http://schemas.openxmlformats.org/officeDocument/2006/relationships/image" Target="../media/image4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0.svg"/><Relationship Id="rId3" Type="http://schemas.openxmlformats.org/officeDocument/2006/relationships/image" Target="../media/image26.svg"/><Relationship Id="rId7" Type="http://schemas.openxmlformats.org/officeDocument/2006/relationships/image" Target="../media/image28.svg"/><Relationship Id="rId12" Type="http://schemas.openxmlformats.org/officeDocument/2006/relationships/image" Target="../media/image29.png"/><Relationship Id="rId17" Type="http://schemas.openxmlformats.org/officeDocument/2006/relationships/image" Target="../media/image44.svg"/><Relationship Id="rId2" Type="http://schemas.openxmlformats.org/officeDocument/2006/relationships/image" Target="../media/image25.png"/><Relationship Id="rId16" Type="http://schemas.openxmlformats.org/officeDocument/2006/relationships/image" Target="../media/image43.png"/><Relationship Id="rId1" Type="http://schemas.openxmlformats.org/officeDocument/2006/relationships/slideLayout" Target="../slideLayouts/slideLayout58.xml"/><Relationship Id="rId6" Type="http://schemas.openxmlformats.org/officeDocument/2006/relationships/image" Target="../media/image27.png"/><Relationship Id="rId11" Type="http://schemas.openxmlformats.org/officeDocument/2006/relationships/image" Target="../media/image34.svg"/><Relationship Id="rId5" Type="http://schemas.openxmlformats.org/officeDocument/2006/relationships/image" Target="../media/image24.svg"/><Relationship Id="rId15" Type="http://schemas.openxmlformats.org/officeDocument/2006/relationships/image" Target="../media/image38.svg"/><Relationship Id="rId10" Type="http://schemas.openxmlformats.org/officeDocument/2006/relationships/image" Target="../media/image33.png"/><Relationship Id="rId4" Type="http://schemas.openxmlformats.org/officeDocument/2006/relationships/image" Target="../media/image23.png"/><Relationship Id="rId9" Type="http://schemas.openxmlformats.org/officeDocument/2006/relationships/image" Target="../media/image32.svg"/><Relationship Id="rId14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52B833-F615-4981-87ED-09E6BC402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97648"/>
            <a:ext cx="11277599" cy="712379"/>
          </a:xfrm>
        </p:spPr>
        <p:txBody>
          <a:bodyPr>
            <a:normAutofit/>
          </a:bodyPr>
          <a:lstStyle/>
          <a:p>
            <a:r>
              <a:rPr lang="en-GB" sz="3600" dirty="0"/>
              <a:t>Deploying The App Part 1 – Target State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F6BC09F-A8E3-440C-9B5D-D0BC0FB56414}"/>
              </a:ext>
            </a:extLst>
          </p:cNvPr>
          <p:cNvSpPr/>
          <p:nvPr/>
        </p:nvSpPr>
        <p:spPr>
          <a:xfrm>
            <a:off x="2238374" y="971531"/>
            <a:ext cx="9658351" cy="5610244"/>
          </a:xfrm>
          <a:prstGeom prst="roundRect">
            <a:avLst>
              <a:gd name="adj" fmla="val 2160"/>
            </a:avLst>
          </a:prstGeom>
          <a:noFill/>
          <a:ln w="28575">
            <a:solidFill>
              <a:srgbClr val="0078D7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171211223">
                  <a:custGeom>
                    <a:avLst/>
                    <a:gdLst>
                      <a:gd name="connsiteX0" fmla="*/ 0 w 9658351"/>
                      <a:gd name="connsiteY0" fmla="*/ 110277 h 5105400"/>
                      <a:gd name="connsiteX1" fmla="*/ 110277 w 9658351"/>
                      <a:gd name="connsiteY1" fmla="*/ 0 h 5105400"/>
                      <a:gd name="connsiteX2" fmla="*/ 417005 w 9658351"/>
                      <a:gd name="connsiteY2" fmla="*/ 0 h 5105400"/>
                      <a:gd name="connsiteX3" fmla="*/ 818112 w 9658351"/>
                      <a:gd name="connsiteY3" fmla="*/ 0 h 5105400"/>
                      <a:gd name="connsiteX4" fmla="*/ 1124840 w 9658351"/>
                      <a:gd name="connsiteY4" fmla="*/ 0 h 5105400"/>
                      <a:gd name="connsiteX5" fmla="*/ 1714702 w 9658351"/>
                      <a:gd name="connsiteY5" fmla="*/ 0 h 5105400"/>
                      <a:gd name="connsiteX6" fmla="*/ 2115809 w 9658351"/>
                      <a:gd name="connsiteY6" fmla="*/ 0 h 5105400"/>
                      <a:gd name="connsiteX7" fmla="*/ 2800049 w 9658351"/>
                      <a:gd name="connsiteY7" fmla="*/ 0 h 5105400"/>
                      <a:gd name="connsiteX8" fmla="*/ 3389911 w 9658351"/>
                      <a:gd name="connsiteY8" fmla="*/ 0 h 5105400"/>
                      <a:gd name="connsiteX9" fmla="*/ 4074152 w 9658351"/>
                      <a:gd name="connsiteY9" fmla="*/ 0 h 5105400"/>
                      <a:gd name="connsiteX10" fmla="*/ 4664014 w 9658351"/>
                      <a:gd name="connsiteY10" fmla="*/ 0 h 5105400"/>
                      <a:gd name="connsiteX11" fmla="*/ 4970742 w 9658351"/>
                      <a:gd name="connsiteY11" fmla="*/ 0 h 5105400"/>
                      <a:gd name="connsiteX12" fmla="*/ 5466227 w 9658351"/>
                      <a:gd name="connsiteY12" fmla="*/ 0 h 5105400"/>
                      <a:gd name="connsiteX13" fmla="*/ 5772955 w 9658351"/>
                      <a:gd name="connsiteY13" fmla="*/ 0 h 5105400"/>
                      <a:gd name="connsiteX14" fmla="*/ 6362818 w 9658351"/>
                      <a:gd name="connsiteY14" fmla="*/ 0 h 5105400"/>
                      <a:gd name="connsiteX15" fmla="*/ 7047058 w 9658351"/>
                      <a:gd name="connsiteY15" fmla="*/ 0 h 5105400"/>
                      <a:gd name="connsiteX16" fmla="*/ 7731298 w 9658351"/>
                      <a:gd name="connsiteY16" fmla="*/ 0 h 5105400"/>
                      <a:gd name="connsiteX17" fmla="*/ 8226782 w 9658351"/>
                      <a:gd name="connsiteY17" fmla="*/ 0 h 5105400"/>
                      <a:gd name="connsiteX18" fmla="*/ 8816645 w 9658351"/>
                      <a:gd name="connsiteY18" fmla="*/ 0 h 5105400"/>
                      <a:gd name="connsiteX19" fmla="*/ 9548074 w 9658351"/>
                      <a:gd name="connsiteY19" fmla="*/ 0 h 5105400"/>
                      <a:gd name="connsiteX20" fmla="*/ 9658351 w 9658351"/>
                      <a:gd name="connsiteY20" fmla="*/ 110277 h 5105400"/>
                      <a:gd name="connsiteX21" fmla="*/ 9658351 w 9658351"/>
                      <a:gd name="connsiteY21" fmla="*/ 701886 h 5105400"/>
                      <a:gd name="connsiteX22" fmla="*/ 9658351 w 9658351"/>
                      <a:gd name="connsiteY22" fmla="*/ 1146950 h 5105400"/>
                      <a:gd name="connsiteX23" fmla="*/ 9658351 w 9658351"/>
                      <a:gd name="connsiteY23" fmla="*/ 1543165 h 5105400"/>
                      <a:gd name="connsiteX24" fmla="*/ 9658351 w 9658351"/>
                      <a:gd name="connsiteY24" fmla="*/ 1939380 h 5105400"/>
                      <a:gd name="connsiteX25" fmla="*/ 9658351 w 9658351"/>
                      <a:gd name="connsiteY25" fmla="*/ 2530990 h 5105400"/>
                      <a:gd name="connsiteX26" fmla="*/ 9658351 w 9658351"/>
                      <a:gd name="connsiteY26" fmla="*/ 2927205 h 5105400"/>
                      <a:gd name="connsiteX27" fmla="*/ 9658351 w 9658351"/>
                      <a:gd name="connsiteY27" fmla="*/ 3323420 h 5105400"/>
                      <a:gd name="connsiteX28" fmla="*/ 9658351 w 9658351"/>
                      <a:gd name="connsiteY28" fmla="*/ 3768484 h 5105400"/>
                      <a:gd name="connsiteX29" fmla="*/ 9658351 w 9658351"/>
                      <a:gd name="connsiteY29" fmla="*/ 4262396 h 5105400"/>
                      <a:gd name="connsiteX30" fmla="*/ 9658351 w 9658351"/>
                      <a:gd name="connsiteY30" fmla="*/ 4995123 h 5105400"/>
                      <a:gd name="connsiteX31" fmla="*/ 9548074 w 9658351"/>
                      <a:gd name="connsiteY31" fmla="*/ 5105400 h 5105400"/>
                      <a:gd name="connsiteX32" fmla="*/ 8863834 w 9658351"/>
                      <a:gd name="connsiteY32" fmla="*/ 5105400 h 5105400"/>
                      <a:gd name="connsiteX33" fmla="*/ 8179593 w 9658351"/>
                      <a:gd name="connsiteY33" fmla="*/ 5105400 h 5105400"/>
                      <a:gd name="connsiteX34" fmla="*/ 7778487 w 9658351"/>
                      <a:gd name="connsiteY34" fmla="*/ 5105400 h 5105400"/>
                      <a:gd name="connsiteX35" fmla="*/ 7471759 w 9658351"/>
                      <a:gd name="connsiteY35" fmla="*/ 5105400 h 5105400"/>
                      <a:gd name="connsiteX36" fmla="*/ 6976274 w 9658351"/>
                      <a:gd name="connsiteY36" fmla="*/ 5105400 h 5105400"/>
                      <a:gd name="connsiteX37" fmla="*/ 6292034 w 9658351"/>
                      <a:gd name="connsiteY37" fmla="*/ 5105400 h 5105400"/>
                      <a:gd name="connsiteX38" fmla="*/ 5985306 w 9658351"/>
                      <a:gd name="connsiteY38" fmla="*/ 5105400 h 5105400"/>
                      <a:gd name="connsiteX39" fmla="*/ 5489821 w 9658351"/>
                      <a:gd name="connsiteY39" fmla="*/ 5105400 h 5105400"/>
                      <a:gd name="connsiteX40" fmla="*/ 4899959 w 9658351"/>
                      <a:gd name="connsiteY40" fmla="*/ 5105400 h 5105400"/>
                      <a:gd name="connsiteX41" fmla="*/ 4498853 w 9658351"/>
                      <a:gd name="connsiteY41" fmla="*/ 5105400 h 5105400"/>
                      <a:gd name="connsiteX42" fmla="*/ 3908990 w 9658351"/>
                      <a:gd name="connsiteY42" fmla="*/ 5105400 h 5105400"/>
                      <a:gd name="connsiteX43" fmla="*/ 3319128 w 9658351"/>
                      <a:gd name="connsiteY43" fmla="*/ 5105400 h 5105400"/>
                      <a:gd name="connsiteX44" fmla="*/ 2540510 w 9658351"/>
                      <a:gd name="connsiteY44" fmla="*/ 5105400 h 5105400"/>
                      <a:gd name="connsiteX45" fmla="*/ 2233781 w 9658351"/>
                      <a:gd name="connsiteY45" fmla="*/ 5105400 h 5105400"/>
                      <a:gd name="connsiteX46" fmla="*/ 1643919 w 9658351"/>
                      <a:gd name="connsiteY46" fmla="*/ 5105400 h 5105400"/>
                      <a:gd name="connsiteX47" fmla="*/ 1054057 w 9658351"/>
                      <a:gd name="connsiteY47" fmla="*/ 5105400 h 5105400"/>
                      <a:gd name="connsiteX48" fmla="*/ 652950 w 9658351"/>
                      <a:gd name="connsiteY48" fmla="*/ 5105400 h 5105400"/>
                      <a:gd name="connsiteX49" fmla="*/ 110277 w 9658351"/>
                      <a:gd name="connsiteY49" fmla="*/ 5105400 h 5105400"/>
                      <a:gd name="connsiteX50" fmla="*/ 0 w 9658351"/>
                      <a:gd name="connsiteY50" fmla="*/ 4995123 h 5105400"/>
                      <a:gd name="connsiteX51" fmla="*/ 0 w 9658351"/>
                      <a:gd name="connsiteY51" fmla="*/ 4452362 h 5105400"/>
                      <a:gd name="connsiteX52" fmla="*/ 0 w 9658351"/>
                      <a:gd name="connsiteY52" fmla="*/ 3958450 h 5105400"/>
                      <a:gd name="connsiteX53" fmla="*/ 0 w 9658351"/>
                      <a:gd name="connsiteY53" fmla="*/ 3513386 h 5105400"/>
                      <a:gd name="connsiteX54" fmla="*/ 0 w 9658351"/>
                      <a:gd name="connsiteY54" fmla="*/ 2970626 h 5105400"/>
                      <a:gd name="connsiteX55" fmla="*/ 0 w 9658351"/>
                      <a:gd name="connsiteY55" fmla="*/ 2379017 h 5105400"/>
                      <a:gd name="connsiteX56" fmla="*/ 0 w 9658351"/>
                      <a:gd name="connsiteY56" fmla="*/ 1836256 h 5105400"/>
                      <a:gd name="connsiteX57" fmla="*/ 0 w 9658351"/>
                      <a:gd name="connsiteY57" fmla="*/ 1244647 h 5105400"/>
                      <a:gd name="connsiteX58" fmla="*/ 0 w 9658351"/>
                      <a:gd name="connsiteY58" fmla="*/ 750735 h 5105400"/>
                      <a:gd name="connsiteX59" fmla="*/ 0 w 9658351"/>
                      <a:gd name="connsiteY59" fmla="*/ 110277 h 5105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</a:cxnLst>
                    <a:rect l="l" t="t" r="r" b="b"/>
                    <a:pathLst>
                      <a:path w="9658351" h="5105400" extrusionOk="0">
                        <a:moveTo>
                          <a:pt x="0" y="110277"/>
                        </a:moveTo>
                        <a:cubicBezTo>
                          <a:pt x="-8400" y="43439"/>
                          <a:pt x="53492" y="-2427"/>
                          <a:pt x="110277" y="0"/>
                        </a:cubicBezTo>
                        <a:cubicBezTo>
                          <a:pt x="185543" y="-8564"/>
                          <a:pt x="322757" y="23937"/>
                          <a:pt x="417005" y="0"/>
                        </a:cubicBezTo>
                        <a:cubicBezTo>
                          <a:pt x="511253" y="-23937"/>
                          <a:pt x="632380" y="12028"/>
                          <a:pt x="818112" y="0"/>
                        </a:cubicBezTo>
                        <a:cubicBezTo>
                          <a:pt x="1003844" y="-12028"/>
                          <a:pt x="1055613" y="13082"/>
                          <a:pt x="1124840" y="0"/>
                        </a:cubicBezTo>
                        <a:cubicBezTo>
                          <a:pt x="1194067" y="-13082"/>
                          <a:pt x="1438189" y="41699"/>
                          <a:pt x="1714702" y="0"/>
                        </a:cubicBezTo>
                        <a:cubicBezTo>
                          <a:pt x="1991215" y="-41699"/>
                          <a:pt x="1952472" y="35402"/>
                          <a:pt x="2115809" y="0"/>
                        </a:cubicBezTo>
                        <a:cubicBezTo>
                          <a:pt x="2279146" y="-35402"/>
                          <a:pt x="2569116" y="2593"/>
                          <a:pt x="2800049" y="0"/>
                        </a:cubicBezTo>
                        <a:cubicBezTo>
                          <a:pt x="3030982" y="-2593"/>
                          <a:pt x="3151015" y="69405"/>
                          <a:pt x="3389911" y="0"/>
                        </a:cubicBezTo>
                        <a:cubicBezTo>
                          <a:pt x="3628807" y="-69405"/>
                          <a:pt x="3796231" y="27984"/>
                          <a:pt x="4074152" y="0"/>
                        </a:cubicBezTo>
                        <a:cubicBezTo>
                          <a:pt x="4352073" y="-27984"/>
                          <a:pt x="4443161" y="28780"/>
                          <a:pt x="4664014" y="0"/>
                        </a:cubicBezTo>
                        <a:cubicBezTo>
                          <a:pt x="4884867" y="-28780"/>
                          <a:pt x="4883539" y="31615"/>
                          <a:pt x="4970742" y="0"/>
                        </a:cubicBezTo>
                        <a:cubicBezTo>
                          <a:pt x="5057945" y="-31615"/>
                          <a:pt x="5356005" y="30998"/>
                          <a:pt x="5466227" y="0"/>
                        </a:cubicBezTo>
                        <a:cubicBezTo>
                          <a:pt x="5576449" y="-30998"/>
                          <a:pt x="5620978" y="9742"/>
                          <a:pt x="5772955" y="0"/>
                        </a:cubicBezTo>
                        <a:cubicBezTo>
                          <a:pt x="5924932" y="-9742"/>
                          <a:pt x="6236075" y="29355"/>
                          <a:pt x="6362818" y="0"/>
                        </a:cubicBezTo>
                        <a:cubicBezTo>
                          <a:pt x="6489561" y="-29355"/>
                          <a:pt x="6799689" y="31665"/>
                          <a:pt x="7047058" y="0"/>
                        </a:cubicBezTo>
                        <a:cubicBezTo>
                          <a:pt x="7294427" y="-31665"/>
                          <a:pt x="7533064" y="59998"/>
                          <a:pt x="7731298" y="0"/>
                        </a:cubicBezTo>
                        <a:cubicBezTo>
                          <a:pt x="7929532" y="-59998"/>
                          <a:pt x="8101704" y="39138"/>
                          <a:pt x="8226782" y="0"/>
                        </a:cubicBezTo>
                        <a:cubicBezTo>
                          <a:pt x="8351860" y="-39138"/>
                          <a:pt x="8567228" y="42817"/>
                          <a:pt x="8816645" y="0"/>
                        </a:cubicBezTo>
                        <a:cubicBezTo>
                          <a:pt x="9066062" y="-42817"/>
                          <a:pt x="9395800" y="49799"/>
                          <a:pt x="9548074" y="0"/>
                        </a:cubicBezTo>
                        <a:cubicBezTo>
                          <a:pt x="9606545" y="756"/>
                          <a:pt x="9645737" y="42605"/>
                          <a:pt x="9658351" y="110277"/>
                        </a:cubicBezTo>
                        <a:cubicBezTo>
                          <a:pt x="9661941" y="258809"/>
                          <a:pt x="9592201" y="461914"/>
                          <a:pt x="9658351" y="701886"/>
                        </a:cubicBezTo>
                        <a:cubicBezTo>
                          <a:pt x="9724501" y="941858"/>
                          <a:pt x="9606372" y="988667"/>
                          <a:pt x="9658351" y="1146950"/>
                        </a:cubicBezTo>
                        <a:cubicBezTo>
                          <a:pt x="9710330" y="1305233"/>
                          <a:pt x="9628617" y="1384692"/>
                          <a:pt x="9658351" y="1543165"/>
                        </a:cubicBezTo>
                        <a:cubicBezTo>
                          <a:pt x="9688085" y="1701639"/>
                          <a:pt x="9617851" y="1799251"/>
                          <a:pt x="9658351" y="1939380"/>
                        </a:cubicBezTo>
                        <a:cubicBezTo>
                          <a:pt x="9698851" y="2079509"/>
                          <a:pt x="9610552" y="2345539"/>
                          <a:pt x="9658351" y="2530990"/>
                        </a:cubicBezTo>
                        <a:cubicBezTo>
                          <a:pt x="9706150" y="2716441"/>
                          <a:pt x="9647378" y="2835689"/>
                          <a:pt x="9658351" y="2927205"/>
                        </a:cubicBezTo>
                        <a:cubicBezTo>
                          <a:pt x="9669324" y="3018721"/>
                          <a:pt x="9639717" y="3194190"/>
                          <a:pt x="9658351" y="3323420"/>
                        </a:cubicBezTo>
                        <a:cubicBezTo>
                          <a:pt x="9676985" y="3452650"/>
                          <a:pt x="9641418" y="3574355"/>
                          <a:pt x="9658351" y="3768484"/>
                        </a:cubicBezTo>
                        <a:cubicBezTo>
                          <a:pt x="9675284" y="3962613"/>
                          <a:pt x="9620500" y="4135230"/>
                          <a:pt x="9658351" y="4262396"/>
                        </a:cubicBezTo>
                        <a:cubicBezTo>
                          <a:pt x="9696202" y="4389562"/>
                          <a:pt x="9627405" y="4805570"/>
                          <a:pt x="9658351" y="4995123"/>
                        </a:cubicBezTo>
                        <a:cubicBezTo>
                          <a:pt x="9669113" y="5069073"/>
                          <a:pt x="9618545" y="5096091"/>
                          <a:pt x="9548074" y="5105400"/>
                        </a:cubicBezTo>
                        <a:cubicBezTo>
                          <a:pt x="9338475" y="5109700"/>
                          <a:pt x="9085277" y="5100395"/>
                          <a:pt x="8863834" y="5105400"/>
                        </a:cubicBezTo>
                        <a:cubicBezTo>
                          <a:pt x="8642391" y="5110405"/>
                          <a:pt x="8371845" y="5056163"/>
                          <a:pt x="8179593" y="5105400"/>
                        </a:cubicBezTo>
                        <a:cubicBezTo>
                          <a:pt x="7987341" y="5154637"/>
                          <a:pt x="7938926" y="5086357"/>
                          <a:pt x="7778487" y="5105400"/>
                        </a:cubicBezTo>
                        <a:cubicBezTo>
                          <a:pt x="7618048" y="5124443"/>
                          <a:pt x="7589702" y="5085598"/>
                          <a:pt x="7471759" y="5105400"/>
                        </a:cubicBezTo>
                        <a:cubicBezTo>
                          <a:pt x="7353816" y="5125202"/>
                          <a:pt x="7078786" y="5100467"/>
                          <a:pt x="6976274" y="5105400"/>
                        </a:cubicBezTo>
                        <a:cubicBezTo>
                          <a:pt x="6873762" y="5110333"/>
                          <a:pt x="6519341" y="5061584"/>
                          <a:pt x="6292034" y="5105400"/>
                        </a:cubicBezTo>
                        <a:cubicBezTo>
                          <a:pt x="6064727" y="5149216"/>
                          <a:pt x="6071140" y="5098464"/>
                          <a:pt x="5985306" y="5105400"/>
                        </a:cubicBezTo>
                        <a:cubicBezTo>
                          <a:pt x="5899472" y="5112336"/>
                          <a:pt x="5727736" y="5067416"/>
                          <a:pt x="5489821" y="5105400"/>
                        </a:cubicBezTo>
                        <a:cubicBezTo>
                          <a:pt x="5251907" y="5143384"/>
                          <a:pt x="5141028" y="5041549"/>
                          <a:pt x="4899959" y="5105400"/>
                        </a:cubicBezTo>
                        <a:cubicBezTo>
                          <a:pt x="4658890" y="5169251"/>
                          <a:pt x="4658296" y="5078140"/>
                          <a:pt x="4498853" y="5105400"/>
                        </a:cubicBezTo>
                        <a:cubicBezTo>
                          <a:pt x="4339410" y="5132660"/>
                          <a:pt x="4076994" y="5082643"/>
                          <a:pt x="3908990" y="5105400"/>
                        </a:cubicBezTo>
                        <a:cubicBezTo>
                          <a:pt x="3740986" y="5128157"/>
                          <a:pt x="3465458" y="5077577"/>
                          <a:pt x="3319128" y="5105400"/>
                        </a:cubicBezTo>
                        <a:cubicBezTo>
                          <a:pt x="3172798" y="5133223"/>
                          <a:pt x="2697539" y="5090331"/>
                          <a:pt x="2540510" y="5105400"/>
                        </a:cubicBezTo>
                        <a:cubicBezTo>
                          <a:pt x="2383481" y="5120469"/>
                          <a:pt x="2359763" y="5083446"/>
                          <a:pt x="2233781" y="5105400"/>
                        </a:cubicBezTo>
                        <a:cubicBezTo>
                          <a:pt x="2107799" y="5127354"/>
                          <a:pt x="1762657" y="5076105"/>
                          <a:pt x="1643919" y="5105400"/>
                        </a:cubicBezTo>
                        <a:cubicBezTo>
                          <a:pt x="1525181" y="5134695"/>
                          <a:pt x="1291645" y="5081674"/>
                          <a:pt x="1054057" y="5105400"/>
                        </a:cubicBezTo>
                        <a:cubicBezTo>
                          <a:pt x="816469" y="5129126"/>
                          <a:pt x="803738" y="5076899"/>
                          <a:pt x="652950" y="5105400"/>
                        </a:cubicBezTo>
                        <a:cubicBezTo>
                          <a:pt x="502162" y="5133901"/>
                          <a:pt x="374857" y="5084464"/>
                          <a:pt x="110277" y="5105400"/>
                        </a:cubicBezTo>
                        <a:cubicBezTo>
                          <a:pt x="55539" y="5108669"/>
                          <a:pt x="2267" y="5047917"/>
                          <a:pt x="0" y="4995123"/>
                        </a:cubicBezTo>
                        <a:cubicBezTo>
                          <a:pt x="-4065" y="4849208"/>
                          <a:pt x="18893" y="4608012"/>
                          <a:pt x="0" y="4452362"/>
                        </a:cubicBezTo>
                        <a:cubicBezTo>
                          <a:pt x="-18893" y="4296712"/>
                          <a:pt x="21142" y="4095758"/>
                          <a:pt x="0" y="3958450"/>
                        </a:cubicBezTo>
                        <a:cubicBezTo>
                          <a:pt x="-21142" y="3821142"/>
                          <a:pt x="8179" y="3696268"/>
                          <a:pt x="0" y="3513386"/>
                        </a:cubicBezTo>
                        <a:cubicBezTo>
                          <a:pt x="-8179" y="3330504"/>
                          <a:pt x="54376" y="3111660"/>
                          <a:pt x="0" y="2970626"/>
                        </a:cubicBezTo>
                        <a:cubicBezTo>
                          <a:pt x="-54376" y="2829592"/>
                          <a:pt x="27680" y="2594255"/>
                          <a:pt x="0" y="2379017"/>
                        </a:cubicBezTo>
                        <a:cubicBezTo>
                          <a:pt x="-27680" y="2163779"/>
                          <a:pt x="6194" y="2091660"/>
                          <a:pt x="0" y="1836256"/>
                        </a:cubicBezTo>
                        <a:cubicBezTo>
                          <a:pt x="-6194" y="1580852"/>
                          <a:pt x="16387" y="1440455"/>
                          <a:pt x="0" y="1244647"/>
                        </a:cubicBezTo>
                        <a:cubicBezTo>
                          <a:pt x="-16387" y="1048839"/>
                          <a:pt x="6627" y="965442"/>
                          <a:pt x="0" y="750735"/>
                        </a:cubicBezTo>
                        <a:cubicBezTo>
                          <a:pt x="-6627" y="536028"/>
                          <a:pt x="37177" y="393534"/>
                          <a:pt x="0" y="110277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dirty="0">
                <a:solidFill>
                  <a:srgbClr val="0078D7"/>
                </a:solidFill>
              </a:rPr>
              <a:t>Azure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48D2355-ED82-4132-A868-DC8350320B75}"/>
              </a:ext>
            </a:extLst>
          </p:cNvPr>
          <p:cNvSpPr/>
          <p:nvPr/>
        </p:nvSpPr>
        <p:spPr>
          <a:xfrm>
            <a:off x="4629150" y="1143001"/>
            <a:ext cx="7044690" cy="5257800"/>
          </a:xfrm>
          <a:prstGeom prst="roundRect">
            <a:avLst>
              <a:gd name="adj" fmla="val 2160"/>
            </a:avLst>
          </a:prstGeom>
          <a:noFill/>
          <a:ln w="28575">
            <a:solidFill>
              <a:schemeClr val="bg1">
                <a:lumMod val="50000"/>
              </a:schemeClr>
            </a:solidFill>
            <a:prstDash val="solid"/>
            <a:extLst>
              <a:ext uri="{C807C97D-BFC1-408E-A445-0C87EB9F89A2}">
                <ask:lineSketchStyleProps xmlns:ask="http://schemas.microsoft.com/office/drawing/2018/sketchyshapes" sd="1171211223">
                  <a:custGeom>
                    <a:avLst/>
                    <a:gdLst>
                      <a:gd name="connsiteX0" fmla="*/ 0 w 9658351"/>
                      <a:gd name="connsiteY0" fmla="*/ 110277 h 5105400"/>
                      <a:gd name="connsiteX1" fmla="*/ 110277 w 9658351"/>
                      <a:gd name="connsiteY1" fmla="*/ 0 h 5105400"/>
                      <a:gd name="connsiteX2" fmla="*/ 417005 w 9658351"/>
                      <a:gd name="connsiteY2" fmla="*/ 0 h 5105400"/>
                      <a:gd name="connsiteX3" fmla="*/ 818112 w 9658351"/>
                      <a:gd name="connsiteY3" fmla="*/ 0 h 5105400"/>
                      <a:gd name="connsiteX4" fmla="*/ 1124840 w 9658351"/>
                      <a:gd name="connsiteY4" fmla="*/ 0 h 5105400"/>
                      <a:gd name="connsiteX5" fmla="*/ 1714702 w 9658351"/>
                      <a:gd name="connsiteY5" fmla="*/ 0 h 5105400"/>
                      <a:gd name="connsiteX6" fmla="*/ 2115809 w 9658351"/>
                      <a:gd name="connsiteY6" fmla="*/ 0 h 5105400"/>
                      <a:gd name="connsiteX7" fmla="*/ 2800049 w 9658351"/>
                      <a:gd name="connsiteY7" fmla="*/ 0 h 5105400"/>
                      <a:gd name="connsiteX8" fmla="*/ 3389911 w 9658351"/>
                      <a:gd name="connsiteY8" fmla="*/ 0 h 5105400"/>
                      <a:gd name="connsiteX9" fmla="*/ 4074152 w 9658351"/>
                      <a:gd name="connsiteY9" fmla="*/ 0 h 5105400"/>
                      <a:gd name="connsiteX10" fmla="*/ 4664014 w 9658351"/>
                      <a:gd name="connsiteY10" fmla="*/ 0 h 5105400"/>
                      <a:gd name="connsiteX11" fmla="*/ 4970742 w 9658351"/>
                      <a:gd name="connsiteY11" fmla="*/ 0 h 5105400"/>
                      <a:gd name="connsiteX12" fmla="*/ 5466227 w 9658351"/>
                      <a:gd name="connsiteY12" fmla="*/ 0 h 5105400"/>
                      <a:gd name="connsiteX13" fmla="*/ 5772955 w 9658351"/>
                      <a:gd name="connsiteY13" fmla="*/ 0 h 5105400"/>
                      <a:gd name="connsiteX14" fmla="*/ 6362818 w 9658351"/>
                      <a:gd name="connsiteY14" fmla="*/ 0 h 5105400"/>
                      <a:gd name="connsiteX15" fmla="*/ 7047058 w 9658351"/>
                      <a:gd name="connsiteY15" fmla="*/ 0 h 5105400"/>
                      <a:gd name="connsiteX16" fmla="*/ 7731298 w 9658351"/>
                      <a:gd name="connsiteY16" fmla="*/ 0 h 5105400"/>
                      <a:gd name="connsiteX17" fmla="*/ 8226782 w 9658351"/>
                      <a:gd name="connsiteY17" fmla="*/ 0 h 5105400"/>
                      <a:gd name="connsiteX18" fmla="*/ 8816645 w 9658351"/>
                      <a:gd name="connsiteY18" fmla="*/ 0 h 5105400"/>
                      <a:gd name="connsiteX19" fmla="*/ 9548074 w 9658351"/>
                      <a:gd name="connsiteY19" fmla="*/ 0 h 5105400"/>
                      <a:gd name="connsiteX20" fmla="*/ 9658351 w 9658351"/>
                      <a:gd name="connsiteY20" fmla="*/ 110277 h 5105400"/>
                      <a:gd name="connsiteX21" fmla="*/ 9658351 w 9658351"/>
                      <a:gd name="connsiteY21" fmla="*/ 701886 h 5105400"/>
                      <a:gd name="connsiteX22" fmla="*/ 9658351 w 9658351"/>
                      <a:gd name="connsiteY22" fmla="*/ 1146950 h 5105400"/>
                      <a:gd name="connsiteX23" fmla="*/ 9658351 w 9658351"/>
                      <a:gd name="connsiteY23" fmla="*/ 1543165 h 5105400"/>
                      <a:gd name="connsiteX24" fmla="*/ 9658351 w 9658351"/>
                      <a:gd name="connsiteY24" fmla="*/ 1939380 h 5105400"/>
                      <a:gd name="connsiteX25" fmla="*/ 9658351 w 9658351"/>
                      <a:gd name="connsiteY25" fmla="*/ 2530990 h 5105400"/>
                      <a:gd name="connsiteX26" fmla="*/ 9658351 w 9658351"/>
                      <a:gd name="connsiteY26" fmla="*/ 2927205 h 5105400"/>
                      <a:gd name="connsiteX27" fmla="*/ 9658351 w 9658351"/>
                      <a:gd name="connsiteY27" fmla="*/ 3323420 h 5105400"/>
                      <a:gd name="connsiteX28" fmla="*/ 9658351 w 9658351"/>
                      <a:gd name="connsiteY28" fmla="*/ 3768484 h 5105400"/>
                      <a:gd name="connsiteX29" fmla="*/ 9658351 w 9658351"/>
                      <a:gd name="connsiteY29" fmla="*/ 4262396 h 5105400"/>
                      <a:gd name="connsiteX30" fmla="*/ 9658351 w 9658351"/>
                      <a:gd name="connsiteY30" fmla="*/ 4995123 h 5105400"/>
                      <a:gd name="connsiteX31" fmla="*/ 9548074 w 9658351"/>
                      <a:gd name="connsiteY31" fmla="*/ 5105400 h 5105400"/>
                      <a:gd name="connsiteX32" fmla="*/ 8863834 w 9658351"/>
                      <a:gd name="connsiteY32" fmla="*/ 5105400 h 5105400"/>
                      <a:gd name="connsiteX33" fmla="*/ 8179593 w 9658351"/>
                      <a:gd name="connsiteY33" fmla="*/ 5105400 h 5105400"/>
                      <a:gd name="connsiteX34" fmla="*/ 7778487 w 9658351"/>
                      <a:gd name="connsiteY34" fmla="*/ 5105400 h 5105400"/>
                      <a:gd name="connsiteX35" fmla="*/ 7471759 w 9658351"/>
                      <a:gd name="connsiteY35" fmla="*/ 5105400 h 5105400"/>
                      <a:gd name="connsiteX36" fmla="*/ 6976274 w 9658351"/>
                      <a:gd name="connsiteY36" fmla="*/ 5105400 h 5105400"/>
                      <a:gd name="connsiteX37" fmla="*/ 6292034 w 9658351"/>
                      <a:gd name="connsiteY37" fmla="*/ 5105400 h 5105400"/>
                      <a:gd name="connsiteX38" fmla="*/ 5985306 w 9658351"/>
                      <a:gd name="connsiteY38" fmla="*/ 5105400 h 5105400"/>
                      <a:gd name="connsiteX39" fmla="*/ 5489821 w 9658351"/>
                      <a:gd name="connsiteY39" fmla="*/ 5105400 h 5105400"/>
                      <a:gd name="connsiteX40" fmla="*/ 4899959 w 9658351"/>
                      <a:gd name="connsiteY40" fmla="*/ 5105400 h 5105400"/>
                      <a:gd name="connsiteX41" fmla="*/ 4498853 w 9658351"/>
                      <a:gd name="connsiteY41" fmla="*/ 5105400 h 5105400"/>
                      <a:gd name="connsiteX42" fmla="*/ 3908990 w 9658351"/>
                      <a:gd name="connsiteY42" fmla="*/ 5105400 h 5105400"/>
                      <a:gd name="connsiteX43" fmla="*/ 3319128 w 9658351"/>
                      <a:gd name="connsiteY43" fmla="*/ 5105400 h 5105400"/>
                      <a:gd name="connsiteX44" fmla="*/ 2540510 w 9658351"/>
                      <a:gd name="connsiteY44" fmla="*/ 5105400 h 5105400"/>
                      <a:gd name="connsiteX45" fmla="*/ 2233781 w 9658351"/>
                      <a:gd name="connsiteY45" fmla="*/ 5105400 h 5105400"/>
                      <a:gd name="connsiteX46" fmla="*/ 1643919 w 9658351"/>
                      <a:gd name="connsiteY46" fmla="*/ 5105400 h 5105400"/>
                      <a:gd name="connsiteX47" fmla="*/ 1054057 w 9658351"/>
                      <a:gd name="connsiteY47" fmla="*/ 5105400 h 5105400"/>
                      <a:gd name="connsiteX48" fmla="*/ 652950 w 9658351"/>
                      <a:gd name="connsiteY48" fmla="*/ 5105400 h 5105400"/>
                      <a:gd name="connsiteX49" fmla="*/ 110277 w 9658351"/>
                      <a:gd name="connsiteY49" fmla="*/ 5105400 h 5105400"/>
                      <a:gd name="connsiteX50" fmla="*/ 0 w 9658351"/>
                      <a:gd name="connsiteY50" fmla="*/ 4995123 h 5105400"/>
                      <a:gd name="connsiteX51" fmla="*/ 0 w 9658351"/>
                      <a:gd name="connsiteY51" fmla="*/ 4452362 h 5105400"/>
                      <a:gd name="connsiteX52" fmla="*/ 0 w 9658351"/>
                      <a:gd name="connsiteY52" fmla="*/ 3958450 h 5105400"/>
                      <a:gd name="connsiteX53" fmla="*/ 0 w 9658351"/>
                      <a:gd name="connsiteY53" fmla="*/ 3513386 h 5105400"/>
                      <a:gd name="connsiteX54" fmla="*/ 0 w 9658351"/>
                      <a:gd name="connsiteY54" fmla="*/ 2970626 h 5105400"/>
                      <a:gd name="connsiteX55" fmla="*/ 0 w 9658351"/>
                      <a:gd name="connsiteY55" fmla="*/ 2379017 h 5105400"/>
                      <a:gd name="connsiteX56" fmla="*/ 0 w 9658351"/>
                      <a:gd name="connsiteY56" fmla="*/ 1836256 h 5105400"/>
                      <a:gd name="connsiteX57" fmla="*/ 0 w 9658351"/>
                      <a:gd name="connsiteY57" fmla="*/ 1244647 h 5105400"/>
                      <a:gd name="connsiteX58" fmla="*/ 0 w 9658351"/>
                      <a:gd name="connsiteY58" fmla="*/ 750735 h 5105400"/>
                      <a:gd name="connsiteX59" fmla="*/ 0 w 9658351"/>
                      <a:gd name="connsiteY59" fmla="*/ 110277 h 5105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</a:cxnLst>
                    <a:rect l="l" t="t" r="r" b="b"/>
                    <a:pathLst>
                      <a:path w="9658351" h="5105400" extrusionOk="0">
                        <a:moveTo>
                          <a:pt x="0" y="110277"/>
                        </a:moveTo>
                        <a:cubicBezTo>
                          <a:pt x="-8400" y="43439"/>
                          <a:pt x="53492" y="-2427"/>
                          <a:pt x="110277" y="0"/>
                        </a:cubicBezTo>
                        <a:cubicBezTo>
                          <a:pt x="185543" y="-8564"/>
                          <a:pt x="322757" y="23937"/>
                          <a:pt x="417005" y="0"/>
                        </a:cubicBezTo>
                        <a:cubicBezTo>
                          <a:pt x="511253" y="-23937"/>
                          <a:pt x="632380" y="12028"/>
                          <a:pt x="818112" y="0"/>
                        </a:cubicBezTo>
                        <a:cubicBezTo>
                          <a:pt x="1003844" y="-12028"/>
                          <a:pt x="1055613" y="13082"/>
                          <a:pt x="1124840" y="0"/>
                        </a:cubicBezTo>
                        <a:cubicBezTo>
                          <a:pt x="1194067" y="-13082"/>
                          <a:pt x="1438189" y="41699"/>
                          <a:pt x="1714702" y="0"/>
                        </a:cubicBezTo>
                        <a:cubicBezTo>
                          <a:pt x="1991215" y="-41699"/>
                          <a:pt x="1952472" y="35402"/>
                          <a:pt x="2115809" y="0"/>
                        </a:cubicBezTo>
                        <a:cubicBezTo>
                          <a:pt x="2279146" y="-35402"/>
                          <a:pt x="2569116" y="2593"/>
                          <a:pt x="2800049" y="0"/>
                        </a:cubicBezTo>
                        <a:cubicBezTo>
                          <a:pt x="3030982" y="-2593"/>
                          <a:pt x="3151015" y="69405"/>
                          <a:pt x="3389911" y="0"/>
                        </a:cubicBezTo>
                        <a:cubicBezTo>
                          <a:pt x="3628807" y="-69405"/>
                          <a:pt x="3796231" y="27984"/>
                          <a:pt x="4074152" y="0"/>
                        </a:cubicBezTo>
                        <a:cubicBezTo>
                          <a:pt x="4352073" y="-27984"/>
                          <a:pt x="4443161" y="28780"/>
                          <a:pt x="4664014" y="0"/>
                        </a:cubicBezTo>
                        <a:cubicBezTo>
                          <a:pt x="4884867" y="-28780"/>
                          <a:pt x="4883539" y="31615"/>
                          <a:pt x="4970742" y="0"/>
                        </a:cubicBezTo>
                        <a:cubicBezTo>
                          <a:pt x="5057945" y="-31615"/>
                          <a:pt x="5356005" y="30998"/>
                          <a:pt x="5466227" y="0"/>
                        </a:cubicBezTo>
                        <a:cubicBezTo>
                          <a:pt x="5576449" y="-30998"/>
                          <a:pt x="5620978" y="9742"/>
                          <a:pt x="5772955" y="0"/>
                        </a:cubicBezTo>
                        <a:cubicBezTo>
                          <a:pt x="5924932" y="-9742"/>
                          <a:pt x="6236075" y="29355"/>
                          <a:pt x="6362818" y="0"/>
                        </a:cubicBezTo>
                        <a:cubicBezTo>
                          <a:pt x="6489561" y="-29355"/>
                          <a:pt x="6799689" y="31665"/>
                          <a:pt x="7047058" y="0"/>
                        </a:cubicBezTo>
                        <a:cubicBezTo>
                          <a:pt x="7294427" y="-31665"/>
                          <a:pt x="7533064" y="59998"/>
                          <a:pt x="7731298" y="0"/>
                        </a:cubicBezTo>
                        <a:cubicBezTo>
                          <a:pt x="7929532" y="-59998"/>
                          <a:pt x="8101704" y="39138"/>
                          <a:pt x="8226782" y="0"/>
                        </a:cubicBezTo>
                        <a:cubicBezTo>
                          <a:pt x="8351860" y="-39138"/>
                          <a:pt x="8567228" y="42817"/>
                          <a:pt x="8816645" y="0"/>
                        </a:cubicBezTo>
                        <a:cubicBezTo>
                          <a:pt x="9066062" y="-42817"/>
                          <a:pt x="9395800" y="49799"/>
                          <a:pt x="9548074" y="0"/>
                        </a:cubicBezTo>
                        <a:cubicBezTo>
                          <a:pt x="9606545" y="756"/>
                          <a:pt x="9645737" y="42605"/>
                          <a:pt x="9658351" y="110277"/>
                        </a:cubicBezTo>
                        <a:cubicBezTo>
                          <a:pt x="9661941" y="258809"/>
                          <a:pt x="9592201" y="461914"/>
                          <a:pt x="9658351" y="701886"/>
                        </a:cubicBezTo>
                        <a:cubicBezTo>
                          <a:pt x="9724501" y="941858"/>
                          <a:pt x="9606372" y="988667"/>
                          <a:pt x="9658351" y="1146950"/>
                        </a:cubicBezTo>
                        <a:cubicBezTo>
                          <a:pt x="9710330" y="1305233"/>
                          <a:pt x="9628617" y="1384692"/>
                          <a:pt x="9658351" y="1543165"/>
                        </a:cubicBezTo>
                        <a:cubicBezTo>
                          <a:pt x="9688085" y="1701639"/>
                          <a:pt x="9617851" y="1799251"/>
                          <a:pt x="9658351" y="1939380"/>
                        </a:cubicBezTo>
                        <a:cubicBezTo>
                          <a:pt x="9698851" y="2079509"/>
                          <a:pt x="9610552" y="2345539"/>
                          <a:pt x="9658351" y="2530990"/>
                        </a:cubicBezTo>
                        <a:cubicBezTo>
                          <a:pt x="9706150" y="2716441"/>
                          <a:pt x="9647378" y="2835689"/>
                          <a:pt x="9658351" y="2927205"/>
                        </a:cubicBezTo>
                        <a:cubicBezTo>
                          <a:pt x="9669324" y="3018721"/>
                          <a:pt x="9639717" y="3194190"/>
                          <a:pt x="9658351" y="3323420"/>
                        </a:cubicBezTo>
                        <a:cubicBezTo>
                          <a:pt x="9676985" y="3452650"/>
                          <a:pt x="9641418" y="3574355"/>
                          <a:pt x="9658351" y="3768484"/>
                        </a:cubicBezTo>
                        <a:cubicBezTo>
                          <a:pt x="9675284" y="3962613"/>
                          <a:pt x="9620500" y="4135230"/>
                          <a:pt x="9658351" y="4262396"/>
                        </a:cubicBezTo>
                        <a:cubicBezTo>
                          <a:pt x="9696202" y="4389562"/>
                          <a:pt x="9627405" y="4805570"/>
                          <a:pt x="9658351" y="4995123"/>
                        </a:cubicBezTo>
                        <a:cubicBezTo>
                          <a:pt x="9669113" y="5069073"/>
                          <a:pt x="9618545" y="5096091"/>
                          <a:pt x="9548074" y="5105400"/>
                        </a:cubicBezTo>
                        <a:cubicBezTo>
                          <a:pt x="9338475" y="5109700"/>
                          <a:pt x="9085277" y="5100395"/>
                          <a:pt x="8863834" y="5105400"/>
                        </a:cubicBezTo>
                        <a:cubicBezTo>
                          <a:pt x="8642391" y="5110405"/>
                          <a:pt x="8371845" y="5056163"/>
                          <a:pt x="8179593" y="5105400"/>
                        </a:cubicBezTo>
                        <a:cubicBezTo>
                          <a:pt x="7987341" y="5154637"/>
                          <a:pt x="7938926" y="5086357"/>
                          <a:pt x="7778487" y="5105400"/>
                        </a:cubicBezTo>
                        <a:cubicBezTo>
                          <a:pt x="7618048" y="5124443"/>
                          <a:pt x="7589702" y="5085598"/>
                          <a:pt x="7471759" y="5105400"/>
                        </a:cubicBezTo>
                        <a:cubicBezTo>
                          <a:pt x="7353816" y="5125202"/>
                          <a:pt x="7078786" y="5100467"/>
                          <a:pt x="6976274" y="5105400"/>
                        </a:cubicBezTo>
                        <a:cubicBezTo>
                          <a:pt x="6873762" y="5110333"/>
                          <a:pt x="6519341" y="5061584"/>
                          <a:pt x="6292034" y="5105400"/>
                        </a:cubicBezTo>
                        <a:cubicBezTo>
                          <a:pt x="6064727" y="5149216"/>
                          <a:pt x="6071140" y="5098464"/>
                          <a:pt x="5985306" y="5105400"/>
                        </a:cubicBezTo>
                        <a:cubicBezTo>
                          <a:pt x="5899472" y="5112336"/>
                          <a:pt x="5727736" y="5067416"/>
                          <a:pt x="5489821" y="5105400"/>
                        </a:cubicBezTo>
                        <a:cubicBezTo>
                          <a:pt x="5251907" y="5143384"/>
                          <a:pt x="5141028" y="5041549"/>
                          <a:pt x="4899959" y="5105400"/>
                        </a:cubicBezTo>
                        <a:cubicBezTo>
                          <a:pt x="4658890" y="5169251"/>
                          <a:pt x="4658296" y="5078140"/>
                          <a:pt x="4498853" y="5105400"/>
                        </a:cubicBezTo>
                        <a:cubicBezTo>
                          <a:pt x="4339410" y="5132660"/>
                          <a:pt x="4076994" y="5082643"/>
                          <a:pt x="3908990" y="5105400"/>
                        </a:cubicBezTo>
                        <a:cubicBezTo>
                          <a:pt x="3740986" y="5128157"/>
                          <a:pt x="3465458" y="5077577"/>
                          <a:pt x="3319128" y="5105400"/>
                        </a:cubicBezTo>
                        <a:cubicBezTo>
                          <a:pt x="3172798" y="5133223"/>
                          <a:pt x="2697539" y="5090331"/>
                          <a:pt x="2540510" y="5105400"/>
                        </a:cubicBezTo>
                        <a:cubicBezTo>
                          <a:pt x="2383481" y="5120469"/>
                          <a:pt x="2359763" y="5083446"/>
                          <a:pt x="2233781" y="5105400"/>
                        </a:cubicBezTo>
                        <a:cubicBezTo>
                          <a:pt x="2107799" y="5127354"/>
                          <a:pt x="1762657" y="5076105"/>
                          <a:pt x="1643919" y="5105400"/>
                        </a:cubicBezTo>
                        <a:cubicBezTo>
                          <a:pt x="1525181" y="5134695"/>
                          <a:pt x="1291645" y="5081674"/>
                          <a:pt x="1054057" y="5105400"/>
                        </a:cubicBezTo>
                        <a:cubicBezTo>
                          <a:pt x="816469" y="5129126"/>
                          <a:pt x="803738" y="5076899"/>
                          <a:pt x="652950" y="5105400"/>
                        </a:cubicBezTo>
                        <a:cubicBezTo>
                          <a:pt x="502162" y="5133901"/>
                          <a:pt x="374857" y="5084464"/>
                          <a:pt x="110277" y="5105400"/>
                        </a:cubicBezTo>
                        <a:cubicBezTo>
                          <a:pt x="55539" y="5108669"/>
                          <a:pt x="2267" y="5047917"/>
                          <a:pt x="0" y="4995123"/>
                        </a:cubicBezTo>
                        <a:cubicBezTo>
                          <a:pt x="-4065" y="4849208"/>
                          <a:pt x="18893" y="4608012"/>
                          <a:pt x="0" y="4452362"/>
                        </a:cubicBezTo>
                        <a:cubicBezTo>
                          <a:pt x="-18893" y="4296712"/>
                          <a:pt x="21142" y="4095758"/>
                          <a:pt x="0" y="3958450"/>
                        </a:cubicBezTo>
                        <a:cubicBezTo>
                          <a:pt x="-21142" y="3821142"/>
                          <a:pt x="8179" y="3696268"/>
                          <a:pt x="0" y="3513386"/>
                        </a:cubicBezTo>
                        <a:cubicBezTo>
                          <a:pt x="-8179" y="3330504"/>
                          <a:pt x="54376" y="3111660"/>
                          <a:pt x="0" y="2970626"/>
                        </a:cubicBezTo>
                        <a:cubicBezTo>
                          <a:pt x="-54376" y="2829592"/>
                          <a:pt x="27680" y="2594255"/>
                          <a:pt x="0" y="2379017"/>
                        </a:cubicBezTo>
                        <a:cubicBezTo>
                          <a:pt x="-27680" y="2163779"/>
                          <a:pt x="6194" y="2091660"/>
                          <a:pt x="0" y="1836256"/>
                        </a:cubicBezTo>
                        <a:cubicBezTo>
                          <a:pt x="-6194" y="1580852"/>
                          <a:pt x="16387" y="1440455"/>
                          <a:pt x="0" y="1244647"/>
                        </a:cubicBezTo>
                        <a:cubicBezTo>
                          <a:pt x="-16387" y="1048839"/>
                          <a:pt x="6627" y="965442"/>
                          <a:pt x="0" y="750735"/>
                        </a:cubicBezTo>
                        <a:cubicBezTo>
                          <a:pt x="-6627" y="536028"/>
                          <a:pt x="37177" y="393534"/>
                          <a:pt x="0" y="110277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600" dirty="0"/>
              <a:t>Kubernetes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8A15BEB5-D043-4BEB-9B59-9264E520E6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08753" y="2799632"/>
            <a:ext cx="927273" cy="900000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2F8999D1-ACE4-47A3-9BF7-F609ECEC97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08753" y="4026719"/>
            <a:ext cx="927273" cy="9000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4FF96632-DB63-4F95-91D7-AD79AE64E137}"/>
              </a:ext>
            </a:extLst>
          </p:cNvPr>
          <p:cNvSpPr txBox="1"/>
          <p:nvPr/>
        </p:nvSpPr>
        <p:spPr>
          <a:xfrm>
            <a:off x="8495954" y="3126521"/>
            <a:ext cx="1124484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GB" sz="1600" dirty="0" err="1"/>
              <a:t>mongodb</a:t>
            </a:r>
            <a:endParaRPr lang="en-GB" sz="16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1C1D89E-EC77-4F49-8D8F-FCC0277EBE92}"/>
              </a:ext>
            </a:extLst>
          </p:cNvPr>
          <p:cNvSpPr txBox="1"/>
          <p:nvPr/>
        </p:nvSpPr>
        <p:spPr>
          <a:xfrm>
            <a:off x="9199128" y="2506722"/>
            <a:ext cx="1346522" cy="276999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pPr algn="ctr"/>
            <a:r>
              <a:rPr lang="en-GB" dirty="0">
                <a:solidFill>
                  <a:srgbClr val="326CE5"/>
                </a:solidFill>
                <a:latin typeface="Cascadia Code" panose="020B0509020204030204" pitchFamily="49" charset="0"/>
              </a:rPr>
              <a:t>deployment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7A8657F-D1F3-4557-A916-E41FA5668435}"/>
              </a:ext>
            </a:extLst>
          </p:cNvPr>
          <p:cNvCxnSpPr>
            <a:cxnSpLocks/>
            <a:stCxn id="17" idx="2"/>
            <a:endCxn id="21" idx="0"/>
          </p:cNvCxnSpPr>
          <p:nvPr/>
        </p:nvCxnSpPr>
        <p:spPr>
          <a:xfrm>
            <a:off x="9872390" y="3699632"/>
            <a:ext cx="0" cy="327087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30E46211-A8F6-4AF2-8BD5-E43DA124E592}"/>
              </a:ext>
            </a:extLst>
          </p:cNvPr>
          <p:cNvSpPr txBox="1"/>
          <p:nvPr/>
        </p:nvSpPr>
        <p:spPr>
          <a:xfrm>
            <a:off x="10309622" y="4016088"/>
            <a:ext cx="403958" cy="276999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pPr algn="ctr"/>
            <a:r>
              <a:rPr lang="en-GB" dirty="0">
                <a:solidFill>
                  <a:srgbClr val="326CE5"/>
                </a:solidFill>
                <a:latin typeface="Cascadia Code" panose="020B0509020204030204" pitchFamily="49" charset="0"/>
              </a:rPr>
              <a:t>pod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8DEE99B-4FBB-4167-A8E3-E859BE1CE13F}"/>
              </a:ext>
            </a:extLst>
          </p:cNvPr>
          <p:cNvSpPr/>
          <p:nvPr/>
        </p:nvSpPr>
        <p:spPr>
          <a:xfrm>
            <a:off x="8553014" y="4871759"/>
            <a:ext cx="263874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600" i="1" dirty="0" err="1"/>
              <a:t>mongodb</a:t>
            </a:r>
            <a:r>
              <a:rPr lang="en-GB" sz="1600" i="1" dirty="0"/>
              <a:t>-{random-string}</a:t>
            </a:r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1C7F9888-AF85-4DEA-B6DC-6D7111162F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04490" y="2799632"/>
            <a:ext cx="927273" cy="900000"/>
          </a:xfrm>
          <a:prstGeom prst="rect">
            <a:avLst/>
          </a:prstGeom>
        </p:spPr>
      </p:pic>
      <p:pic>
        <p:nvPicPr>
          <p:cNvPr id="24" name="Graphic 23">
            <a:extLst>
              <a:ext uri="{FF2B5EF4-FFF2-40B4-BE49-F238E27FC236}">
                <a16:creationId xmlns:a16="http://schemas.microsoft.com/office/drawing/2014/main" id="{211631AD-E4AA-42DB-8E50-7EADF53B54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04490" y="4026719"/>
            <a:ext cx="927273" cy="9000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BEAC403D-5B77-431D-9F25-7D038A162B0B}"/>
              </a:ext>
            </a:extLst>
          </p:cNvPr>
          <p:cNvSpPr txBox="1"/>
          <p:nvPr/>
        </p:nvSpPr>
        <p:spPr>
          <a:xfrm>
            <a:off x="5354790" y="3147408"/>
            <a:ext cx="1124484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GB" sz="1600" dirty="0"/>
              <a:t>data-</a:t>
            </a:r>
            <a:r>
              <a:rPr lang="en-GB" sz="1600" dirty="0" err="1"/>
              <a:t>api</a:t>
            </a:r>
            <a:endParaRPr lang="en-GB" sz="16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FBABBE4-9708-4C16-90D0-9EF8E3AFC8D7}"/>
              </a:ext>
            </a:extLst>
          </p:cNvPr>
          <p:cNvSpPr txBox="1"/>
          <p:nvPr/>
        </p:nvSpPr>
        <p:spPr>
          <a:xfrm>
            <a:off x="5994865" y="2506722"/>
            <a:ext cx="1346522" cy="276999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pPr algn="ctr"/>
            <a:r>
              <a:rPr lang="en-GB" dirty="0">
                <a:solidFill>
                  <a:srgbClr val="326CE5"/>
                </a:solidFill>
                <a:latin typeface="Cascadia Code" panose="020B0509020204030204" pitchFamily="49" charset="0"/>
              </a:rPr>
              <a:t>deployment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3D43595-2721-4016-A06E-F8484E5D2F6D}"/>
              </a:ext>
            </a:extLst>
          </p:cNvPr>
          <p:cNvCxnSpPr>
            <a:cxnSpLocks/>
            <a:stCxn id="20" idx="2"/>
            <a:endCxn id="24" idx="0"/>
          </p:cNvCxnSpPr>
          <p:nvPr/>
        </p:nvCxnSpPr>
        <p:spPr>
          <a:xfrm>
            <a:off x="6668127" y="3699632"/>
            <a:ext cx="0" cy="327087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6F8C6F9-C827-4C55-B33D-91904226389D}"/>
              </a:ext>
            </a:extLst>
          </p:cNvPr>
          <p:cNvSpPr txBox="1"/>
          <p:nvPr/>
        </p:nvSpPr>
        <p:spPr>
          <a:xfrm>
            <a:off x="7105359" y="4016088"/>
            <a:ext cx="403958" cy="276999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pPr algn="ctr"/>
            <a:r>
              <a:rPr lang="en-GB" dirty="0">
                <a:solidFill>
                  <a:srgbClr val="326CE5"/>
                </a:solidFill>
                <a:latin typeface="Cascadia Code" panose="020B0509020204030204" pitchFamily="49" charset="0"/>
              </a:rPr>
              <a:t>pod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71AAB4F-AF89-484F-8001-FAE198383C1E}"/>
              </a:ext>
            </a:extLst>
          </p:cNvPr>
          <p:cNvSpPr/>
          <p:nvPr/>
        </p:nvSpPr>
        <p:spPr>
          <a:xfrm>
            <a:off x="5348751" y="4871759"/>
            <a:ext cx="263874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600" dirty="0"/>
              <a:t>data-</a:t>
            </a:r>
            <a:r>
              <a:rPr lang="en-GB" sz="1600" dirty="0" err="1"/>
              <a:t>api</a:t>
            </a:r>
            <a:r>
              <a:rPr lang="en-GB" sz="1600" dirty="0"/>
              <a:t>-</a:t>
            </a:r>
            <a:r>
              <a:rPr lang="en-GB" sz="1600" i="1" dirty="0"/>
              <a:t>{random-string}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D657F12-FDE4-4562-82D0-139778460E83}"/>
              </a:ext>
            </a:extLst>
          </p:cNvPr>
          <p:cNvSpPr/>
          <p:nvPr/>
        </p:nvSpPr>
        <p:spPr>
          <a:xfrm>
            <a:off x="5181961" y="2131091"/>
            <a:ext cx="2914654" cy="3464168"/>
          </a:xfrm>
          <a:prstGeom prst="roundRect">
            <a:avLst>
              <a:gd name="adj" fmla="val 2080"/>
            </a:avLst>
          </a:prstGeom>
          <a:solidFill>
            <a:srgbClr val="0D12CB">
              <a:alpha val="10196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F1A32084-D2BE-4AB0-A09C-C7B867864CA2}"/>
              </a:ext>
            </a:extLst>
          </p:cNvPr>
          <p:cNvSpPr/>
          <p:nvPr/>
        </p:nvSpPr>
        <p:spPr>
          <a:xfrm>
            <a:off x="8362648" y="2131091"/>
            <a:ext cx="2914654" cy="3464168"/>
          </a:xfrm>
          <a:prstGeom prst="roundRect">
            <a:avLst>
              <a:gd name="adj" fmla="val 2080"/>
            </a:avLst>
          </a:prstGeom>
          <a:solidFill>
            <a:srgbClr val="0D12CB">
              <a:alpha val="10196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1413878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DDC8B6B0-AC43-4C4A-9D09-A5D18867993A}"/>
              </a:ext>
            </a:extLst>
          </p:cNvPr>
          <p:cNvSpPr/>
          <p:nvPr/>
        </p:nvSpPr>
        <p:spPr>
          <a:xfrm>
            <a:off x="6670235" y="1479311"/>
            <a:ext cx="4504788" cy="1790072"/>
          </a:xfrm>
          <a:prstGeom prst="roundRect">
            <a:avLst>
              <a:gd name="adj" fmla="val 2080"/>
            </a:avLst>
          </a:prstGeom>
          <a:solidFill>
            <a:srgbClr val="0D12CB">
              <a:alpha val="10196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17C92FD3-988D-4AA6-997E-20351E1263DF}"/>
              </a:ext>
            </a:extLst>
          </p:cNvPr>
          <p:cNvSpPr/>
          <p:nvPr/>
        </p:nvSpPr>
        <p:spPr>
          <a:xfrm>
            <a:off x="5160546" y="4041335"/>
            <a:ext cx="5426523" cy="2156383"/>
          </a:xfrm>
          <a:prstGeom prst="roundRect">
            <a:avLst>
              <a:gd name="adj" fmla="val 2080"/>
            </a:avLst>
          </a:prstGeom>
          <a:solidFill>
            <a:srgbClr val="0D12CB">
              <a:alpha val="10196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F6BC09F-A8E3-440C-9B5D-D0BC0FB56414}"/>
              </a:ext>
            </a:extLst>
          </p:cNvPr>
          <p:cNvSpPr/>
          <p:nvPr/>
        </p:nvSpPr>
        <p:spPr>
          <a:xfrm>
            <a:off x="2238374" y="971531"/>
            <a:ext cx="9658351" cy="5610244"/>
          </a:xfrm>
          <a:prstGeom prst="roundRect">
            <a:avLst>
              <a:gd name="adj" fmla="val 2160"/>
            </a:avLst>
          </a:prstGeom>
          <a:noFill/>
          <a:ln w="28575">
            <a:solidFill>
              <a:srgbClr val="0078D7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171211223">
                  <a:custGeom>
                    <a:avLst/>
                    <a:gdLst>
                      <a:gd name="connsiteX0" fmla="*/ 0 w 9658351"/>
                      <a:gd name="connsiteY0" fmla="*/ 110277 h 5105400"/>
                      <a:gd name="connsiteX1" fmla="*/ 110277 w 9658351"/>
                      <a:gd name="connsiteY1" fmla="*/ 0 h 5105400"/>
                      <a:gd name="connsiteX2" fmla="*/ 417005 w 9658351"/>
                      <a:gd name="connsiteY2" fmla="*/ 0 h 5105400"/>
                      <a:gd name="connsiteX3" fmla="*/ 818112 w 9658351"/>
                      <a:gd name="connsiteY3" fmla="*/ 0 h 5105400"/>
                      <a:gd name="connsiteX4" fmla="*/ 1124840 w 9658351"/>
                      <a:gd name="connsiteY4" fmla="*/ 0 h 5105400"/>
                      <a:gd name="connsiteX5" fmla="*/ 1714702 w 9658351"/>
                      <a:gd name="connsiteY5" fmla="*/ 0 h 5105400"/>
                      <a:gd name="connsiteX6" fmla="*/ 2115809 w 9658351"/>
                      <a:gd name="connsiteY6" fmla="*/ 0 h 5105400"/>
                      <a:gd name="connsiteX7" fmla="*/ 2800049 w 9658351"/>
                      <a:gd name="connsiteY7" fmla="*/ 0 h 5105400"/>
                      <a:gd name="connsiteX8" fmla="*/ 3389911 w 9658351"/>
                      <a:gd name="connsiteY8" fmla="*/ 0 h 5105400"/>
                      <a:gd name="connsiteX9" fmla="*/ 4074152 w 9658351"/>
                      <a:gd name="connsiteY9" fmla="*/ 0 h 5105400"/>
                      <a:gd name="connsiteX10" fmla="*/ 4664014 w 9658351"/>
                      <a:gd name="connsiteY10" fmla="*/ 0 h 5105400"/>
                      <a:gd name="connsiteX11" fmla="*/ 4970742 w 9658351"/>
                      <a:gd name="connsiteY11" fmla="*/ 0 h 5105400"/>
                      <a:gd name="connsiteX12" fmla="*/ 5466227 w 9658351"/>
                      <a:gd name="connsiteY12" fmla="*/ 0 h 5105400"/>
                      <a:gd name="connsiteX13" fmla="*/ 5772955 w 9658351"/>
                      <a:gd name="connsiteY13" fmla="*/ 0 h 5105400"/>
                      <a:gd name="connsiteX14" fmla="*/ 6362818 w 9658351"/>
                      <a:gd name="connsiteY14" fmla="*/ 0 h 5105400"/>
                      <a:gd name="connsiteX15" fmla="*/ 7047058 w 9658351"/>
                      <a:gd name="connsiteY15" fmla="*/ 0 h 5105400"/>
                      <a:gd name="connsiteX16" fmla="*/ 7731298 w 9658351"/>
                      <a:gd name="connsiteY16" fmla="*/ 0 h 5105400"/>
                      <a:gd name="connsiteX17" fmla="*/ 8226782 w 9658351"/>
                      <a:gd name="connsiteY17" fmla="*/ 0 h 5105400"/>
                      <a:gd name="connsiteX18" fmla="*/ 8816645 w 9658351"/>
                      <a:gd name="connsiteY18" fmla="*/ 0 h 5105400"/>
                      <a:gd name="connsiteX19" fmla="*/ 9548074 w 9658351"/>
                      <a:gd name="connsiteY19" fmla="*/ 0 h 5105400"/>
                      <a:gd name="connsiteX20" fmla="*/ 9658351 w 9658351"/>
                      <a:gd name="connsiteY20" fmla="*/ 110277 h 5105400"/>
                      <a:gd name="connsiteX21" fmla="*/ 9658351 w 9658351"/>
                      <a:gd name="connsiteY21" fmla="*/ 701886 h 5105400"/>
                      <a:gd name="connsiteX22" fmla="*/ 9658351 w 9658351"/>
                      <a:gd name="connsiteY22" fmla="*/ 1146950 h 5105400"/>
                      <a:gd name="connsiteX23" fmla="*/ 9658351 w 9658351"/>
                      <a:gd name="connsiteY23" fmla="*/ 1543165 h 5105400"/>
                      <a:gd name="connsiteX24" fmla="*/ 9658351 w 9658351"/>
                      <a:gd name="connsiteY24" fmla="*/ 1939380 h 5105400"/>
                      <a:gd name="connsiteX25" fmla="*/ 9658351 w 9658351"/>
                      <a:gd name="connsiteY25" fmla="*/ 2530990 h 5105400"/>
                      <a:gd name="connsiteX26" fmla="*/ 9658351 w 9658351"/>
                      <a:gd name="connsiteY26" fmla="*/ 2927205 h 5105400"/>
                      <a:gd name="connsiteX27" fmla="*/ 9658351 w 9658351"/>
                      <a:gd name="connsiteY27" fmla="*/ 3323420 h 5105400"/>
                      <a:gd name="connsiteX28" fmla="*/ 9658351 w 9658351"/>
                      <a:gd name="connsiteY28" fmla="*/ 3768484 h 5105400"/>
                      <a:gd name="connsiteX29" fmla="*/ 9658351 w 9658351"/>
                      <a:gd name="connsiteY29" fmla="*/ 4262396 h 5105400"/>
                      <a:gd name="connsiteX30" fmla="*/ 9658351 w 9658351"/>
                      <a:gd name="connsiteY30" fmla="*/ 4995123 h 5105400"/>
                      <a:gd name="connsiteX31" fmla="*/ 9548074 w 9658351"/>
                      <a:gd name="connsiteY31" fmla="*/ 5105400 h 5105400"/>
                      <a:gd name="connsiteX32" fmla="*/ 8863834 w 9658351"/>
                      <a:gd name="connsiteY32" fmla="*/ 5105400 h 5105400"/>
                      <a:gd name="connsiteX33" fmla="*/ 8179593 w 9658351"/>
                      <a:gd name="connsiteY33" fmla="*/ 5105400 h 5105400"/>
                      <a:gd name="connsiteX34" fmla="*/ 7778487 w 9658351"/>
                      <a:gd name="connsiteY34" fmla="*/ 5105400 h 5105400"/>
                      <a:gd name="connsiteX35" fmla="*/ 7471759 w 9658351"/>
                      <a:gd name="connsiteY35" fmla="*/ 5105400 h 5105400"/>
                      <a:gd name="connsiteX36" fmla="*/ 6976274 w 9658351"/>
                      <a:gd name="connsiteY36" fmla="*/ 5105400 h 5105400"/>
                      <a:gd name="connsiteX37" fmla="*/ 6292034 w 9658351"/>
                      <a:gd name="connsiteY37" fmla="*/ 5105400 h 5105400"/>
                      <a:gd name="connsiteX38" fmla="*/ 5985306 w 9658351"/>
                      <a:gd name="connsiteY38" fmla="*/ 5105400 h 5105400"/>
                      <a:gd name="connsiteX39" fmla="*/ 5489821 w 9658351"/>
                      <a:gd name="connsiteY39" fmla="*/ 5105400 h 5105400"/>
                      <a:gd name="connsiteX40" fmla="*/ 4899959 w 9658351"/>
                      <a:gd name="connsiteY40" fmla="*/ 5105400 h 5105400"/>
                      <a:gd name="connsiteX41" fmla="*/ 4498853 w 9658351"/>
                      <a:gd name="connsiteY41" fmla="*/ 5105400 h 5105400"/>
                      <a:gd name="connsiteX42" fmla="*/ 3908990 w 9658351"/>
                      <a:gd name="connsiteY42" fmla="*/ 5105400 h 5105400"/>
                      <a:gd name="connsiteX43" fmla="*/ 3319128 w 9658351"/>
                      <a:gd name="connsiteY43" fmla="*/ 5105400 h 5105400"/>
                      <a:gd name="connsiteX44" fmla="*/ 2540510 w 9658351"/>
                      <a:gd name="connsiteY44" fmla="*/ 5105400 h 5105400"/>
                      <a:gd name="connsiteX45" fmla="*/ 2233781 w 9658351"/>
                      <a:gd name="connsiteY45" fmla="*/ 5105400 h 5105400"/>
                      <a:gd name="connsiteX46" fmla="*/ 1643919 w 9658351"/>
                      <a:gd name="connsiteY46" fmla="*/ 5105400 h 5105400"/>
                      <a:gd name="connsiteX47" fmla="*/ 1054057 w 9658351"/>
                      <a:gd name="connsiteY47" fmla="*/ 5105400 h 5105400"/>
                      <a:gd name="connsiteX48" fmla="*/ 652950 w 9658351"/>
                      <a:gd name="connsiteY48" fmla="*/ 5105400 h 5105400"/>
                      <a:gd name="connsiteX49" fmla="*/ 110277 w 9658351"/>
                      <a:gd name="connsiteY49" fmla="*/ 5105400 h 5105400"/>
                      <a:gd name="connsiteX50" fmla="*/ 0 w 9658351"/>
                      <a:gd name="connsiteY50" fmla="*/ 4995123 h 5105400"/>
                      <a:gd name="connsiteX51" fmla="*/ 0 w 9658351"/>
                      <a:gd name="connsiteY51" fmla="*/ 4452362 h 5105400"/>
                      <a:gd name="connsiteX52" fmla="*/ 0 w 9658351"/>
                      <a:gd name="connsiteY52" fmla="*/ 3958450 h 5105400"/>
                      <a:gd name="connsiteX53" fmla="*/ 0 w 9658351"/>
                      <a:gd name="connsiteY53" fmla="*/ 3513386 h 5105400"/>
                      <a:gd name="connsiteX54" fmla="*/ 0 w 9658351"/>
                      <a:gd name="connsiteY54" fmla="*/ 2970626 h 5105400"/>
                      <a:gd name="connsiteX55" fmla="*/ 0 w 9658351"/>
                      <a:gd name="connsiteY55" fmla="*/ 2379017 h 5105400"/>
                      <a:gd name="connsiteX56" fmla="*/ 0 w 9658351"/>
                      <a:gd name="connsiteY56" fmla="*/ 1836256 h 5105400"/>
                      <a:gd name="connsiteX57" fmla="*/ 0 w 9658351"/>
                      <a:gd name="connsiteY57" fmla="*/ 1244647 h 5105400"/>
                      <a:gd name="connsiteX58" fmla="*/ 0 w 9658351"/>
                      <a:gd name="connsiteY58" fmla="*/ 750735 h 5105400"/>
                      <a:gd name="connsiteX59" fmla="*/ 0 w 9658351"/>
                      <a:gd name="connsiteY59" fmla="*/ 110277 h 5105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</a:cxnLst>
                    <a:rect l="l" t="t" r="r" b="b"/>
                    <a:pathLst>
                      <a:path w="9658351" h="5105400" extrusionOk="0">
                        <a:moveTo>
                          <a:pt x="0" y="110277"/>
                        </a:moveTo>
                        <a:cubicBezTo>
                          <a:pt x="-8400" y="43439"/>
                          <a:pt x="53492" y="-2427"/>
                          <a:pt x="110277" y="0"/>
                        </a:cubicBezTo>
                        <a:cubicBezTo>
                          <a:pt x="185543" y="-8564"/>
                          <a:pt x="322757" y="23937"/>
                          <a:pt x="417005" y="0"/>
                        </a:cubicBezTo>
                        <a:cubicBezTo>
                          <a:pt x="511253" y="-23937"/>
                          <a:pt x="632380" y="12028"/>
                          <a:pt x="818112" y="0"/>
                        </a:cubicBezTo>
                        <a:cubicBezTo>
                          <a:pt x="1003844" y="-12028"/>
                          <a:pt x="1055613" y="13082"/>
                          <a:pt x="1124840" y="0"/>
                        </a:cubicBezTo>
                        <a:cubicBezTo>
                          <a:pt x="1194067" y="-13082"/>
                          <a:pt x="1438189" y="41699"/>
                          <a:pt x="1714702" y="0"/>
                        </a:cubicBezTo>
                        <a:cubicBezTo>
                          <a:pt x="1991215" y="-41699"/>
                          <a:pt x="1952472" y="35402"/>
                          <a:pt x="2115809" y="0"/>
                        </a:cubicBezTo>
                        <a:cubicBezTo>
                          <a:pt x="2279146" y="-35402"/>
                          <a:pt x="2569116" y="2593"/>
                          <a:pt x="2800049" y="0"/>
                        </a:cubicBezTo>
                        <a:cubicBezTo>
                          <a:pt x="3030982" y="-2593"/>
                          <a:pt x="3151015" y="69405"/>
                          <a:pt x="3389911" y="0"/>
                        </a:cubicBezTo>
                        <a:cubicBezTo>
                          <a:pt x="3628807" y="-69405"/>
                          <a:pt x="3796231" y="27984"/>
                          <a:pt x="4074152" y="0"/>
                        </a:cubicBezTo>
                        <a:cubicBezTo>
                          <a:pt x="4352073" y="-27984"/>
                          <a:pt x="4443161" y="28780"/>
                          <a:pt x="4664014" y="0"/>
                        </a:cubicBezTo>
                        <a:cubicBezTo>
                          <a:pt x="4884867" y="-28780"/>
                          <a:pt x="4883539" y="31615"/>
                          <a:pt x="4970742" y="0"/>
                        </a:cubicBezTo>
                        <a:cubicBezTo>
                          <a:pt x="5057945" y="-31615"/>
                          <a:pt x="5356005" y="30998"/>
                          <a:pt x="5466227" y="0"/>
                        </a:cubicBezTo>
                        <a:cubicBezTo>
                          <a:pt x="5576449" y="-30998"/>
                          <a:pt x="5620978" y="9742"/>
                          <a:pt x="5772955" y="0"/>
                        </a:cubicBezTo>
                        <a:cubicBezTo>
                          <a:pt x="5924932" y="-9742"/>
                          <a:pt x="6236075" y="29355"/>
                          <a:pt x="6362818" y="0"/>
                        </a:cubicBezTo>
                        <a:cubicBezTo>
                          <a:pt x="6489561" y="-29355"/>
                          <a:pt x="6799689" y="31665"/>
                          <a:pt x="7047058" y="0"/>
                        </a:cubicBezTo>
                        <a:cubicBezTo>
                          <a:pt x="7294427" y="-31665"/>
                          <a:pt x="7533064" y="59998"/>
                          <a:pt x="7731298" y="0"/>
                        </a:cubicBezTo>
                        <a:cubicBezTo>
                          <a:pt x="7929532" y="-59998"/>
                          <a:pt x="8101704" y="39138"/>
                          <a:pt x="8226782" y="0"/>
                        </a:cubicBezTo>
                        <a:cubicBezTo>
                          <a:pt x="8351860" y="-39138"/>
                          <a:pt x="8567228" y="42817"/>
                          <a:pt x="8816645" y="0"/>
                        </a:cubicBezTo>
                        <a:cubicBezTo>
                          <a:pt x="9066062" y="-42817"/>
                          <a:pt x="9395800" y="49799"/>
                          <a:pt x="9548074" y="0"/>
                        </a:cubicBezTo>
                        <a:cubicBezTo>
                          <a:pt x="9606545" y="756"/>
                          <a:pt x="9645737" y="42605"/>
                          <a:pt x="9658351" y="110277"/>
                        </a:cubicBezTo>
                        <a:cubicBezTo>
                          <a:pt x="9661941" y="258809"/>
                          <a:pt x="9592201" y="461914"/>
                          <a:pt x="9658351" y="701886"/>
                        </a:cubicBezTo>
                        <a:cubicBezTo>
                          <a:pt x="9724501" y="941858"/>
                          <a:pt x="9606372" y="988667"/>
                          <a:pt x="9658351" y="1146950"/>
                        </a:cubicBezTo>
                        <a:cubicBezTo>
                          <a:pt x="9710330" y="1305233"/>
                          <a:pt x="9628617" y="1384692"/>
                          <a:pt x="9658351" y="1543165"/>
                        </a:cubicBezTo>
                        <a:cubicBezTo>
                          <a:pt x="9688085" y="1701639"/>
                          <a:pt x="9617851" y="1799251"/>
                          <a:pt x="9658351" y="1939380"/>
                        </a:cubicBezTo>
                        <a:cubicBezTo>
                          <a:pt x="9698851" y="2079509"/>
                          <a:pt x="9610552" y="2345539"/>
                          <a:pt x="9658351" y="2530990"/>
                        </a:cubicBezTo>
                        <a:cubicBezTo>
                          <a:pt x="9706150" y="2716441"/>
                          <a:pt x="9647378" y="2835689"/>
                          <a:pt x="9658351" y="2927205"/>
                        </a:cubicBezTo>
                        <a:cubicBezTo>
                          <a:pt x="9669324" y="3018721"/>
                          <a:pt x="9639717" y="3194190"/>
                          <a:pt x="9658351" y="3323420"/>
                        </a:cubicBezTo>
                        <a:cubicBezTo>
                          <a:pt x="9676985" y="3452650"/>
                          <a:pt x="9641418" y="3574355"/>
                          <a:pt x="9658351" y="3768484"/>
                        </a:cubicBezTo>
                        <a:cubicBezTo>
                          <a:pt x="9675284" y="3962613"/>
                          <a:pt x="9620500" y="4135230"/>
                          <a:pt x="9658351" y="4262396"/>
                        </a:cubicBezTo>
                        <a:cubicBezTo>
                          <a:pt x="9696202" y="4389562"/>
                          <a:pt x="9627405" y="4805570"/>
                          <a:pt x="9658351" y="4995123"/>
                        </a:cubicBezTo>
                        <a:cubicBezTo>
                          <a:pt x="9669113" y="5069073"/>
                          <a:pt x="9618545" y="5096091"/>
                          <a:pt x="9548074" y="5105400"/>
                        </a:cubicBezTo>
                        <a:cubicBezTo>
                          <a:pt x="9338475" y="5109700"/>
                          <a:pt x="9085277" y="5100395"/>
                          <a:pt x="8863834" y="5105400"/>
                        </a:cubicBezTo>
                        <a:cubicBezTo>
                          <a:pt x="8642391" y="5110405"/>
                          <a:pt x="8371845" y="5056163"/>
                          <a:pt x="8179593" y="5105400"/>
                        </a:cubicBezTo>
                        <a:cubicBezTo>
                          <a:pt x="7987341" y="5154637"/>
                          <a:pt x="7938926" y="5086357"/>
                          <a:pt x="7778487" y="5105400"/>
                        </a:cubicBezTo>
                        <a:cubicBezTo>
                          <a:pt x="7618048" y="5124443"/>
                          <a:pt x="7589702" y="5085598"/>
                          <a:pt x="7471759" y="5105400"/>
                        </a:cubicBezTo>
                        <a:cubicBezTo>
                          <a:pt x="7353816" y="5125202"/>
                          <a:pt x="7078786" y="5100467"/>
                          <a:pt x="6976274" y="5105400"/>
                        </a:cubicBezTo>
                        <a:cubicBezTo>
                          <a:pt x="6873762" y="5110333"/>
                          <a:pt x="6519341" y="5061584"/>
                          <a:pt x="6292034" y="5105400"/>
                        </a:cubicBezTo>
                        <a:cubicBezTo>
                          <a:pt x="6064727" y="5149216"/>
                          <a:pt x="6071140" y="5098464"/>
                          <a:pt x="5985306" y="5105400"/>
                        </a:cubicBezTo>
                        <a:cubicBezTo>
                          <a:pt x="5899472" y="5112336"/>
                          <a:pt x="5727736" y="5067416"/>
                          <a:pt x="5489821" y="5105400"/>
                        </a:cubicBezTo>
                        <a:cubicBezTo>
                          <a:pt x="5251907" y="5143384"/>
                          <a:pt x="5141028" y="5041549"/>
                          <a:pt x="4899959" y="5105400"/>
                        </a:cubicBezTo>
                        <a:cubicBezTo>
                          <a:pt x="4658890" y="5169251"/>
                          <a:pt x="4658296" y="5078140"/>
                          <a:pt x="4498853" y="5105400"/>
                        </a:cubicBezTo>
                        <a:cubicBezTo>
                          <a:pt x="4339410" y="5132660"/>
                          <a:pt x="4076994" y="5082643"/>
                          <a:pt x="3908990" y="5105400"/>
                        </a:cubicBezTo>
                        <a:cubicBezTo>
                          <a:pt x="3740986" y="5128157"/>
                          <a:pt x="3465458" y="5077577"/>
                          <a:pt x="3319128" y="5105400"/>
                        </a:cubicBezTo>
                        <a:cubicBezTo>
                          <a:pt x="3172798" y="5133223"/>
                          <a:pt x="2697539" y="5090331"/>
                          <a:pt x="2540510" y="5105400"/>
                        </a:cubicBezTo>
                        <a:cubicBezTo>
                          <a:pt x="2383481" y="5120469"/>
                          <a:pt x="2359763" y="5083446"/>
                          <a:pt x="2233781" y="5105400"/>
                        </a:cubicBezTo>
                        <a:cubicBezTo>
                          <a:pt x="2107799" y="5127354"/>
                          <a:pt x="1762657" y="5076105"/>
                          <a:pt x="1643919" y="5105400"/>
                        </a:cubicBezTo>
                        <a:cubicBezTo>
                          <a:pt x="1525181" y="5134695"/>
                          <a:pt x="1291645" y="5081674"/>
                          <a:pt x="1054057" y="5105400"/>
                        </a:cubicBezTo>
                        <a:cubicBezTo>
                          <a:pt x="816469" y="5129126"/>
                          <a:pt x="803738" y="5076899"/>
                          <a:pt x="652950" y="5105400"/>
                        </a:cubicBezTo>
                        <a:cubicBezTo>
                          <a:pt x="502162" y="5133901"/>
                          <a:pt x="374857" y="5084464"/>
                          <a:pt x="110277" y="5105400"/>
                        </a:cubicBezTo>
                        <a:cubicBezTo>
                          <a:pt x="55539" y="5108669"/>
                          <a:pt x="2267" y="5047917"/>
                          <a:pt x="0" y="4995123"/>
                        </a:cubicBezTo>
                        <a:cubicBezTo>
                          <a:pt x="-4065" y="4849208"/>
                          <a:pt x="18893" y="4608012"/>
                          <a:pt x="0" y="4452362"/>
                        </a:cubicBezTo>
                        <a:cubicBezTo>
                          <a:pt x="-18893" y="4296712"/>
                          <a:pt x="21142" y="4095758"/>
                          <a:pt x="0" y="3958450"/>
                        </a:cubicBezTo>
                        <a:cubicBezTo>
                          <a:pt x="-21142" y="3821142"/>
                          <a:pt x="8179" y="3696268"/>
                          <a:pt x="0" y="3513386"/>
                        </a:cubicBezTo>
                        <a:cubicBezTo>
                          <a:pt x="-8179" y="3330504"/>
                          <a:pt x="54376" y="3111660"/>
                          <a:pt x="0" y="2970626"/>
                        </a:cubicBezTo>
                        <a:cubicBezTo>
                          <a:pt x="-54376" y="2829592"/>
                          <a:pt x="27680" y="2594255"/>
                          <a:pt x="0" y="2379017"/>
                        </a:cubicBezTo>
                        <a:cubicBezTo>
                          <a:pt x="-27680" y="2163779"/>
                          <a:pt x="6194" y="2091660"/>
                          <a:pt x="0" y="1836256"/>
                        </a:cubicBezTo>
                        <a:cubicBezTo>
                          <a:pt x="-6194" y="1580852"/>
                          <a:pt x="16387" y="1440455"/>
                          <a:pt x="0" y="1244647"/>
                        </a:cubicBezTo>
                        <a:cubicBezTo>
                          <a:pt x="-16387" y="1048839"/>
                          <a:pt x="6627" y="965442"/>
                          <a:pt x="0" y="750735"/>
                        </a:cubicBezTo>
                        <a:cubicBezTo>
                          <a:pt x="-6627" y="536028"/>
                          <a:pt x="37177" y="393534"/>
                          <a:pt x="0" y="110277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dirty="0">
                <a:solidFill>
                  <a:srgbClr val="0078D7"/>
                </a:solidFill>
              </a:rPr>
              <a:t>Azure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48D2355-ED82-4132-A868-DC8350320B75}"/>
              </a:ext>
            </a:extLst>
          </p:cNvPr>
          <p:cNvSpPr/>
          <p:nvPr/>
        </p:nvSpPr>
        <p:spPr>
          <a:xfrm>
            <a:off x="4629150" y="1143001"/>
            <a:ext cx="7044690" cy="5257800"/>
          </a:xfrm>
          <a:prstGeom prst="roundRect">
            <a:avLst>
              <a:gd name="adj" fmla="val 2160"/>
            </a:avLst>
          </a:prstGeom>
          <a:noFill/>
          <a:ln w="28575">
            <a:solidFill>
              <a:schemeClr val="bg1">
                <a:lumMod val="50000"/>
              </a:schemeClr>
            </a:solidFill>
            <a:prstDash val="solid"/>
            <a:extLst>
              <a:ext uri="{C807C97D-BFC1-408E-A445-0C87EB9F89A2}">
                <ask:lineSketchStyleProps xmlns:ask="http://schemas.microsoft.com/office/drawing/2018/sketchyshapes" sd="1171211223">
                  <a:custGeom>
                    <a:avLst/>
                    <a:gdLst>
                      <a:gd name="connsiteX0" fmla="*/ 0 w 9658351"/>
                      <a:gd name="connsiteY0" fmla="*/ 110277 h 5105400"/>
                      <a:gd name="connsiteX1" fmla="*/ 110277 w 9658351"/>
                      <a:gd name="connsiteY1" fmla="*/ 0 h 5105400"/>
                      <a:gd name="connsiteX2" fmla="*/ 417005 w 9658351"/>
                      <a:gd name="connsiteY2" fmla="*/ 0 h 5105400"/>
                      <a:gd name="connsiteX3" fmla="*/ 818112 w 9658351"/>
                      <a:gd name="connsiteY3" fmla="*/ 0 h 5105400"/>
                      <a:gd name="connsiteX4" fmla="*/ 1124840 w 9658351"/>
                      <a:gd name="connsiteY4" fmla="*/ 0 h 5105400"/>
                      <a:gd name="connsiteX5" fmla="*/ 1714702 w 9658351"/>
                      <a:gd name="connsiteY5" fmla="*/ 0 h 5105400"/>
                      <a:gd name="connsiteX6" fmla="*/ 2115809 w 9658351"/>
                      <a:gd name="connsiteY6" fmla="*/ 0 h 5105400"/>
                      <a:gd name="connsiteX7" fmla="*/ 2800049 w 9658351"/>
                      <a:gd name="connsiteY7" fmla="*/ 0 h 5105400"/>
                      <a:gd name="connsiteX8" fmla="*/ 3389911 w 9658351"/>
                      <a:gd name="connsiteY8" fmla="*/ 0 h 5105400"/>
                      <a:gd name="connsiteX9" fmla="*/ 4074152 w 9658351"/>
                      <a:gd name="connsiteY9" fmla="*/ 0 h 5105400"/>
                      <a:gd name="connsiteX10" fmla="*/ 4664014 w 9658351"/>
                      <a:gd name="connsiteY10" fmla="*/ 0 h 5105400"/>
                      <a:gd name="connsiteX11" fmla="*/ 4970742 w 9658351"/>
                      <a:gd name="connsiteY11" fmla="*/ 0 h 5105400"/>
                      <a:gd name="connsiteX12" fmla="*/ 5466227 w 9658351"/>
                      <a:gd name="connsiteY12" fmla="*/ 0 h 5105400"/>
                      <a:gd name="connsiteX13" fmla="*/ 5772955 w 9658351"/>
                      <a:gd name="connsiteY13" fmla="*/ 0 h 5105400"/>
                      <a:gd name="connsiteX14" fmla="*/ 6362818 w 9658351"/>
                      <a:gd name="connsiteY14" fmla="*/ 0 h 5105400"/>
                      <a:gd name="connsiteX15" fmla="*/ 7047058 w 9658351"/>
                      <a:gd name="connsiteY15" fmla="*/ 0 h 5105400"/>
                      <a:gd name="connsiteX16" fmla="*/ 7731298 w 9658351"/>
                      <a:gd name="connsiteY16" fmla="*/ 0 h 5105400"/>
                      <a:gd name="connsiteX17" fmla="*/ 8226782 w 9658351"/>
                      <a:gd name="connsiteY17" fmla="*/ 0 h 5105400"/>
                      <a:gd name="connsiteX18" fmla="*/ 8816645 w 9658351"/>
                      <a:gd name="connsiteY18" fmla="*/ 0 h 5105400"/>
                      <a:gd name="connsiteX19" fmla="*/ 9548074 w 9658351"/>
                      <a:gd name="connsiteY19" fmla="*/ 0 h 5105400"/>
                      <a:gd name="connsiteX20" fmla="*/ 9658351 w 9658351"/>
                      <a:gd name="connsiteY20" fmla="*/ 110277 h 5105400"/>
                      <a:gd name="connsiteX21" fmla="*/ 9658351 w 9658351"/>
                      <a:gd name="connsiteY21" fmla="*/ 701886 h 5105400"/>
                      <a:gd name="connsiteX22" fmla="*/ 9658351 w 9658351"/>
                      <a:gd name="connsiteY22" fmla="*/ 1146950 h 5105400"/>
                      <a:gd name="connsiteX23" fmla="*/ 9658351 w 9658351"/>
                      <a:gd name="connsiteY23" fmla="*/ 1543165 h 5105400"/>
                      <a:gd name="connsiteX24" fmla="*/ 9658351 w 9658351"/>
                      <a:gd name="connsiteY24" fmla="*/ 1939380 h 5105400"/>
                      <a:gd name="connsiteX25" fmla="*/ 9658351 w 9658351"/>
                      <a:gd name="connsiteY25" fmla="*/ 2530990 h 5105400"/>
                      <a:gd name="connsiteX26" fmla="*/ 9658351 w 9658351"/>
                      <a:gd name="connsiteY26" fmla="*/ 2927205 h 5105400"/>
                      <a:gd name="connsiteX27" fmla="*/ 9658351 w 9658351"/>
                      <a:gd name="connsiteY27" fmla="*/ 3323420 h 5105400"/>
                      <a:gd name="connsiteX28" fmla="*/ 9658351 w 9658351"/>
                      <a:gd name="connsiteY28" fmla="*/ 3768484 h 5105400"/>
                      <a:gd name="connsiteX29" fmla="*/ 9658351 w 9658351"/>
                      <a:gd name="connsiteY29" fmla="*/ 4262396 h 5105400"/>
                      <a:gd name="connsiteX30" fmla="*/ 9658351 w 9658351"/>
                      <a:gd name="connsiteY30" fmla="*/ 4995123 h 5105400"/>
                      <a:gd name="connsiteX31" fmla="*/ 9548074 w 9658351"/>
                      <a:gd name="connsiteY31" fmla="*/ 5105400 h 5105400"/>
                      <a:gd name="connsiteX32" fmla="*/ 8863834 w 9658351"/>
                      <a:gd name="connsiteY32" fmla="*/ 5105400 h 5105400"/>
                      <a:gd name="connsiteX33" fmla="*/ 8179593 w 9658351"/>
                      <a:gd name="connsiteY33" fmla="*/ 5105400 h 5105400"/>
                      <a:gd name="connsiteX34" fmla="*/ 7778487 w 9658351"/>
                      <a:gd name="connsiteY34" fmla="*/ 5105400 h 5105400"/>
                      <a:gd name="connsiteX35" fmla="*/ 7471759 w 9658351"/>
                      <a:gd name="connsiteY35" fmla="*/ 5105400 h 5105400"/>
                      <a:gd name="connsiteX36" fmla="*/ 6976274 w 9658351"/>
                      <a:gd name="connsiteY36" fmla="*/ 5105400 h 5105400"/>
                      <a:gd name="connsiteX37" fmla="*/ 6292034 w 9658351"/>
                      <a:gd name="connsiteY37" fmla="*/ 5105400 h 5105400"/>
                      <a:gd name="connsiteX38" fmla="*/ 5985306 w 9658351"/>
                      <a:gd name="connsiteY38" fmla="*/ 5105400 h 5105400"/>
                      <a:gd name="connsiteX39" fmla="*/ 5489821 w 9658351"/>
                      <a:gd name="connsiteY39" fmla="*/ 5105400 h 5105400"/>
                      <a:gd name="connsiteX40" fmla="*/ 4899959 w 9658351"/>
                      <a:gd name="connsiteY40" fmla="*/ 5105400 h 5105400"/>
                      <a:gd name="connsiteX41" fmla="*/ 4498853 w 9658351"/>
                      <a:gd name="connsiteY41" fmla="*/ 5105400 h 5105400"/>
                      <a:gd name="connsiteX42" fmla="*/ 3908990 w 9658351"/>
                      <a:gd name="connsiteY42" fmla="*/ 5105400 h 5105400"/>
                      <a:gd name="connsiteX43" fmla="*/ 3319128 w 9658351"/>
                      <a:gd name="connsiteY43" fmla="*/ 5105400 h 5105400"/>
                      <a:gd name="connsiteX44" fmla="*/ 2540510 w 9658351"/>
                      <a:gd name="connsiteY44" fmla="*/ 5105400 h 5105400"/>
                      <a:gd name="connsiteX45" fmla="*/ 2233781 w 9658351"/>
                      <a:gd name="connsiteY45" fmla="*/ 5105400 h 5105400"/>
                      <a:gd name="connsiteX46" fmla="*/ 1643919 w 9658351"/>
                      <a:gd name="connsiteY46" fmla="*/ 5105400 h 5105400"/>
                      <a:gd name="connsiteX47" fmla="*/ 1054057 w 9658351"/>
                      <a:gd name="connsiteY47" fmla="*/ 5105400 h 5105400"/>
                      <a:gd name="connsiteX48" fmla="*/ 652950 w 9658351"/>
                      <a:gd name="connsiteY48" fmla="*/ 5105400 h 5105400"/>
                      <a:gd name="connsiteX49" fmla="*/ 110277 w 9658351"/>
                      <a:gd name="connsiteY49" fmla="*/ 5105400 h 5105400"/>
                      <a:gd name="connsiteX50" fmla="*/ 0 w 9658351"/>
                      <a:gd name="connsiteY50" fmla="*/ 4995123 h 5105400"/>
                      <a:gd name="connsiteX51" fmla="*/ 0 w 9658351"/>
                      <a:gd name="connsiteY51" fmla="*/ 4452362 h 5105400"/>
                      <a:gd name="connsiteX52" fmla="*/ 0 w 9658351"/>
                      <a:gd name="connsiteY52" fmla="*/ 3958450 h 5105400"/>
                      <a:gd name="connsiteX53" fmla="*/ 0 w 9658351"/>
                      <a:gd name="connsiteY53" fmla="*/ 3513386 h 5105400"/>
                      <a:gd name="connsiteX54" fmla="*/ 0 w 9658351"/>
                      <a:gd name="connsiteY54" fmla="*/ 2970626 h 5105400"/>
                      <a:gd name="connsiteX55" fmla="*/ 0 w 9658351"/>
                      <a:gd name="connsiteY55" fmla="*/ 2379017 h 5105400"/>
                      <a:gd name="connsiteX56" fmla="*/ 0 w 9658351"/>
                      <a:gd name="connsiteY56" fmla="*/ 1836256 h 5105400"/>
                      <a:gd name="connsiteX57" fmla="*/ 0 w 9658351"/>
                      <a:gd name="connsiteY57" fmla="*/ 1244647 h 5105400"/>
                      <a:gd name="connsiteX58" fmla="*/ 0 w 9658351"/>
                      <a:gd name="connsiteY58" fmla="*/ 750735 h 5105400"/>
                      <a:gd name="connsiteX59" fmla="*/ 0 w 9658351"/>
                      <a:gd name="connsiteY59" fmla="*/ 110277 h 5105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</a:cxnLst>
                    <a:rect l="l" t="t" r="r" b="b"/>
                    <a:pathLst>
                      <a:path w="9658351" h="5105400" extrusionOk="0">
                        <a:moveTo>
                          <a:pt x="0" y="110277"/>
                        </a:moveTo>
                        <a:cubicBezTo>
                          <a:pt x="-8400" y="43439"/>
                          <a:pt x="53492" y="-2427"/>
                          <a:pt x="110277" y="0"/>
                        </a:cubicBezTo>
                        <a:cubicBezTo>
                          <a:pt x="185543" y="-8564"/>
                          <a:pt x="322757" y="23937"/>
                          <a:pt x="417005" y="0"/>
                        </a:cubicBezTo>
                        <a:cubicBezTo>
                          <a:pt x="511253" y="-23937"/>
                          <a:pt x="632380" y="12028"/>
                          <a:pt x="818112" y="0"/>
                        </a:cubicBezTo>
                        <a:cubicBezTo>
                          <a:pt x="1003844" y="-12028"/>
                          <a:pt x="1055613" y="13082"/>
                          <a:pt x="1124840" y="0"/>
                        </a:cubicBezTo>
                        <a:cubicBezTo>
                          <a:pt x="1194067" y="-13082"/>
                          <a:pt x="1438189" y="41699"/>
                          <a:pt x="1714702" y="0"/>
                        </a:cubicBezTo>
                        <a:cubicBezTo>
                          <a:pt x="1991215" y="-41699"/>
                          <a:pt x="1952472" y="35402"/>
                          <a:pt x="2115809" y="0"/>
                        </a:cubicBezTo>
                        <a:cubicBezTo>
                          <a:pt x="2279146" y="-35402"/>
                          <a:pt x="2569116" y="2593"/>
                          <a:pt x="2800049" y="0"/>
                        </a:cubicBezTo>
                        <a:cubicBezTo>
                          <a:pt x="3030982" y="-2593"/>
                          <a:pt x="3151015" y="69405"/>
                          <a:pt x="3389911" y="0"/>
                        </a:cubicBezTo>
                        <a:cubicBezTo>
                          <a:pt x="3628807" y="-69405"/>
                          <a:pt x="3796231" y="27984"/>
                          <a:pt x="4074152" y="0"/>
                        </a:cubicBezTo>
                        <a:cubicBezTo>
                          <a:pt x="4352073" y="-27984"/>
                          <a:pt x="4443161" y="28780"/>
                          <a:pt x="4664014" y="0"/>
                        </a:cubicBezTo>
                        <a:cubicBezTo>
                          <a:pt x="4884867" y="-28780"/>
                          <a:pt x="4883539" y="31615"/>
                          <a:pt x="4970742" y="0"/>
                        </a:cubicBezTo>
                        <a:cubicBezTo>
                          <a:pt x="5057945" y="-31615"/>
                          <a:pt x="5356005" y="30998"/>
                          <a:pt x="5466227" y="0"/>
                        </a:cubicBezTo>
                        <a:cubicBezTo>
                          <a:pt x="5576449" y="-30998"/>
                          <a:pt x="5620978" y="9742"/>
                          <a:pt x="5772955" y="0"/>
                        </a:cubicBezTo>
                        <a:cubicBezTo>
                          <a:pt x="5924932" y="-9742"/>
                          <a:pt x="6236075" y="29355"/>
                          <a:pt x="6362818" y="0"/>
                        </a:cubicBezTo>
                        <a:cubicBezTo>
                          <a:pt x="6489561" y="-29355"/>
                          <a:pt x="6799689" y="31665"/>
                          <a:pt x="7047058" y="0"/>
                        </a:cubicBezTo>
                        <a:cubicBezTo>
                          <a:pt x="7294427" y="-31665"/>
                          <a:pt x="7533064" y="59998"/>
                          <a:pt x="7731298" y="0"/>
                        </a:cubicBezTo>
                        <a:cubicBezTo>
                          <a:pt x="7929532" y="-59998"/>
                          <a:pt x="8101704" y="39138"/>
                          <a:pt x="8226782" y="0"/>
                        </a:cubicBezTo>
                        <a:cubicBezTo>
                          <a:pt x="8351860" y="-39138"/>
                          <a:pt x="8567228" y="42817"/>
                          <a:pt x="8816645" y="0"/>
                        </a:cubicBezTo>
                        <a:cubicBezTo>
                          <a:pt x="9066062" y="-42817"/>
                          <a:pt x="9395800" y="49799"/>
                          <a:pt x="9548074" y="0"/>
                        </a:cubicBezTo>
                        <a:cubicBezTo>
                          <a:pt x="9606545" y="756"/>
                          <a:pt x="9645737" y="42605"/>
                          <a:pt x="9658351" y="110277"/>
                        </a:cubicBezTo>
                        <a:cubicBezTo>
                          <a:pt x="9661941" y="258809"/>
                          <a:pt x="9592201" y="461914"/>
                          <a:pt x="9658351" y="701886"/>
                        </a:cubicBezTo>
                        <a:cubicBezTo>
                          <a:pt x="9724501" y="941858"/>
                          <a:pt x="9606372" y="988667"/>
                          <a:pt x="9658351" y="1146950"/>
                        </a:cubicBezTo>
                        <a:cubicBezTo>
                          <a:pt x="9710330" y="1305233"/>
                          <a:pt x="9628617" y="1384692"/>
                          <a:pt x="9658351" y="1543165"/>
                        </a:cubicBezTo>
                        <a:cubicBezTo>
                          <a:pt x="9688085" y="1701639"/>
                          <a:pt x="9617851" y="1799251"/>
                          <a:pt x="9658351" y="1939380"/>
                        </a:cubicBezTo>
                        <a:cubicBezTo>
                          <a:pt x="9698851" y="2079509"/>
                          <a:pt x="9610552" y="2345539"/>
                          <a:pt x="9658351" y="2530990"/>
                        </a:cubicBezTo>
                        <a:cubicBezTo>
                          <a:pt x="9706150" y="2716441"/>
                          <a:pt x="9647378" y="2835689"/>
                          <a:pt x="9658351" y="2927205"/>
                        </a:cubicBezTo>
                        <a:cubicBezTo>
                          <a:pt x="9669324" y="3018721"/>
                          <a:pt x="9639717" y="3194190"/>
                          <a:pt x="9658351" y="3323420"/>
                        </a:cubicBezTo>
                        <a:cubicBezTo>
                          <a:pt x="9676985" y="3452650"/>
                          <a:pt x="9641418" y="3574355"/>
                          <a:pt x="9658351" y="3768484"/>
                        </a:cubicBezTo>
                        <a:cubicBezTo>
                          <a:pt x="9675284" y="3962613"/>
                          <a:pt x="9620500" y="4135230"/>
                          <a:pt x="9658351" y="4262396"/>
                        </a:cubicBezTo>
                        <a:cubicBezTo>
                          <a:pt x="9696202" y="4389562"/>
                          <a:pt x="9627405" y="4805570"/>
                          <a:pt x="9658351" y="4995123"/>
                        </a:cubicBezTo>
                        <a:cubicBezTo>
                          <a:pt x="9669113" y="5069073"/>
                          <a:pt x="9618545" y="5096091"/>
                          <a:pt x="9548074" y="5105400"/>
                        </a:cubicBezTo>
                        <a:cubicBezTo>
                          <a:pt x="9338475" y="5109700"/>
                          <a:pt x="9085277" y="5100395"/>
                          <a:pt x="8863834" y="5105400"/>
                        </a:cubicBezTo>
                        <a:cubicBezTo>
                          <a:pt x="8642391" y="5110405"/>
                          <a:pt x="8371845" y="5056163"/>
                          <a:pt x="8179593" y="5105400"/>
                        </a:cubicBezTo>
                        <a:cubicBezTo>
                          <a:pt x="7987341" y="5154637"/>
                          <a:pt x="7938926" y="5086357"/>
                          <a:pt x="7778487" y="5105400"/>
                        </a:cubicBezTo>
                        <a:cubicBezTo>
                          <a:pt x="7618048" y="5124443"/>
                          <a:pt x="7589702" y="5085598"/>
                          <a:pt x="7471759" y="5105400"/>
                        </a:cubicBezTo>
                        <a:cubicBezTo>
                          <a:pt x="7353816" y="5125202"/>
                          <a:pt x="7078786" y="5100467"/>
                          <a:pt x="6976274" y="5105400"/>
                        </a:cubicBezTo>
                        <a:cubicBezTo>
                          <a:pt x="6873762" y="5110333"/>
                          <a:pt x="6519341" y="5061584"/>
                          <a:pt x="6292034" y="5105400"/>
                        </a:cubicBezTo>
                        <a:cubicBezTo>
                          <a:pt x="6064727" y="5149216"/>
                          <a:pt x="6071140" y="5098464"/>
                          <a:pt x="5985306" y="5105400"/>
                        </a:cubicBezTo>
                        <a:cubicBezTo>
                          <a:pt x="5899472" y="5112336"/>
                          <a:pt x="5727736" y="5067416"/>
                          <a:pt x="5489821" y="5105400"/>
                        </a:cubicBezTo>
                        <a:cubicBezTo>
                          <a:pt x="5251907" y="5143384"/>
                          <a:pt x="5141028" y="5041549"/>
                          <a:pt x="4899959" y="5105400"/>
                        </a:cubicBezTo>
                        <a:cubicBezTo>
                          <a:pt x="4658890" y="5169251"/>
                          <a:pt x="4658296" y="5078140"/>
                          <a:pt x="4498853" y="5105400"/>
                        </a:cubicBezTo>
                        <a:cubicBezTo>
                          <a:pt x="4339410" y="5132660"/>
                          <a:pt x="4076994" y="5082643"/>
                          <a:pt x="3908990" y="5105400"/>
                        </a:cubicBezTo>
                        <a:cubicBezTo>
                          <a:pt x="3740986" y="5128157"/>
                          <a:pt x="3465458" y="5077577"/>
                          <a:pt x="3319128" y="5105400"/>
                        </a:cubicBezTo>
                        <a:cubicBezTo>
                          <a:pt x="3172798" y="5133223"/>
                          <a:pt x="2697539" y="5090331"/>
                          <a:pt x="2540510" y="5105400"/>
                        </a:cubicBezTo>
                        <a:cubicBezTo>
                          <a:pt x="2383481" y="5120469"/>
                          <a:pt x="2359763" y="5083446"/>
                          <a:pt x="2233781" y="5105400"/>
                        </a:cubicBezTo>
                        <a:cubicBezTo>
                          <a:pt x="2107799" y="5127354"/>
                          <a:pt x="1762657" y="5076105"/>
                          <a:pt x="1643919" y="5105400"/>
                        </a:cubicBezTo>
                        <a:cubicBezTo>
                          <a:pt x="1525181" y="5134695"/>
                          <a:pt x="1291645" y="5081674"/>
                          <a:pt x="1054057" y="5105400"/>
                        </a:cubicBezTo>
                        <a:cubicBezTo>
                          <a:pt x="816469" y="5129126"/>
                          <a:pt x="803738" y="5076899"/>
                          <a:pt x="652950" y="5105400"/>
                        </a:cubicBezTo>
                        <a:cubicBezTo>
                          <a:pt x="502162" y="5133901"/>
                          <a:pt x="374857" y="5084464"/>
                          <a:pt x="110277" y="5105400"/>
                        </a:cubicBezTo>
                        <a:cubicBezTo>
                          <a:pt x="55539" y="5108669"/>
                          <a:pt x="2267" y="5047917"/>
                          <a:pt x="0" y="4995123"/>
                        </a:cubicBezTo>
                        <a:cubicBezTo>
                          <a:pt x="-4065" y="4849208"/>
                          <a:pt x="18893" y="4608012"/>
                          <a:pt x="0" y="4452362"/>
                        </a:cubicBezTo>
                        <a:cubicBezTo>
                          <a:pt x="-18893" y="4296712"/>
                          <a:pt x="21142" y="4095758"/>
                          <a:pt x="0" y="3958450"/>
                        </a:cubicBezTo>
                        <a:cubicBezTo>
                          <a:pt x="-21142" y="3821142"/>
                          <a:pt x="8179" y="3696268"/>
                          <a:pt x="0" y="3513386"/>
                        </a:cubicBezTo>
                        <a:cubicBezTo>
                          <a:pt x="-8179" y="3330504"/>
                          <a:pt x="54376" y="3111660"/>
                          <a:pt x="0" y="2970626"/>
                        </a:cubicBezTo>
                        <a:cubicBezTo>
                          <a:pt x="-54376" y="2829592"/>
                          <a:pt x="27680" y="2594255"/>
                          <a:pt x="0" y="2379017"/>
                        </a:cubicBezTo>
                        <a:cubicBezTo>
                          <a:pt x="-27680" y="2163779"/>
                          <a:pt x="6194" y="2091660"/>
                          <a:pt x="0" y="1836256"/>
                        </a:cubicBezTo>
                        <a:cubicBezTo>
                          <a:pt x="-6194" y="1580852"/>
                          <a:pt x="16387" y="1440455"/>
                          <a:pt x="0" y="1244647"/>
                        </a:cubicBezTo>
                        <a:cubicBezTo>
                          <a:pt x="-16387" y="1048839"/>
                          <a:pt x="6627" y="965442"/>
                          <a:pt x="0" y="750735"/>
                        </a:cubicBezTo>
                        <a:cubicBezTo>
                          <a:pt x="-6627" y="536028"/>
                          <a:pt x="37177" y="393534"/>
                          <a:pt x="0" y="110277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600" dirty="0"/>
              <a:t>Kubernetes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3D949E00-5EF3-4E3C-BFD4-C19E6B3F45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25019" y="2092202"/>
            <a:ext cx="667637" cy="648000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8A15BEB5-D043-4BEB-9B59-9264E520E6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927931" y="2092503"/>
            <a:ext cx="667637" cy="648000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2F8999D1-ACE4-47A3-9BF7-F609ECEC977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26475" y="2092503"/>
            <a:ext cx="667637" cy="648000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7A8657F-D1F3-4557-A916-E41FA5668435}"/>
              </a:ext>
            </a:extLst>
          </p:cNvPr>
          <p:cNvCxnSpPr>
            <a:cxnSpLocks/>
            <a:stCxn id="17" idx="1"/>
            <a:endCxn id="21" idx="3"/>
          </p:cNvCxnSpPr>
          <p:nvPr/>
        </p:nvCxnSpPr>
        <p:spPr>
          <a:xfrm flipH="1">
            <a:off x="9594112" y="2416503"/>
            <a:ext cx="333819" cy="0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1EF9436-70C7-4323-8124-DA2BCCBFDDFF}"/>
              </a:ext>
            </a:extLst>
          </p:cNvPr>
          <p:cNvCxnSpPr>
            <a:stCxn id="15" idx="3"/>
            <a:endCxn id="21" idx="1"/>
          </p:cNvCxnSpPr>
          <p:nvPr/>
        </p:nvCxnSpPr>
        <p:spPr>
          <a:xfrm>
            <a:off x="8592656" y="2416202"/>
            <a:ext cx="333819" cy="301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Graphic 38">
            <a:extLst>
              <a:ext uri="{FF2B5EF4-FFF2-40B4-BE49-F238E27FC236}">
                <a16:creationId xmlns:a16="http://schemas.microsoft.com/office/drawing/2014/main" id="{DBDA19A7-FC5E-49A4-B17F-AFA34DB436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56036" y="4730690"/>
            <a:ext cx="667637" cy="648000"/>
          </a:xfrm>
          <a:prstGeom prst="rect">
            <a:avLst/>
          </a:prstGeom>
        </p:spPr>
      </p:pic>
      <p:pic>
        <p:nvPicPr>
          <p:cNvPr id="40" name="Graphic 39">
            <a:extLst>
              <a:ext uri="{FF2B5EF4-FFF2-40B4-BE49-F238E27FC236}">
                <a16:creationId xmlns:a16="http://schemas.microsoft.com/office/drawing/2014/main" id="{D75AA231-CBAA-445D-96C5-763AABACC1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44126" y="4730690"/>
            <a:ext cx="667637" cy="648000"/>
          </a:xfrm>
          <a:prstGeom prst="rect">
            <a:avLst/>
          </a:prstGeom>
        </p:spPr>
      </p:pic>
      <p:pic>
        <p:nvPicPr>
          <p:cNvPr id="41" name="Graphic 40">
            <a:extLst>
              <a:ext uri="{FF2B5EF4-FFF2-40B4-BE49-F238E27FC236}">
                <a16:creationId xmlns:a16="http://schemas.microsoft.com/office/drawing/2014/main" id="{BE2C03C9-76AF-4B99-9A79-87D1F3FF11C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457493" y="4340075"/>
            <a:ext cx="667637" cy="648000"/>
          </a:xfrm>
          <a:prstGeom prst="rect">
            <a:avLst/>
          </a:prstGeom>
        </p:spPr>
      </p:pic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3203C99-D281-4188-9F4B-C1E4081578AB}"/>
              </a:ext>
            </a:extLst>
          </p:cNvPr>
          <p:cNvCxnSpPr>
            <a:cxnSpLocks/>
            <a:stCxn id="40" idx="1"/>
            <a:endCxn id="41" idx="3"/>
          </p:cNvCxnSpPr>
          <p:nvPr/>
        </p:nvCxnSpPr>
        <p:spPr>
          <a:xfrm flipH="1" flipV="1">
            <a:off x="8125130" y="4664075"/>
            <a:ext cx="318996" cy="390615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D8E1F8E-EF3C-44C4-AF61-628FB27D450B}"/>
              </a:ext>
            </a:extLst>
          </p:cNvPr>
          <p:cNvCxnSpPr>
            <a:stCxn id="39" idx="3"/>
            <a:endCxn id="41" idx="1"/>
          </p:cNvCxnSpPr>
          <p:nvPr/>
        </p:nvCxnSpPr>
        <p:spPr>
          <a:xfrm flipV="1">
            <a:off x="7123673" y="4664075"/>
            <a:ext cx="333820" cy="390615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Graphic 44">
            <a:extLst>
              <a:ext uri="{FF2B5EF4-FFF2-40B4-BE49-F238E27FC236}">
                <a16:creationId xmlns:a16="http://schemas.microsoft.com/office/drawing/2014/main" id="{F2ABFD4E-A642-487D-B241-2C22DF5217E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457492" y="5151272"/>
            <a:ext cx="667637" cy="648000"/>
          </a:xfrm>
          <a:prstGeom prst="rect">
            <a:avLst/>
          </a:prstGeom>
        </p:spPr>
      </p:pic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358240B-4A36-45B4-8FDA-BAD74E62E421}"/>
              </a:ext>
            </a:extLst>
          </p:cNvPr>
          <p:cNvCxnSpPr>
            <a:cxnSpLocks/>
            <a:stCxn id="40" idx="1"/>
            <a:endCxn id="45" idx="3"/>
          </p:cNvCxnSpPr>
          <p:nvPr/>
        </p:nvCxnSpPr>
        <p:spPr>
          <a:xfrm flipH="1">
            <a:off x="8125129" y="5054690"/>
            <a:ext cx="318997" cy="420582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ABBAC8E-7A6B-4668-81CB-ACAF017587FE}"/>
              </a:ext>
            </a:extLst>
          </p:cNvPr>
          <p:cNvCxnSpPr>
            <a:cxnSpLocks/>
            <a:stCxn id="39" idx="3"/>
            <a:endCxn id="45" idx="1"/>
          </p:cNvCxnSpPr>
          <p:nvPr/>
        </p:nvCxnSpPr>
        <p:spPr>
          <a:xfrm>
            <a:off x="7123673" y="5054690"/>
            <a:ext cx="333819" cy="420582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2A12C38-D090-46CC-A83F-B6F1A65C12FD}"/>
              </a:ext>
            </a:extLst>
          </p:cNvPr>
          <p:cNvCxnSpPr>
            <a:cxnSpLocks/>
          </p:cNvCxnSpPr>
          <p:nvPr/>
        </p:nvCxnSpPr>
        <p:spPr>
          <a:xfrm flipH="1" flipV="1">
            <a:off x="8252960" y="2984193"/>
            <a:ext cx="5877" cy="1289267"/>
          </a:xfrm>
          <a:prstGeom prst="straightConnector1">
            <a:avLst/>
          </a:prstGeom>
          <a:ln w="38100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Graphic 60">
            <a:extLst>
              <a:ext uri="{FF2B5EF4-FFF2-40B4-BE49-F238E27FC236}">
                <a16:creationId xmlns:a16="http://schemas.microsoft.com/office/drawing/2014/main" id="{9CB98464-8EE0-4918-ABEC-1DFC4E0167A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587299" y="4680438"/>
            <a:ext cx="720000" cy="720000"/>
          </a:xfrm>
          <a:prstGeom prst="rect">
            <a:avLst/>
          </a:prstGeom>
        </p:spPr>
      </p:pic>
      <p:pic>
        <p:nvPicPr>
          <p:cNvPr id="63" name="Graphic 62">
            <a:extLst>
              <a:ext uri="{FF2B5EF4-FFF2-40B4-BE49-F238E27FC236}">
                <a16:creationId xmlns:a16="http://schemas.microsoft.com/office/drawing/2014/main" id="{ED422655-0E20-47DF-B706-F4E9F37F5E3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453959" y="4680438"/>
            <a:ext cx="720000" cy="720000"/>
          </a:xfrm>
          <a:prstGeom prst="rect">
            <a:avLst/>
          </a:prstGeom>
        </p:spPr>
      </p:pic>
      <p:pic>
        <p:nvPicPr>
          <p:cNvPr id="65" name="Graphic 64">
            <a:extLst>
              <a:ext uri="{FF2B5EF4-FFF2-40B4-BE49-F238E27FC236}">
                <a16:creationId xmlns:a16="http://schemas.microsoft.com/office/drawing/2014/main" id="{AD37CE58-B8FF-440E-B544-4EE108CCDEFB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71186" y="4408377"/>
            <a:ext cx="592231" cy="592231"/>
          </a:xfrm>
          <a:prstGeom prst="rect">
            <a:avLst/>
          </a:prstGeom>
        </p:spPr>
      </p:pic>
      <p:pic>
        <p:nvPicPr>
          <p:cNvPr id="67" name="Graphic 66">
            <a:extLst>
              <a:ext uri="{FF2B5EF4-FFF2-40B4-BE49-F238E27FC236}">
                <a16:creationId xmlns:a16="http://schemas.microsoft.com/office/drawing/2014/main" id="{60469F8E-3A6C-438A-8BF9-8BFEF86C9FFC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84023" y="4752075"/>
            <a:ext cx="720908" cy="576726"/>
          </a:xfrm>
          <a:prstGeom prst="rect">
            <a:avLst/>
          </a:prstGeom>
        </p:spPr>
      </p:pic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00A8E17E-4065-4266-B95A-9FD2B27665EA}"/>
              </a:ext>
            </a:extLst>
          </p:cNvPr>
          <p:cNvCxnSpPr>
            <a:cxnSpLocks/>
            <a:stCxn id="61" idx="3"/>
            <a:endCxn id="39" idx="1"/>
          </p:cNvCxnSpPr>
          <p:nvPr/>
        </p:nvCxnSpPr>
        <p:spPr>
          <a:xfrm>
            <a:off x="4307299" y="5040438"/>
            <a:ext cx="2148737" cy="14252"/>
          </a:xfrm>
          <a:prstGeom prst="straightConnector1">
            <a:avLst/>
          </a:prstGeom>
          <a:ln w="381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74B995C7-6B20-4799-A7B1-FBB5D9D23947}"/>
              </a:ext>
            </a:extLst>
          </p:cNvPr>
          <p:cNvCxnSpPr>
            <a:cxnSpLocks/>
            <a:stCxn id="63" idx="3"/>
            <a:endCxn id="61" idx="1"/>
          </p:cNvCxnSpPr>
          <p:nvPr/>
        </p:nvCxnSpPr>
        <p:spPr>
          <a:xfrm>
            <a:off x="3173959" y="5040438"/>
            <a:ext cx="413340" cy="0"/>
          </a:xfrm>
          <a:prstGeom prst="straightConnector1">
            <a:avLst/>
          </a:prstGeom>
          <a:ln w="381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EE9256AB-AFB7-4D6B-A0EB-F3FEA9E7AC0A}"/>
              </a:ext>
            </a:extLst>
          </p:cNvPr>
          <p:cNvSpPr txBox="1"/>
          <p:nvPr/>
        </p:nvSpPr>
        <p:spPr>
          <a:xfrm>
            <a:off x="3394647" y="4412282"/>
            <a:ext cx="1105303" cy="215444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sz="1400" dirty="0"/>
              <a:t>Load Balancer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2813FBE-1DC7-4FE7-A120-2AB2E5384978}"/>
              </a:ext>
            </a:extLst>
          </p:cNvPr>
          <p:cNvSpPr txBox="1"/>
          <p:nvPr/>
        </p:nvSpPr>
        <p:spPr>
          <a:xfrm>
            <a:off x="2338427" y="5341125"/>
            <a:ext cx="1025987" cy="430887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pPr algn="ctr"/>
            <a:r>
              <a:rPr lang="en-GB" sz="1400" dirty="0"/>
              <a:t>Public IP for </a:t>
            </a:r>
          </a:p>
          <a:p>
            <a:pPr algn="ctr"/>
            <a:r>
              <a:rPr lang="en-GB" sz="1400" dirty="0"/>
              <a:t>data-</a:t>
            </a:r>
            <a:r>
              <a:rPr lang="en-GB" sz="1400" dirty="0" err="1"/>
              <a:t>api</a:t>
            </a:r>
            <a:endParaRPr lang="en-GB" sz="1400" dirty="0"/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177E8B2B-0A3F-476D-AE5E-649A3CDD4174}"/>
              </a:ext>
            </a:extLst>
          </p:cNvPr>
          <p:cNvCxnSpPr>
            <a:cxnSpLocks/>
            <a:stCxn id="67" idx="3"/>
            <a:endCxn id="63" idx="1"/>
          </p:cNvCxnSpPr>
          <p:nvPr/>
        </p:nvCxnSpPr>
        <p:spPr>
          <a:xfrm>
            <a:off x="1604931" y="5040438"/>
            <a:ext cx="849028" cy="0"/>
          </a:xfrm>
          <a:prstGeom prst="straightConnector1">
            <a:avLst/>
          </a:prstGeom>
          <a:ln w="381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923E10C7-E3BB-4D1B-9E7E-CC4675BA81B4}"/>
              </a:ext>
            </a:extLst>
          </p:cNvPr>
          <p:cNvSpPr txBox="1"/>
          <p:nvPr/>
        </p:nvSpPr>
        <p:spPr>
          <a:xfrm>
            <a:off x="9829034" y="2737972"/>
            <a:ext cx="892873" cy="246221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sz="1600" dirty="0" err="1"/>
              <a:t>mongodb</a:t>
            </a:r>
            <a:endParaRPr lang="en-GB" sz="1600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C4E0FDE-F84C-4E79-AC6D-CC327015E9F9}"/>
              </a:ext>
            </a:extLst>
          </p:cNvPr>
          <p:cNvSpPr txBox="1"/>
          <p:nvPr/>
        </p:nvSpPr>
        <p:spPr>
          <a:xfrm>
            <a:off x="5819040" y="5411660"/>
            <a:ext cx="851195" cy="276999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dirty="0"/>
              <a:t>data-</a:t>
            </a:r>
            <a:r>
              <a:rPr lang="en-GB" dirty="0" err="1"/>
              <a:t>api</a:t>
            </a:r>
            <a:endParaRPr lang="en-GB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C30E99B-83FF-4B1A-9FDF-66C0780D87B8}"/>
              </a:ext>
            </a:extLst>
          </p:cNvPr>
          <p:cNvSpPr txBox="1"/>
          <p:nvPr/>
        </p:nvSpPr>
        <p:spPr>
          <a:xfrm>
            <a:off x="5277956" y="4212049"/>
            <a:ext cx="1683153" cy="492443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pPr algn="r"/>
            <a:r>
              <a:rPr lang="en-GB" sz="1600" dirty="0">
                <a:solidFill>
                  <a:srgbClr val="326CE5"/>
                </a:solidFill>
                <a:latin typeface="Cascadia Code" panose="020B0509020204030204" pitchFamily="49" charset="0"/>
              </a:rPr>
              <a:t>Service </a:t>
            </a:r>
            <a:br>
              <a:rPr lang="en-GB" sz="1600" dirty="0">
                <a:solidFill>
                  <a:srgbClr val="326CE5"/>
                </a:solidFill>
                <a:latin typeface="Cascadia Code" panose="020B0509020204030204" pitchFamily="49" charset="0"/>
              </a:rPr>
            </a:br>
            <a:r>
              <a:rPr lang="en-GB" sz="1600" dirty="0">
                <a:solidFill>
                  <a:srgbClr val="326CE5"/>
                </a:solidFill>
                <a:latin typeface="Cascadia Code" panose="020B0509020204030204" pitchFamily="49" charset="0"/>
              </a:rPr>
              <a:t>(LoadBalancer)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CD3DF8A-F910-4E55-9498-0DF07BCC00E9}"/>
              </a:ext>
            </a:extLst>
          </p:cNvPr>
          <p:cNvSpPr txBox="1"/>
          <p:nvPr/>
        </p:nvSpPr>
        <p:spPr>
          <a:xfrm>
            <a:off x="6833410" y="1642897"/>
            <a:ext cx="1322478" cy="492443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pPr algn="ctr"/>
            <a:r>
              <a:rPr lang="en-GB" sz="1600" dirty="0">
                <a:solidFill>
                  <a:srgbClr val="326CE5"/>
                </a:solidFill>
                <a:latin typeface="Cascadia Code" panose="020B0509020204030204" pitchFamily="49" charset="0"/>
              </a:rPr>
              <a:t>Service </a:t>
            </a:r>
            <a:br>
              <a:rPr lang="en-GB" sz="1600" dirty="0">
                <a:solidFill>
                  <a:srgbClr val="326CE5"/>
                </a:solidFill>
                <a:latin typeface="Cascadia Code" panose="020B0509020204030204" pitchFamily="49" charset="0"/>
              </a:rPr>
            </a:br>
            <a:r>
              <a:rPr lang="en-GB" sz="1600" dirty="0">
                <a:solidFill>
                  <a:srgbClr val="326CE5"/>
                </a:solidFill>
                <a:latin typeface="Cascadia Code" panose="020B0509020204030204" pitchFamily="49" charset="0"/>
              </a:rPr>
              <a:t>(ClusterIP)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0F030A9C-8055-4B2B-80FA-084243988D63}"/>
              </a:ext>
            </a:extLst>
          </p:cNvPr>
          <p:cNvSpPr txBox="1"/>
          <p:nvPr/>
        </p:nvSpPr>
        <p:spPr>
          <a:xfrm>
            <a:off x="7550858" y="4066071"/>
            <a:ext cx="480902" cy="246221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pPr algn="r"/>
            <a:r>
              <a:rPr lang="en-GB" sz="1600" dirty="0">
                <a:solidFill>
                  <a:srgbClr val="326CE5"/>
                </a:solidFill>
                <a:latin typeface="Cascadia Code" panose="020B0509020204030204" pitchFamily="49" charset="0"/>
              </a:rPr>
              <a:t>pods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BFA70329-EA49-4A6C-84E7-BCF65C54BA77}"/>
              </a:ext>
            </a:extLst>
          </p:cNvPr>
          <p:cNvSpPr txBox="1"/>
          <p:nvPr/>
        </p:nvSpPr>
        <p:spPr>
          <a:xfrm>
            <a:off x="9190548" y="4917327"/>
            <a:ext cx="1202253" cy="246221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pPr algn="r"/>
            <a:r>
              <a:rPr lang="en-GB" sz="1600" dirty="0">
                <a:solidFill>
                  <a:srgbClr val="326CE5"/>
                </a:solidFill>
                <a:latin typeface="Cascadia Code" panose="020B0509020204030204" pitchFamily="49" charset="0"/>
              </a:rPr>
              <a:t>deployment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E210726-E213-4A1F-9715-D3DAD41409B2}"/>
              </a:ext>
            </a:extLst>
          </p:cNvPr>
          <p:cNvSpPr txBox="1"/>
          <p:nvPr/>
        </p:nvSpPr>
        <p:spPr>
          <a:xfrm>
            <a:off x="8537740" y="5400438"/>
            <a:ext cx="851195" cy="276999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dirty="0"/>
              <a:t>data-</a:t>
            </a:r>
            <a:r>
              <a:rPr lang="en-GB" dirty="0" err="1"/>
              <a:t>api</a:t>
            </a:r>
            <a:endParaRPr lang="en-GB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E1EE5034-0239-46C9-BF5A-941DA7C95B2D}"/>
              </a:ext>
            </a:extLst>
          </p:cNvPr>
          <p:cNvSpPr txBox="1"/>
          <p:nvPr/>
        </p:nvSpPr>
        <p:spPr>
          <a:xfrm>
            <a:off x="8380751" y="3409137"/>
            <a:ext cx="1943339" cy="492443"/>
          </a:xfrm>
          <a:prstGeom prst="rect">
            <a:avLst/>
          </a:prstGeom>
          <a:solidFill>
            <a:srgbClr val="E9E9E9"/>
          </a:solidFill>
        </p:spPr>
        <p:txBody>
          <a:bodyPr wrap="square" lIns="0" tIns="36000" rIns="0" bIns="36000" rtlCol="0" anchor="ctr" anchorCtr="0">
            <a:noAutofit/>
          </a:bodyPr>
          <a:lstStyle>
            <a:defPPr>
              <a:defRPr lang="en-US"/>
            </a:defPPr>
            <a:lvl1pPr>
              <a:defRPr sz="1600" i="1">
                <a:solidFill>
                  <a:srgbClr val="7030A0"/>
                </a:solidFill>
                <a:latin typeface="Noto Serif" panose="02020600060500020200" pitchFamily="18" charset="0"/>
                <a:ea typeface="Noto Serif" panose="02020600060500020200" pitchFamily="18" charset="0"/>
                <a:cs typeface="Noto Serif" panose="02020600060500020200" pitchFamily="18" charset="0"/>
              </a:defRPr>
            </a:lvl1pPr>
          </a:lstStyle>
          <a:p>
            <a:r>
              <a:rPr lang="en-GB" dirty="0">
                <a:solidFill>
                  <a:srgbClr val="00B050"/>
                </a:solidFill>
              </a:rPr>
              <a:t>MongoDB traffic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606DE83E-10FC-45B1-A378-D59847F4647A}"/>
              </a:ext>
            </a:extLst>
          </p:cNvPr>
          <p:cNvSpPr txBox="1"/>
          <p:nvPr/>
        </p:nvSpPr>
        <p:spPr>
          <a:xfrm>
            <a:off x="5946061" y="5126490"/>
            <a:ext cx="490134" cy="184666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sz="1200" dirty="0"/>
              <a:t>port:80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52AFE8A1-1280-4624-82E4-AD00B7DC1299}"/>
              </a:ext>
            </a:extLst>
          </p:cNvPr>
          <p:cNvSpPr txBox="1"/>
          <p:nvPr/>
        </p:nvSpPr>
        <p:spPr>
          <a:xfrm>
            <a:off x="7494649" y="5847138"/>
            <a:ext cx="656846" cy="184666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sz="1200" dirty="0"/>
              <a:t>port:4000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85DA49BB-B93F-4A6C-AA6A-92EDD4C8F151}"/>
              </a:ext>
            </a:extLst>
          </p:cNvPr>
          <p:cNvSpPr/>
          <p:nvPr/>
        </p:nvSpPr>
        <p:spPr>
          <a:xfrm>
            <a:off x="4454206" y="5639282"/>
            <a:ext cx="405859" cy="173888"/>
          </a:xfrm>
          <a:prstGeom prst="rect">
            <a:avLst/>
          </a:prstGeom>
          <a:solidFill>
            <a:srgbClr val="E9E9E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D5034403-6719-4E29-8091-D6E8FEFC3E56}"/>
              </a:ext>
            </a:extLst>
          </p:cNvPr>
          <p:cNvSpPr txBox="1"/>
          <p:nvPr/>
        </p:nvSpPr>
        <p:spPr>
          <a:xfrm>
            <a:off x="3586705" y="5442437"/>
            <a:ext cx="1480227" cy="560863"/>
          </a:xfrm>
          <a:prstGeom prst="rect">
            <a:avLst/>
          </a:prstGeom>
          <a:solidFill>
            <a:srgbClr val="E9E9E9"/>
          </a:solidFill>
        </p:spPr>
        <p:txBody>
          <a:bodyPr wrap="square" lIns="0" tIns="36000" rIns="0" bIns="36000" rtlCol="0" anchor="ctr" anchorCtr="0">
            <a:noAutofit/>
          </a:bodyPr>
          <a:lstStyle/>
          <a:p>
            <a:r>
              <a:rPr lang="en-GB" sz="1600" i="1" dirty="0">
                <a:solidFill>
                  <a:srgbClr val="7030A0"/>
                </a:solidFill>
                <a:latin typeface="Noto Serif" panose="02020600060500020200" pitchFamily="18" charset="0"/>
                <a:ea typeface="Noto Serif" panose="02020600060500020200" pitchFamily="18" charset="0"/>
                <a:cs typeface="Noto Serif" panose="02020600060500020200" pitchFamily="18" charset="0"/>
              </a:rPr>
              <a:t>HTTP traffic from internet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6EDC9534-5217-46A7-A29F-50691376E994}"/>
              </a:ext>
            </a:extLst>
          </p:cNvPr>
          <p:cNvSpPr txBox="1">
            <a:spLocks/>
          </p:cNvSpPr>
          <p:nvPr/>
        </p:nvSpPr>
        <p:spPr>
          <a:xfrm>
            <a:off x="457200" y="206440"/>
            <a:ext cx="11277599" cy="712379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marL="0" indent="0" algn="l" defTabSz="914132" rtl="0" eaLnBrk="1" latinLnBrk="0" hangingPunct="1">
              <a:lnSpc>
                <a:spcPct val="90000"/>
              </a:lnSpc>
              <a:spcBef>
                <a:spcPct val="0"/>
              </a:spcBef>
              <a:buFont typeface="Arial" charset="0"/>
              <a:buNone/>
              <a:defRPr lang="en-US" sz="4400" b="1" i="0" kern="1200" spc="-100" baseline="0">
                <a:gradFill>
                  <a:gsLst>
                    <a:gs pos="2655">
                      <a:schemeClr val="tx1"/>
                    </a:gs>
                    <a:gs pos="31000">
                      <a:schemeClr val="tx1"/>
                    </a:gs>
                  </a:gsLst>
                  <a:lin ang="5400000" scaled="0"/>
                </a:gra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GB" sz="3600" dirty="0"/>
              <a:t>Basic Networking – Target State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F55A186-7FA0-4F5C-BD24-27E5159683DA}"/>
              </a:ext>
            </a:extLst>
          </p:cNvPr>
          <p:cNvSpPr txBox="1"/>
          <p:nvPr/>
        </p:nvSpPr>
        <p:spPr>
          <a:xfrm>
            <a:off x="9005455" y="1797068"/>
            <a:ext cx="480902" cy="246221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pPr algn="r"/>
            <a:r>
              <a:rPr lang="en-GB" sz="1600" dirty="0">
                <a:solidFill>
                  <a:srgbClr val="326CE5"/>
                </a:solidFill>
                <a:latin typeface="Cascadia Code" panose="020B0509020204030204" pitchFamily="49" charset="0"/>
              </a:rPr>
              <a:t>pods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77A667D-2B20-47E4-8378-8C1A1246D687}"/>
              </a:ext>
            </a:extLst>
          </p:cNvPr>
          <p:cNvSpPr txBox="1"/>
          <p:nvPr/>
        </p:nvSpPr>
        <p:spPr>
          <a:xfrm>
            <a:off x="9859914" y="1799728"/>
            <a:ext cx="1202253" cy="246221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pPr algn="ctr"/>
            <a:r>
              <a:rPr lang="en-GB" sz="1600" dirty="0">
                <a:solidFill>
                  <a:srgbClr val="326CE5"/>
                </a:solidFill>
                <a:latin typeface="Cascadia Code" panose="020B0509020204030204" pitchFamily="49" charset="0"/>
              </a:rPr>
              <a:t>deployment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5D3D88C-94ED-4054-BFDA-57DE91EE8973}"/>
              </a:ext>
            </a:extLst>
          </p:cNvPr>
          <p:cNvSpPr txBox="1"/>
          <p:nvPr/>
        </p:nvSpPr>
        <p:spPr>
          <a:xfrm>
            <a:off x="8380751" y="2963896"/>
            <a:ext cx="740203" cy="184666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sz="1200" dirty="0"/>
              <a:t>port:27017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E7811F4-8454-4733-93C5-DF178B956369}"/>
              </a:ext>
            </a:extLst>
          </p:cNvPr>
          <p:cNvSpPr txBox="1"/>
          <p:nvPr/>
        </p:nvSpPr>
        <p:spPr>
          <a:xfrm>
            <a:off x="7867586" y="2730871"/>
            <a:ext cx="813236" cy="246221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sz="1600" dirty="0"/>
              <a:t>database</a:t>
            </a:r>
          </a:p>
        </p:txBody>
      </p:sp>
    </p:spTree>
    <p:extLst>
      <p:ext uri="{BB962C8B-B14F-4D97-AF65-F5344CB8AC3E}">
        <p14:creationId xmlns:p14="http://schemas.microsoft.com/office/powerpoint/2010/main" val="2443099367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06F18AB-D4A5-4C2A-B44A-0F9719AAC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254" y="3072810"/>
            <a:ext cx="11277599" cy="712379"/>
          </a:xfrm>
        </p:spPr>
        <p:txBody>
          <a:bodyPr/>
          <a:lstStyle/>
          <a:p>
            <a:pPr algn="ctr"/>
            <a:r>
              <a:rPr lang="en-GB" dirty="0"/>
              <a:t>OLD</a:t>
            </a:r>
          </a:p>
        </p:txBody>
      </p:sp>
    </p:spTree>
    <p:extLst>
      <p:ext uri="{BB962C8B-B14F-4D97-AF65-F5344CB8AC3E}">
        <p14:creationId xmlns:p14="http://schemas.microsoft.com/office/powerpoint/2010/main" val="1099144029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52B833-F615-4981-87ED-09E6BC402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3688"/>
            <a:ext cx="11277599" cy="712379"/>
          </a:xfrm>
        </p:spPr>
        <p:txBody>
          <a:bodyPr>
            <a:normAutofit/>
          </a:bodyPr>
          <a:lstStyle/>
          <a:p>
            <a:r>
              <a:rPr lang="en-GB" dirty="0"/>
              <a:t>Deploy MongoDB – Architecture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F6BC09F-A8E3-440C-9B5D-D0BC0FB56414}"/>
              </a:ext>
            </a:extLst>
          </p:cNvPr>
          <p:cNvSpPr/>
          <p:nvPr/>
        </p:nvSpPr>
        <p:spPr>
          <a:xfrm>
            <a:off x="2238374" y="971531"/>
            <a:ext cx="9658351" cy="5610244"/>
          </a:xfrm>
          <a:prstGeom prst="roundRect">
            <a:avLst>
              <a:gd name="adj" fmla="val 2160"/>
            </a:avLst>
          </a:prstGeom>
          <a:noFill/>
          <a:ln w="28575">
            <a:solidFill>
              <a:srgbClr val="0078D7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171211223">
                  <a:custGeom>
                    <a:avLst/>
                    <a:gdLst>
                      <a:gd name="connsiteX0" fmla="*/ 0 w 9658351"/>
                      <a:gd name="connsiteY0" fmla="*/ 110277 h 5105400"/>
                      <a:gd name="connsiteX1" fmla="*/ 110277 w 9658351"/>
                      <a:gd name="connsiteY1" fmla="*/ 0 h 5105400"/>
                      <a:gd name="connsiteX2" fmla="*/ 417005 w 9658351"/>
                      <a:gd name="connsiteY2" fmla="*/ 0 h 5105400"/>
                      <a:gd name="connsiteX3" fmla="*/ 818112 w 9658351"/>
                      <a:gd name="connsiteY3" fmla="*/ 0 h 5105400"/>
                      <a:gd name="connsiteX4" fmla="*/ 1124840 w 9658351"/>
                      <a:gd name="connsiteY4" fmla="*/ 0 h 5105400"/>
                      <a:gd name="connsiteX5" fmla="*/ 1714702 w 9658351"/>
                      <a:gd name="connsiteY5" fmla="*/ 0 h 5105400"/>
                      <a:gd name="connsiteX6" fmla="*/ 2115809 w 9658351"/>
                      <a:gd name="connsiteY6" fmla="*/ 0 h 5105400"/>
                      <a:gd name="connsiteX7" fmla="*/ 2800049 w 9658351"/>
                      <a:gd name="connsiteY7" fmla="*/ 0 h 5105400"/>
                      <a:gd name="connsiteX8" fmla="*/ 3389911 w 9658351"/>
                      <a:gd name="connsiteY8" fmla="*/ 0 h 5105400"/>
                      <a:gd name="connsiteX9" fmla="*/ 4074152 w 9658351"/>
                      <a:gd name="connsiteY9" fmla="*/ 0 h 5105400"/>
                      <a:gd name="connsiteX10" fmla="*/ 4664014 w 9658351"/>
                      <a:gd name="connsiteY10" fmla="*/ 0 h 5105400"/>
                      <a:gd name="connsiteX11" fmla="*/ 4970742 w 9658351"/>
                      <a:gd name="connsiteY11" fmla="*/ 0 h 5105400"/>
                      <a:gd name="connsiteX12" fmla="*/ 5466227 w 9658351"/>
                      <a:gd name="connsiteY12" fmla="*/ 0 h 5105400"/>
                      <a:gd name="connsiteX13" fmla="*/ 5772955 w 9658351"/>
                      <a:gd name="connsiteY13" fmla="*/ 0 h 5105400"/>
                      <a:gd name="connsiteX14" fmla="*/ 6362818 w 9658351"/>
                      <a:gd name="connsiteY14" fmla="*/ 0 h 5105400"/>
                      <a:gd name="connsiteX15" fmla="*/ 7047058 w 9658351"/>
                      <a:gd name="connsiteY15" fmla="*/ 0 h 5105400"/>
                      <a:gd name="connsiteX16" fmla="*/ 7731298 w 9658351"/>
                      <a:gd name="connsiteY16" fmla="*/ 0 h 5105400"/>
                      <a:gd name="connsiteX17" fmla="*/ 8226782 w 9658351"/>
                      <a:gd name="connsiteY17" fmla="*/ 0 h 5105400"/>
                      <a:gd name="connsiteX18" fmla="*/ 8816645 w 9658351"/>
                      <a:gd name="connsiteY18" fmla="*/ 0 h 5105400"/>
                      <a:gd name="connsiteX19" fmla="*/ 9548074 w 9658351"/>
                      <a:gd name="connsiteY19" fmla="*/ 0 h 5105400"/>
                      <a:gd name="connsiteX20" fmla="*/ 9658351 w 9658351"/>
                      <a:gd name="connsiteY20" fmla="*/ 110277 h 5105400"/>
                      <a:gd name="connsiteX21" fmla="*/ 9658351 w 9658351"/>
                      <a:gd name="connsiteY21" fmla="*/ 701886 h 5105400"/>
                      <a:gd name="connsiteX22" fmla="*/ 9658351 w 9658351"/>
                      <a:gd name="connsiteY22" fmla="*/ 1146950 h 5105400"/>
                      <a:gd name="connsiteX23" fmla="*/ 9658351 w 9658351"/>
                      <a:gd name="connsiteY23" fmla="*/ 1543165 h 5105400"/>
                      <a:gd name="connsiteX24" fmla="*/ 9658351 w 9658351"/>
                      <a:gd name="connsiteY24" fmla="*/ 1939380 h 5105400"/>
                      <a:gd name="connsiteX25" fmla="*/ 9658351 w 9658351"/>
                      <a:gd name="connsiteY25" fmla="*/ 2530990 h 5105400"/>
                      <a:gd name="connsiteX26" fmla="*/ 9658351 w 9658351"/>
                      <a:gd name="connsiteY26" fmla="*/ 2927205 h 5105400"/>
                      <a:gd name="connsiteX27" fmla="*/ 9658351 w 9658351"/>
                      <a:gd name="connsiteY27" fmla="*/ 3323420 h 5105400"/>
                      <a:gd name="connsiteX28" fmla="*/ 9658351 w 9658351"/>
                      <a:gd name="connsiteY28" fmla="*/ 3768484 h 5105400"/>
                      <a:gd name="connsiteX29" fmla="*/ 9658351 w 9658351"/>
                      <a:gd name="connsiteY29" fmla="*/ 4262396 h 5105400"/>
                      <a:gd name="connsiteX30" fmla="*/ 9658351 w 9658351"/>
                      <a:gd name="connsiteY30" fmla="*/ 4995123 h 5105400"/>
                      <a:gd name="connsiteX31" fmla="*/ 9548074 w 9658351"/>
                      <a:gd name="connsiteY31" fmla="*/ 5105400 h 5105400"/>
                      <a:gd name="connsiteX32" fmla="*/ 8863834 w 9658351"/>
                      <a:gd name="connsiteY32" fmla="*/ 5105400 h 5105400"/>
                      <a:gd name="connsiteX33" fmla="*/ 8179593 w 9658351"/>
                      <a:gd name="connsiteY33" fmla="*/ 5105400 h 5105400"/>
                      <a:gd name="connsiteX34" fmla="*/ 7778487 w 9658351"/>
                      <a:gd name="connsiteY34" fmla="*/ 5105400 h 5105400"/>
                      <a:gd name="connsiteX35" fmla="*/ 7471759 w 9658351"/>
                      <a:gd name="connsiteY35" fmla="*/ 5105400 h 5105400"/>
                      <a:gd name="connsiteX36" fmla="*/ 6976274 w 9658351"/>
                      <a:gd name="connsiteY36" fmla="*/ 5105400 h 5105400"/>
                      <a:gd name="connsiteX37" fmla="*/ 6292034 w 9658351"/>
                      <a:gd name="connsiteY37" fmla="*/ 5105400 h 5105400"/>
                      <a:gd name="connsiteX38" fmla="*/ 5985306 w 9658351"/>
                      <a:gd name="connsiteY38" fmla="*/ 5105400 h 5105400"/>
                      <a:gd name="connsiteX39" fmla="*/ 5489821 w 9658351"/>
                      <a:gd name="connsiteY39" fmla="*/ 5105400 h 5105400"/>
                      <a:gd name="connsiteX40" fmla="*/ 4899959 w 9658351"/>
                      <a:gd name="connsiteY40" fmla="*/ 5105400 h 5105400"/>
                      <a:gd name="connsiteX41" fmla="*/ 4498853 w 9658351"/>
                      <a:gd name="connsiteY41" fmla="*/ 5105400 h 5105400"/>
                      <a:gd name="connsiteX42" fmla="*/ 3908990 w 9658351"/>
                      <a:gd name="connsiteY42" fmla="*/ 5105400 h 5105400"/>
                      <a:gd name="connsiteX43" fmla="*/ 3319128 w 9658351"/>
                      <a:gd name="connsiteY43" fmla="*/ 5105400 h 5105400"/>
                      <a:gd name="connsiteX44" fmla="*/ 2540510 w 9658351"/>
                      <a:gd name="connsiteY44" fmla="*/ 5105400 h 5105400"/>
                      <a:gd name="connsiteX45" fmla="*/ 2233781 w 9658351"/>
                      <a:gd name="connsiteY45" fmla="*/ 5105400 h 5105400"/>
                      <a:gd name="connsiteX46" fmla="*/ 1643919 w 9658351"/>
                      <a:gd name="connsiteY46" fmla="*/ 5105400 h 5105400"/>
                      <a:gd name="connsiteX47" fmla="*/ 1054057 w 9658351"/>
                      <a:gd name="connsiteY47" fmla="*/ 5105400 h 5105400"/>
                      <a:gd name="connsiteX48" fmla="*/ 652950 w 9658351"/>
                      <a:gd name="connsiteY48" fmla="*/ 5105400 h 5105400"/>
                      <a:gd name="connsiteX49" fmla="*/ 110277 w 9658351"/>
                      <a:gd name="connsiteY49" fmla="*/ 5105400 h 5105400"/>
                      <a:gd name="connsiteX50" fmla="*/ 0 w 9658351"/>
                      <a:gd name="connsiteY50" fmla="*/ 4995123 h 5105400"/>
                      <a:gd name="connsiteX51" fmla="*/ 0 w 9658351"/>
                      <a:gd name="connsiteY51" fmla="*/ 4452362 h 5105400"/>
                      <a:gd name="connsiteX52" fmla="*/ 0 w 9658351"/>
                      <a:gd name="connsiteY52" fmla="*/ 3958450 h 5105400"/>
                      <a:gd name="connsiteX53" fmla="*/ 0 w 9658351"/>
                      <a:gd name="connsiteY53" fmla="*/ 3513386 h 5105400"/>
                      <a:gd name="connsiteX54" fmla="*/ 0 w 9658351"/>
                      <a:gd name="connsiteY54" fmla="*/ 2970626 h 5105400"/>
                      <a:gd name="connsiteX55" fmla="*/ 0 w 9658351"/>
                      <a:gd name="connsiteY55" fmla="*/ 2379017 h 5105400"/>
                      <a:gd name="connsiteX56" fmla="*/ 0 w 9658351"/>
                      <a:gd name="connsiteY56" fmla="*/ 1836256 h 5105400"/>
                      <a:gd name="connsiteX57" fmla="*/ 0 w 9658351"/>
                      <a:gd name="connsiteY57" fmla="*/ 1244647 h 5105400"/>
                      <a:gd name="connsiteX58" fmla="*/ 0 w 9658351"/>
                      <a:gd name="connsiteY58" fmla="*/ 750735 h 5105400"/>
                      <a:gd name="connsiteX59" fmla="*/ 0 w 9658351"/>
                      <a:gd name="connsiteY59" fmla="*/ 110277 h 5105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</a:cxnLst>
                    <a:rect l="l" t="t" r="r" b="b"/>
                    <a:pathLst>
                      <a:path w="9658351" h="5105400" extrusionOk="0">
                        <a:moveTo>
                          <a:pt x="0" y="110277"/>
                        </a:moveTo>
                        <a:cubicBezTo>
                          <a:pt x="-8400" y="43439"/>
                          <a:pt x="53492" y="-2427"/>
                          <a:pt x="110277" y="0"/>
                        </a:cubicBezTo>
                        <a:cubicBezTo>
                          <a:pt x="185543" y="-8564"/>
                          <a:pt x="322757" y="23937"/>
                          <a:pt x="417005" y="0"/>
                        </a:cubicBezTo>
                        <a:cubicBezTo>
                          <a:pt x="511253" y="-23937"/>
                          <a:pt x="632380" y="12028"/>
                          <a:pt x="818112" y="0"/>
                        </a:cubicBezTo>
                        <a:cubicBezTo>
                          <a:pt x="1003844" y="-12028"/>
                          <a:pt x="1055613" y="13082"/>
                          <a:pt x="1124840" y="0"/>
                        </a:cubicBezTo>
                        <a:cubicBezTo>
                          <a:pt x="1194067" y="-13082"/>
                          <a:pt x="1438189" y="41699"/>
                          <a:pt x="1714702" y="0"/>
                        </a:cubicBezTo>
                        <a:cubicBezTo>
                          <a:pt x="1991215" y="-41699"/>
                          <a:pt x="1952472" y="35402"/>
                          <a:pt x="2115809" y="0"/>
                        </a:cubicBezTo>
                        <a:cubicBezTo>
                          <a:pt x="2279146" y="-35402"/>
                          <a:pt x="2569116" y="2593"/>
                          <a:pt x="2800049" y="0"/>
                        </a:cubicBezTo>
                        <a:cubicBezTo>
                          <a:pt x="3030982" y="-2593"/>
                          <a:pt x="3151015" y="69405"/>
                          <a:pt x="3389911" y="0"/>
                        </a:cubicBezTo>
                        <a:cubicBezTo>
                          <a:pt x="3628807" y="-69405"/>
                          <a:pt x="3796231" y="27984"/>
                          <a:pt x="4074152" y="0"/>
                        </a:cubicBezTo>
                        <a:cubicBezTo>
                          <a:pt x="4352073" y="-27984"/>
                          <a:pt x="4443161" y="28780"/>
                          <a:pt x="4664014" y="0"/>
                        </a:cubicBezTo>
                        <a:cubicBezTo>
                          <a:pt x="4884867" y="-28780"/>
                          <a:pt x="4883539" y="31615"/>
                          <a:pt x="4970742" y="0"/>
                        </a:cubicBezTo>
                        <a:cubicBezTo>
                          <a:pt x="5057945" y="-31615"/>
                          <a:pt x="5356005" y="30998"/>
                          <a:pt x="5466227" y="0"/>
                        </a:cubicBezTo>
                        <a:cubicBezTo>
                          <a:pt x="5576449" y="-30998"/>
                          <a:pt x="5620978" y="9742"/>
                          <a:pt x="5772955" y="0"/>
                        </a:cubicBezTo>
                        <a:cubicBezTo>
                          <a:pt x="5924932" y="-9742"/>
                          <a:pt x="6236075" y="29355"/>
                          <a:pt x="6362818" y="0"/>
                        </a:cubicBezTo>
                        <a:cubicBezTo>
                          <a:pt x="6489561" y="-29355"/>
                          <a:pt x="6799689" y="31665"/>
                          <a:pt x="7047058" y="0"/>
                        </a:cubicBezTo>
                        <a:cubicBezTo>
                          <a:pt x="7294427" y="-31665"/>
                          <a:pt x="7533064" y="59998"/>
                          <a:pt x="7731298" y="0"/>
                        </a:cubicBezTo>
                        <a:cubicBezTo>
                          <a:pt x="7929532" y="-59998"/>
                          <a:pt x="8101704" y="39138"/>
                          <a:pt x="8226782" y="0"/>
                        </a:cubicBezTo>
                        <a:cubicBezTo>
                          <a:pt x="8351860" y="-39138"/>
                          <a:pt x="8567228" y="42817"/>
                          <a:pt x="8816645" y="0"/>
                        </a:cubicBezTo>
                        <a:cubicBezTo>
                          <a:pt x="9066062" y="-42817"/>
                          <a:pt x="9395800" y="49799"/>
                          <a:pt x="9548074" y="0"/>
                        </a:cubicBezTo>
                        <a:cubicBezTo>
                          <a:pt x="9606545" y="756"/>
                          <a:pt x="9645737" y="42605"/>
                          <a:pt x="9658351" y="110277"/>
                        </a:cubicBezTo>
                        <a:cubicBezTo>
                          <a:pt x="9661941" y="258809"/>
                          <a:pt x="9592201" y="461914"/>
                          <a:pt x="9658351" y="701886"/>
                        </a:cubicBezTo>
                        <a:cubicBezTo>
                          <a:pt x="9724501" y="941858"/>
                          <a:pt x="9606372" y="988667"/>
                          <a:pt x="9658351" y="1146950"/>
                        </a:cubicBezTo>
                        <a:cubicBezTo>
                          <a:pt x="9710330" y="1305233"/>
                          <a:pt x="9628617" y="1384692"/>
                          <a:pt x="9658351" y="1543165"/>
                        </a:cubicBezTo>
                        <a:cubicBezTo>
                          <a:pt x="9688085" y="1701639"/>
                          <a:pt x="9617851" y="1799251"/>
                          <a:pt x="9658351" y="1939380"/>
                        </a:cubicBezTo>
                        <a:cubicBezTo>
                          <a:pt x="9698851" y="2079509"/>
                          <a:pt x="9610552" y="2345539"/>
                          <a:pt x="9658351" y="2530990"/>
                        </a:cubicBezTo>
                        <a:cubicBezTo>
                          <a:pt x="9706150" y="2716441"/>
                          <a:pt x="9647378" y="2835689"/>
                          <a:pt x="9658351" y="2927205"/>
                        </a:cubicBezTo>
                        <a:cubicBezTo>
                          <a:pt x="9669324" y="3018721"/>
                          <a:pt x="9639717" y="3194190"/>
                          <a:pt x="9658351" y="3323420"/>
                        </a:cubicBezTo>
                        <a:cubicBezTo>
                          <a:pt x="9676985" y="3452650"/>
                          <a:pt x="9641418" y="3574355"/>
                          <a:pt x="9658351" y="3768484"/>
                        </a:cubicBezTo>
                        <a:cubicBezTo>
                          <a:pt x="9675284" y="3962613"/>
                          <a:pt x="9620500" y="4135230"/>
                          <a:pt x="9658351" y="4262396"/>
                        </a:cubicBezTo>
                        <a:cubicBezTo>
                          <a:pt x="9696202" y="4389562"/>
                          <a:pt x="9627405" y="4805570"/>
                          <a:pt x="9658351" y="4995123"/>
                        </a:cubicBezTo>
                        <a:cubicBezTo>
                          <a:pt x="9669113" y="5069073"/>
                          <a:pt x="9618545" y="5096091"/>
                          <a:pt x="9548074" y="5105400"/>
                        </a:cubicBezTo>
                        <a:cubicBezTo>
                          <a:pt x="9338475" y="5109700"/>
                          <a:pt x="9085277" y="5100395"/>
                          <a:pt x="8863834" y="5105400"/>
                        </a:cubicBezTo>
                        <a:cubicBezTo>
                          <a:pt x="8642391" y="5110405"/>
                          <a:pt x="8371845" y="5056163"/>
                          <a:pt x="8179593" y="5105400"/>
                        </a:cubicBezTo>
                        <a:cubicBezTo>
                          <a:pt x="7987341" y="5154637"/>
                          <a:pt x="7938926" y="5086357"/>
                          <a:pt x="7778487" y="5105400"/>
                        </a:cubicBezTo>
                        <a:cubicBezTo>
                          <a:pt x="7618048" y="5124443"/>
                          <a:pt x="7589702" y="5085598"/>
                          <a:pt x="7471759" y="5105400"/>
                        </a:cubicBezTo>
                        <a:cubicBezTo>
                          <a:pt x="7353816" y="5125202"/>
                          <a:pt x="7078786" y="5100467"/>
                          <a:pt x="6976274" y="5105400"/>
                        </a:cubicBezTo>
                        <a:cubicBezTo>
                          <a:pt x="6873762" y="5110333"/>
                          <a:pt x="6519341" y="5061584"/>
                          <a:pt x="6292034" y="5105400"/>
                        </a:cubicBezTo>
                        <a:cubicBezTo>
                          <a:pt x="6064727" y="5149216"/>
                          <a:pt x="6071140" y="5098464"/>
                          <a:pt x="5985306" y="5105400"/>
                        </a:cubicBezTo>
                        <a:cubicBezTo>
                          <a:pt x="5899472" y="5112336"/>
                          <a:pt x="5727736" y="5067416"/>
                          <a:pt x="5489821" y="5105400"/>
                        </a:cubicBezTo>
                        <a:cubicBezTo>
                          <a:pt x="5251907" y="5143384"/>
                          <a:pt x="5141028" y="5041549"/>
                          <a:pt x="4899959" y="5105400"/>
                        </a:cubicBezTo>
                        <a:cubicBezTo>
                          <a:pt x="4658890" y="5169251"/>
                          <a:pt x="4658296" y="5078140"/>
                          <a:pt x="4498853" y="5105400"/>
                        </a:cubicBezTo>
                        <a:cubicBezTo>
                          <a:pt x="4339410" y="5132660"/>
                          <a:pt x="4076994" y="5082643"/>
                          <a:pt x="3908990" y="5105400"/>
                        </a:cubicBezTo>
                        <a:cubicBezTo>
                          <a:pt x="3740986" y="5128157"/>
                          <a:pt x="3465458" y="5077577"/>
                          <a:pt x="3319128" y="5105400"/>
                        </a:cubicBezTo>
                        <a:cubicBezTo>
                          <a:pt x="3172798" y="5133223"/>
                          <a:pt x="2697539" y="5090331"/>
                          <a:pt x="2540510" y="5105400"/>
                        </a:cubicBezTo>
                        <a:cubicBezTo>
                          <a:pt x="2383481" y="5120469"/>
                          <a:pt x="2359763" y="5083446"/>
                          <a:pt x="2233781" y="5105400"/>
                        </a:cubicBezTo>
                        <a:cubicBezTo>
                          <a:pt x="2107799" y="5127354"/>
                          <a:pt x="1762657" y="5076105"/>
                          <a:pt x="1643919" y="5105400"/>
                        </a:cubicBezTo>
                        <a:cubicBezTo>
                          <a:pt x="1525181" y="5134695"/>
                          <a:pt x="1291645" y="5081674"/>
                          <a:pt x="1054057" y="5105400"/>
                        </a:cubicBezTo>
                        <a:cubicBezTo>
                          <a:pt x="816469" y="5129126"/>
                          <a:pt x="803738" y="5076899"/>
                          <a:pt x="652950" y="5105400"/>
                        </a:cubicBezTo>
                        <a:cubicBezTo>
                          <a:pt x="502162" y="5133901"/>
                          <a:pt x="374857" y="5084464"/>
                          <a:pt x="110277" y="5105400"/>
                        </a:cubicBezTo>
                        <a:cubicBezTo>
                          <a:pt x="55539" y="5108669"/>
                          <a:pt x="2267" y="5047917"/>
                          <a:pt x="0" y="4995123"/>
                        </a:cubicBezTo>
                        <a:cubicBezTo>
                          <a:pt x="-4065" y="4849208"/>
                          <a:pt x="18893" y="4608012"/>
                          <a:pt x="0" y="4452362"/>
                        </a:cubicBezTo>
                        <a:cubicBezTo>
                          <a:pt x="-18893" y="4296712"/>
                          <a:pt x="21142" y="4095758"/>
                          <a:pt x="0" y="3958450"/>
                        </a:cubicBezTo>
                        <a:cubicBezTo>
                          <a:pt x="-21142" y="3821142"/>
                          <a:pt x="8179" y="3696268"/>
                          <a:pt x="0" y="3513386"/>
                        </a:cubicBezTo>
                        <a:cubicBezTo>
                          <a:pt x="-8179" y="3330504"/>
                          <a:pt x="54376" y="3111660"/>
                          <a:pt x="0" y="2970626"/>
                        </a:cubicBezTo>
                        <a:cubicBezTo>
                          <a:pt x="-54376" y="2829592"/>
                          <a:pt x="27680" y="2594255"/>
                          <a:pt x="0" y="2379017"/>
                        </a:cubicBezTo>
                        <a:cubicBezTo>
                          <a:pt x="-27680" y="2163779"/>
                          <a:pt x="6194" y="2091660"/>
                          <a:pt x="0" y="1836256"/>
                        </a:cubicBezTo>
                        <a:cubicBezTo>
                          <a:pt x="-6194" y="1580852"/>
                          <a:pt x="16387" y="1440455"/>
                          <a:pt x="0" y="1244647"/>
                        </a:cubicBezTo>
                        <a:cubicBezTo>
                          <a:pt x="-16387" y="1048839"/>
                          <a:pt x="6627" y="965442"/>
                          <a:pt x="0" y="750735"/>
                        </a:cubicBezTo>
                        <a:cubicBezTo>
                          <a:pt x="-6627" y="536028"/>
                          <a:pt x="37177" y="393534"/>
                          <a:pt x="0" y="110277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dirty="0">
                <a:solidFill>
                  <a:srgbClr val="0078D7"/>
                </a:solidFill>
              </a:rPr>
              <a:t>Azure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48D2355-ED82-4132-A868-DC8350320B75}"/>
              </a:ext>
            </a:extLst>
          </p:cNvPr>
          <p:cNvSpPr/>
          <p:nvPr/>
        </p:nvSpPr>
        <p:spPr>
          <a:xfrm>
            <a:off x="4629150" y="1143001"/>
            <a:ext cx="7044690" cy="5257800"/>
          </a:xfrm>
          <a:prstGeom prst="roundRect">
            <a:avLst>
              <a:gd name="adj" fmla="val 2160"/>
            </a:avLst>
          </a:prstGeom>
          <a:noFill/>
          <a:ln w="28575">
            <a:solidFill>
              <a:schemeClr val="bg1">
                <a:lumMod val="50000"/>
              </a:schemeClr>
            </a:solidFill>
            <a:prstDash val="solid"/>
            <a:extLst>
              <a:ext uri="{C807C97D-BFC1-408E-A445-0C87EB9F89A2}">
                <ask:lineSketchStyleProps xmlns:ask="http://schemas.microsoft.com/office/drawing/2018/sketchyshapes" sd="1171211223">
                  <a:custGeom>
                    <a:avLst/>
                    <a:gdLst>
                      <a:gd name="connsiteX0" fmla="*/ 0 w 9658351"/>
                      <a:gd name="connsiteY0" fmla="*/ 110277 h 5105400"/>
                      <a:gd name="connsiteX1" fmla="*/ 110277 w 9658351"/>
                      <a:gd name="connsiteY1" fmla="*/ 0 h 5105400"/>
                      <a:gd name="connsiteX2" fmla="*/ 417005 w 9658351"/>
                      <a:gd name="connsiteY2" fmla="*/ 0 h 5105400"/>
                      <a:gd name="connsiteX3" fmla="*/ 818112 w 9658351"/>
                      <a:gd name="connsiteY3" fmla="*/ 0 h 5105400"/>
                      <a:gd name="connsiteX4" fmla="*/ 1124840 w 9658351"/>
                      <a:gd name="connsiteY4" fmla="*/ 0 h 5105400"/>
                      <a:gd name="connsiteX5" fmla="*/ 1714702 w 9658351"/>
                      <a:gd name="connsiteY5" fmla="*/ 0 h 5105400"/>
                      <a:gd name="connsiteX6" fmla="*/ 2115809 w 9658351"/>
                      <a:gd name="connsiteY6" fmla="*/ 0 h 5105400"/>
                      <a:gd name="connsiteX7" fmla="*/ 2800049 w 9658351"/>
                      <a:gd name="connsiteY7" fmla="*/ 0 h 5105400"/>
                      <a:gd name="connsiteX8" fmla="*/ 3389911 w 9658351"/>
                      <a:gd name="connsiteY8" fmla="*/ 0 h 5105400"/>
                      <a:gd name="connsiteX9" fmla="*/ 4074152 w 9658351"/>
                      <a:gd name="connsiteY9" fmla="*/ 0 h 5105400"/>
                      <a:gd name="connsiteX10" fmla="*/ 4664014 w 9658351"/>
                      <a:gd name="connsiteY10" fmla="*/ 0 h 5105400"/>
                      <a:gd name="connsiteX11" fmla="*/ 4970742 w 9658351"/>
                      <a:gd name="connsiteY11" fmla="*/ 0 h 5105400"/>
                      <a:gd name="connsiteX12" fmla="*/ 5466227 w 9658351"/>
                      <a:gd name="connsiteY12" fmla="*/ 0 h 5105400"/>
                      <a:gd name="connsiteX13" fmla="*/ 5772955 w 9658351"/>
                      <a:gd name="connsiteY13" fmla="*/ 0 h 5105400"/>
                      <a:gd name="connsiteX14" fmla="*/ 6362818 w 9658351"/>
                      <a:gd name="connsiteY14" fmla="*/ 0 h 5105400"/>
                      <a:gd name="connsiteX15" fmla="*/ 7047058 w 9658351"/>
                      <a:gd name="connsiteY15" fmla="*/ 0 h 5105400"/>
                      <a:gd name="connsiteX16" fmla="*/ 7731298 w 9658351"/>
                      <a:gd name="connsiteY16" fmla="*/ 0 h 5105400"/>
                      <a:gd name="connsiteX17" fmla="*/ 8226782 w 9658351"/>
                      <a:gd name="connsiteY17" fmla="*/ 0 h 5105400"/>
                      <a:gd name="connsiteX18" fmla="*/ 8816645 w 9658351"/>
                      <a:gd name="connsiteY18" fmla="*/ 0 h 5105400"/>
                      <a:gd name="connsiteX19" fmla="*/ 9548074 w 9658351"/>
                      <a:gd name="connsiteY19" fmla="*/ 0 h 5105400"/>
                      <a:gd name="connsiteX20" fmla="*/ 9658351 w 9658351"/>
                      <a:gd name="connsiteY20" fmla="*/ 110277 h 5105400"/>
                      <a:gd name="connsiteX21" fmla="*/ 9658351 w 9658351"/>
                      <a:gd name="connsiteY21" fmla="*/ 701886 h 5105400"/>
                      <a:gd name="connsiteX22" fmla="*/ 9658351 w 9658351"/>
                      <a:gd name="connsiteY22" fmla="*/ 1146950 h 5105400"/>
                      <a:gd name="connsiteX23" fmla="*/ 9658351 w 9658351"/>
                      <a:gd name="connsiteY23" fmla="*/ 1543165 h 5105400"/>
                      <a:gd name="connsiteX24" fmla="*/ 9658351 w 9658351"/>
                      <a:gd name="connsiteY24" fmla="*/ 1939380 h 5105400"/>
                      <a:gd name="connsiteX25" fmla="*/ 9658351 w 9658351"/>
                      <a:gd name="connsiteY25" fmla="*/ 2530990 h 5105400"/>
                      <a:gd name="connsiteX26" fmla="*/ 9658351 w 9658351"/>
                      <a:gd name="connsiteY26" fmla="*/ 2927205 h 5105400"/>
                      <a:gd name="connsiteX27" fmla="*/ 9658351 w 9658351"/>
                      <a:gd name="connsiteY27" fmla="*/ 3323420 h 5105400"/>
                      <a:gd name="connsiteX28" fmla="*/ 9658351 w 9658351"/>
                      <a:gd name="connsiteY28" fmla="*/ 3768484 h 5105400"/>
                      <a:gd name="connsiteX29" fmla="*/ 9658351 w 9658351"/>
                      <a:gd name="connsiteY29" fmla="*/ 4262396 h 5105400"/>
                      <a:gd name="connsiteX30" fmla="*/ 9658351 w 9658351"/>
                      <a:gd name="connsiteY30" fmla="*/ 4995123 h 5105400"/>
                      <a:gd name="connsiteX31" fmla="*/ 9548074 w 9658351"/>
                      <a:gd name="connsiteY31" fmla="*/ 5105400 h 5105400"/>
                      <a:gd name="connsiteX32" fmla="*/ 8863834 w 9658351"/>
                      <a:gd name="connsiteY32" fmla="*/ 5105400 h 5105400"/>
                      <a:gd name="connsiteX33" fmla="*/ 8179593 w 9658351"/>
                      <a:gd name="connsiteY33" fmla="*/ 5105400 h 5105400"/>
                      <a:gd name="connsiteX34" fmla="*/ 7778487 w 9658351"/>
                      <a:gd name="connsiteY34" fmla="*/ 5105400 h 5105400"/>
                      <a:gd name="connsiteX35" fmla="*/ 7471759 w 9658351"/>
                      <a:gd name="connsiteY35" fmla="*/ 5105400 h 5105400"/>
                      <a:gd name="connsiteX36" fmla="*/ 6976274 w 9658351"/>
                      <a:gd name="connsiteY36" fmla="*/ 5105400 h 5105400"/>
                      <a:gd name="connsiteX37" fmla="*/ 6292034 w 9658351"/>
                      <a:gd name="connsiteY37" fmla="*/ 5105400 h 5105400"/>
                      <a:gd name="connsiteX38" fmla="*/ 5985306 w 9658351"/>
                      <a:gd name="connsiteY38" fmla="*/ 5105400 h 5105400"/>
                      <a:gd name="connsiteX39" fmla="*/ 5489821 w 9658351"/>
                      <a:gd name="connsiteY39" fmla="*/ 5105400 h 5105400"/>
                      <a:gd name="connsiteX40" fmla="*/ 4899959 w 9658351"/>
                      <a:gd name="connsiteY40" fmla="*/ 5105400 h 5105400"/>
                      <a:gd name="connsiteX41" fmla="*/ 4498853 w 9658351"/>
                      <a:gd name="connsiteY41" fmla="*/ 5105400 h 5105400"/>
                      <a:gd name="connsiteX42" fmla="*/ 3908990 w 9658351"/>
                      <a:gd name="connsiteY42" fmla="*/ 5105400 h 5105400"/>
                      <a:gd name="connsiteX43" fmla="*/ 3319128 w 9658351"/>
                      <a:gd name="connsiteY43" fmla="*/ 5105400 h 5105400"/>
                      <a:gd name="connsiteX44" fmla="*/ 2540510 w 9658351"/>
                      <a:gd name="connsiteY44" fmla="*/ 5105400 h 5105400"/>
                      <a:gd name="connsiteX45" fmla="*/ 2233781 w 9658351"/>
                      <a:gd name="connsiteY45" fmla="*/ 5105400 h 5105400"/>
                      <a:gd name="connsiteX46" fmla="*/ 1643919 w 9658351"/>
                      <a:gd name="connsiteY46" fmla="*/ 5105400 h 5105400"/>
                      <a:gd name="connsiteX47" fmla="*/ 1054057 w 9658351"/>
                      <a:gd name="connsiteY47" fmla="*/ 5105400 h 5105400"/>
                      <a:gd name="connsiteX48" fmla="*/ 652950 w 9658351"/>
                      <a:gd name="connsiteY48" fmla="*/ 5105400 h 5105400"/>
                      <a:gd name="connsiteX49" fmla="*/ 110277 w 9658351"/>
                      <a:gd name="connsiteY49" fmla="*/ 5105400 h 5105400"/>
                      <a:gd name="connsiteX50" fmla="*/ 0 w 9658351"/>
                      <a:gd name="connsiteY50" fmla="*/ 4995123 h 5105400"/>
                      <a:gd name="connsiteX51" fmla="*/ 0 w 9658351"/>
                      <a:gd name="connsiteY51" fmla="*/ 4452362 h 5105400"/>
                      <a:gd name="connsiteX52" fmla="*/ 0 w 9658351"/>
                      <a:gd name="connsiteY52" fmla="*/ 3958450 h 5105400"/>
                      <a:gd name="connsiteX53" fmla="*/ 0 w 9658351"/>
                      <a:gd name="connsiteY53" fmla="*/ 3513386 h 5105400"/>
                      <a:gd name="connsiteX54" fmla="*/ 0 w 9658351"/>
                      <a:gd name="connsiteY54" fmla="*/ 2970626 h 5105400"/>
                      <a:gd name="connsiteX55" fmla="*/ 0 w 9658351"/>
                      <a:gd name="connsiteY55" fmla="*/ 2379017 h 5105400"/>
                      <a:gd name="connsiteX56" fmla="*/ 0 w 9658351"/>
                      <a:gd name="connsiteY56" fmla="*/ 1836256 h 5105400"/>
                      <a:gd name="connsiteX57" fmla="*/ 0 w 9658351"/>
                      <a:gd name="connsiteY57" fmla="*/ 1244647 h 5105400"/>
                      <a:gd name="connsiteX58" fmla="*/ 0 w 9658351"/>
                      <a:gd name="connsiteY58" fmla="*/ 750735 h 5105400"/>
                      <a:gd name="connsiteX59" fmla="*/ 0 w 9658351"/>
                      <a:gd name="connsiteY59" fmla="*/ 110277 h 5105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</a:cxnLst>
                    <a:rect l="l" t="t" r="r" b="b"/>
                    <a:pathLst>
                      <a:path w="9658351" h="5105400" extrusionOk="0">
                        <a:moveTo>
                          <a:pt x="0" y="110277"/>
                        </a:moveTo>
                        <a:cubicBezTo>
                          <a:pt x="-8400" y="43439"/>
                          <a:pt x="53492" y="-2427"/>
                          <a:pt x="110277" y="0"/>
                        </a:cubicBezTo>
                        <a:cubicBezTo>
                          <a:pt x="185543" y="-8564"/>
                          <a:pt x="322757" y="23937"/>
                          <a:pt x="417005" y="0"/>
                        </a:cubicBezTo>
                        <a:cubicBezTo>
                          <a:pt x="511253" y="-23937"/>
                          <a:pt x="632380" y="12028"/>
                          <a:pt x="818112" y="0"/>
                        </a:cubicBezTo>
                        <a:cubicBezTo>
                          <a:pt x="1003844" y="-12028"/>
                          <a:pt x="1055613" y="13082"/>
                          <a:pt x="1124840" y="0"/>
                        </a:cubicBezTo>
                        <a:cubicBezTo>
                          <a:pt x="1194067" y="-13082"/>
                          <a:pt x="1438189" y="41699"/>
                          <a:pt x="1714702" y="0"/>
                        </a:cubicBezTo>
                        <a:cubicBezTo>
                          <a:pt x="1991215" y="-41699"/>
                          <a:pt x="1952472" y="35402"/>
                          <a:pt x="2115809" y="0"/>
                        </a:cubicBezTo>
                        <a:cubicBezTo>
                          <a:pt x="2279146" y="-35402"/>
                          <a:pt x="2569116" y="2593"/>
                          <a:pt x="2800049" y="0"/>
                        </a:cubicBezTo>
                        <a:cubicBezTo>
                          <a:pt x="3030982" y="-2593"/>
                          <a:pt x="3151015" y="69405"/>
                          <a:pt x="3389911" y="0"/>
                        </a:cubicBezTo>
                        <a:cubicBezTo>
                          <a:pt x="3628807" y="-69405"/>
                          <a:pt x="3796231" y="27984"/>
                          <a:pt x="4074152" y="0"/>
                        </a:cubicBezTo>
                        <a:cubicBezTo>
                          <a:pt x="4352073" y="-27984"/>
                          <a:pt x="4443161" y="28780"/>
                          <a:pt x="4664014" y="0"/>
                        </a:cubicBezTo>
                        <a:cubicBezTo>
                          <a:pt x="4884867" y="-28780"/>
                          <a:pt x="4883539" y="31615"/>
                          <a:pt x="4970742" y="0"/>
                        </a:cubicBezTo>
                        <a:cubicBezTo>
                          <a:pt x="5057945" y="-31615"/>
                          <a:pt x="5356005" y="30998"/>
                          <a:pt x="5466227" y="0"/>
                        </a:cubicBezTo>
                        <a:cubicBezTo>
                          <a:pt x="5576449" y="-30998"/>
                          <a:pt x="5620978" y="9742"/>
                          <a:pt x="5772955" y="0"/>
                        </a:cubicBezTo>
                        <a:cubicBezTo>
                          <a:pt x="5924932" y="-9742"/>
                          <a:pt x="6236075" y="29355"/>
                          <a:pt x="6362818" y="0"/>
                        </a:cubicBezTo>
                        <a:cubicBezTo>
                          <a:pt x="6489561" y="-29355"/>
                          <a:pt x="6799689" y="31665"/>
                          <a:pt x="7047058" y="0"/>
                        </a:cubicBezTo>
                        <a:cubicBezTo>
                          <a:pt x="7294427" y="-31665"/>
                          <a:pt x="7533064" y="59998"/>
                          <a:pt x="7731298" y="0"/>
                        </a:cubicBezTo>
                        <a:cubicBezTo>
                          <a:pt x="7929532" y="-59998"/>
                          <a:pt x="8101704" y="39138"/>
                          <a:pt x="8226782" y="0"/>
                        </a:cubicBezTo>
                        <a:cubicBezTo>
                          <a:pt x="8351860" y="-39138"/>
                          <a:pt x="8567228" y="42817"/>
                          <a:pt x="8816645" y="0"/>
                        </a:cubicBezTo>
                        <a:cubicBezTo>
                          <a:pt x="9066062" y="-42817"/>
                          <a:pt x="9395800" y="49799"/>
                          <a:pt x="9548074" y="0"/>
                        </a:cubicBezTo>
                        <a:cubicBezTo>
                          <a:pt x="9606545" y="756"/>
                          <a:pt x="9645737" y="42605"/>
                          <a:pt x="9658351" y="110277"/>
                        </a:cubicBezTo>
                        <a:cubicBezTo>
                          <a:pt x="9661941" y="258809"/>
                          <a:pt x="9592201" y="461914"/>
                          <a:pt x="9658351" y="701886"/>
                        </a:cubicBezTo>
                        <a:cubicBezTo>
                          <a:pt x="9724501" y="941858"/>
                          <a:pt x="9606372" y="988667"/>
                          <a:pt x="9658351" y="1146950"/>
                        </a:cubicBezTo>
                        <a:cubicBezTo>
                          <a:pt x="9710330" y="1305233"/>
                          <a:pt x="9628617" y="1384692"/>
                          <a:pt x="9658351" y="1543165"/>
                        </a:cubicBezTo>
                        <a:cubicBezTo>
                          <a:pt x="9688085" y="1701639"/>
                          <a:pt x="9617851" y="1799251"/>
                          <a:pt x="9658351" y="1939380"/>
                        </a:cubicBezTo>
                        <a:cubicBezTo>
                          <a:pt x="9698851" y="2079509"/>
                          <a:pt x="9610552" y="2345539"/>
                          <a:pt x="9658351" y="2530990"/>
                        </a:cubicBezTo>
                        <a:cubicBezTo>
                          <a:pt x="9706150" y="2716441"/>
                          <a:pt x="9647378" y="2835689"/>
                          <a:pt x="9658351" y="2927205"/>
                        </a:cubicBezTo>
                        <a:cubicBezTo>
                          <a:pt x="9669324" y="3018721"/>
                          <a:pt x="9639717" y="3194190"/>
                          <a:pt x="9658351" y="3323420"/>
                        </a:cubicBezTo>
                        <a:cubicBezTo>
                          <a:pt x="9676985" y="3452650"/>
                          <a:pt x="9641418" y="3574355"/>
                          <a:pt x="9658351" y="3768484"/>
                        </a:cubicBezTo>
                        <a:cubicBezTo>
                          <a:pt x="9675284" y="3962613"/>
                          <a:pt x="9620500" y="4135230"/>
                          <a:pt x="9658351" y="4262396"/>
                        </a:cubicBezTo>
                        <a:cubicBezTo>
                          <a:pt x="9696202" y="4389562"/>
                          <a:pt x="9627405" y="4805570"/>
                          <a:pt x="9658351" y="4995123"/>
                        </a:cubicBezTo>
                        <a:cubicBezTo>
                          <a:pt x="9669113" y="5069073"/>
                          <a:pt x="9618545" y="5096091"/>
                          <a:pt x="9548074" y="5105400"/>
                        </a:cubicBezTo>
                        <a:cubicBezTo>
                          <a:pt x="9338475" y="5109700"/>
                          <a:pt x="9085277" y="5100395"/>
                          <a:pt x="8863834" y="5105400"/>
                        </a:cubicBezTo>
                        <a:cubicBezTo>
                          <a:pt x="8642391" y="5110405"/>
                          <a:pt x="8371845" y="5056163"/>
                          <a:pt x="8179593" y="5105400"/>
                        </a:cubicBezTo>
                        <a:cubicBezTo>
                          <a:pt x="7987341" y="5154637"/>
                          <a:pt x="7938926" y="5086357"/>
                          <a:pt x="7778487" y="5105400"/>
                        </a:cubicBezTo>
                        <a:cubicBezTo>
                          <a:pt x="7618048" y="5124443"/>
                          <a:pt x="7589702" y="5085598"/>
                          <a:pt x="7471759" y="5105400"/>
                        </a:cubicBezTo>
                        <a:cubicBezTo>
                          <a:pt x="7353816" y="5125202"/>
                          <a:pt x="7078786" y="5100467"/>
                          <a:pt x="6976274" y="5105400"/>
                        </a:cubicBezTo>
                        <a:cubicBezTo>
                          <a:pt x="6873762" y="5110333"/>
                          <a:pt x="6519341" y="5061584"/>
                          <a:pt x="6292034" y="5105400"/>
                        </a:cubicBezTo>
                        <a:cubicBezTo>
                          <a:pt x="6064727" y="5149216"/>
                          <a:pt x="6071140" y="5098464"/>
                          <a:pt x="5985306" y="5105400"/>
                        </a:cubicBezTo>
                        <a:cubicBezTo>
                          <a:pt x="5899472" y="5112336"/>
                          <a:pt x="5727736" y="5067416"/>
                          <a:pt x="5489821" y="5105400"/>
                        </a:cubicBezTo>
                        <a:cubicBezTo>
                          <a:pt x="5251907" y="5143384"/>
                          <a:pt x="5141028" y="5041549"/>
                          <a:pt x="4899959" y="5105400"/>
                        </a:cubicBezTo>
                        <a:cubicBezTo>
                          <a:pt x="4658890" y="5169251"/>
                          <a:pt x="4658296" y="5078140"/>
                          <a:pt x="4498853" y="5105400"/>
                        </a:cubicBezTo>
                        <a:cubicBezTo>
                          <a:pt x="4339410" y="5132660"/>
                          <a:pt x="4076994" y="5082643"/>
                          <a:pt x="3908990" y="5105400"/>
                        </a:cubicBezTo>
                        <a:cubicBezTo>
                          <a:pt x="3740986" y="5128157"/>
                          <a:pt x="3465458" y="5077577"/>
                          <a:pt x="3319128" y="5105400"/>
                        </a:cubicBezTo>
                        <a:cubicBezTo>
                          <a:pt x="3172798" y="5133223"/>
                          <a:pt x="2697539" y="5090331"/>
                          <a:pt x="2540510" y="5105400"/>
                        </a:cubicBezTo>
                        <a:cubicBezTo>
                          <a:pt x="2383481" y="5120469"/>
                          <a:pt x="2359763" y="5083446"/>
                          <a:pt x="2233781" y="5105400"/>
                        </a:cubicBezTo>
                        <a:cubicBezTo>
                          <a:pt x="2107799" y="5127354"/>
                          <a:pt x="1762657" y="5076105"/>
                          <a:pt x="1643919" y="5105400"/>
                        </a:cubicBezTo>
                        <a:cubicBezTo>
                          <a:pt x="1525181" y="5134695"/>
                          <a:pt x="1291645" y="5081674"/>
                          <a:pt x="1054057" y="5105400"/>
                        </a:cubicBezTo>
                        <a:cubicBezTo>
                          <a:pt x="816469" y="5129126"/>
                          <a:pt x="803738" y="5076899"/>
                          <a:pt x="652950" y="5105400"/>
                        </a:cubicBezTo>
                        <a:cubicBezTo>
                          <a:pt x="502162" y="5133901"/>
                          <a:pt x="374857" y="5084464"/>
                          <a:pt x="110277" y="5105400"/>
                        </a:cubicBezTo>
                        <a:cubicBezTo>
                          <a:pt x="55539" y="5108669"/>
                          <a:pt x="2267" y="5047917"/>
                          <a:pt x="0" y="4995123"/>
                        </a:cubicBezTo>
                        <a:cubicBezTo>
                          <a:pt x="-4065" y="4849208"/>
                          <a:pt x="18893" y="4608012"/>
                          <a:pt x="0" y="4452362"/>
                        </a:cubicBezTo>
                        <a:cubicBezTo>
                          <a:pt x="-18893" y="4296712"/>
                          <a:pt x="21142" y="4095758"/>
                          <a:pt x="0" y="3958450"/>
                        </a:cubicBezTo>
                        <a:cubicBezTo>
                          <a:pt x="-21142" y="3821142"/>
                          <a:pt x="8179" y="3696268"/>
                          <a:pt x="0" y="3513386"/>
                        </a:cubicBezTo>
                        <a:cubicBezTo>
                          <a:pt x="-8179" y="3330504"/>
                          <a:pt x="54376" y="3111660"/>
                          <a:pt x="0" y="2970626"/>
                        </a:cubicBezTo>
                        <a:cubicBezTo>
                          <a:pt x="-54376" y="2829592"/>
                          <a:pt x="27680" y="2594255"/>
                          <a:pt x="0" y="2379017"/>
                        </a:cubicBezTo>
                        <a:cubicBezTo>
                          <a:pt x="-27680" y="2163779"/>
                          <a:pt x="6194" y="2091660"/>
                          <a:pt x="0" y="1836256"/>
                        </a:cubicBezTo>
                        <a:cubicBezTo>
                          <a:pt x="-6194" y="1580852"/>
                          <a:pt x="16387" y="1440455"/>
                          <a:pt x="0" y="1244647"/>
                        </a:cubicBezTo>
                        <a:cubicBezTo>
                          <a:pt x="-16387" y="1048839"/>
                          <a:pt x="6627" y="965442"/>
                          <a:pt x="0" y="750735"/>
                        </a:cubicBezTo>
                        <a:cubicBezTo>
                          <a:pt x="-6627" y="536028"/>
                          <a:pt x="37177" y="393534"/>
                          <a:pt x="0" y="110277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600" dirty="0"/>
              <a:t>Kubernetes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3D949E00-5EF3-4E3C-BFD4-C19E6B3F45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25554" y="3336051"/>
            <a:ext cx="927273" cy="900000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8A15BEB5-D043-4BEB-9B59-9264E520E6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2376" y="2113832"/>
            <a:ext cx="927273" cy="900000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2F8999D1-ACE4-47A3-9BF7-F609ECEC977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382376" y="3340919"/>
            <a:ext cx="927273" cy="9000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268852BF-BDAC-4AC8-BA3F-2A2BDD068FC6}"/>
              </a:ext>
            </a:extLst>
          </p:cNvPr>
          <p:cNvSpPr txBox="1"/>
          <p:nvPr/>
        </p:nvSpPr>
        <p:spPr>
          <a:xfrm>
            <a:off x="5460810" y="4214829"/>
            <a:ext cx="1606739" cy="492443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GB" sz="1600" dirty="0"/>
              <a:t>orders-mongo-</a:t>
            </a:r>
            <a:r>
              <a:rPr lang="en-GB" sz="1600" dirty="0" err="1"/>
              <a:t>mongodb</a:t>
            </a:r>
            <a:endParaRPr lang="en-GB" sz="16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FF96632-DB63-4F95-91D7-AD79AE64E137}"/>
              </a:ext>
            </a:extLst>
          </p:cNvPr>
          <p:cNvSpPr txBox="1"/>
          <p:nvPr/>
        </p:nvSpPr>
        <p:spPr>
          <a:xfrm>
            <a:off x="7986181" y="2338498"/>
            <a:ext cx="1587711" cy="492443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GB" sz="1600" dirty="0"/>
              <a:t>orders-mongo-</a:t>
            </a:r>
            <a:r>
              <a:rPr lang="en-GB" sz="1600" dirty="0" err="1"/>
              <a:t>mongodb</a:t>
            </a:r>
            <a:endParaRPr lang="en-GB" sz="1600" dirty="0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AA34D223-71C3-4406-883A-61945DE9683B}"/>
              </a:ext>
            </a:extLst>
          </p:cNvPr>
          <p:cNvGrpSpPr/>
          <p:nvPr/>
        </p:nvGrpSpPr>
        <p:grpSpPr>
          <a:xfrm>
            <a:off x="10266046" y="4986469"/>
            <a:ext cx="927273" cy="1146221"/>
            <a:chOff x="9544848" y="4931625"/>
            <a:chExt cx="927273" cy="1146221"/>
          </a:xfrm>
        </p:grpSpPr>
        <p:pic>
          <p:nvPicPr>
            <p:cNvPr id="19" name="Graphic 18">
              <a:extLst>
                <a:ext uri="{FF2B5EF4-FFF2-40B4-BE49-F238E27FC236}">
                  <a16:creationId xmlns:a16="http://schemas.microsoft.com/office/drawing/2014/main" id="{60DF0108-DC36-4221-AB66-FF015B5B763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544848" y="4931625"/>
              <a:ext cx="927273" cy="900000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F899AB1-93A9-417E-8BC2-7D1ADCBE169B}"/>
                </a:ext>
              </a:extLst>
            </p:cNvPr>
            <p:cNvSpPr txBox="1"/>
            <p:nvPr/>
          </p:nvSpPr>
          <p:spPr>
            <a:xfrm>
              <a:off x="9562047" y="5831625"/>
              <a:ext cx="892873" cy="246221"/>
            </a:xfrm>
            <a:prstGeom prst="rect">
              <a:avLst/>
            </a:prstGeom>
          </p:spPr>
          <p:txBody>
            <a:bodyPr wrap="none" lIns="0" tIns="0" rIns="0" bIns="0" rtlCol="0" anchor="t" anchorCtr="0">
              <a:spAutoFit/>
            </a:bodyPr>
            <a:lstStyle/>
            <a:p>
              <a:r>
                <a:rPr lang="en-GB" sz="1600" dirty="0" err="1"/>
                <a:t>mongodb</a:t>
              </a:r>
              <a:endParaRPr lang="en-GB" sz="1600" dirty="0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34403272-7ACC-42D3-BA69-689DD6A43FBC}"/>
              </a:ext>
            </a:extLst>
          </p:cNvPr>
          <p:cNvSpPr txBox="1"/>
          <p:nvPr/>
        </p:nvSpPr>
        <p:spPr>
          <a:xfrm>
            <a:off x="5525554" y="3000814"/>
            <a:ext cx="942566" cy="276999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pPr algn="ctr"/>
            <a:r>
              <a:rPr lang="en-GB" dirty="0">
                <a:solidFill>
                  <a:srgbClr val="326CE5"/>
                </a:solidFill>
                <a:latin typeface="Cascadia Code" panose="020B0509020204030204" pitchFamily="49" charset="0"/>
              </a:rPr>
              <a:t>service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1C1D89E-EC77-4F49-8D8F-FCC0277EBE92}"/>
              </a:ext>
            </a:extLst>
          </p:cNvPr>
          <p:cNvSpPr txBox="1"/>
          <p:nvPr/>
        </p:nvSpPr>
        <p:spPr>
          <a:xfrm>
            <a:off x="9172751" y="1820922"/>
            <a:ext cx="1346522" cy="276999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pPr algn="ctr"/>
            <a:r>
              <a:rPr lang="en-GB" dirty="0">
                <a:solidFill>
                  <a:srgbClr val="326CE5"/>
                </a:solidFill>
                <a:latin typeface="Cascadia Code" panose="020B0509020204030204" pitchFamily="49" charset="0"/>
              </a:rPr>
              <a:t>deployment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7A8657F-D1F3-4557-A916-E41FA5668435}"/>
              </a:ext>
            </a:extLst>
          </p:cNvPr>
          <p:cNvCxnSpPr>
            <a:cxnSpLocks/>
            <a:stCxn id="17" idx="2"/>
            <a:endCxn id="21" idx="0"/>
          </p:cNvCxnSpPr>
          <p:nvPr/>
        </p:nvCxnSpPr>
        <p:spPr>
          <a:xfrm>
            <a:off x="9846013" y="3013832"/>
            <a:ext cx="0" cy="327087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1EF9436-70C7-4323-8124-DA2BCCBFDDFF}"/>
              </a:ext>
            </a:extLst>
          </p:cNvPr>
          <p:cNvCxnSpPr>
            <a:stCxn id="15" idx="3"/>
            <a:endCxn id="21" idx="1"/>
          </p:cNvCxnSpPr>
          <p:nvPr/>
        </p:nvCxnSpPr>
        <p:spPr>
          <a:xfrm>
            <a:off x="6452827" y="3786051"/>
            <a:ext cx="2929549" cy="4868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30E46211-A8F6-4AF2-8BD5-E43DA124E592}"/>
              </a:ext>
            </a:extLst>
          </p:cNvPr>
          <p:cNvSpPr txBox="1"/>
          <p:nvPr/>
        </p:nvSpPr>
        <p:spPr>
          <a:xfrm>
            <a:off x="10283245" y="3330288"/>
            <a:ext cx="403958" cy="276999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pPr algn="ctr"/>
            <a:r>
              <a:rPr lang="en-GB" dirty="0">
                <a:solidFill>
                  <a:srgbClr val="326CE5"/>
                </a:solidFill>
                <a:latin typeface="Cascadia Code" panose="020B0509020204030204" pitchFamily="49" charset="0"/>
              </a:rPr>
              <a:t>pod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8DEE99B-4FBB-4167-A8E3-E859BE1CE13F}"/>
              </a:ext>
            </a:extLst>
          </p:cNvPr>
          <p:cNvSpPr/>
          <p:nvPr/>
        </p:nvSpPr>
        <p:spPr>
          <a:xfrm>
            <a:off x="8590754" y="4189929"/>
            <a:ext cx="263874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i="1" dirty="0"/>
              <a:t>orders-mongo-</a:t>
            </a:r>
            <a:r>
              <a:rPr lang="en-GB" sz="1600" i="1" dirty="0" err="1"/>
              <a:t>mongodb</a:t>
            </a:r>
            <a:r>
              <a:rPr lang="en-GB" sz="1600" i="1" dirty="0"/>
              <a:t>-{random-string}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AC15DA1-C866-43E8-8712-47A2721A24D0}"/>
              </a:ext>
            </a:extLst>
          </p:cNvPr>
          <p:cNvSpPr txBox="1"/>
          <p:nvPr/>
        </p:nvSpPr>
        <p:spPr>
          <a:xfrm>
            <a:off x="9341563" y="5340223"/>
            <a:ext cx="807913" cy="276999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pPr algn="ctr"/>
            <a:r>
              <a:rPr lang="en-GB" dirty="0">
                <a:solidFill>
                  <a:srgbClr val="326CE5"/>
                </a:solidFill>
                <a:latin typeface="Cascadia Code" panose="020B0509020204030204" pitchFamily="49" charset="0"/>
              </a:rPr>
              <a:t>secret</a:t>
            </a:r>
          </a:p>
        </p:txBody>
      </p:sp>
    </p:spTree>
    <p:extLst>
      <p:ext uri="{BB962C8B-B14F-4D97-AF65-F5344CB8AC3E}">
        <p14:creationId xmlns:p14="http://schemas.microsoft.com/office/powerpoint/2010/main" val="3415453277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DDC8B6B0-AC43-4C4A-9D09-A5D18867993A}"/>
              </a:ext>
            </a:extLst>
          </p:cNvPr>
          <p:cNvSpPr/>
          <p:nvPr/>
        </p:nvSpPr>
        <p:spPr>
          <a:xfrm>
            <a:off x="7118874" y="1305007"/>
            <a:ext cx="4287116" cy="1212083"/>
          </a:xfrm>
          <a:prstGeom prst="roundRect">
            <a:avLst>
              <a:gd name="adj" fmla="val 2080"/>
            </a:avLst>
          </a:prstGeom>
          <a:solidFill>
            <a:srgbClr val="0D12CB">
              <a:alpha val="10196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17C92FD3-988D-4AA6-997E-20351E1263DF}"/>
              </a:ext>
            </a:extLst>
          </p:cNvPr>
          <p:cNvSpPr/>
          <p:nvPr/>
        </p:nvSpPr>
        <p:spPr>
          <a:xfrm>
            <a:off x="5160546" y="3012635"/>
            <a:ext cx="5426523" cy="2156383"/>
          </a:xfrm>
          <a:prstGeom prst="roundRect">
            <a:avLst>
              <a:gd name="adj" fmla="val 2080"/>
            </a:avLst>
          </a:prstGeom>
          <a:solidFill>
            <a:srgbClr val="0D12CB">
              <a:alpha val="10196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952B833-F615-4981-87ED-09E6BC402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3688"/>
            <a:ext cx="11277599" cy="712379"/>
          </a:xfrm>
        </p:spPr>
        <p:txBody>
          <a:bodyPr>
            <a:normAutofit/>
          </a:bodyPr>
          <a:lstStyle/>
          <a:p>
            <a:r>
              <a:rPr lang="en-GB" dirty="0"/>
              <a:t>Deploy the Order Capture API – Architecture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F6BC09F-A8E3-440C-9B5D-D0BC0FB56414}"/>
              </a:ext>
            </a:extLst>
          </p:cNvPr>
          <p:cNvSpPr/>
          <p:nvPr/>
        </p:nvSpPr>
        <p:spPr>
          <a:xfrm>
            <a:off x="2238374" y="971531"/>
            <a:ext cx="9658351" cy="5610244"/>
          </a:xfrm>
          <a:prstGeom prst="roundRect">
            <a:avLst>
              <a:gd name="adj" fmla="val 2160"/>
            </a:avLst>
          </a:prstGeom>
          <a:noFill/>
          <a:ln w="28575">
            <a:solidFill>
              <a:srgbClr val="0078D7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171211223">
                  <a:custGeom>
                    <a:avLst/>
                    <a:gdLst>
                      <a:gd name="connsiteX0" fmla="*/ 0 w 9658351"/>
                      <a:gd name="connsiteY0" fmla="*/ 110277 h 5105400"/>
                      <a:gd name="connsiteX1" fmla="*/ 110277 w 9658351"/>
                      <a:gd name="connsiteY1" fmla="*/ 0 h 5105400"/>
                      <a:gd name="connsiteX2" fmla="*/ 417005 w 9658351"/>
                      <a:gd name="connsiteY2" fmla="*/ 0 h 5105400"/>
                      <a:gd name="connsiteX3" fmla="*/ 818112 w 9658351"/>
                      <a:gd name="connsiteY3" fmla="*/ 0 h 5105400"/>
                      <a:gd name="connsiteX4" fmla="*/ 1124840 w 9658351"/>
                      <a:gd name="connsiteY4" fmla="*/ 0 h 5105400"/>
                      <a:gd name="connsiteX5" fmla="*/ 1714702 w 9658351"/>
                      <a:gd name="connsiteY5" fmla="*/ 0 h 5105400"/>
                      <a:gd name="connsiteX6" fmla="*/ 2115809 w 9658351"/>
                      <a:gd name="connsiteY6" fmla="*/ 0 h 5105400"/>
                      <a:gd name="connsiteX7" fmla="*/ 2800049 w 9658351"/>
                      <a:gd name="connsiteY7" fmla="*/ 0 h 5105400"/>
                      <a:gd name="connsiteX8" fmla="*/ 3389911 w 9658351"/>
                      <a:gd name="connsiteY8" fmla="*/ 0 h 5105400"/>
                      <a:gd name="connsiteX9" fmla="*/ 4074152 w 9658351"/>
                      <a:gd name="connsiteY9" fmla="*/ 0 h 5105400"/>
                      <a:gd name="connsiteX10" fmla="*/ 4664014 w 9658351"/>
                      <a:gd name="connsiteY10" fmla="*/ 0 h 5105400"/>
                      <a:gd name="connsiteX11" fmla="*/ 4970742 w 9658351"/>
                      <a:gd name="connsiteY11" fmla="*/ 0 h 5105400"/>
                      <a:gd name="connsiteX12" fmla="*/ 5466227 w 9658351"/>
                      <a:gd name="connsiteY12" fmla="*/ 0 h 5105400"/>
                      <a:gd name="connsiteX13" fmla="*/ 5772955 w 9658351"/>
                      <a:gd name="connsiteY13" fmla="*/ 0 h 5105400"/>
                      <a:gd name="connsiteX14" fmla="*/ 6362818 w 9658351"/>
                      <a:gd name="connsiteY14" fmla="*/ 0 h 5105400"/>
                      <a:gd name="connsiteX15" fmla="*/ 7047058 w 9658351"/>
                      <a:gd name="connsiteY15" fmla="*/ 0 h 5105400"/>
                      <a:gd name="connsiteX16" fmla="*/ 7731298 w 9658351"/>
                      <a:gd name="connsiteY16" fmla="*/ 0 h 5105400"/>
                      <a:gd name="connsiteX17" fmla="*/ 8226782 w 9658351"/>
                      <a:gd name="connsiteY17" fmla="*/ 0 h 5105400"/>
                      <a:gd name="connsiteX18" fmla="*/ 8816645 w 9658351"/>
                      <a:gd name="connsiteY18" fmla="*/ 0 h 5105400"/>
                      <a:gd name="connsiteX19" fmla="*/ 9548074 w 9658351"/>
                      <a:gd name="connsiteY19" fmla="*/ 0 h 5105400"/>
                      <a:gd name="connsiteX20" fmla="*/ 9658351 w 9658351"/>
                      <a:gd name="connsiteY20" fmla="*/ 110277 h 5105400"/>
                      <a:gd name="connsiteX21" fmla="*/ 9658351 w 9658351"/>
                      <a:gd name="connsiteY21" fmla="*/ 701886 h 5105400"/>
                      <a:gd name="connsiteX22" fmla="*/ 9658351 w 9658351"/>
                      <a:gd name="connsiteY22" fmla="*/ 1146950 h 5105400"/>
                      <a:gd name="connsiteX23" fmla="*/ 9658351 w 9658351"/>
                      <a:gd name="connsiteY23" fmla="*/ 1543165 h 5105400"/>
                      <a:gd name="connsiteX24" fmla="*/ 9658351 w 9658351"/>
                      <a:gd name="connsiteY24" fmla="*/ 1939380 h 5105400"/>
                      <a:gd name="connsiteX25" fmla="*/ 9658351 w 9658351"/>
                      <a:gd name="connsiteY25" fmla="*/ 2530990 h 5105400"/>
                      <a:gd name="connsiteX26" fmla="*/ 9658351 w 9658351"/>
                      <a:gd name="connsiteY26" fmla="*/ 2927205 h 5105400"/>
                      <a:gd name="connsiteX27" fmla="*/ 9658351 w 9658351"/>
                      <a:gd name="connsiteY27" fmla="*/ 3323420 h 5105400"/>
                      <a:gd name="connsiteX28" fmla="*/ 9658351 w 9658351"/>
                      <a:gd name="connsiteY28" fmla="*/ 3768484 h 5105400"/>
                      <a:gd name="connsiteX29" fmla="*/ 9658351 w 9658351"/>
                      <a:gd name="connsiteY29" fmla="*/ 4262396 h 5105400"/>
                      <a:gd name="connsiteX30" fmla="*/ 9658351 w 9658351"/>
                      <a:gd name="connsiteY30" fmla="*/ 4995123 h 5105400"/>
                      <a:gd name="connsiteX31" fmla="*/ 9548074 w 9658351"/>
                      <a:gd name="connsiteY31" fmla="*/ 5105400 h 5105400"/>
                      <a:gd name="connsiteX32" fmla="*/ 8863834 w 9658351"/>
                      <a:gd name="connsiteY32" fmla="*/ 5105400 h 5105400"/>
                      <a:gd name="connsiteX33" fmla="*/ 8179593 w 9658351"/>
                      <a:gd name="connsiteY33" fmla="*/ 5105400 h 5105400"/>
                      <a:gd name="connsiteX34" fmla="*/ 7778487 w 9658351"/>
                      <a:gd name="connsiteY34" fmla="*/ 5105400 h 5105400"/>
                      <a:gd name="connsiteX35" fmla="*/ 7471759 w 9658351"/>
                      <a:gd name="connsiteY35" fmla="*/ 5105400 h 5105400"/>
                      <a:gd name="connsiteX36" fmla="*/ 6976274 w 9658351"/>
                      <a:gd name="connsiteY36" fmla="*/ 5105400 h 5105400"/>
                      <a:gd name="connsiteX37" fmla="*/ 6292034 w 9658351"/>
                      <a:gd name="connsiteY37" fmla="*/ 5105400 h 5105400"/>
                      <a:gd name="connsiteX38" fmla="*/ 5985306 w 9658351"/>
                      <a:gd name="connsiteY38" fmla="*/ 5105400 h 5105400"/>
                      <a:gd name="connsiteX39" fmla="*/ 5489821 w 9658351"/>
                      <a:gd name="connsiteY39" fmla="*/ 5105400 h 5105400"/>
                      <a:gd name="connsiteX40" fmla="*/ 4899959 w 9658351"/>
                      <a:gd name="connsiteY40" fmla="*/ 5105400 h 5105400"/>
                      <a:gd name="connsiteX41" fmla="*/ 4498853 w 9658351"/>
                      <a:gd name="connsiteY41" fmla="*/ 5105400 h 5105400"/>
                      <a:gd name="connsiteX42" fmla="*/ 3908990 w 9658351"/>
                      <a:gd name="connsiteY42" fmla="*/ 5105400 h 5105400"/>
                      <a:gd name="connsiteX43" fmla="*/ 3319128 w 9658351"/>
                      <a:gd name="connsiteY43" fmla="*/ 5105400 h 5105400"/>
                      <a:gd name="connsiteX44" fmla="*/ 2540510 w 9658351"/>
                      <a:gd name="connsiteY44" fmla="*/ 5105400 h 5105400"/>
                      <a:gd name="connsiteX45" fmla="*/ 2233781 w 9658351"/>
                      <a:gd name="connsiteY45" fmla="*/ 5105400 h 5105400"/>
                      <a:gd name="connsiteX46" fmla="*/ 1643919 w 9658351"/>
                      <a:gd name="connsiteY46" fmla="*/ 5105400 h 5105400"/>
                      <a:gd name="connsiteX47" fmla="*/ 1054057 w 9658351"/>
                      <a:gd name="connsiteY47" fmla="*/ 5105400 h 5105400"/>
                      <a:gd name="connsiteX48" fmla="*/ 652950 w 9658351"/>
                      <a:gd name="connsiteY48" fmla="*/ 5105400 h 5105400"/>
                      <a:gd name="connsiteX49" fmla="*/ 110277 w 9658351"/>
                      <a:gd name="connsiteY49" fmla="*/ 5105400 h 5105400"/>
                      <a:gd name="connsiteX50" fmla="*/ 0 w 9658351"/>
                      <a:gd name="connsiteY50" fmla="*/ 4995123 h 5105400"/>
                      <a:gd name="connsiteX51" fmla="*/ 0 w 9658351"/>
                      <a:gd name="connsiteY51" fmla="*/ 4452362 h 5105400"/>
                      <a:gd name="connsiteX52" fmla="*/ 0 w 9658351"/>
                      <a:gd name="connsiteY52" fmla="*/ 3958450 h 5105400"/>
                      <a:gd name="connsiteX53" fmla="*/ 0 w 9658351"/>
                      <a:gd name="connsiteY53" fmla="*/ 3513386 h 5105400"/>
                      <a:gd name="connsiteX54" fmla="*/ 0 w 9658351"/>
                      <a:gd name="connsiteY54" fmla="*/ 2970626 h 5105400"/>
                      <a:gd name="connsiteX55" fmla="*/ 0 w 9658351"/>
                      <a:gd name="connsiteY55" fmla="*/ 2379017 h 5105400"/>
                      <a:gd name="connsiteX56" fmla="*/ 0 w 9658351"/>
                      <a:gd name="connsiteY56" fmla="*/ 1836256 h 5105400"/>
                      <a:gd name="connsiteX57" fmla="*/ 0 w 9658351"/>
                      <a:gd name="connsiteY57" fmla="*/ 1244647 h 5105400"/>
                      <a:gd name="connsiteX58" fmla="*/ 0 w 9658351"/>
                      <a:gd name="connsiteY58" fmla="*/ 750735 h 5105400"/>
                      <a:gd name="connsiteX59" fmla="*/ 0 w 9658351"/>
                      <a:gd name="connsiteY59" fmla="*/ 110277 h 5105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</a:cxnLst>
                    <a:rect l="l" t="t" r="r" b="b"/>
                    <a:pathLst>
                      <a:path w="9658351" h="5105400" extrusionOk="0">
                        <a:moveTo>
                          <a:pt x="0" y="110277"/>
                        </a:moveTo>
                        <a:cubicBezTo>
                          <a:pt x="-8400" y="43439"/>
                          <a:pt x="53492" y="-2427"/>
                          <a:pt x="110277" y="0"/>
                        </a:cubicBezTo>
                        <a:cubicBezTo>
                          <a:pt x="185543" y="-8564"/>
                          <a:pt x="322757" y="23937"/>
                          <a:pt x="417005" y="0"/>
                        </a:cubicBezTo>
                        <a:cubicBezTo>
                          <a:pt x="511253" y="-23937"/>
                          <a:pt x="632380" y="12028"/>
                          <a:pt x="818112" y="0"/>
                        </a:cubicBezTo>
                        <a:cubicBezTo>
                          <a:pt x="1003844" y="-12028"/>
                          <a:pt x="1055613" y="13082"/>
                          <a:pt x="1124840" y="0"/>
                        </a:cubicBezTo>
                        <a:cubicBezTo>
                          <a:pt x="1194067" y="-13082"/>
                          <a:pt x="1438189" y="41699"/>
                          <a:pt x="1714702" y="0"/>
                        </a:cubicBezTo>
                        <a:cubicBezTo>
                          <a:pt x="1991215" y="-41699"/>
                          <a:pt x="1952472" y="35402"/>
                          <a:pt x="2115809" y="0"/>
                        </a:cubicBezTo>
                        <a:cubicBezTo>
                          <a:pt x="2279146" y="-35402"/>
                          <a:pt x="2569116" y="2593"/>
                          <a:pt x="2800049" y="0"/>
                        </a:cubicBezTo>
                        <a:cubicBezTo>
                          <a:pt x="3030982" y="-2593"/>
                          <a:pt x="3151015" y="69405"/>
                          <a:pt x="3389911" y="0"/>
                        </a:cubicBezTo>
                        <a:cubicBezTo>
                          <a:pt x="3628807" y="-69405"/>
                          <a:pt x="3796231" y="27984"/>
                          <a:pt x="4074152" y="0"/>
                        </a:cubicBezTo>
                        <a:cubicBezTo>
                          <a:pt x="4352073" y="-27984"/>
                          <a:pt x="4443161" y="28780"/>
                          <a:pt x="4664014" y="0"/>
                        </a:cubicBezTo>
                        <a:cubicBezTo>
                          <a:pt x="4884867" y="-28780"/>
                          <a:pt x="4883539" y="31615"/>
                          <a:pt x="4970742" y="0"/>
                        </a:cubicBezTo>
                        <a:cubicBezTo>
                          <a:pt x="5057945" y="-31615"/>
                          <a:pt x="5356005" y="30998"/>
                          <a:pt x="5466227" y="0"/>
                        </a:cubicBezTo>
                        <a:cubicBezTo>
                          <a:pt x="5576449" y="-30998"/>
                          <a:pt x="5620978" y="9742"/>
                          <a:pt x="5772955" y="0"/>
                        </a:cubicBezTo>
                        <a:cubicBezTo>
                          <a:pt x="5924932" y="-9742"/>
                          <a:pt x="6236075" y="29355"/>
                          <a:pt x="6362818" y="0"/>
                        </a:cubicBezTo>
                        <a:cubicBezTo>
                          <a:pt x="6489561" y="-29355"/>
                          <a:pt x="6799689" y="31665"/>
                          <a:pt x="7047058" y="0"/>
                        </a:cubicBezTo>
                        <a:cubicBezTo>
                          <a:pt x="7294427" y="-31665"/>
                          <a:pt x="7533064" y="59998"/>
                          <a:pt x="7731298" y="0"/>
                        </a:cubicBezTo>
                        <a:cubicBezTo>
                          <a:pt x="7929532" y="-59998"/>
                          <a:pt x="8101704" y="39138"/>
                          <a:pt x="8226782" y="0"/>
                        </a:cubicBezTo>
                        <a:cubicBezTo>
                          <a:pt x="8351860" y="-39138"/>
                          <a:pt x="8567228" y="42817"/>
                          <a:pt x="8816645" y="0"/>
                        </a:cubicBezTo>
                        <a:cubicBezTo>
                          <a:pt x="9066062" y="-42817"/>
                          <a:pt x="9395800" y="49799"/>
                          <a:pt x="9548074" y="0"/>
                        </a:cubicBezTo>
                        <a:cubicBezTo>
                          <a:pt x="9606545" y="756"/>
                          <a:pt x="9645737" y="42605"/>
                          <a:pt x="9658351" y="110277"/>
                        </a:cubicBezTo>
                        <a:cubicBezTo>
                          <a:pt x="9661941" y="258809"/>
                          <a:pt x="9592201" y="461914"/>
                          <a:pt x="9658351" y="701886"/>
                        </a:cubicBezTo>
                        <a:cubicBezTo>
                          <a:pt x="9724501" y="941858"/>
                          <a:pt x="9606372" y="988667"/>
                          <a:pt x="9658351" y="1146950"/>
                        </a:cubicBezTo>
                        <a:cubicBezTo>
                          <a:pt x="9710330" y="1305233"/>
                          <a:pt x="9628617" y="1384692"/>
                          <a:pt x="9658351" y="1543165"/>
                        </a:cubicBezTo>
                        <a:cubicBezTo>
                          <a:pt x="9688085" y="1701639"/>
                          <a:pt x="9617851" y="1799251"/>
                          <a:pt x="9658351" y="1939380"/>
                        </a:cubicBezTo>
                        <a:cubicBezTo>
                          <a:pt x="9698851" y="2079509"/>
                          <a:pt x="9610552" y="2345539"/>
                          <a:pt x="9658351" y="2530990"/>
                        </a:cubicBezTo>
                        <a:cubicBezTo>
                          <a:pt x="9706150" y="2716441"/>
                          <a:pt x="9647378" y="2835689"/>
                          <a:pt x="9658351" y="2927205"/>
                        </a:cubicBezTo>
                        <a:cubicBezTo>
                          <a:pt x="9669324" y="3018721"/>
                          <a:pt x="9639717" y="3194190"/>
                          <a:pt x="9658351" y="3323420"/>
                        </a:cubicBezTo>
                        <a:cubicBezTo>
                          <a:pt x="9676985" y="3452650"/>
                          <a:pt x="9641418" y="3574355"/>
                          <a:pt x="9658351" y="3768484"/>
                        </a:cubicBezTo>
                        <a:cubicBezTo>
                          <a:pt x="9675284" y="3962613"/>
                          <a:pt x="9620500" y="4135230"/>
                          <a:pt x="9658351" y="4262396"/>
                        </a:cubicBezTo>
                        <a:cubicBezTo>
                          <a:pt x="9696202" y="4389562"/>
                          <a:pt x="9627405" y="4805570"/>
                          <a:pt x="9658351" y="4995123"/>
                        </a:cubicBezTo>
                        <a:cubicBezTo>
                          <a:pt x="9669113" y="5069073"/>
                          <a:pt x="9618545" y="5096091"/>
                          <a:pt x="9548074" y="5105400"/>
                        </a:cubicBezTo>
                        <a:cubicBezTo>
                          <a:pt x="9338475" y="5109700"/>
                          <a:pt x="9085277" y="5100395"/>
                          <a:pt x="8863834" y="5105400"/>
                        </a:cubicBezTo>
                        <a:cubicBezTo>
                          <a:pt x="8642391" y="5110405"/>
                          <a:pt x="8371845" y="5056163"/>
                          <a:pt x="8179593" y="5105400"/>
                        </a:cubicBezTo>
                        <a:cubicBezTo>
                          <a:pt x="7987341" y="5154637"/>
                          <a:pt x="7938926" y="5086357"/>
                          <a:pt x="7778487" y="5105400"/>
                        </a:cubicBezTo>
                        <a:cubicBezTo>
                          <a:pt x="7618048" y="5124443"/>
                          <a:pt x="7589702" y="5085598"/>
                          <a:pt x="7471759" y="5105400"/>
                        </a:cubicBezTo>
                        <a:cubicBezTo>
                          <a:pt x="7353816" y="5125202"/>
                          <a:pt x="7078786" y="5100467"/>
                          <a:pt x="6976274" y="5105400"/>
                        </a:cubicBezTo>
                        <a:cubicBezTo>
                          <a:pt x="6873762" y="5110333"/>
                          <a:pt x="6519341" y="5061584"/>
                          <a:pt x="6292034" y="5105400"/>
                        </a:cubicBezTo>
                        <a:cubicBezTo>
                          <a:pt x="6064727" y="5149216"/>
                          <a:pt x="6071140" y="5098464"/>
                          <a:pt x="5985306" y="5105400"/>
                        </a:cubicBezTo>
                        <a:cubicBezTo>
                          <a:pt x="5899472" y="5112336"/>
                          <a:pt x="5727736" y="5067416"/>
                          <a:pt x="5489821" y="5105400"/>
                        </a:cubicBezTo>
                        <a:cubicBezTo>
                          <a:pt x="5251907" y="5143384"/>
                          <a:pt x="5141028" y="5041549"/>
                          <a:pt x="4899959" y="5105400"/>
                        </a:cubicBezTo>
                        <a:cubicBezTo>
                          <a:pt x="4658890" y="5169251"/>
                          <a:pt x="4658296" y="5078140"/>
                          <a:pt x="4498853" y="5105400"/>
                        </a:cubicBezTo>
                        <a:cubicBezTo>
                          <a:pt x="4339410" y="5132660"/>
                          <a:pt x="4076994" y="5082643"/>
                          <a:pt x="3908990" y="5105400"/>
                        </a:cubicBezTo>
                        <a:cubicBezTo>
                          <a:pt x="3740986" y="5128157"/>
                          <a:pt x="3465458" y="5077577"/>
                          <a:pt x="3319128" y="5105400"/>
                        </a:cubicBezTo>
                        <a:cubicBezTo>
                          <a:pt x="3172798" y="5133223"/>
                          <a:pt x="2697539" y="5090331"/>
                          <a:pt x="2540510" y="5105400"/>
                        </a:cubicBezTo>
                        <a:cubicBezTo>
                          <a:pt x="2383481" y="5120469"/>
                          <a:pt x="2359763" y="5083446"/>
                          <a:pt x="2233781" y="5105400"/>
                        </a:cubicBezTo>
                        <a:cubicBezTo>
                          <a:pt x="2107799" y="5127354"/>
                          <a:pt x="1762657" y="5076105"/>
                          <a:pt x="1643919" y="5105400"/>
                        </a:cubicBezTo>
                        <a:cubicBezTo>
                          <a:pt x="1525181" y="5134695"/>
                          <a:pt x="1291645" y="5081674"/>
                          <a:pt x="1054057" y="5105400"/>
                        </a:cubicBezTo>
                        <a:cubicBezTo>
                          <a:pt x="816469" y="5129126"/>
                          <a:pt x="803738" y="5076899"/>
                          <a:pt x="652950" y="5105400"/>
                        </a:cubicBezTo>
                        <a:cubicBezTo>
                          <a:pt x="502162" y="5133901"/>
                          <a:pt x="374857" y="5084464"/>
                          <a:pt x="110277" y="5105400"/>
                        </a:cubicBezTo>
                        <a:cubicBezTo>
                          <a:pt x="55539" y="5108669"/>
                          <a:pt x="2267" y="5047917"/>
                          <a:pt x="0" y="4995123"/>
                        </a:cubicBezTo>
                        <a:cubicBezTo>
                          <a:pt x="-4065" y="4849208"/>
                          <a:pt x="18893" y="4608012"/>
                          <a:pt x="0" y="4452362"/>
                        </a:cubicBezTo>
                        <a:cubicBezTo>
                          <a:pt x="-18893" y="4296712"/>
                          <a:pt x="21142" y="4095758"/>
                          <a:pt x="0" y="3958450"/>
                        </a:cubicBezTo>
                        <a:cubicBezTo>
                          <a:pt x="-21142" y="3821142"/>
                          <a:pt x="8179" y="3696268"/>
                          <a:pt x="0" y="3513386"/>
                        </a:cubicBezTo>
                        <a:cubicBezTo>
                          <a:pt x="-8179" y="3330504"/>
                          <a:pt x="54376" y="3111660"/>
                          <a:pt x="0" y="2970626"/>
                        </a:cubicBezTo>
                        <a:cubicBezTo>
                          <a:pt x="-54376" y="2829592"/>
                          <a:pt x="27680" y="2594255"/>
                          <a:pt x="0" y="2379017"/>
                        </a:cubicBezTo>
                        <a:cubicBezTo>
                          <a:pt x="-27680" y="2163779"/>
                          <a:pt x="6194" y="2091660"/>
                          <a:pt x="0" y="1836256"/>
                        </a:cubicBezTo>
                        <a:cubicBezTo>
                          <a:pt x="-6194" y="1580852"/>
                          <a:pt x="16387" y="1440455"/>
                          <a:pt x="0" y="1244647"/>
                        </a:cubicBezTo>
                        <a:cubicBezTo>
                          <a:pt x="-16387" y="1048839"/>
                          <a:pt x="6627" y="965442"/>
                          <a:pt x="0" y="750735"/>
                        </a:cubicBezTo>
                        <a:cubicBezTo>
                          <a:pt x="-6627" y="536028"/>
                          <a:pt x="37177" y="393534"/>
                          <a:pt x="0" y="110277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dirty="0">
                <a:solidFill>
                  <a:srgbClr val="0078D7"/>
                </a:solidFill>
              </a:rPr>
              <a:t>Azure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48D2355-ED82-4132-A868-DC8350320B75}"/>
              </a:ext>
            </a:extLst>
          </p:cNvPr>
          <p:cNvSpPr/>
          <p:nvPr/>
        </p:nvSpPr>
        <p:spPr>
          <a:xfrm>
            <a:off x="4629150" y="1143001"/>
            <a:ext cx="7044690" cy="5257800"/>
          </a:xfrm>
          <a:prstGeom prst="roundRect">
            <a:avLst>
              <a:gd name="adj" fmla="val 2160"/>
            </a:avLst>
          </a:prstGeom>
          <a:noFill/>
          <a:ln w="28575">
            <a:solidFill>
              <a:schemeClr val="bg1">
                <a:lumMod val="50000"/>
              </a:schemeClr>
            </a:solidFill>
            <a:prstDash val="solid"/>
            <a:extLst>
              <a:ext uri="{C807C97D-BFC1-408E-A445-0C87EB9F89A2}">
                <ask:lineSketchStyleProps xmlns:ask="http://schemas.microsoft.com/office/drawing/2018/sketchyshapes" sd="1171211223">
                  <a:custGeom>
                    <a:avLst/>
                    <a:gdLst>
                      <a:gd name="connsiteX0" fmla="*/ 0 w 9658351"/>
                      <a:gd name="connsiteY0" fmla="*/ 110277 h 5105400"/>
                      <a:gd name="connsiteX1" fmla="*/ 110277 w 9658351"/>
                      <a:gd name="connsiteY1" fmla="*/ 0 h 5105400"/>
                      <a:gd name="connsiteX2" fmla="*/ 417005 w 9658351"/>
                      <a:gd name="connsiteY2" fmla="*/ 0 h 5105400"/>
                      <a:gd name="connsiteX3" fmla="*/ 818112 w 9658351"/>
                      <a:gd name="connsiteY3" fmla="*/ 0 h 5105400"/>
                      <a:gd name="connsiteX4" fmla="*/ 1124840 w 9658351"/>
                      <a:gd name="connsiteY4" fmla="*/ 0 h 5105400"/>
                      <a:gd name="connsiteX5" fmla="*/ 1714702 w 9658351"/>
                      <a:gd name="connsiteY5" fmla="*/ 0 h 5105400"/>
                      <a:gd name="connsiteX6" fmla="*/ 2115809 w 9658351"/>
                      <a:gd name="connsiteY6" fmla="*/ 0 h 5105400"/>
                      <a:gd name="connsiteX7" fmla="*/ 2800049 w 9658351"/>
                      <a:gd name="connsiteY7" fmla="*/ 0 h 5105400"/>
                      <a:gd name="connsiteX8" fmla="*/ 3389911 w 9658351"/>
                      <a:gd name="connsiteY8" fmla="*/ 0 h 5105400"/>
                      <a:gd name="connsiteX9" fmla="*/ 4074152 w 9658351"/>
                      <a:gd name="connsiteY9" fmla="*/ 0 h 5105400"/>
                      <a:gd name="connsiteX10" fmla="*/ 4664014 w 9658351"/>
                      <a:gd name="connsiteY10" fmla="*/ 0 h 5105400"/>
                      <a:gd name="connsiteX11" fmla="*/ 4970742 w 9658351"/>
                      <a:gd name="connsiteY11" fmla="*/ 0 h 5105400"/>
                      <a:gd name="connsiteX12" fmla="*/ 5466227 w 9658351"/>
                      <a:gd name="connsiteY12" fmla="*/ 0 h 5105400"/>
                      <a:gd name="connsiteX13" fmla="*/ 5772955 w 9658351"/>
                      <a:gd name="connsiteY13" fmla="*/ 0 h 5105400"/>
                      <a:gd name="connsiteX14" fmla="*/ 6362818 w 9658351"/>
                      <a:gd name="connsiteY14" fmla="*/ 0 h 5105400"/>
                      <a:gd name="connsiteX15" fmla="*/ 7047058 w 9658351"/>
                      <a:gd name="connsiteY15" fmla="*/ 0 h 5105400"/>
                      <a:gd name="connsiteX16" fmla="*/ 7731298 w 9658351"/>
                      <a:gd name="connsiteY16" fmla="*/ 0 h 5105400"/>
                      <a:gd name="connsiteX17" fmla="*/ 8226782 w 9658351"/>
                      <a:gd name="connsiteY17" fmla="*/ 0 h 5105400"/>
                      <a:gd name="connsiteX18" fmla="*/ 8816645 w 9658351"/>
                      <a:gd name="connsiteY18" fmla="*/ 0 h 5105400"/>
                      <a:gd name="connsiteX19" fmla="*/ 9548074 w 9658351"/>
                      <a:gd name="connsiteY19" fmla="*/ 0 h 5105400"/>
                      <a:gd name="connsiteX20" fmla="*/ 9658351 w 9658351"/>
                      <a:gd name="connsiteY20" fmla="*/ 110277 h 5105400"/>
                      <a:gd name="connsiteX21" fmla="*/ 9658351 w 9658351"/>
                      <a:gd name="connsiteY21" fmla="*/ 701886 h 5105400"/>
                      <a:gd name="connsiteX22" fmla="*/ 9658351 w 9658351"/>
                      <a:gd name="connsiteY22" fmla="*/ 1146950 h 5105400"/>
                      <a:gd name="connsiteX23" fmla="*/ 9658351 w 9658351"/>
                      <a:gd name="connsiteY23" fmla="*/ 1543165 h 5105400"/>
                      <a:gd name="connsiteX24" fmla="*/ 9658351 w 9658351"/>
                      <a:gd name="connsiteY24" fmla="*/ 1939380 h 5105400"/>
                      <a:gd name="connsiteX25" fmla="*/ 9658351 w 9658351"/>
                      <a:gd name="connsiteY25" fmla="*/ 2530990 h 5105400"/>
                      <a:gd name="connsiteX26" fmla="*/ 9658351 w 9658351"/>
                      <a:gd name="connsiteY26" fmla="*/ 2927205 h 5105400"/>
                      <a:gd name="connsiteX27" fmla="*/ 9658351 w 9658351"/>
                      <a:gd name="connsiteY27" fmla="*/ 3323420 h 5105400"/>
                      <a:gd name="connsiteX28" fmla="*/ 9658351 w 9658351"/>
                      <a:gd name="connsiteY28" fmla="*/ 3768484 h 5105400"/>
                      <a:gd name="connsiteX29" fmla="*/ 9658351 w 9658351"/>
                      <a:gd name="connsiteY29" fmla="*/ 4262396 h 5105400"/>
                      <a:gd name="connsiteX30" fmla="*/ 9658351 w 9658351"/>
                      <a:gd name="connsiteY30" fmla="*/ 4995123 h 5105400"/>
                      <a:gd name="connsiteX31" fmla="*/ 9548074 w 9658351"/>
                      <a:gd name="connsiteY31" fmla="*/ 5105400 h 5105400"/>
                      <a:gd name="connsiteX32" fmla="*/ 8863834 w 9658351"/>
                      <a:gd name="connsiteY32" fmla="*/ 5105400 h 5105400"/>
                      <a:gd name="connsiteX33" fmla="*/ 8179593 w 9658351"/>
                      <a:gd name="connsiteY33" fmla="*/ 5105400 h 5105400"/>
                      <a:gd name="connsiteX34" fmla="*/ 7778487 w 9658351"/>
                      <a:gd name="connsiteY34" fmla="*/ 5105400 h 5105400"/>
                      <a:gd name="connsiteX35" fmla="*/ 7471759 w 9658351"/>
                      <a:gd name="connsiteY35" fmla="*/ 5105400 h 5105400"/>
                      <a:gd name="connsiteX36" fmla="*/ 6976274 w 9658351"/>
                      <a:gd name="connsiteY36" fmla="*/ 5105400 h 5105400"/>
                      <a:gd name="connsiteX37" fmla="*/ 6292034 w 9658351"/>
                      <a:gd name="connsiteY37" fmla="*/ 5105400 h 5105400"/>
                      <a:gd name="connsiteX38" fmla="*/ 5985306 w 9658351"/>
                      <a:gd name="connsiteY38" fmla="*/ 5105400 h 5105400"/>
                      <a:gd name="connsiteX39" fmla="*/ 5489821 w 9658351"/>
                      <a:gd name="connsiteY39" fmla="*/ 5105400 h 5105400"/>
                      <a:gd name="connsiteX40" fmla="*/ 4899959 w 9658351"/>
                      <a:gd name="connsiteY40" fmla="*/ 5105400 h 5105400"/>
                      <a:gd name="connsiteX41" fmla="*/ 4498853 w 9658351"/>
                      <a:gd name="connsiteY41" fmla="*/ 5105400 h 5105400"/>
                      <a:gd name="connsiteX42" fmla="*/ 3908990 w 9658351"/>
                      <a:gd name="connsiteY42" fmla="*/ 5105400 h 5105400"/>
                      <a:gd name="connsiteX43" fmla="*/ 3319128 w 9658351"/>
                      <a:gd name="connsiteY43" fmla="*/ 5105400 h 5105400"/>
                      <a:gd name="connsiteX44" fmla="*/ 2540510 w 9658351"/>
                      <a:gd name="connsiteY44" fmla="*/ 5105400 h 5105400"/>
                      <a:gd name="connsiteX45" fmla="*/ 2233781 w 9658351"/>
                      <a:gd name="connsiteY45" fmla="*/ 5105400 h 5105400"/>
                      <a:gd name="connsiteX46" fmla="*/ 1643919 w 9658351"/>
                      <a:gd name="connsiteY46" fmla="*/ 5105400 h 5105400"/>
                      <a:gd name="connsiteX47" fmla="*/ 1054057 w 9658351"/>
                      <a:gd name="connsiteY47" fmla="*/ 5105400 h 5105400"/>
                      <a:gd name="connsiteX48" fmla="*/ 652950 w 9658351"/>
                      <a:gd name="connsiteY48" fmla="*/ 5105400 h 5105400"/>
                      <a:gd name="connsiteX49" fmla="*/ 110277 w 9658351"/>
                      <a:gd name="connsiteY49" fmla="*/ 5105400 h 5105400"/>
                      <a:gd name="connsiteX50" fmla="*/ 0 w 9658351"/>
                      <a:gd name="connsiteY50" fmla="*/ 4995123 h 5105400"/>
                      <a:gd name="connsiteX51" fmla="*/ 0 w 9658351"/>
                      <a:gd name="connsiteY51" fmla="*/ 4452362 h 5105400"/>
                      <a:gd name="connsiteX52" fmla="*/ 0 w 9658351"/>
                      <a:gd name="connsiteY52" fmla="*/ 3958450 h 5105400"/>
                      <a:gd name="connsiteX53" fmla="*/ 0 w 9658351"/>
                      <a:gd name="connsiteY53" fmla="*/ 3513386 h 5105400"/>
                      <a:gd name="connsiteX54" fmla="*/ 0 w 9658351"/>
                      <a:gd name="connsiteY54" fmla="*/ 2970626 h 5105400"/>
                      <a:gd name="connsiteX55" fmla="*/ 0 w 9658351"/>
                      <a:gd name="connsiteY55" fmla="*/ 2379017 h 5105400"/>
                      <a:gd name="connsiteX56" fmla="*/ 0 w 9658351"/>
                      <a:gd name="connsiteY56" fmla="*/ 1836256 h 5105400"/>
                      <a:gd name="connsiteX57" fmla="*/ 0 w 9658351"/>
                      <a:gd name="connsiteY57" fmla="*/ 1244647 h 5105400"/>
                      <a:gd name="connsiteX58" fmla="*/ 0 w 9658351"/>
                      <a:gd name="connsiteY58" fmla="*/ 750735 h 5105400"/>
                      <a:gd name="connsiteX59" fmla="*/ 0 w 9658351"/>
                      <a:gd name="connsiteY59" fmla="*/ 110277 h 5105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</a:cxnLst>
                    <a:rect l="l" t="t" r="r" b="b"/>
                    <a:pathLst>
                      <a:path w="9658351" h="5105400" extrusionOk="0">
                        <a:moveTo>
                          <a:pt x="0" y="110277"/>
                        </a:moveTo>
                        <a:cubicBezTo>
                          <a:pt x="-8400" y="43439"/>
                          <a:pt x="53492" y="-2427"/>
                          <a:pt x="110277" y="0"/>
                        </a:cubicBezTo>
                        <a:cubicBezTo>
                          <a:pt x="185543" y="-8564"/>
                          <a:pt x="322757" y="23937"/>
                          <a:pt x="417005" y="0"/>
                        </a:cubicBezTo>
                        <a:cubicBezTo>
                          <a:pt x="511253" y="-23937"/>
                          <a:pt x="632380" y="12028"/>
                          <a:pt x="818112" y="0"/>
                        </a:cubicBezTo>
                        <a:cubicBezTo>
                          <a:pt x="1003844" y="-12028"/>
                          <a:pt x="1055613" y="13082"/>
                          <a:pt x="1124840" y="0"/>
                        </a:cubicBezTo>
                        <a:cubicBezTo>
                          <a:pt x="1194067" y="-13082"/>
                          <a:pt x="1438189" y="41699"/>
                          <a:pt x="1714702" y="0"/>
                        </a:cubicBezTo>
                        <a:cubicBezTo>
                          <a:pt x="1991215" y="-41699"/>
                          <a:pt x="1952472" y="35402"/>
                          <a:pt x="2115809" y="0"/>
                        </a:cubicBezTo>
                        <a:cubicBezTo>
                          <a:pt x="2279146" y="-35402"/>
                          <a:pt x="2569116" y="2593"/>
                          <a:pt x="2800049" y="0"/>
                        </a:cubicBezTo>
                        <a:cubicBezTo>
                          <a:pt x="3030982" y="-2593"/>
                          <a:pt x="3151015" y="69405"/>
                          <a:pt x="3389911" y="0"/>
                        </a:cubicBezTo>
                        <a:cubicBezTo>
                          <a:pt x="3628807" y="-69405"/>
                          <a:pt x="3796231" y="27984"/>
                          <a:pt x="4074152" y="0"/>
                        </a:cubicBezTo>
                        <a:cubicBezTo>
                          <a:pt x="4352073" y="-27984"/>
                          <a:pt x="4443161" y="28780"/>
                          <a:pt x="4664014" y="0"/>
                        </a:cubicBezTo>
                        <a:cubicBezTo>
                          <a:pt x="4884867" y="-28780"/>
                          <a:pt x="4883539" y="31615"/>
                          <a:pt x="4970742" y="0"/>
                        </a:cubicBezTo>
                        <a:cubicBezTo>
                          <a:pt x="5057945" y="-31615"/>
                          <a:pt x="5356005" y="30998"/>
                          <a:pt x="5466227" y="0"/>
                        </a:cubicBezTo>
                        <a:cubicBezTo>
                          <a:pt x="5576449" y="-30998"/>
                          <a:pt x="5620978" y="9742"/>
                          <a:pt x="5772955" y="0"/>
                        </a:cubicBezTo>
                        <a:cubicBezTo>
                          <a:pt x="5924932" y="-9742"/>
                          <a:pt x="6236075" y="29355"/>
                          <a:pt x="6362818" y="0"/>
                        </a:cubicBezTo>
                        <a:cubicBezTo>
                          <a:pt x="6489561" y="-29355"/>
                          <a:pt x="6799689" y="31665"/>
                          <a:pt x="7047058" y="0"/>
                        </a:cubicBezTo>
                        <a:cubicBezTo>
                          <a:pt x="7294427" y="-31665"/>
                          <a:pt x="7533064" y="59998"/>
                          <a:pt x="7731298" y="0"/>
                        </a:cubicBezTo>
                        <a:cubicBezTo>
                          <a:pt x="7929532" y="-59998"/>
                          <a:pt x="8101704" y="39138"/>
                          <a:pt x="8226782" y="0"/>
                        </a:cubicBezTo>
                        <a:cubicBezTo>
                          <a:pt x="8351860" y="-39138"/>
                          <a:pt x="8567228" y="42817"/>
                          <a:pt x="8816645" y="0"/>
                        </a:cubicBezTo>
                        <a:cubicBezTo>
                          <a:pt x="9066062" y="-42817"/>
                          <a:pt x="9395800" y="49799"/>
                          <a:pt x="9548074" y="0"/>
                        </a:cubicBezTo>
                        <a:cubicBezTo>
                          <a:pt x="9606545" y="756"/>
                          <a:pt x="9645737" y="42605"/>
                          <a:pt x="9658351" y="110277"/>
                        </a:cubicBezTo>
                        <a:cubicBezTo>
                          <a:pt x="9661941" y="258809"/>
                          <a:pt x="9592201" y="461914"/>
                          <a:pt x="9658351" y="701886"/>
                        </a:cubicBezTo>
                        <a:cubicBezTo>
                          <a:pt x="9724501" y="941858"/>
                          <a:pt x="9606372" y="988667"/>
                          <a:pt x="9658351" y="1146950"/>
                        </a:cubicBezTo>
                        <a:cubicBezTo>
                          <a:pt x="9710330" y="1305233"/>
                          <a:pt x="9628617" y="1384692"/>
                          <a:pt x="9658351" y="1543165"/>
                        </a:cubicBezTo>
                        <a:cubicBezTo>
                          <a:pt x="9688085" y="1701639"/>
                          <a:pt x="9617851" y="1799251"/>
                          <a:pt x="9658351" y="1939380"/>
                        </a:cubicBezTo>
                        <a:cubicBezTo>
                          <a:pt x="9698851" y="2079509"/>
                          <a:pt x="9610552" y="2345539"/>
                          <a:pt x="9658351" y="2530990"/>
                        </a:cubicBezTo>
                        <a:cubicBezTo>
                          <a:pt x="9706150" y="2716441"/>
                          <a:pt x="9647378" y="2835689"/>
                          <a:pt x="9658351" y="2927205"/>
                        </a:cubicBezTo>
                        <a:cubicBezTo>
                          <a:pt x="9669324" y="3018721"/>
                          <a:pt x="9639717" y="3194190"/>
                          <a:pt x="9658351" y="3323420"/>
                        </a:cubicBezTo>
                        <a:cubicBezTo>
                          <a:pt x="9676985" y="3452650"/>
                          <a:pt x="9641418" y="3574355"/>
                          <a:pt x="9658351" y="3768484"/>
                        </a:cubicBezTo>
                        <a:cubicBezTo>
                          <a:pt x="9675284" y="3962613"/>
                          <a:pt x="9620500" y="4135230"/>
                          <a:pt x="9658351" y="4262396"/>
                        </a:cubicBezTo>
                        <a:cubicBezTo>
                          <a:pt x="9696202" y="4389562"/>
                          <a:pt x="9627405" y="4805570"/>
                          <a:pt x="9658351" y="4995123"/>
                        </a:cubicBezTo>
                        <a:cubicBezTo>
                          <a:pt x="9669113" y="5069073"/>
                          <a:pt x="9618545" y="5096091"/>
                          <a:pt x="9548074" y="5105400"/>
                        </a:cubicBezTo>
                        <a:cubicBezTo>
                          <a:pt x="9338475" y="5109700"/>
                          <a:pt x="9085277" y="5100395"/>
                          <a:pt x="8863834" y="5105400"/>
                        </a:cubicBezTo>
                        <a:cubicBezTo>
                          <a:pt x="8642391" y="5110405"/>
                          <a:pt x="8371845" y="5056163"/>
                          <a:pt x="8179593" y="5105400"/>
                        </a:cubicBezTo>
                        <a:cubicBezTo>
                          <a:pt x="7987341" y="5154637"/>
                          <a:pt x="7938926" y="5086357"/>
                          <a:pt x="7778487" y="5105400"/>
                        </a:cubicBezTo>
                        <a:cubicBezTo>
                          <a:pt x="7618048" y="5124443"/>
                          <a:pt x="7589702" y="5085598"/>
                          <a:pt x="7471759" y="5105400"/>
                        </a:cubicBezTo>
                        <a:cubicBezTo>
                          <a:pt x="7353816" y="5125202"/>
                          <a:pt x="7078786" y="5100467"/>
                          <a:pt x="6976274" y="5105400"/>
                        </a:cubicBezTo>
                        <a:cubicBezTo>
                          <a:pt x="6873762" y="5110333"/>
                          <a:pt x="6519341" y="5061584"/>
                          <a:pt x="6292034" y="5105400"/>
                        </a:cubicBezTo>
                        <a:cubicBezTo>
                          <a:pt x="6064727" y="5149216"/>
                          <a:pt x="6071140" y="5098464"/>
                          <a:pt x="5985306" y="5105400"/>
                        </a:cubicBezTo>
                        <a:cubicBezTo>
                          <a:pt x="5899472" y="5112336"/>
                          <a:pt x="5727736" y="5067416"/>
                          <a:pt x="5489821" y="5105400"/>
                        </a:cubicBezTo>
                        <a:cubicBezTo>
                          <a:pt x="5251907" y="5143384"/>
                          <a:pt x="5141028" y="5041549"/>
                          <a:pt x="4899959" y="5105400"/>
                        </a:cubicBezTo>
                        <a:cubicBezTo>
                          <a:pt x="4658890" y="5169251"/>
                          <a:pt x="4658296" y="5078140"/>
                          <a:pt x="4498853" y="5105400"/>
                        </a:cubicBezTo>
                        <a:cubicBezTo>
                          <a:pt x="4339410" y="5132660"/>
                          <a:pt x="4076994" y="5082643"/>
                          <a:pt x="3908990" y="5105400"/>
                        </a:cubicBezTo>
                        <a:cubicBezTo>
                          <a:pt x="3740986" y="5128157"/>
                          <a:pt x="3465458" y="5077577"/>
                          <a:pt x="3319128" y="5105400"/>
                        </a:cubicBezTo>
                        <a:cubicBezTo>
                          <a:pt x="3172798" y="5133223"/>
                          <a:pt x="2697539" y="5090331"/>
                          <a:pt x="2540510" y="5105400"/>
                        </a:cubicBezTo>
                        <a:cubicBezTo>
                          <a:pt x="2383481" y="5120469"/>
                          <a:pt x="2359763" y="5083446"/>
                          <a:pt x="2233781" y="5105400"/>
                        </a:cubicBezTo>
                        <a:cubicBezTo>
                          <a:pt x="2107799" y="5127354"/>
                          <a:pt x="1762657" y="5076105"/>
                          <a:pt x="1643919" y="5105400"/>
                        </a:cubicBezTo>
                        <a:cubicBezTo>
                          <a:pt x="1525181" y="5134695"/>
                          <a:pt x="1291645" y="5081674"/>
                          <a:pt x="1054057" y="5105400"/>
                        </a:cubicBezTo>
                        <a:cubicBezTo>
                          <a:pt x="816469" y="5129126"/>
                          <a:pt x="803738" y="5076899"/>
                          <a:pt x="652950" y="5105400"/>
                        </a:cubicBezTo>
                        <a:cubicBezTo>
                          <a:pt x="502162" y="5133901"/>
                          <a:pt x="374857" y="5084464"/>
                          <a:pt x="110277" y="5105400"/>
                        </a:cubicBezTo>
                        <a:cubicBezTo>
                          <a:pt x="55539" y="5108669"/>
                          <a:pt x="2267" y="5047917"/>
                          <a:pt x="0" y="4995123"/>
                        </a:cubicBezTo>
                        <a:cubicBezTo>
                          <a:pt x="-4065" y="4849208"/>
                          <a:pt x="18893" y="4608012"/>
                          <a:pt x="0" y="4452362"/>
                        </a:cubicBezTo>
                        <a:cubicBezTo>
                          <a:pt x="-18893" y="4296712"/>
                          <a:pt x="21142" y="4095758"/>
                          <a:pt x="0" y="3958450"/>
                        </a:cubicBezTo>
                        <a:cubicBezTo>
                          <a:pt x="-21142" y="3821142"/>
                          <a:pt x="8179" y="3696268"/>
                          <a:pt x="0" y="3513386"/>
                        </a:cubicBezTo>
                        <a:cubicBezTo>
                          <a:pt x="-8179" y="3330504"/>
                          <a:pt x="54376" y="3111660"/>
                          <a:pt x="0" y="2970626"/>
                        </a:cubicBezTo>
                        <a:cubicBezTo>
                          <a:pt x="-54376" y="2829592"/>
                          <a:pt x="27680" y="2594255"/>
                          <a:pt x="0" y="2379017"/>
                        </a:cubicBezTo>
                        <a:cubicBezTo>
                          <a:pt x="-27680" y="2163779"/>
                          <a:pt x="6194" y="2091660"/>
                          <a:pt x="0" y="1836256"/>
                        </a:cubicBezTo>
                        <a:cubicBezTo>
                          <a:pt x="-6194" y="1580852"/>
                          <a:pt x="16387" y="1440455"/>
                          <a:pt x="0" y="1244647"/>
                        </a:cubicBezTo>
                        <a:cubicBezTo>
                          <a:pt x="-16387" y="1048839"/>
                          <a:pt x="6627" y="965442"/>
                          <a:pt x="0" y="750735"/>
                        </a:cubicBezTo>
                        <a:cubicBezTo>
                          <a:pt x="-6627" y="536028"/>
                          <a:pt x="37177" y="393534"/>
                          <a:pt x="0" y="110277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600" dirty="0"/>
              <a:t>Kubernetes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3D949E00-5EF3-4E3C-BFD4-C19E6B3F45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07698" y="1785048"/>
            <a:ext cx="667637" cy="648000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8A15BEB5-D043-4BEB-9B59-9264E520E6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610610" y="1785349"/>
            <a:ext cx="667637" cy="648000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2F8999D1-ACE4-47A3-9BF7-F609ECEC977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609154" y="1785349"/>
            <a:ext cx="667637" cy="648000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60DF0108-DC36-4221-AB66-FF015B5B763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599152" y="5169923"/>
            <a:ext cx="683894" cy="663779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EF899AB1-93A9-417E-8BC2-7D1ADCBE169B}"/>
              </a:ext>
            </a:extLst>
          </p:cNvPr>
          <p:cNvSpPr txBox="1"/>
          <p:nvPr/>
        </p:nvSpPr>
        <p:spPr>
          <a:xfrm>
            <a:off x="10549164" y="5831444"/>
            <a:ext cx="783869" cy="215444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sz="1400" dirty="0" err="1"/>
              <a:t>mongodb</a:t>
            </a:r>
            <a:endParaRPr lang="en-GB" sz="1400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7A8657F-D1F3-4557-A916-E41FA5668435}"/>
              </a:ext>
            </a:extLst>
          </p:cNvPr>
          <p:cNvCxnSpPr>
            <a:cxnSpLocks/>
            <a:stCxn id="17" idx="1"/>
            <a:endCxn id="21" idx="3"/>
          </p:cNvCxnSpPr>
          <p:nvPr/>
        </p:nvCxnSpPr>
        <p:spPr>
          <a:xfrm flipH="1">
            <a:off x="10276791" y="2109349"/>
            <a:ext cx="333819" cy="0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1EF9436-70C7-4323-8124-DA2BCCBFDDFF}"/>
              </a:ext>
            </a:extLst>
          </p:cNvPr>
          <p:cNvCxnSpPr>
            <a:stCxn id="15" idx="3"/>
            <a:endCxn id="21" idx="1"/>
          </p:cNvCxnSpPr>
          <p:nvPr/>
        </p:nvCxnSpPr>
        <p:spPr>
          <a:xfrm>
            <a:off x="9275335" y="2109048"/>
            <a:ext cx="333819" cy="301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Graphic 38">
            <a:extLst>
              <a:ext uri="{FF2B5EF4-FFF2-40B4-BE49-F238E27FC236}">
                <a16:creationId xmlns:a16="http://schemas.microsoft.com/office/drawing/2014/main" id="{DBDA19A7-FC5E-49A4-B17F-AFA34DB436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56036" y="3701990"/>
            <a:ext cx="667637" cy="648000"/>
          </a:xfrm>
          <a:prstGeom prst="rect">
            <a:avLst/>
          </a:prstGeom>
        </p:spPr>
      </p:pic>
      <p:pic>
        <p:nvPicPr>
          <p:cNvPr id="40" name="Graphic 39">
            <a:extLst>
              <a:ext uri="{FF2B5EF4-FFF2-40B4-BE49-F238E27FC236}">
                <a16:creationId xmlns:a16="http://schemas.microsoft.com/office/drawing/2014/main" id="{D75AA231-CBAA-445D-96C5-763AABACC1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44126" y="3701990"/>
            <a:ext cx="667637" cy="648000"/>
          </a:xfrm>
          <a:prstGeom prst="rect">
            <a:avLst/>
          </a:prstGeom>
        </p:spPr>
      </p:pic>
      <p:pic>
        <p:nvPicPr>
          <p:cNvPr id="41" name="Graphic 40">
            <a:extLst>
              <a:ext uri="{FF2B5EF4-FFF2-40B4-BE49-F238E27FC236}">
                <a16:creationId xmlns:a16="http://schemas.microsoft.com/office/drawing/2014/main" id="{BE2C03C9-76AF-4B99-9A79-87D1F3FF11C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457493" y="3311375"/>
            <a:ext cx="667637" cy="648000"/>
          </a:xfrm>
          <a:prstGeom prst="rect">
            <a:avLst/>
          </a:prstGeom>
        </p:spPr>
      </p:pic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3203C99-D281-4188-9F4B-C1E4081578AB}"/>
              </a:ext>
            </a:extLst>
          </p:cNvPr>
          <p:cNvCxnSpPr>
            <a:cxnSpLocks/>
            <a:stCxn id="40" idx="1"/>
            <a:endCxn id="41" idx="3"/>
          </p:cNvCxnSpPr>
          <p:nvPr/>
        </p:nvCxnSpPr>
        <p:spPr>
          <a:xfrm flipH="1" flipV="1">
            <a:off x="8125130" y="3635375"/>
            <a:ext cx="318996" cy="390615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D8E1F8E-EF3C-44C4-AF61-628FB27D450B}"/>
              </a:ext>
            </a:extLst>
          </p:cNvPr>
          <p:cNvCxnSpPr>
            <a:stCxn id="39" idx="3"/>
            <a:endCxn id="41" idx="1"/>
          </p:cNvCxnSpPr>
          <p:nvPr/>
        </p:nvCxnSpPr>
        <p:spPr>
          <a:xfrm flipV="1">
            <a:off x="7123673" y="3635375"/>
            <a:ext cx="333820" cy="390615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Graphic 44">
            <a:extLst>
              <a:ext uri="{FF2B5EF4-FFF2-40B4-BE49-F238E27FC236}">
                <a16:creationId xmlns:a16="http://schemas.microsoft.com/office/drawing/2014/main" id="{F2ABFD4E-A642-487D-B241-2C22DF5217E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457492" y="4122572"/>
            <a:ext cx="667637" cy="648000"/>
          </a:xfrm>
          <a:prstGeom prst="rect">
            <a:avLst/>
          </a:prstGeom>
        </p:spPr>
      </p:pic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358240B-4A36-45B4-8FDA-BAD74E62E421}"/>
              </a:ext>
            </a:extLst>
          </p:cNvPr>
          <p:cNvCxnSpPr>
            <a:cxnSpLocks/>
            <a:stCxn id="40" idx="1"/>
            <a:endCxn id="45" idx="3"/>
          </p:cNvCxnSpPr>
          <p:nvPr/>
        </p:nvCxnSpPr>
        <p:spPr>
          <a:xfrm flipH="1">
            <a:off x="8125129" y="4025990"/>
            <a:ext cx="318997" cy="420582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ABBAC8E-7A6B-4668-81CB-ACAF017587FE}"/>
              </a:ext>
            </a:extLst>
          </p:cNvPr>
          <p:cNvCxnSpPr>
            <a:cxnSpLocks/>
            <a:stCxn id="39" idx="3"/>
            <a:endCxn id="45" idx="1"/>
          </p:cNvCxnSpPr>
          <p:nvPr/>
        </p:nvCxnSpPr>
        <p:spPr>
          <a:xfrm>
            <a:off x="7123673" y="4025990"/>
            <a:ext cx="333819" cy="420582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2A12C38-D090-46CC-A83F-B6F1A65C12FD}"/>
              </a:ext>
            </a:extLst>
          </p:cNvPr>
          <p:cNvCxnSpPr>
            <a:cxnSpLocks/>
          </p:cNvCxnSpPr>
          <p:nvPr/>
        </p:nvCxnSpPr>
        <p:spPr>
          <a:xfrm flipV="1">
            <a:off x="8300074" y="2830751"/>
            <a:ext cx="480902" cy="572364"/>
          </a:xfrm>
          <a:prstGeom prst="straightConnector1">
            <a:avLst/>
          </a:prstGeom>
          <a:ln w="38100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Graphic 60">
            <a:extLst>
              <a:ext uri="{FF2B5EF4-FFF2-40B4-BE49-F238E27FC236}">
                <a16:creationId xmlns:a16="http://schemas.microsoft.com/office/drawing/2014/main" id="{9CB98464-8EE0-4918-ABEC-1DFC4E0167A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587299" y="3651738"/>
            <a:ext cx="720000" cy="720000"/>
          </a:xfrm>
          <a:prstGeom prst="rect">
            <a:avLst/>
          </a:prstGeom>
        </p:spPr>
      </p:pic>
      <p:pic>
        <p:nvPicPr>
          <p:cNvPr id="63" name="Graphic 62">
            <a:extLst>
              <a:ext uri="{FF2B5EF4-FFF2-40B4-BE49-F238E27FC236}">
                <a16:creationId xmlns:a16="http://schemas.microsoft.com/office/drawing/2014/main" id="{ED422655-0E20-47DF-B706-F4E9F37F5E3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453959" y="3651738"/>
            <a:ext cx="720000" cy="720000"/>
          </a:xfrm>
          <a:prstGeom prst="rect">
            <a:avLst/>
          </a:prstGeom>
        </p:spPr>
      </p:pic>
      <p:pic>
        <p:nvPicPr>
          <p:cNvPr id="65" name="Graphic 64">
            <a:extLst>
              <a:ext uri="{FF2B5EF4-FFF2-40B4-BE49-F238E27FC236}">
                <a16:creationId xmlns:a16="http://schemas.microsoft.com/office/drawing/2014/main" id="{AD37CE58-B8FF-440E-B544-4EE108CCDEFB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71186" y="3379677"/>
            <a:ext cx="592231" cy="592231"/>
          </a:xfrm>
          <a:prstGeom prst="rect">
            <a:avLst/>
          </a:prstGeom>
        </p:spPr>
      </p:pic>
      <p:pic>
        <p:nvPicPr>
          <p:cNvPr id="67" name="Graphic 66">
            <a:extLst>
              <a:ext uri="{FF2B5EF4-FFF2-40B4-BE49-F238E27FC236}">
                <a16:creationId xmlns:a16="http://schemas.microsoft.com/office/drawing/2014/main" id="{60469F8E-3A6C-438A-8BF9-8BFEF86C9FFC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84023" y="3723375"/>
            <a:ext cx="720908" cy="576726"/>
          </a:xfrm>
          <a:prstGeom prst="rect">
            <a:avLst/>
          </a:prstGeom>
        </p:spPr>
      </p:pic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00A8E17E-4065-4266-B95A-9FD2B27665EA}"/>
              </a:ext>
            </a:extLst>
          </p:cNvPr>
          <p:cNvCxnSpPr>
            <a:cxnSpLocks/>
            <a:stCxn id="61" idx="3"/>
            <a:endCxn id="39" idx="1"/>
          </p:cNvCxnSpPr>
          <p:nvPr/>
        </p:nvCxnSpPr>
        <p:spPr>
          <a:xfrm>
            <a:off x="4307299" y="4011738"/>
            <a:ext cx="2148737" cy="14252"/>
          </a:xfrm>
          <a:prstGeom prst="straightConnector1">
            <a:avLst/>
          </a:prstGeom>
          <a:ln w="381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74B995C7-6B20-4799-A7B1-FBB5D9D23947}"/>
              </a:ext>
            </a:extLst>
          </p:cNvPr>
          <p:cNvCxnSpPr>
            <a:cxnSpLocks/>
            <a:stCxn id="63" idx="3"/>
            <a:endCxn id="61" idx="1"/>
          </p:cNvCxnSpPr>
          <p:nvPr/>
        </p:nvCxnSpPr>
        <p:spPr>
          <a:xfrm>
            <a:off x="3173959" y="4011738"/>
            <a:ext cx="413340" cy="0"/>
          </a:xfrm>
          <a:prstGeom prst="straightConnector1">
            <a:avLst/>
          </a:prstGeom>
          <a:ln w="381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EE9256AB-AFB7-4D6B-A0EB-F3FEA9E7AC0A}"/>
              </a:ext>
            </a:extLst>
          </p:cNvPr>
          <p:cNvSpPr txBox="1"/>
          <p:nvPr/>
        </p:nvSpPr>
        <p:spPr>
          <a:xfrm>
            <a:off x="3348903" y="3383562"/>
            <a:ext cx="1105303" cy="215444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sz="1400" dirty="0"/>
              <a:t>Load Balancer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2813FBE-1DC7-4FE7-A120-2AB2E5384978}"/>
              </a:ext>
            </a:extLst>
          </p:cNvPr>
          <p:cNvSpPr txBox="1"/>
          <p:nvPr/>
        </p:nvSpPr>
        <p:spPr>
          <a:xfrm>
            <a:off x="2453959" y="4353583"/>
            <a:ext cx="1025987" cy="430887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sz="1400" dirty="0"/>
              <a:t>Public IP for </a:t>
            </a:r>
          </a:p>
          <a:p>
            <a:r>
              <a:rPr lang="en-GB" sz="1400" dirty="0" err="1"/>
              <a:t>captureorder</a:t>
            </a:r>
            <a:endParaRPr lang="en-GB" sz="1400" dirty="0"/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177E8B2B-0A3F-476D-AE5E-649A3CDD4174}"/>
              </a:ext>
            </a:extLst>
          </p:cNvPr>
          <p:cNvCxnSpPr>
            <a:cxnSpLocks/>
            <a:stCxn id="67" idx="3"/>
            <a:endCxn id="63" idx="1"/>
          </p:cNvCxnSpPr>
          <p:nvPr/>
        </p:nvCxnSpPr>
        <p:spPr>
          <a:xfrm>
            <a:off x="1604931" y="4011738"/>
            <a:ext cx="849028" cy="0"/>
          </a:xfrm>
          <a:prstGeom prst="straightConnector1">
            <a:avLst/>
          </a:prstGeom>
          <a:ln w="381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923E10C7-E3BB-4D1B-9E7E-CC4675BA81B4}"/>
              </a:ext>
            </a:extLst>
          </p:cNvPr>
          <p:cNvSpPr txBox="1"/>
          <p:nvPr/>
        </p:nvSpPr>
        <p:spPr>
          <a:xfrm>
            <a:off x="8681506" y="1437903"/>
            <a:ext cx="2574616" cy="276999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dirty="0"/>
              <a:t>orders-mongo-</a:t>
            </a:r>
            <a:r>
              <a:rPr lang="en-GB" dirty="0" err="1"/>
              <a:t>mongodb</a:t>
            </a:r>
            <a:endParaRPr lang="en-GB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C4E0FDE-F84C-4E79-AC6D-CC327015E9F9}"/>
              </a:ext>
            </a:extLst>
          </p:cNvPr>
          <p:cNvSpPr txBox="1"/>
          <p:nvPr/>
        </p:nvSpPr>
        <p:spPr>
          <a:xfrm>
            <a:off x="5819040" y="4382960"/>
            <a:ext cx="1314847" cy="276999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dirty="0" err="1"/>
              <a:t>captureorder</a:t>
            </a:r>
            <a:endParaRPr lang="en-GB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C30E99B-83FF-4B1A-9FDF-66C0780D87B8}"/>
              </a:ext>
            </a:extLst>
          </p:cNvPr>
          <p:cNvSpPr txBox="1"/>
          <p:nvPr/>
        </p:nvSpPr>
        <p:spPr>
          <a:xfrm>
            <a:off x="5277956" y="3183349"/>
            <a:ext cx="1683153" cy="492443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pPr algn="r"/>
            <a:r>
              <a:rPr lang="en-GB" sz="1600" dirty="0">
                <a:solidFill>
                  <a:srgbClr val="326CE5"/>
                </a:solidFill>
                <a:latin typeface="Cascadia Code" panose="020B0509020204030204" pitchFamily="49" charset="0"/>
              </a:rPr>
              <a:t>Service </a:t>
            </a:r>
            <a:br>
              <a:rPr lang="en-GB" sz="1600" dirty="0">
                <a:solidFill>
                  <a:srgbClr val="326CE5"/>
                </a:solidFill>
                <a:latin typeface="Cascadia Code" panose="020B0509020204030204" pitchFamily="49" charset="0"/>
              </a:rPr>
            </a:br>
            <a:r>
              <a:rPr lang="en-GB" sz="1600" dirty="0">
                <a:solidFill>
                  <a:srgbClr val="326CE5"/>
                </a:solidFill>
                <a:latin typeface="Cascadia Code" panose="020B0509020204030204" pitchFamily="49" charset="0"/>
              </a:rPr>
              <a:t>(LoadBalancer)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CD3DF8A-F910-4E55-9498-0DF07BCC00E9}"/>
              </a:ext>
            </a:extLst>
          </p:cNvPr>
          <p:cNvSpPr txBox="1"/>
          <p:nvPr/>
        </p:nvSpPr>
        <p:spPr>
          <a:xfrm>
            <a:off x="7251982" y="1660666"/>
            <a:ext cx="1322478" cy="492443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pPr algn="r"/>
            <a:r>
              <a:rPr lang="en-GB" sz="1600" dirty="0">
                <a:solidFill>
                  <a:srgbClr val="326CE5"/>
                </a:solidFill>
                <a:latin typeface="Cascadia Code" panose="020B0509020204030204" pitchFamily="49" charset="0"/>
              </a:rPr>
              <a:t>Service </a:t>
            </a:r>
            <a:br>
              <a:rPr lang="en-GB" sz="1600" dirty="0">
                <a:solidFill>
                  <a:srgbClr val="326CE5"/>
                </a:solidFill>
                <a:latin typeface="Cascadia Code" panose="020B0509020204030204" pitchFamily="49" charset="0"/>
              </a:rPr>
            </a:br>
            <a:r>
              <a:rPr lang="en-GB" sz="1600" dirty="0">
                <a:solidFill>
                  <a:srgbClr val="326CE5"/>
                </a:solidFill>
                <a:latin typeface="Cascadia Code" panose="020B0509020204030204" pitchFamily="49" charset="0"/>
              </a:rPr>
              <a:t>(ClusterIP)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0F030A9C-8055-4B2B-80FA-084243988D63}"/>
              </a:ext>
            </a:extLst>
          </p:cNvPr>
          <p:cNvSpPr txBox="1"/>
          <p:nvPr/>
        </p:nvSpPr>
        <p:spPr>
          <a:xfrm>
            <a:off x="7550858" y="3037371"/>
            <a:ext cx="480902" cy="246221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pPr algn="r"/>
            <a:r>
              <a:rPr lang="en-GB" sz="1600" dirty="0">
                <a:solidFill>
                  <a:srgbClr val="326CE5"/>
                </a:solidFill>
                <a:latin typeface="Cascadia Code" panose="020B0509020204030204" pitchFamily="49" charset="0"/>
              </a:rPr>
              <a:t>pods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BFA70329-EA49-4A6C-84E7-BCF65C54BA77}"/>
              </a:ext>
            </a:extLst>
          </p:cNvPr>
          <p:cNvSpPr txBox="1"/>
          <p:nvPr/>
        </p:nvSpPr>
        <p:spPr>
          <a:xfrm>
            <a:off x="9190548" y="3888627"/>
            <a:ext cx="1202253" cy="246221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pPr algn="r"/>
            <a:r>
              <a:rPr lang="en-GB" sz="1600" dirty="0">
                <a:solidFill>
                  <a:srgbClr val="326CE5"/>
                </a:solidFill>
                <a:latin typeface="Cascadia Code" panose="020B0509020204030204" pitchFamily="49" charset="0"/>
              </a:rPr>
              <a:t>deployment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E210726-E213-4A1F-9715-D3DAD41409B2}"/>
              </a:ext>
            </a:extLst>
          </p:cNvPr>
          <p:cNvSpPr txBox="1"/>
          <p:nvPr/>
        </p:nvSpPr>
        <p:spPr>
          <a:xfrm>
            <a:off x="8537740" y="4371738"/>
            <a:ext cx="1314847" cy="276999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dirty="0" err="1"/>
              <a:t>captureorder</a:t>
            </a:r>
            <a:endParaRPr lang="en-GB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E1EE5034-0239-46C9-BF5A-941DA7C95B2D}"/>
              </a:ext>
            </a:extLst>
          </p:cNvPr>
          <p:cNvSpPr txBox="1"/>
          <p:nvPr/>
        </p:nvSpPr>
        <p:spPr>
          <a:xfrm>
            <a:off x="8714879" y="3083887"/>
            <a:ext cx="1943339" cy="492443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GB" sz="1600" dirty="0">
                <a:solidFill>
                  <a:srgbClr val="00B05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MongoDB connection/traffic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606DE83E-10FC-45B1-A378-D59847F4647A}"/>
              </a:ext>
            </a:extLst>
          </p:cNvPr>
          <p:cNvSpPr txBox="1"/>
          <p:nvPr/>
        </p:nvSpPr>
        <p:spPr>
          <a:xfrm>
            <a:off x="5946061" y="4097790"/>
            <a:ext cx="490134" cy="184666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sz="1200" dirty="0"/>
              <a:t>port:80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52AFE8A1-1280-4624-82E4-AD00B7DC1299}"/>
              </a:ext>
            </a:extLst>
          </p:cNvPr>
          <p:cNvSpPr txBox="1"/>
          <p:nvPr/>
        </p:nvSpPr>
        <p:spPr>
          <a:xfrm>
            <a:off x="7494649" y="4818438"/>
            <a:ext cx="656846" cy="184666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sz="1200" dirty="0"/>
              <a:t>port:8080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E5091278-4933-42E1-B039-EB4AF45B9D98}"/>
              </a:ext>
            </a:extLst>
          </p:cNvPr>
          <p:cNvSpPr txBox="1"/>
          <p:nvPr/>
        </p:nvSpPr>
        <p:spPr>
          <a:xfrm>
            <a:off x="9703767" y="5386269"/>
            <a:ext cx="807913" cy="276999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pPr algn="ctr"/>
            <a:r>
              <a:rPr lang="en-GB" dirty="0">
                <a:solidFill>
                  <a:srgbClr val="326CE5"/>
                </a:solidFill>
                <a:latin typeface="Cascadia Code" panose="020B0509020204030204" pitchFamily="49" charset="0"/>
              </a:rPr>
              <a:t>secret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85DA49BB-B93F-4A6C-AA6A-92EDD4C8F151}"/>
              </a:ext>
            </a:extLst>
          </p:cNvPr>
          <p:cNvSpPr/>
          <p:nvPr/>
        </p:nvSpPr>
        <p:spPr>
          <a:xfrm>
            <a:off x="4454206" y="4610582"/>
            <a:ext cx="405859" cy="173888"/>
          </a:xfrm>
          <a:prstGeom prst="rect">
            <a:avLst/>
          </a:prstGeom>
          <a:solidFill>
            <a:srgbClr val="E9E9E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D5034403-6719-4E29-8091-D6E8FEFC3E56}"/>
              </a:ext>
            </a:extLst>
          </p:cNvPr>
          <p:cNvSpPr txBox="1"/>
          <p:nvPr/>
        </p:nvSpPr>
        <p:spPr>
          <a:xfrm>
            <a:off x="3747866" y="4582041"/>
            <a:ext cx="1943339" cy="492443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GB" sz="1600" dirty="0">
                <a:solidFill>
                  <a:srgbClr val="7030A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HTTP traffic from internet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2122506A-2009-4919-92E8-6B384E424182}"/>
              </a:ext>
            </a:extLst>
          </p:cNvPr>
          <p:cNvSpPr/>
          <p:nvPr/>
        </p:nvSpPr>
        <p:spPr>
          <a:xfrm>
            <a:off x="7118874" y="2553752"/>
            <a:ext cx="4287116" cy="276999"/>
          </a:xfrm>
          <a:prstGeom prst="rect">
            <a:avLst/>
          </a:prstGeom>
          <a:solidFill>
            <a:srgbClr val="92D050">
              <a:alpha val="16863"/>
            </a:srgbClr>
          </a:solidFill>
        </p:spPr>
        <p:txBody>
          <a:bodyPr wrap="square">
            <a:spAutoFit/>
          </a:bodyPr>
          <a:lstStyle/>
          <a:p>
            <a:pPr algn="ctr"/>
            <a:r>
              <a:rPr lang="en-GB" sz="1200" dirty="0">
                <a:solidFill>
                  <a:srgbClr val="24292E"/>
                </a:solidFill>
                <a:latin typeface="Consolas" panose="020B0609020204030204" pitchFamily="49" charset="0"/>
              </a:rPr>
              <a:t>orders-mongo-</a:t>
            </a:r>
            <a:r>
              <a:rPr lang="en-GB" sz="1200" dirty="0" err="1">
                <a:solidFill>
                  <a:srgbClr val="24292E"/>
                </a:solidFill>
                <a:latin typeface="Consolas" panose="020B0609020204030204" pitchFamily="49" charset="0"/>
              </a:rPr>
              <a:t>mongodb.default.svc.cluster.local</a:t>
            </a:r>
            <a:endParaRPr lang="en-GB" sz="1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3887210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Rectangle: Rounded Corners 126">
            <a:extLst>
              <a:ext uri="{FF2B5EF4-FFF2-40B4-BE49-F238E27FC236}">
                <a16:creationId xmlns:a16="http://schemas.microsoft.com/office/drawing/2014/main" id="{631B585B-B3AE-4942-B060-90EE5C3C0589}"/>
              </a:ext>
            </a:extLst>
          </p:cNvPr>
          <p:cNvSpPr/>
          <p:nvPr/>
        </p:nvSpPr>
        <p:spPr>
          <a:xfrm>
            <a:off x="6187381" y="2649214"/>
            <a:ext cx="3766245" cy="1634636"/>
          </a:xfrm>
          <a:prstGeom prst="roundRect">
            <a:avLst>
              <a:gd name="adj" fmla="val 2080"/>
            </a:avLst>
          </a:prstGeom>
          <a:solidFill>
            <a:srgbClr val="0D12CB">
              <a:alpha val="10196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6" name="Rectangle: Rounded Corners 125">
            <a:extLst>
              <a:ext uri="{FF2B5EF4-FFF2-40B4-BE49-F238E27FC236}">
                <a16:creationId xmlns:a16="http://schemas.microsoft.com/office/drawing/2014/main" id="{E1EA450C-D3B5-4F83-82DA-6749846690B4}"/>
              </a:ext>
            </a:extLst>
          </p:cNvPr>
          <p:cNvSpPr/>
          <p:nvPr/>
        </p:nvSpPr>
        <p:spPr>
          <a:xfrm>
            <a:off x="8368447" y="4531853"/>
            <a:ext cx="3200504" cy="1518530"/>
          </a:xfrm>
          <a:prstGeom prst="roundRect">
            <a:avLst>
              <a:gd name="adj" fmla="val 2080"/>
            </a:avLst>
          </a:prstGeom>
          <a:solidFill>
            <a:srgbClr val="0D12CB">
              <a:alpha val="10196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5" name="Rectangle: Rounded Corners 124">
            <a:extLst>
              <a:ext uri="{FF2B5EF4-FFF2-40B4-BE49-F238E27FC236}">
                <a16:creationId xmlns:a16="http://schemas.microsoft.com/office/drawing/2014/main" id="{66FE1CC6-A31D-42A1-A788-47659D8D43F1}"/>
              </a:ext>
            </a:extLst>
          </p:cNvPr>
          <p:cNvSpPr/>
          <p:nvPr/>
        </p:nvSpPr>
        <p:spPr>
          <a:xfrm>
            <a:off x="8611505" y="1208367"/>
            <a:ext cx="2918953" cy="1226340"/>
          </a:xfrm>
          <a:prstGeom prst="roundRect">
            <a:avLst>
              <a:gd name="adj" fmla="val 2080"/>
            </a:avLst>
          </a:prstGeom>
          <a:solidFill>
            <a:srgbClr val="0D12CB">
              <a:alpha val="10196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4" name="Rectangle: Rounded Corners 123">
            <a:extLst>
              <a:ext uri="{FF2B5EF4-FFF2-40B4-BE49-F238E27FC236}">
                <a16:creationId xmlns:a16="http://schemas.microsoft.com/office/drawing/2014/main" id="{81C3621C-5BD6-4559-B832-97B278446374}"/>
              </a:ext>
            </a:extLst>
          </p:cNvPr>
          <p:cNvSpPr/>
          <p:nvPr/>
        </p:nvSpPr>
        <p:spPr>
          <a:xfrm>
            <a:off x="5001687" y="4551833"/>
            <a:ext cx="2065862" cy="1498553"/>
          </a:xfrm>
          <a:prstGeom prst="roundRect">
            <a:avLst>
              <a:gd name="adj" fmla="val 2080"/>
            </a:avLst>
          </a:prstGeom>
          <a:solidFill>
            <a:srgbClr val="0D12CB">
              <a:alpha val="10196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952B833-F615-4981-87ED-09E6BC402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3688"/>
            <a:ext cx="11277599" cy="712379"/>
          </a:xfrm>
        </p:spPr>
        <p:txBody>
          <a:bodyPr>
            <a:normAutofit fontScale="90000"/>
          </a:bodyPr>
          <a:lstStyle/>
          <a:p>
            <a:r>
              <a:rPr lang="en-US" dirty="0"/>
              <a:t>Deploy the Frontend Using Ingress </a:t>
            </a:r>
            <a:r>
              <a:rPr lang="en-GB" dirty="0"/>
              <a:t>– Architecture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F6BC09F-A8E3-440C-9B5D-D0BC0FB56414}"/>
              </a:ext>
            </a:extLst>
          </p:cNvPr>
          <p:cNvSpPr/>
          <p:nvPr/>
        </p:nvSpPr>
        <p:spPr>
          <a:xfrm>
            <a:off x="2238374" y="971531"/>
            <a:ext cx="9658351" cy="5610244"/>
          </a:xfrm>
          <a:prstGeom prst="roundRect">
            <a:avLst>
              <a:gd name="adj" fmla="val 2160"/>
            </a:avLst>
          </a:prstGeom>
          <a:noFill/>
          <a:ln w="28575">
            <a:solidFill>
              <a:srgbClr val="0078D7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171211223">
                  <a:custGeom>
                    <a:avLst/>
                    <a:gdLst>
                      <a:gd name="connsiteX0" fmla="*/ 0 w 9658351"/>
                      <a:gd name="connsiteY0" fmla="*/ 110277 h 5105400"/>
                      <a:gd name="connsiteX1" fmla="*/ 110277 w 9658351"/>
                      <a:gd name="connsiteY1" fmla="*/ 0 h 5105400"/>
                      <a:gd name="connsiteX2" fmla="*/ 417005 w 9658351"/>
                      <a:gd name="connsiteY2" fmla="*/ 0 h 5105400"/>
                      <a:gd name="connsiteX3" fmla="*/ 818112 w 9658351"/>
                      <a:gd name="connsiteY3" fmla="*/ 0 h 5105400"/>
                      <a:gd name="connsiteX4" fmla="*/ 1124840 w 9658351"/>
                      <a:gd name="connsiteY4" fmla="*/ 0 h 5105400"/>
                      <a:gd name="connsiteX5" fmla="*/ 1714702 w 9658351"/>
                      <a:gd name="connsiteY5" fmla="*/ 0 h 5105400"/>
                      <a:gd name="connsiteX6" fmla="*/ 2115809 w 9658351"/>
                      <a:gd name="connsiteY6" fmla="*/ 0 h 5105400"/>
                      <a:gd name="connsiteX7" fmla="*/ 2800049 w 9658351"/>
                      <a:gd name="connsiteY7" fmla="*/ 0 h 5105400"/>
                      <a:gd name="connsiteX8" fmla="*/ 3389911 w 9658351"/>
                      <a:gd name="connsiteY8" fmla="*/ 0 h 5105400"/>
                      <a:gd name="connsiteX9" fmla="*/ 4074152 w 9658351"/>
                      <a:gd name="connsiteY9" fmla="*/ 0 h 5105400"/>
                      <a:gd name="connsiteX10" fmla="*/ 4664014 w 9658351"/>
                      <a:gd name="connsiteY10" fmla="*/ 0 h 5105400"/>
                      <a:gd name="connsiteX11" fmla="*/ 4970742 w 9658351"/>
                      <a:gd name="connsiteY11" fmla="*/ 0 h 5105400"/>
                      <a:gd name="connsiteX12" fmla="*/ 5466227 w 9658351"/>
                      <a:gd name="connsiteY12" fmla="*/ 0 h 5105400"/>
                      <a:gd name="connsiteX13" fmla="*/ 5772955 w 9658351"/>
                      <a:gd name="connsiteY13" fmla="*/ 0 h 5105400"/>
                      <a:gd name="connsiteX14" fmla="*/ 6362818 w 9658351"/>
                      <a:gd name="connsiteY14" fmla="*/ 0 h 5105400"/>
                      <a:gd name="connsiteX15" fmla="*/ 7047058 w 9658351"/>
                      <a:gd name="connsiteY15" fmla="*/ 0 h 5105400"/>
                      <a:gd name="connsiteX16" fmla="*/ 7731298 w 9658351"/>
                      <a:gd name="connsiteY16" fmla="*/ 0 h 5105400"/>
                      <a:gd name="connsiteX17" fmla="*/ 8226782 w 9658351"/>
                      <a:gd name="connsiteY17" fmla="*/ 0 h 5105400"/>
                      <a:gd name="connsiteX18" fmla="*/ 8816645 w 9658351"/>
                      <a:gd name="connsiteY18" fmla="*/ 0 h 5105400"/>
                      <a:gd name="connsiteX19" fmla="*/ 9548074 w 9658351"/>
                      <a:gd name="connsiteY19" fmla="*/ 0 h 5105400"/>
                      <a:gd name="connsiteX20" fmla="*/ 9658351 w 9658351"/>
                      <a:gd name="connsiteY20" fmla="*/ 110277 h 5105400"/>
                      <a:gd name="connsiteX21" fmla="*/ 9658351 w 9658351"/>
                      <a:gd name="connsiteY21" fmla="*/ 701886 h 5105400"/>
                      <a:gd name="connsiteX22" fmla="*/ 9658351 w 9658351"/>
                      <a:gd name="connsiteY22" fmla="*/ 1146950 h 5105400"/>
                      <a:gd name="connsiteX23" fmla="*/ 9658351 w 9658351"/>
                      <a:gd name="connsiteY23" fmla="*/ 1543165 h 5105400"/>
                      <a:gd name="connsiteX24" fmla="*/ 9658351 w 9658351"/>
                      <a:gd name="connsiteY24" fmla="*/ 1939380 h 5105400"/>
                      <a:gd name="connsiteX25" fmla="*/ 9658351 w 9658351"/>
                      <a:gd name="connsiteY25" fmla="*/ 2530990 h 5105400"/>
                      <a:gd name="connsiteX26" fmla="*/ 9658351 w 9658351"/>
                      <a:gd name="connsiteY26" fmla="*/ 2927205 h 5105400"/>
                      <a:gd name="connsiteX27" fmla="*/ 9658351 w 9658351"/>
                      <a:gd name="connsiteY27" fmla="*/ 3323420 h 5105400"/>
                      <a:gd name="connsiteX28" fmla="*/ 9658351 w 9658351"/>
                      <a:gd name="connsiteY28" fmla="*/ 3768484 h 5105400"/>
                      <a:gd name="connsiteX29" fmla="*/ 9658351 w 9658351"/>
                      <a:gd name="connsiteY29" fmla="*/ 4262396 h 5105400"/>
                      <a:gd name="connsiteX30" fmla="*/ 9658351 w 9658351"/>
                      <a:gd name="connsiteY30" fmla="*/ 4995123 h 5105400"/>
                      <a:gd name="connsiteX31" fmla="*/ 9548074 w 9658351"/>
                      <a:gd name="connsiteY31" fmla="*/ 5105400 h 5105400"/>
                      <a:gd name="connsiteX32" fmla="*/ 8863834 w 9658351"/>
                      <a:gd name="connsiteY32" fmla="*/ 5105400 h 5105400"/>
                      <a:gd name="connsiteX33" fmla="*/ 8179593 w 9658351"/>
                      <a:gd name="connsiteY33" fmla="*/ 5105400 h 5105400"/>
                      <a:gd name="connsiteX34" fmla="*/ 7778487 w 9658351"/>
                      <a:gd name="connsiteY34" fmla="*/ 5105400 h 5105400"/>
                      <a:gd name="connsiteX35" fmla="*/ 7471759 w 9658351"/>
                      <a:gd name="connsiteY35" fmla="*/ 5105400 h 5105400"/>
                      <a:gd name="connsiteX36" fmla="*/ 6976274 w 9658351"/>
                      <a:gd name="connsiteY36" fmla="*/ 5105400 h 5105400"/>
                      <a:gd name="connsiteX37" fmla="*/ 6292034 w 9658351"/>
                      <a:gd name="connsiteY37" fmla="*/ 5105400 h 5105400"/>
                      <a:gd name="connsiteX38" fmla="*/ 5985306 w 9658351"/>
                      <a:gd name="connsiteY38" fmla="*/ 5105400 h 5105400"/>
                      <a:gd name="connsiteX39" fmla="*/ 5489821 w 9658351"/>
                      <a:gd name="connsiteY39" fmla="*/ 5105400 h 5105400"/>
                      <a:gd name="connsiteX40" fmla="*/ 4899959 w 9658351"/>
                      <a:gd name="connsiteY40" fmla="*/ 5105400 h 5105400"/>
                      <a:gd name="connsiteX41" fmla="*/ 4498853 w 9658351"/>
                      <a:gd name="connsiteY41" fmla="*/ 5105400 h 5105400"/>
                      <a:gd name="connsiteX42" fmla="*/ 3908990 w 9658351"/>
                      <a:gd name="connsiteY42" fmla="*/ 5105400 h 5105400"/>
                      <a:gd name="connsiteX43" fmla="*/ 3319128 w 9658351"/>
                      <a:gd name="connsiteY43" fmla="*/ 5105400 h 5105400"/>
                      <a:gd name="connsiteX44" fmla="*/ 2540510 w 9658351"/>
                      <a:gd name="connsiteY44" fmla="*/ 5105400 h 5105400"/>
                      <a:gd name="connsiteX45" fmla="*/ 2233781 w 9658351"/>
                      <a:gd name="connsiteY45" fmla="*/ 5105400 h 5105400"/>
                      <a:gd name="connsiteX46" fmla="*/ 1643919 w 9658351"/>
                      <a:gd name="connsiteY46" fmla="*/ 5105400 h 5105400"/>
                      <a:gd name="connsiteX47" fmla="*/ 1054057 w 9658351"/>
                      <a:gd name="connsiteY47" fmla="*/ 5105400 h 5105400"/>
                      <a:gd name="connsiteX48" fmla="*/ 652950 w 9658351"/>
                      <a:gd name="connsiteY48" fmla="*/ 5105400 h 5105400"/>
                      <a:gd name="connsiteX49" fmla="*/ 110277 w 9658351"/>
                      <a:gd name="connsiteY49" fmla="*/ 5105400 h 5105400"/>
                      <a:gd name="connsiteX50" fmla="*/ 0 w 9658351"/>
                      <a:gd name="connsiteY50" fmla="*/ 4995123 h 5105400"/>
                      <a:gd name="connsiteX51" fmla="*/ 0 w 9658351"/>
                      <a:gd name="connsiteY51" fmla="*/ 4452362 h 5105400"/>
                      <a:gd name="connsiteX52" fmla="*/ 0 w 9658351"/>
                      <a:gd name="connsiteY52" fmla="*/ 3958450 h 5105400"/>
                      <a:gd name="connsiteX53" fmla="*/ 0 w 9658351"/>
                      <a:gd name="connsiteY53" fmla="*/ 3513386 h 5105400"/>
                      <a:gd name="connsiteX54" fmla="*/ 0 w 9658351"/>
                      <a:gd name="connsiteY54" fmla="*/ 2970626 h 5105400"/>
                      <a:gd name="connsiteX55" fmla="*/ 0 w 9658351"/>
                      <a:gd name="connsiteY55" fmla="*/ 2379017 h 5105400"/>
                      <a:gd name="connsiteX56" fmla="*/ 0 w 9658351"/>
                      <a:gd name="connsiteY56" fmla="*/ 1836256 h 5105400"/>
                      <a:gd name="connsiteX57" fmla="*/ 0 w 9658351"/>
                      <a:gd name="connsiteY57" fmla="*/ 1244647 h 5105400"/>
                      <a:gd name="connsiteX58" fmla="*/ 0 w 9658351"/>
                      <a:gd name="connsiteY58" fmla="*/ 750735 h 5105400"/>
                      <a:gd name="connsiteX59" fmla="*/ 0 w 9658351"/>
                      <a:gd name="connsiteY59" fmla="*/ 110277 h 5105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</a:cxnLst>
                    <a:rect l="l" t="t" r="r" b="b"/>
                    <a:pathLst>
                      <a:path w="9658351" h="5105400" extrusionOk="0">
                        <a:moveTo>
                          <a:pt x="0" y="110277"/>
                        </a:moveTo>
                        <a:cubicBezTo>
                          <a:pt x="-8400" y="43439"/>
                          <a:pt x="53492" y="-2427"/>
                          <a:pt x="110277" y="0"/>
                        </a:cubicBezTo>
                        <a:cubicBezTo>
                          <a:pt x="185543" y="-8564"/>
                          <a:pt x="322757" y="23937"/>
                          <a:pt x="417005" y="0"/>
                        </a:cubicBezTo>
                        <a:cubicBezTo>
                          <a:pt x="511253" y="-23937"/>
                          <a:pt x="632380" y="12028"/>
                          <a:pt x="818112" y="0"/>
                        </a:cubicBezTo>
                        <a:cubicBezTo>
                          <a:pt x="1003844" y="-12028"/>
                          <a:pt x="1055613" y="13082"/>
                          <a:pt x="1124840" y="0"/>
                        </a:cubicBezTo>
                        <a:cubicBezTo>
                          <a:pt x="1194067" y="-13082"/>
                          <a:pt x="1438189" y="41699"/>
                          <a:pt x="1714702" y="0"/>
                        </a:cubicBezTo>
                        <a:cubicBezTo>
                          <a:pt x="1991215" y="-41699"/>
                          <a:pt x="1952472" y="35402"/>
                          <a:pt x="2115809" y="0"/>
                        </a:cubicBezTo>
                        <a:cubicBezTo>
                          <a:pt x="2279146" y="-35402"/>
                          <a:pt x="2569116" y="2593"/>
                          <a:pt x="2800049" y="0"/>
                        </a:cubicBezTo>
                        <a:cubicBezTo>
                          <a:pt x="3030982" y="-2593"/>
                          <a:pt x="3151015" y="69405"/>
                          <a:pt x="3389911" y="0"/>
                        </a:cubicBezTo>
                        <a:cubicBezTo>
                          <a:pt x="3628807" y="-69405"/>
                          <a:pt x="3796231" y="27984"/>
                          <a:pt x="4074152" y="0"/>
                        </a:cubicBezTo>
                        <a:cubicBezTo>
                          <a:pt x="4352073" y="-27984"/>
                          <a:pt x="4443161" y="28780"/>
                          <a:pt x="4664014" y="0"/>
                        </a:cubicBezTo>
                        <a:cubicBezTo>
                          <a:pt x="4884867" y="-28780"/>
                          <a:pt x="4883539" y="31615"/>
                          <a:pt x="4970742" y="0"/>
                        </a:cubicBezTo>
                        <a:cubicBezTo>
                          <a:pt x="5057945" y="-31615"/>
                          <a:pt x="5356005" y="30998"/>
                          <a:pt x="5466227" y="0"/>
                        </a:cubicBezTo>
                        <a:cubicBezTo>
                          <a:pt x="5576449" y="-30998"/>
                          <a:pt x="5620978" y="9742"/>
                          <a:pt x="5772955" y="0"/>
                        </a:cubicBezTo>
                        <a:cubicBezTo>
                          <a:pt x="5924932" y="-9742"/>
                          <a:pt x="6236075" y="29355"/>
                          <a:pt x="6362818" y="0"/>
                        </a:cubicBezTo>
                        <a:cubicBezTo>
                          <a:pt x="6489561" y="-29355"/>
                          <a:pt x="6799689" y="31665"/>
                          <a:pt x="7047058" y="0"/>
                        </a:cubicBezTo>
                        <a:cubicBezTo>
                          <a:pt x="7294427" y="-31665"/>
                          <a:pt x="7533064" y="59998"/>
                          <a:pt x="7731298" y="0"/>
                        </a:cubicBezTo>
                        <a:cubicBezTo>
                          <a:pt x="7929532" y="-59998"/>
                          <a:pt x="8101704" y="39138"/>
                          <a:pt x="8226782" y="0"/>
                        </a:cubicBezTo>
                        <a:cubicBezTo>
                          <a:pt x="8351860" y="-39138"/>
                          <a:pt x="8567228" y="42817"/>
                          <a:pt x="8816645" y="0"/>
                        </a:cubicBezTo>
                        <a:cubicBezTo>
                          <a:pt x="9066062" y="-42817"/>
                          <a:pt x="9395800" y="49799"/>
                          <a:pt x="9548074" y="0"/>
                        </a:cubicBezTo>
                        <a:cubicBezTo>
                          <a:pt x="9606545" y="756"/>
                          <a:pt x="9645737" y="42605"/>
                          <a:pt x="9658351" y="110277"/>
                        </a:cubicBezTo>
                        <a:cubicBezTo>
                          <a:pt x="9661941" y="258809"/>
                          <a:pt x="9592201" y="461914"/>
                          <a:pt x="9658351" y="701886"/>
                        </a:cubicBezTo>
                        <a:cubicBezTo>
                          <a:pt x="9724501" y="941858"/>
                          <a:pt x="9606372" y="988667"/>
                          <a:pt x="9658351" y="1146950"/>
                        </a:cubicBezTo>
                        <a:cubicBezTo>
                          <a:pt x="9710330" y="1305233"/>
                          <a:pt x="9628617" y="1384692"/>
                          <a:pt x="9658351" y="1543165"/>
                        </a:cubicBezTo>
                        <a:cubicBezTo>
                          <a:pt x="9688085" y="1701639"/>
                          <a:pt x="9617851" y="1799251"/>
                          <a:pt x="9658351" y="1939380"/>
                        </a:cubicBezTo>
                        <a:cubicBezTo>
                          <a:pt x="9698851" y="2079509"/>
                          <a:pt x="9610552" y="2345539"/>
                          <a:pt x="9658351" y="2530990"/>
                        </a:cubicBezTo>
                        <a:cubicBezTo>
                          <a:pt x="9706150" y="2716441"/>
                          <a:pt x="9647378" y="2835689"/>
                          <a:pt x="9658351" y="2927205"/>
                        </a:cubicBezTo>
                        <a:cubicBezTo>
                          <a:pt x="9669324" y="3018721"/>
                          <a:pt x="9639717" y="3194190"/>
                          <a:pt x="9658351" y="3323420"/>
                        </a:cubicBezTo>
                        <a:cubicBezTo>
                          <a:pt x="9676985" y="3452650"/>
                          <a:pt x="9641418" y="3574355"/>
                          <a:pt x="9658351" y="3768484"/>
                        </a:cubicBezTo>
                        <a:cubicBezTo>
                          <a:pt x="9675284" y="3962613"/>
                          <a:pt x="9620500" y="4135230"/>
                          <a:pt x="9658351" y="4262396"/>
                        </a:cubicBezTo>
                        <a:cubicBezTo>
                          <a:pt x="9696202" y="4389562"/>
                          <a:pt x="9627405" y="4805570"/>
                          <a:pt x="9658351" y="4995123"/>
                        </a:cubicBezTo>
                        <a:cubicBezTo>
                          <a:pt x="9669113" y="5069073"/>
                          <a:pt x="9618545" y="5096091"/>
                          <a:pt x="9548074" y="5105400"/>
                        </a:cubicBezTo>
                        <a:cubicBezTo>
                          <a:pt x="9338475" y="5109700"/>
                          <a:pt x="9085277" y="5100395"/>
                          <a:pt x="8863834" y="5105400"/>
                        </a:cubicBezTo>
                        <a:cubicBezTo>
                          <a:pt x="8642391" y="5110405"/>
                          <a:pt x="8371845" y="5056163"/>
                          <a:pt x="8179593" y="5105400"/>
                        </a:cubicBezTo>
                        <a:cubicBezTo>
                          <a:pt x="7987341" y="5154637"/>
                          <a:pt x="7938926" y="5086357"/>
                          <a:pt x="7778487" y="5105400"/>
                        </a:cubicBezTo>
                        <a:cubicBezTo>
                          <a:pt x="7618048" y="5124443"/>
                          <a:pt x="7589702" y="5085598"/>
                          <a:pt x="7471759" y="5105400"/>
                        </a:cubicBezTo>
                        <a:cubicBezTo>
                          <a:pt x="7353816" y="5125202"/>
                          <a:pt x="7078786" y="5100467"/>
                          <a:pt x="6976274" y="5105400"/>
                        </a:cubicBezTo>
                        <a:cubicBezTo>
                          <a:pt x="6873762" y="5110333"/>
                          <a:pt x="6519341" y="5061584"/>
                          <a:pt x="6292034" y="5105400"/>
                        </a:cubicBezTo>
                        <a:cubicBezTo>
                          <a:pt x="6064727" y="5149216"/>
                          <a:pt x="6071140" y="5098464"/>
                          <a:pt x="5985306" y="5105400"/>
                        </a:cubicBezTo>
                        <a:cubicBezTo>
                          <a:pt x="5899472" y="5112336"/>
                          <a:pt x="5727736" y="5067416"/>
                          <a:pt x="5489821" y="5105400"/>
                        </a:cubicBezTo>
                        <a:cubicBezTo>
                          <a:pt x="5251907" y="5143384"/>
                          <a:pt x="5141028" y="5041549"/>
                          <a:pt x="4899959" y="5105400"/>
                        </a:cubicBezTo>
                        <a:cubicBezTo>
                          <a:pt x="4658890" y="5169251"/>
                          <a:pt x="4658296" y="5078140"/>
                          <a:pt x="4498853" y="5105400"/>
                        </a:cubicBezTo>
                        <a:cubicBezTo>
                          <a:pt x="4339410" y="5132660"/>
                          <a:pt x="4076994" y="5082643"/>
                          <a:pt x="3908990" y="5105400"/>
                        </a:cubicBezTo>
                        <a:cubicBezTo>
                          <a:pt x="3740986" y="5128157"/>
                          <a:pt x="3465458" y="5077577"/>
                          <a:pt x="3319128" y="5105400"/>
                        </a:cubicBezTo>
                        <a:cubicBezTo>
                          <a:pt x="3172798" y="5133223"/>
                          <a:pt x="2697539" y="5090331"/>
                          <a:pt x="2540510" y="5105400"/>
                        </a:cubicBezTo>
                        <a:cubicBezTo>
                          <a:pt x="2383481" y="5120469"/>
                          <a:pt x="2359763" y="5083446"/>
                          <a:pt x="2233781" y="5105400"/>
                        </a:cubicBezTo>
                        <a:cubicBezTo>
                          <a:pt x="2107799" y="5127354"/>
                          <a:pt x="1762657" y="5076105"/>
                          <a:pt x="1643919" y="5105400"/>
                        </a:cubicBezTo>
                        <a:cubicBezTo>
                          <a:pt x="1525181" y="5134695"/>
                          <a:pt x="1291645" y="5081674"/>
                          <a:pt x="1054057" y="5105400"/>
                        </a:cubicBezTo>
                        <a:cubicBezTo>
                          <a:pt x="816469" y="5129126"/>
                          <a:pt x="803738" y="5076899"/>
                          <a:pt x="652950" y="5105400"/>
                        </a:cubicBezTo>
                        <a:cubicBezTo>
                          <a:pt x="502162" y="5133901"/>
                          <a:pt x="374857" y="5084464"/>
                          <a:pt x="110277" y="5105400"/>
                        </a:cubicBezTo>
                        <a:cubicBezTo>
                          <a:pt x="55539" y="5108669"/>
                          <a:pt x="2267" y="5047917"/>
                          <a:pt x="0" y="4995123"/>
                        </a:cubicBezTo>
                        <a:cubicBezTo>
                          <a:pt x="-4065" y="4849208"/>
                          <a:pt x="18893" y="4608012"/>
                          <a:pt x="0" y="4452362"/>
                        </a:cubicBezTo>
                        <a:cubicBezTo>
                          <a:pt x="-18893" y="4296712"/>
                          <a:pt x="21142" y="4095758"/>
                          <a:pt x="0" y="3958450"/>
                        </a:cubicBezTo>
                        <a:cubicBezTo>
                          <a:pt x="-21142" y="3821142"/>
                          <a:pt x="8179" y="3696268"/>
                          <a:pt x="0" y="3513386"/>
                        </a:cubicBezTo>
                        <a:cubicBezTo>
                          <a:pt x="-8179" y="3330504"/>
                          <a:pt x="54376" y="3111660"/>
                          <a:pt x="0" y="2970626"/>
                        </a:cubicBezTo>
                        <a:cubicBezTo>
                          <a:pt x="-54376" y="2829592"/>
                          <a:pt x="27680" y="2594255"/>
                          <a:pt x="0" y="2379017"/>
                        </a:cubicBezTo>
                        <a:cubicBezTo>
                          <a:pt x="-27680" y="2163779"/>
                          <a:pt x="6194" y="2091660"/>
                          <a:pt x="0" y="1836256"/>
                        </a:cubicBezTo>
                        <a:cubicBezTo>
                          <a:pt x="-6194" y="1580852"/>
                          <a:pt x="16387" y="1440455"/>
                          <a:pt x="0" y="1244647"/>
                        </a:cubicBezTo>
                        <a:cubicBezTo>
                          <a:pt x="-16387" y="1048839"/>
                          <a:pt x="6627" y="965442"/>
                          <a:pt x="0" y="750735"/>
                        </a:cubicBezTo>
                        <a:cubicBezTo>
                          <a:pt x="-6627" y="536028"/>
                          <a:pt x="37177" y="393534"/>
                          <a:pt x="0" y="110277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dirty="0">
                <a:solidFill>
                  <a:srgbClr val="0078D7"/>
                </a:solidFill>
              </a:rPr>
              <a:t>Azure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48D2355-ED82-4132-A868-DC8350320B75}"/>
              </a:ext>
            </a:extLst>
          </p:cNvPr>
          <p:cNvSpPr/>
          <p:nvPr/>
        </p:nvSpPr>
        <p:spPr>
          <a:xfrm>
            <a:off x="4629150" y="1143001"/>
            <a:ext cx="7044690" cy="5257800"/>
          </a:xfrm>
          <a:prstGeom prst="roundRect">
            <a:avLst>
              <a:gd name="adj" fmla="val 2160"/>
            </a:avLst>
          </a:prstGeom>
          <a:noFill/>
          <a:ln w="28575">
            <a:solidFill>
              <a:schemeClr val="bg1">
                <a:lumMod val="50000"/>
              </a:schemeClr>
            </a:solidFill>
            <a:prstDash val="solid"/>
            <a:extLst>
              <a:ext uri="{C807C97D-BFC1-408E-A445-0C87EB9F89A2}">
                <ask:lineSketchStyleProps xmlns:ask="http://schemas.microsoft.com/office/drawing/2018/sketchyshapes" sd="1171211223">
                  <a:custGeom>
                    <a:avLst/>
                    <a:gdLst>
                      <a:gd name="connsiteX0" fmla="*/ 0 w 9658351"/>
                      <a:gd name="connsiteY0" fmla="*/ 110277 h 5105400"/>
                      <a:gd name="connsiteX1" fmla="*/ 110277 w 9658351"/>
                      <a:gd name="connsiteY1" fmla="*/ 0 h 5105400"/>
                      <a:gd name="connsiteX2" fmla="*/ 417005 w 9658351"/>
                      <a:gd name="connsiteY2" fmla="*/ 0 h 5105400"/>
                      <a:gd name="connsiteX3" fmla="*/ 818112 w 9658351"/>
                      <a:gd name="connsiteY3" fmla="*/ 0 h 5105400"/>
                      <a:gd name="connsiteX4" fmla="*/ 1124840 w 9658351"/>
                      <a:gd name="connsiteY4" fmla="*/ 0 h 5105400"/>
                      <a:gd name="connsiteX5" fmla="*/ 1714702 w 9658351"/>
                      <a:gd name="connsiteY5" fmla="*/ 0 h 5105400"/>
                      <a:gd name="connsiteX6" fmla="*/ 2115809 w 9658351"/>
                      <a:gd name="connsiteY6" fmla="*/ 0 h 5105400"/>
                      <a:gd name="connsiteX7" fmla="*/ 2800049 w 9658351"/>
                      <a:gd name="connsiteY7" fmla="*/ 0 h 5105400"/>
                      <a:gd name="connsiteX8" fmla="*/ 3389911 w 9658351"/>
                      <a:gd name="connsiteY8" fmla="*/ 0 h 5105400"/>
                      <a:gd name="connsiteX9" fmla="*/ 4074152 w 9658351"/>
                      <a:gd name="connsiteY9" fmla="*/ 0 h 5105400"/>
                      <a:gd name="connsiteX10" fmla="*/ 4664014 w 9658351"/>
                      <a:gd name="connsiteY10" fmla="*/ 0 h 5105400"/>
                      <a:gd name="connsiteX11" fmla="*/ 4970742 w 9658351"/>
                      <a:gd name="connsiteY11" fmla="*/ 0 h 5105400"/>
                      <a:gd name="connsiteX12" fmla="*/ 5466227 w 9658351"/>
                      <a:gd name="connsiteY12" fmla="*/ 0 h 5105400"/>
                      <a:gd name="connsiteX13" fmla="*/ 5772955 w 9658351"/>
                      <a:gd name="connsiteY13" fmla="*/ 0 h 5105400"/>
                      <a:gd name="connsiteX14" fmla="*/ 6362818 w 9658351"/>
                      <a:gd name="connsiteY14" fmla="*/ 0 h 5105400"/>
                      <a:gd name="connsiteX15" fmla="*/ 7047058 w 9658351"/>
                      <a:gd name="connsiteY15" fmla="*/ 0 h 5105400"/>
                      <a:gd name="connsiteX16" fmla="*/ 7731298 w 9658351"/>
                      <a:gd name="connsiteY16" fmla="*/ 0 h 5105400"/>
                      <a:gd name="connsiteX17" fmla="*/ 8226782 w 9658351"/>
                      <a:gd name="connsiteY17" fmla="*/ 0 h 5105400"/>
                      <a:gd name="connsiteX18" fmla="*/ 8816645 w 9658351"/>
                      <a:gd name="connsiteY18" fmla="*/ 0 h 5105400"/>
                      <a:gd name="connsiteX19" fmla="*/ 9548074 w 9658351"/>
                      <a:gd name="connsiteY19" fmla="*/ 0 h 5105400"/>
                      <a:gd name="connsiteX20" fmla="*/ 9658351 w 9658351"/>
                      <a:gd name="connsiteY20" fmla="*/ 110277 h 5105400"/>
                      <a:gd name="connsiteX21" fmla="*/ 9658351 w 9658351"/>
                      <a:gd name="connsiteY21" fmla="*/ 701886 h 5105400"/>
                      <a:gd name="connsiteX22" fmla="*/ 9658351 w 9658351"/>
                      <a:gd name="connsiteY22" fmla="*/ 1146950 h 5105400"/>
                      <a:gd name="connsiteX23" fmla="*/ 9658351 w 9658351"/>
                      <a:gd name="connsiteY23" fmla="*/ 1543165 h 5105400"/>
                      <a:gd name="connsiteX24" fmla="*/ 9658351 w 9658351"/>
                      <a:gd name="connsiteY24" fmla="*/ 1939380 h 5105400"/>
                      <a:gd name="connsiteX25" fmla="*/ 9658351 w 9658351"/>
                      <a:gd name="connsiteY25" fmla="*/ 2530990 h 5105400"/>
                      <a:gd name="connsiteX26" fmla="*/ 9658351 w 9658351"/>
                      <a:gd name="connsiteY26" fmla="*/ 2927205 h 5105400"/>
                      <a:gd name="connsiteX27" fmla="*/ 9658351 w 9658351"/>
                      <a:gd name="connsiteY27" fmla="*/ 3323420 h 5105400"/>
                      <a:gd name="connsiteX28" fmla="*/ 9658351 w 9658351"/>
                      <a:gd name="connsiteY28" fmla="*/ 3768484 h 5105400"/>
                      <a:gd name="connsiteX29" fmla="*/ 9658351 w 9658351"/>
                      <a:gd name="connsiteY29" fmla="*/ 4262396 h 5105400"/>
                      <a:gd name="connsiteX30" fmla="*/ 9658351 w 9658351"/>
                      <a:gd name="connsiteY30" fmla="*/ 4995123 h 5105400"/>
                      <a:gd name="connsiteX31" fmla="*/ 9548074 w 9658351"/>
                      <a:gd name="connsiteY31" fmla="*/ 5105400 h 5105400"/>
                      <a:gd name="connsiteX32" fmla="*/ 8863834 w 9658351"/>
                      <a:gd name="connsiteY32" fmla="*/ 5105400 h 5105400"/>
                      <a:gd name="connsiteX33" fmla="*/ 8179593 w 9658351"/>
                      <a:gd name="connsiteY33" fmla="*/ 5105400 h 5105400"/>
                      <a:gd name="connsiteX34" fmla="*/ 7778487 w 9658351"/>
                      <a:gd name="connsiteY34" fmla="*/ 5105400 h 5105400"/>
                      <a:gd name="connsiteX35" fmla="*/ 7471759 w 9658351"/>
                      <a:gd name="connsiteY35" fmla="*/ 5105400 h 5105400"/>
                      <a:gd name="connsiteX36" fmla="*/ 6976274 w 9658351"/>
                      <a:gd name="connsiteY36" fmla="*/ 5105400 h 5105400"/>
                      <a:gd name="connsiteX37" fmla="*/ 6292034 w 9658351"/>
                      <a:gd name="connsiteY37" fmla="*/ 5105400 h 5105400"/>
                      <a:gd name="connsiteX38" fmla="*/ 5985306 w 9658351"/>
                      <a:gd name="connsiteY38" fmla="*/ 5105400 h 5105400"/>
                      <a:gd name="connsiteX39" fmla="*/ 5489821 w 9658351"/>
                      <a:gd name="connsiteY39" fmla="*/ 5105400 h 5105400"/>
                      <a:gd name="connsiteX40" fmla="*/ 4899959 w 9658351"/>
                      <a:gd name="connsiteY40" fmla="*/ 5105400 h 5105400"/>
                      <a:gd name="connsiteX41" fmla="*/ 4498853 w 9658351"/>
                      <a:gd name="connsiteY41" fmla="*/ 5105400 h 5105400"/>
                      <a:gd name="connsiteX42" fmla="*/ 3908990 w 9658351"/>
                      <a:gd name="connsiteY42" fmla="*/ 5105400 h 5105400"/>
                      <a:gd name="connsiteX43" fmla="*/ 3319128 w 9658351"/>
                      <a:gd name="connsiteY43" fmla="*/ 5105400 h 5105400"/>
                      <a:gd name="connsiteX44" fmla="*/ 2540510 w 9658351"/>
                      <a:gd name="connsiteY44" fmla="*/ 5105400 h 5105400"/>
                      <a:gd name="connsiteX45" fmla="*/ 2233781 w 9658351"/>
                      <a:gd name="connsiteY45" fmla="*/ 5105400 h 5105400"/>
                      <a:gd name="connsiteX46" fmla="*/ 1643919 w 9658351"/>
                      <a:gd name="connsiteY46" fmla="*/ 5105400 h 5105400"/>
                      <a:gd name="connsiteX47" fmla="*/ 1054057 w 9658351"/>
                      <a:gd name="connsiteY47" fmla="*/ 5105400 h 5105400"/>
                      <a:gd name="connsiteX48" fmla="*/ 652950 w 9658351"/>
                      <a:gd name="connsiteY48" fmla="*/ 5105400 h 5105400"/>
                      <a:gd name="connsiteX49" fmla="*/ 110277 w 9658351"/>
                      <a:gd name="connsiteY49" fmla="*/ 5105400 h 5105400"/>
                      <a:gd name="connsiteX50" fmla="*/ 0 w 9658351"/>
                      <a:gd name="connsiteY50" fmla="*/ 4995123 h 5105400"/>
                      <a:gd name="connsiteX51" fmla="*/ 0 w 9658351"/>
                      <a:gd name="connsiteY51" fmla="*/ 4452362 h 5105400"/>
                      <a:gd name="connsiteX52" fmla="*/ 0 w 9658351"/>
                      <a:gd name="connsiteY52" fmla="*/ 3958450 h 5105400"/>
                      <a:gd name="connsiteX53" fmla="*/ 0 w 9658351"/>
                      <a:gd name="connsiteY53" fmla="*/ 3513386 h 5105400"/>
                      <a:gd name="connsiteX54" fmla="*/ 0 w 9658351"/>
                      <a:gd name="connsiteY54" fmla="*/ 2970626 h 5105400"/>
                      <a:gd name="connsiteX55" fmla="*/ 0 w 9658351"/>
                      <a:gd name="connsiteY55" fmla="*/ 2379017 h 5105400"/>
                      <a:gd name="connsiteX56" fmla="*/ 0 w 9658351"/>
                      <a:gd name="connsiteY56" fmla="*/ 1836256 h 5105400"/>
                      <a:gd name="connsiteX57" fmla="*/ 0 w 9658351"/>
                      <a:gd name="connsiteY57" fmla="*/ 1244647 h 5105400"/>
                      <a:gd name="connsiteX58" fmla="*/ 0 w 9658351"/>
                      <a:gd name="connsiteY58" fmla="*/ 750735 h 5105400"/>
                      <a:gd name="connsiteX59" fmla="*/ 0 w 9658351"/>
                      <a:gd name="connsiteY59" fmla="*/ 110277 h 5105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</a:cxnLst>
                    <a:rect l="l" t="t" r="r" b="b"/>
                    <a:pathLst>
                      <a:path w="9658351" h="5105400" extrusionOk="0">
                        <a:moveTo>
                          <a:pt x="0" y="110277"/>
                        </a:moveTo>
                        <a:cubicBezTo>
                          <a:pt x="-8400" y="43439"/>
                          <a:pt x="53492" y="-2427"/>
                          <a:pt x="110277" y="0"/>
                        </a:cubicBezTo>
                        <a:cubicBezTo>
                          <a:pt x="185543" y="-8564"/>
                          <a:pt x="322757" y="23937"/>
                          <a:pt x="417005" y="0"/>
                        </a:cubicBezTo>
                        <a:cubicBezTo>
                          <a:pt x="511253" y="-23937"/>
                          <a:pt x="632380" y="12028"/>
                          <a:pt x="818112" y="0"/>
                        </a:cubicBezTo>
                        <a:cubicBezTo>
                          <a:pt x="1003844" y="-12028"/>
                          <a:pt x="1055613" y="13082"/>
                          <a:pt x="1124840" y="0"/>
                        </a:cubicBezTo>
                        <a:cubicBezTo>
                          <a:pt x="1194067" y="-13082"/>
                          <a:pt x="1438189" y="41699"/>
                          <a:pt x="1714702" y="0"/>
                        </a:cubicBezTo>
                        <a:cubicBezTo>
                          <a:pt x="1991215" y="-41699"/>
                          <a:pt x="1952472" y="35402"/>
                          <a:pt x="2115809" y="0"/>
                        </a:cubicBezTo>
                        <a:cubicBezTo>
                          <a:pt x="2279146" y="-35402"/>
                          <a:pt x="2569116" y="2593"/>
                          <a:pt x="2800049" y="0"/>
                        </a:cubicBezTo>
                        <a:cubicBezTo>
                          <a:pt x="3030982" y="-2593"/>
                          <a:pt x="3151015" y="69405"/>
                          <a:pt x="3389911" y="0"/>
                        </a:cubicBezTo>
                        <a:cubicBezTo>
                          <a:pt x="3628807" y="-69405"/>
                          <a:pt x="3796231" y="27984"/>
                          <a:pt x="4074152" y="0"/>
                        </a:cubicBezTo>
                        <a:cubicBezTo>
                          <a:pt x="4352073" y="-27984"/>
                          <a:pt x="4443161" y="28780"/>
                          <a:pt x="4664014" y="0"/>
                        </a:cubicBezTo>
                        <a:cubicBezTo>
                          <a:pt x="4884867" y="-28780"/>
                          <a:pt x="4883539" y="31615"/>
                          <a:pt x="4970742" y="0"/>
                        </a:cubicBezTo>
                        <a:cubicBezTo>
                          <a:pt x="5057945" y="-31615"/>
                          <a:pt x="5356005" y="30998"/>
                          <a:pt x="5466227" y="0"/>
                        </a:cubicBezTo>
                        <a:cubicBezTo>
                          <a:pt x="5576449" y="-30998"/>
                          <a:pt x="5620978" y="9742"/>
                          <a:pt x="5772955" y="0"/>
                        </a:cubicBezTo>
                        <a:cubicBezTo>
                          <a:pt x="5924932" y="-9742"/>
                          <a:pt x="6236075" y="29355"/>
                          <a:pt x="6362818" y="0"/>
                        </a:cubicBezTo>
                        <a:cubicBezTo>
                          <a:pt x="6489561" y="-29355"/>
                          <a:pt x="6799689" y="31665"/>
                          <a:pt x="7047058" y="0"/>
                        </a:cubicBezTo>
                        <a:cubicBezTo>
                          <a:pt x="7294427" y="-31665"/>
                          <a:pt x="7533064" y="59998"/>
                          <a:pt x="7731298" y="0"/>
                        </a:cubicBezTo>
                        <a:cubicBezTo>
                          <a:pt x="7929532" y="-59998"/>
                          <a:pt x="8101704" y="39138"/>
                          <a:pt x="8226782" y="0"/>
                        </a:cubicBezTo>
                        <a:cubicBezTo>
                          <a:pt x="8351860" y="-39138"/>
                          <a:pt x="8567228" y="42817"/>
                          <a:pt x="8816645" y="0"/>
                        </a:cubicBezTo>
                        <a:cubicBezTo>
                          <a:pt x="9066062" y="-42817"/>
                          <a:pt x="9395800" y="49799"/>
                          <a:pt x="9548074" y="0"/>
                        </a:cubicBezTo>
                        <a:cubicBezTo>
                          <a:pt x="9606545" y="756"/>
                          <a:pt x="9645737" y="42605"/>
                          <a:pt x="9658351" y="110277"/>
                        </a:cubicBezTo>
                        <a:cubicBezTo>
                          <a:pt x="9661941" y="258809"/>
                          <a:pt x="9592201" y="461914"/>
                          <a:pt x="9658351" y="701886"/>
                        </a:cubicBezTo>
                        <a:cubicBezTo>
                          <a:pt x="9724501" y="941858"/>
                          <a:pt x="9606372" y="988667"/>
                          <a:pt x="9658351" y="1146950"/>
                        </a:cubicBezTo>
                        <a:cubicBezTo>
                          <a:pt x="9710330" y="1305233"/>
                          <a:pt x="9628617" y="1384692"/>
                          <a:pt x="9658351" y="1543165"/>
                        </a:cubicBezTo>
                        <a:cubicBezTo>
                          <a:pt x="9688085" y="1701639"/>
                          <a:pt x="9617851" y="1799251"/>
                          <a:pt x="9658351" y="1939380"/>
                        </a:cubicBezTo>
                        <a:cubicBezTo>
                          <a:pt x="9698851" y="2079509"/>
                          <a:pt x="9610552" y="2345539"/>
                          <a:pt x="9658351" y="2530990"/>
                        </a:cubicBezTo>
                        <a:cubicBezTo>
                          <a:pt x="9706150" y="2716441"/>
                          <a:pt x="9647378" y="2835689"/>
                          <a:pt x="9658351" y="2927205"/>
                        </a:cubicBezTo>
                        <a:cubicBezTo>
                          <a:pt x="9669324" y="3018721"/>
                          <a:pt x="9639717" y="3194190"/>
                          <a:pt x="9658351" y="3323420"/>
                        </a:cubicBezTo>
                        <a:cubicBezTo>
                          <a:pt x="9676985" y="3452650"/>
                          <a:pt x="9641418" y="3574355"/>
                          <a:pt x="9658351" y="3768484"/>
                        </a:cubicBezTo>
                        <a:cubicBezTo>
                          <a:pt x="9675284" y="3962613"/>
                          <a:pt x="9620500" y="4135230"/>
                          <a:pt x="9658351" y="4262396"/>
                        </a:cubicBezTo>
                        <a:cubicBezTo>
                          <a:pt x="9696202" y="4389562"/>
                          <a:pt x="9627405" y="4805570"/>
                          <a:pt x="9658351" y="4995123"/>
                        </a:cubicBezTo>
                        <a:cubicBezTo>
                          <a:pt x="9669113" y="5069073"/>
                          <a:pt x="9618545" y="5096091"/>
                          <a:pt x="9548074" y="5105400"/>
                        </a:cubicBezTo>
                        <a:cubicBezTo>
                          <a:pt x="9338475" y="5109700"/>
                          <a:pt x="9085277" y="5100395"/>
                          <a:pt x="8863834" y="5105400"/>
                        </a:cubicBezTo>
                        <a:cubicBezTo>
                          <a:pt x="8642391" y="5110405"/>
                          <a:pt x="8371845" y="5056163"/>
                          <a:pt x="8179593" y="5105400"/>
                        </a:cubicBezTo>
                        <a:cubicBezTo>
                          <a:pt x="7987341" y="5154637"/>
                          <a:pt x="7938926" y="5086357"/>
                          <a:pt x="7778487" y="5105400"/>
                        </a:cubicBezTo>
                        <a:cubicBezTo>
                          <a:pt x="7618048" y="5124443"/>
                          <a:pt x="7589702" y="5085598"/>
                          <a:pt x="7471759" y="5105400"/>
                        </a:cubicBezTo>
                        <a:cubicBezTo>
                          <a:pt x="7353816" y="5125202"/>
                          <a:pt x="7078786" y="5100467"/>
                          <a:pt x="6976274" y="5105400"/>
                        </a:cubicBezTo>
                        <a:cubicBezTo>
                          <a:pt x="6873762" y="5110333"/>
                          <a:pt x="6519341" y="5061584"/>
                          <a:pt x="6292034" y="5105400"/>
                        </a:cubicBezTo>
                        <a:cubicBezTo>
                          <a:pt x="6064727" y="5149216"/>
                          <a:pt x="6071140" y="5098464"/>
                          <a:pt x="5985306" y="5105400"/>
                        </a:cubicBezTo>
                        <a:cubicBezTo>
                          <a:pt x="5899472" y="5112336"/>
                          <a:pt x="5727736" y="5067416"/>
                          <a:pt x="5489821" y="5105400"/>
                        </a:cubicBezTo>
                        <a:cubicBezTo>
                          <a:pt x="5251907" y="5143384"/>
                          <a:pt x="5141028" y="5041549"/>
                          <a:pt x="4899959" y="5105400"/>
                        </a:cubicBezTo>
                        <a:cubicBezTo>
                          <a:pt x="4658890" y="5169251"/>
                          <a:pt x="4658296" y="5078140"/>
                          <a:pt x="4498853" y="5105400"/>
                        </a:cubicBezTo>
                        <a:cubicBezTo>
                          <a:pt x="4339410" y="5132660"/>
                          <a:pt x="4076994" y="5082643"/>
                          <a:pt x="3908990" y="5105400"/>
                        </a:cubicBezTo>
                        <a:cubicBezTo>
                          <a:pt x="3740986" y="5128157"/>
                          <a:pt x="3465458" y="5077577"/>
                          <a:pt x="3319128" y="5105400"/>
                        </a:cubicBezTo>
                        <a:cubicBezTo>
                          <a:pt x="3172798" y="5133223"/>
                          <a:pt x="2697539" y="5090331"/>
                          <a:pt x="2540510" y="5105400"/>
                        </a:cubicBezTo>
                        <a:cubicBezTo>
                          <a:pt x="2383481" y="5120469"/>
                          <a:pt x="2359763" y="5083446"/>
                          <a:pt x="2233781" y="5105400"/>
                        </a:cubicBezTo>
                        <a:cubicBezTo>
                          <a:pt x="2107799" y="5127354"/>
                          <a:pt x="1762657" y="5076105"/>
                          <a:pt x="1643919" y="5105400"/>
                        </a:cubicBezTo>
                        <a:cubicBezTo>
                          <a:pt x="1525181" y="5134695"/>
                          <a:pt x="1291645" y="5081674"/>
                          <a:pt x="1054057" y="5105400"/>
                        </a:cubicBezTo>
                        <a:cubicBezTo>
                          <a:pt x="816469" y="5129126"/>
                          <a:pt x="803738" y="5076899"/>
                          <a:pt x="652950" y="5105400"/>
                        </a:cubicBezTo>
                        <a:cubicBezTo>
                          <a:pt x="502162" y="5133901"/>
                          <a:pt x="374857" y="5084464"/>
                          <a:pt x="110277" y="5105400"/>
                        </a:cubicBezTo>
                        <a:cubicBezTo>
                          <a:pt x="55539" y="5108669"/>
                          <a:pt x="2267" y="5047917"/>
                          <a:pt x="0" y="4995123"/>
                        </a:cubicBezTo>
                        <a:cubicBezTo>
                          <a:pt x="-4065" y="4849208"/>
                          <a:pt x="18893" y="4608012"/>
                          <a:pt x="0" y="4452362"/>
                        </a:cubicBezTo>
                        <a:cubicBezTo>
                          <a:pt x="-18893" y="4296712"/>
                          <a:pt x="21142" y="4095758"/>
                          <a:pt x="0" y="3958450"/>
                        </a:cubicBezTo>
                        <a:cubicBezTo>
                          <a:pt x="-21142" y="3821142"/>
                          <a:pt x="8179" y="3696268"/>
                          <a:pt x="0" y="3513386"/>
                        </a:cubicBezTo>
                        <a:cubicBezTo>
                          <a:pt x="-8179" y="3330504"/>
                          <a:pt x="54376" y="3111660"/>
                          <a:pt x="0" y="2970626"/>
                        </a:cubicBezTo>
                        <a:cubicBezTo>
                          <a:pt x="-54376" y="2829592"/>
                          <a:pt x="27680" y="2594255"/>
                          <a:pt x="0" y="2379017"/>
                        </a:cubicBezTo>
                        <a:cubicBezTo>
                          <a:pt x="-27680" y="2163779"/>
                          <a:pt x="6194" y="2091660"/>
                          <a:pt x="0" y="1836256"/>
                        </a:cubicBezTo>
                        <a:cubicBezTo>
                          <a:pt x="-6194" y="1580852"/>
                          <a:pt x="16387" y="1440455"/>
                          <a:pt x="0" y="1244647"/>
                        </a:cubicBezTo>
                        <a:cubicBezTo>
                          <a:pt x="-16387" y="1048839"/>
                          <a:pt x="6627" y="965442"/>
                          <a:pt x="0" y="750735"/>
                        </a:cubicBezTo>
                        <a:cubicBezTo>
                          <a:pt x="-6627" y="536028"/>
                          <a:pt x="37177" y="393534"/>
                          <a:pt x="0" y="110277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600" dirty="0"/>
              <a:t>Kubernetes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3D949E00-5EF3-4E3C-BFD4-C19E6B3F45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96317" y="1650611"/>
            <a:ext cx="667637" cy="648000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8A15BEB5-D043-4BEB-9B59-9264E520E6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699229" y="1650912"/>
            <a:ext cx="667637" cy="648000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2F8999D1-ACE4-47A3-9BF7-F609ECEC977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697773" y="1650912"/>
            <a:ext cx="667637" cy="648000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60DF0108-DC36-4221-AB66-FF015B5B763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595336" y="1199028"/>
            <a:ext cx="612158" cy="594152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EF899AB1-93A9-417E-8BC2-7D1ADCBE169B}"/>
              </a:ext>
            </a:extLst>
          </p:cNvPr>
          <p:cNvSpPr txBox="1"/>
          <p:nvPr/>
        </p:nvSpPr>
        <p:spPr>
          <a:xfrm>
            <a:off x="6529263" y="1778954"/>
            <a:ext cx="783869" cy="215444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sz="1400" dirty="0" err="1"/>
              <a:t>mongodb</a:t>
            </a:r>
            <a:endParaRPr lang="en-GB" sz="1400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7A8657F-D1F3-4557-A916-E41FA5668435}"/>
              </a:ext>
            </a:extLst>
          </p:cNvPr>
          <p:cNvCxnSpPr>
            <a:cxnSpLocks/>
            <a:stCxn id="17" idx="1"/>
            <a:endCxn id="21" idx="3"/>
          </p:cNvCxnSpPr>
          <p:nvPr/>
        </p:nvCxnSpPr>
        <p:spPr>
          <a:xfrm flipH="1">
            <a:off x="10365410" y="1974912"/>
            <a:ext cx="333819" cy="0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1EF9436-70C7-4323-8124-DA2BCCBFDDFF}"/>
              </a:ext>
            </a:extLst>
          </p:cNvPr>
          <p:cNvCxnSpPr>
            <a:stCxn id="15" idx="3"/>
            <a:endCxn id="21" idx="1"/>
          </p:cNvCxnSpPr>
          <p:nvPr/>
        </p:nvCxnSpPr>
        <p:spPr>
          <a:xfrm>
            <a:off x="9363954" y="1974611"/>
            <a:ext cx="333819" cy="301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Graphic 38">
            <a:extLst>
              <a:ext uri="{FF2B5EF4-FFF2-40B4-BE49-F238E27FC236}">
                <a16:creationId xmlns:a16="http://schemas.microsoft.com/office/drawing/2014/main" id="{DBDA19A7-FC5E-49A4-B17F-AFA34DB436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39856" y="3084780"/>
            <a:ext cx="667637" cy="648000"/>
          </a:xfrm>
          <a:prstGeom prst="rect">
            <a:avLst/>
          </a:prstGeom>
        </p:spPr>
      </p:pic>
      <p:pic>
        <p:nvPicPr>
          <p:cNvPr id="40" name="Graphic 39">
            <a:extLst>
              <a:ext uri="{FF2B5EF4-FFF2-40B4-BE49-F238E27FC236}">
                <a16:creationId xmlns:a16="http://schemas.microsoft.com/office/drawing/2014/main" id="{D75AA231-CBAA-445D-96C5-763AABACC1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27946" y="3084780"/>
            <a:ext cx="667637" cy="648000"/>
          </a:xfrm>
          <a:prstGeom prst="rect">
            <a:avLst/>
          </a:prstGeom>
        </p:spPr>
      </p:pic>
      <p:pic>
        <p:nvPicPr>
          <p:cNvPr id="41" name="Graphic 40">
            <a:extLst>
              <a:ext uri="{FF2B5EF4-FFF2-40B4-BE49-F238E27FC236}">
                <a16:creationId xmlns:a16="http://schemas.microsoft.com/office/drawing/2014/main" id="{BE2C03C9-76AF-4B99-9A79-87D1F3FF11C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541313" y="2694165"/>
            <a:ext cx="667637" cy="648000"/>
          </a:xfrm>
          <a:prstGeom prst="rect">
            <a:avLst/>
          </a:prstGeom>
        </p:spPr>
      </p:pic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3203C99-D281-4188-9F4B-C1E4081578AB}"/>
              </a:ext>
            </a:extLst>
          </p:cNvPr>
          <p:cNvCxnSpPr>
            <a:cxnSpLocks/>
            <a:stCxn id="40" idx="1"/>
            <a:endCxn id="41" idx="3"/>
          </p:cNvCxnSpPr>
          <p:nvPr/>
        </p:nvCxnSpPr>
        <p:spPr>
          <a:xfrm flipH="1" flipV="1">
            <a:off x="8208950" y="3018165"/>
            <a:ext cx="318996" cy="390615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D8E1F8E-EF3C-44C4-AF61-628FB27D450B}"/>
              </a:ext>
            </a:extLst>
          </p:cNvPr>
          <p:cNvCxnSpPr>
            <a:stCxn id="39" idx="3"/>
            <a:endCxn id="41" idx="1"/>
          </p:cNvCxnSpPr>
          <p:nvPr/>
        </p:nvCxnSpPr>
        <p:spPr>
          <a:xfrm flipV="1">
            <a:off x="7207493" y="3018165"/>
            <a:ext cx="333820" cy="390615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Graphic 44">
            <a:extLst>
              <a:ext uri="{FF2B5EF4-FFF2-40B4-BE49-F238E27FC236}">
                <a16:creationId xmlns:a16="http://schemas.microsoft.com/office/drawing/2014/main" id="{F2ABFD4E-A642-487D-B241-2C22DF5217E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541312" y="3505362"/>
            <a:ext cx="667637" cy="648000"/>
          </a:xfrm>
          <a:prstGeom prst="rect">
            <a:avLst/>
          </a:prstGeom>
        </p:spPr>
      </p:pic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358240B-4A36-45B4-8FDA-BAD74E62E421}"/>
              </a:ext>
            </a:extLst>
          </p:cNvPr>
          <p:cNvCxnSpPr>
            <a:cxnSpLocks/>
            <a:stCxn id="40" idx="1"/>
            <a:endCxn id="45" idx="3"/>
          </p:cNvCxnSpPr>
          <p:nvPr/>
        </p:nvCxnSpPr>
        <p:spPr>
          <a:xfrm flipH="1">
            <a:off x="8208949" y="3408780"/>
            <a:ext cx="318997" cy="420582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ABBAC8E-7A6B-4668-81CB-ACAF017587FE}"/>
              </a:ext>
            </a:extLst>
          </p:cNvPr>
          <p:cNvCxnSpPr>
            <a:cxnSpLocks/>
            <a:stCxn id="39" idx="3"/>
            <a:endCxn id="45" idx="1"/>
          </p:cNvCxnSpPr>
          <p:nvPr/>
        </p:nvCxnSpPr>
        <p:spPr>
          <a:xfrm>
            <a:off x="7207493" y="3408780"/>
            <a:ext cx="333819" cy="420582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2A12C38-D090-46CC-A83F-B6F1A65C12FD}"/>
              </a:ext>
            </a:extLst>
          </p:cNvPr>
          <p:cNvCxnSpPr>
            <a:cxnSpLocks/>
          </p:cNvCxnSpPr>
          <p:nvPr/>
        </p:nvCxnSpPr>
        <p:spPr>
          <a:xfrm flipV="1">
            <a:off x="8252101" y="2313097"/>
            <a:ext cx="444216" cy="434891"/>
          </a:xfrm>
          <a:prstGeom prst="straightConnector1">
            <a:avLst/>
          </a:prstGeom>
          <a:ln w="38100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Graphic 60">
            <a:extLst>
              <a:ext uri="{FF2B5EF4-FFF2-40B4-BE49-F238E27FC236}">
                <a16:creationId xmlns:a16="http://schemas.microsoft.com/office/drawing/2014/main" id="{9CB98464-8EE0-4918-ABEC-1DFC4E0167A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592429" y="3346119"/>
            <a:ext cx="720000" cy="720000"/>
          </a:xfrm>
          <a:prstGeom prst="rect">
            <a:avLst/>
          </a:prstGeom>
        </p:spPr>
      </p:pic>
      <p:pic>
        <p:nvPicPr>
          <p:cNvPr id="63" name="Graphic 62">
            <a:extLst>
              <a:ext uri="{FF2B5EF4-FFF2-40B4-BE49-F238E27FC236}">
                <a16:creationId xmlns:a16="http://schemas.microsoft.com/office/drawing/2014/main" id="{ED422655-0E20-47DF-B706-F4E9F37F5E3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433639" y="2713287"/>
            <a:ext cx="720000" cy="720000"/>
          </a:xfrm>
          <a:prstGeom prst="rect">
            <a:avLst/>
          </a:prstGeom>
        </p:spPr>
      </p:pic>
      <p:pic>
        <p:nvPicPr>
          <p:cNvPr id="65" name="Graphic 64">
            <a:extLst>
              <a:ext uri="{FF2B5EF4-FFF2-40B4-BE49-F238E27FC236}">
                <a16:creationId xmlns:a16="http://schemas.microsoft.com/office/drawing/2014/main" id="{AD37CE58-B8FF-440E-B544-4EE108CCDEFB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77868" y="3007723"/>
            <a:ext cx="592231" cy="592231"/>
          </a:xfrm>
          <a:prstGeom prst="rect">
            <a:avLst/>
          </a:prstGeom>
        </p:spPr>
      </p:pic>
      <p:pic>
        <p:nvPicPr>
          <p:cNvPr id="67" name="Graphic 66">
            <a:extLst>
              <a:ext uri="{FF2B5EF4-FFF2-40B4-BE49-F238E27FC236}">
                <a16:creationId xmlns:a16="http://schemas.microsoft.com/office/drawing/2014/main" id="{60469F8E-3A6C-438A-8BF9-8BFEF86C9FFC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70100" y="3367746"/>
            <a:ext cx="720908" cy="576726"/>
          </a:xfrm>
          <a:prstGeom prst="rect">
            <a:avLst/>
          </a:prstGeom>
        </p:spPr>
      </p:pic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00A8E17E-4065-4266-B95A-9FD2B27665EA}"/>
              </a:ext>
            </a:extLst>
          </p:cNvPr>
          <p:cNvCxnSpPr>
            <a:cxnSpLocks/>
            <a:stCxn id="61" idx="3"/>
            <a:endCxn id="39" idx="1"/>
          </p:cNvCxnSpPr>
          <p:nvPr/>
        </p:nvCxnSpPr>
        <p:spPr>
          <a:xfrm flipV="1">
            <a:off x="4312429" y="3408780"/>
            <a:ext cx="2227427" cy="297339"/>
          </a:xfrm>
          <a:prstGeom prst="straightConnector1">
            <a:avLst/>
          </a:prstGeom>
          <a:ln w="381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74B995C7-6B20-4799-A7B1-FBB5D9D23947}"/>
              </a:ext>
            </a:extLst>
          </p:cNvPr>
          <p:cNvCxnSpPr>
            <a:cxnSpLocks/>
            <a:stCxn id="63" idx="3"/>
            <a:endCxn id="61" idx="1"/>
          </p:cNvCxnSpPr>
          <p:nvPr/>
        </p:nvCxnSpPr>
        <p:spPr>
          <a:xfrm>
            <a:off x="3153639" y="3073287"/>
            <a:ext cx="438790" cy="632832"/>
          </a:xfrm>
          <a:prstGeom prst="straightConnector1">
            <a:avLst/>
          </a:prstGeom>
          <a:ln w="381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EE9256AB-AFB7-4D6B-A0EB-F3FEA9E7AC0A}"/>
              </a:ext>
            </a:extLst>
          </p:cNvPr>
          <p:cNvSpPr txBox="1"/>
          <p:nvPr/>
        </p:nvSpPr>
        <p:spPr>
          <a:xfrm>
            <a:off x="3408861" y="3058397"/>
            <a:ext cx="1105303" cy="215444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sz="1400" dirty="0"/>
              <a:t>Load Balancer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23E10C7-E3BB-4D1B-9E7E-CC4675BA81B4}"/>
              </a:ext>
            </a:extLst>
          </p:cNvPr>
          <p:cNvSpPr txBox="1"/>
          <p:nvPr/>
        </p:nvSpPr>
        <p:spPr>
          <a:xfrm>
            <a:off x="8792250" y="1203422"/>
            <a:ext cx="2574616" cy="276999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dirty="0"/>
              <a:t>orders-mongo-</a:t>
            </a:r>
            <a:r>
              <a:rPr lang="en-GB" dirty="0" err="1"/>
              <a:t>mongodb</a:t>
            </a:r>
            <a:endParaRPr lang="en-GB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C30E99B-83FF-4B1A-9FDF-66C0780D87B8}"/>
              </a:ext>
            </a:extLst>
          </p:cNvPr>
          <p:cNvSpPr txBox="1"/>
          <p:nvPr/>
        </p:nvSpPr>
        <p:spPr>
          <a:xfrm>
            <a:off x="6345696" y="3757000"/>
            <a:ext cx="841577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r"/>
            <a:r>
              <a:rPr lang="en-GB" sz="1600" dirty="0">
                <a:solidFill>
                  <a:srgbClr val="326CE5"/>
                </a:solidFill>
                <a:latin typeface="Cascadia Code" panose="020B0509020204030204" pitchFamily="49" charset="0"/>
              </a:rPr>
              <a:t>service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0F030A9C-8055-4B2B-80FA-084243988D63}"/>
              </a:ext>
            </a:extLst>
          </p:cNvPr>
          <p:cNvSpPr txBox="1"/>
          <p:nvPr/>
        </p:nvSpPr>
        <p:spPr>
          <a:xfrm>
            <a:off x="7096031" y="2675362"/>
            <a:ext cx="480902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r"/>
            <a:r>
              <a:rPr lang="en-GB" sz="1600" dirty="0">
                <a:solidFill>
                  <a:srgbClr val="326CE5"/>
                </a:solidFill>
                <a:latin typeface="Cascadia Code" panose="020B0509020204030204" pitchFamily="49" charset="0"/>
              </a:rPr>
              <a:t>pods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BFA70329-EA49-4A6C-84E7-BCF65C54BA77}"/>
              </a:ext>
            </a:extLst>
          </p:cNvPr>
          <p:cNvSpPr txBox="1"/>
          <p:nvPr/>
        </p:nvSpPr>
        <p:spPr>
          <a:xfrm>
            <a:off x="8525671" y="2863840"/>
            <a:ext cx="1202253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r"/>
            <a:r>
              <a:rPr lang="en-GB" sz="1600" dirty="0">
                <a:solidFill>
                  <a:srgbClr val="326CE5"/>
                </a:solidFill>
                <a:latin typeface="Cascadia Code" panose="020B0509020204030204" pitchFamily="49" charset="0"/>
              </a:rPr>
              <a:t>deployment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E210726-E213-4A1F-9715-D3DAD41409B2}"/>
              </a:ext>
            </a:extLst>
          </p:cNvPr>
          <p:cNvSpPr txBox="1"/>
          <p:nvPr/>
        </p:nvSpPr>
        <p:spPr>
          <a:xfrm>
            <a:off x="8382661" y="3784995"/>
            <a:ext cx="1314847" cy="276999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GB" dirty="0" err="1"/>
              <a:t>captureorder</a:t>
            </a:r>
            <a:endParaRPr lang="en-GB" dirty="0"/>
          </a:p>
        </p:txBody>
      </p:sp>
      <p:pic>
        <p:nvPicPr>
          <p:cNvPr id="47" name="Graphic 46">
            <a:extLst>
              <a:ext uri="{FF2B5EF4-FFF2-40B4-BE49-F238E27FC236}">
                <a16:creationId xmlns:a16="http://schemas.microsoft.com/office/drawing/2014/main" id="{C6F91600-53E8-4F4B-B0F2-1C417B378C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96465" y="4840771"/>
            <a:ext cx="667637" cy="648000"/>
          </a:xfrm>
          <a:prstGeom prst="rect">
            <a:avLst/>
          </a:prstGeom>
        </p:spPr>
      </p:pic>
      <p:pic>
        <p:nvPicPr>
          <p:cNvPr id="49" name="Graphic 48">
            <a:extLst>
              <a:ext uri="{FF2B5EF4-FFF2-40B4-BE49-F238E27FC236}">
                <a16:creationId xmlns:a16="http://schemas.microsoft.com/office/drawing/2014/main" id="{9F5B3621-CF4D-470C-A063-0D176B28967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187381" y="4840771"/>
            <a:ext cx="667637" cy="648000"/>
          </a:xfrm>
          <a:prstGeom prst="rect">
            <a:avLst/>
          </a:prstGeom>
        </p:spPr>
      </p:pic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84C561B-F5EB-4096-911D-9CA10D733005}"/>
              </a:ext>
            </a:extLst>
          </p:cNvPr>
          <p:cNvCxnSpPr>
            <a:cxnSpLocks/>
            <a:stCxn id="61" idx="3"/>
            <a:endCxn id="47" idx="1"/>
          </p:cNvCxnSpPr>
          <p:nvPr/>
        </p:nvCxnSpPr>
        <p:spPr>
          <a:xfrm>
            <a:off x="4312429" y="3706119"/>
            <a:ext cx="884036" cy="1458652"/>
          </a:xfrm>
          <a:prstGeom prst="straightConnector1">
            <a:avLst/>
          </a:prstGeom>
          <a:ln w="38100">
            <a:solidFill>
              <a:srgbClr val="FF99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6C9BE71-9EC2-43EC-81C2-5205483475D3}"/>
              </a:ext>
            </a:extLst>
          </p:cNvPr>
          <p:cNvCxnSpPr>
            <a:cxnSpLocks/>
            <a:stCxn id="47" idx="3"/>
            <a:endCxn id="49" idx="1"/>
          </p:cNvCxnSpPr>
          <p:nvPr/>
        </p:nvCxnSpPr>
        <p:spPr>
          <a:xfrm>
            <a:off x="5864102" y="5164771"/>
            <a:ext cx="323279" cy="0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Graphic 54">
            <a:extLst>
              <a:ext uri="{FF2B5EF4-FFF2-40B4-BE49-F238E27FC236}">
                <a16:creationId xmlns:a16="http://schemas.microsoft.com/office/drawing/2014/main" id="{A0CBF5BD-CFD6-43CC-93AC-6524F56DFC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38821" y="4840771"/>
            <a:ext cx="667637" cy="648000"/>
          </a:xfrm>
          <a:prstGeom prst="rect">
            <a:avLst/>
          </a:prstGeom>
        </p:spPr>
      </p:pic>
      <p:pic>
        <p:nvPicPr>
          <p:cNvPr id="57" name="Graphic 56">
            <a:extLst>
              <a:ext uri="{FF2B5EF4-FFF2-40B4-BE49-F238E27FC236}">
                <a16:creationId xmlns:a16="http://schemas.microsoft.com/office/drawing/2014/main" id="{053B0D8F-4586-4B16-92DA-146924F6A3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41733" y="4840771"/>
            <a:ext cx="667637" cy="648000"/>
          </a:xfrm>
          <a:prstGeom prst="rect">
            <a:avLst/>
          </a:prstGeom>
        </p:spPr>
      </p:pic>
      <p:pic>
        <p:nvPicPr>
          <p:cNvPr id="58" name="Graphic 57">
            <a:extLst>
              <a:ext uri="{FF2B5EF4-FFF2-40B4-BE49-F238E27FC236}">
                <a16:creationId xmlns:a16="http://schemas.microsoft.com/office/drawing/2014/main" id="{EE022756-AB05-48C7-B3F2-DF3A3CB7B10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540277" y="4840771"/>
            <a:ext cx="667637" cy="648000"/>
          </a:xfrm>
          <a:prstGeom prst="rect">
            <a:avLst/>
          </a:prstGeom>
        </p:spPr>
      </p:pic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0AC2CA4-CACE-401B-8710-D50EC83543BC}"/>
              </a:ext>
            </a:extLst>
          </p:cNvPr>
          <p:cNvCxnSpPr>
            <a:cxnSpLocks/>
            <a:stCxn id="57" idx="1"/>
            <a:endCxn id="58" idx="3"/>
          </p:cNvCxnSpPr>
          <p:nvPr/>
        </p:nvCxnSpPr>
        <p:spPr>
          <a:xfrm flipH="1">
            <a:off x="10207914" y="5164771"/>
            <a:ext cx="333819" cy="0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2C0CB92-70E2-414A-926C-03F6ECE04222}"/>
              </a:ext>
            </a:extLst>
          </p:cNvPr>
          <p:cNvCxnSpPr>
            <a:stCxn id="55" idx="3"/>
            <a:endCxn id="58" idx="1"/>
          </p:cNvCxnSpPr>
          <p:nvPr/>
        </p:nvCxnSpPr>
        <p:spPr>
          <a:xfrm>
            <a:off x="9206458" y="5164771"/>
            <a:ext cx="333819" cy="0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B978332E-C667-427E-9392-5392CF0FF1A8}"/>
              </a:ext>
            </a:extLst>
          </p:cNvPr>
          <p:cNvSpPr txBox="1"/>
          <p:nvPr/>
        </p:nvSpPr>
        <p:spPr>
          <a:xfrm>
            <a:off x="8258632" y="5507071"/>
            <a:ext cx="1314847" cy="276999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GB" dirty="0"/>
              <a:t>frontend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2DDCD50-B84D-4C26-A82E-B3CC5B7279EB}"/>
              </a:ext>
            </a:extLst>
          </p:cNvPr>
          <p:cNvSpPr txBox="1"/>
          <p:nvPr/>
        </p:nvSpPr>
        <p:spPr>
          <a:xfrm>
            <a:off x="10220845" y="5507071"/>
            <a:ext cx="1314847" cy="276999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GB" dirty="0"/>
              <a:t>frontend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51DB13D-6B1B-4411-8839-3EB3C534BB82}"/>
              </a:ext>
            </a:extLst>
          </p:cNvPr>
          <p:cNvSpPr txBox="1"/>
          <p:nvPr/>
        </p:nvSpPr>
        <p:spPr>
          <a:xfrm>
            <a:off x="10328206" y="4564957"/>
            <a:ext cx="1202253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GB" sz="1600" dirty="0">
                <a:solidFill>
                  <a:srgbClr val="326CE5"/>
                </a:solidFill>
                <a:latin typeface="Cascadia Code" panose="020B0509020204030204" pitchFamily="49" charset="0"/>
              </a:rPr>
              <a:t>deployment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373527B-29A9-4C2A-A3F1-B6E70EFAECE9}"/>
              </a:ext>
            </a:extLst>
          </p:cNvPr>
          <p:cNvSpPr txBox="1"/>
          <p:nvPr/>
        </p:nvSpPr>
        <p:spPr>
          <a:xfrm>
            <a:off x="8496022" y="4564957"/>
            <a:ext cx="1202253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GB" sz="1600" dirty="0">
                <a:solidFill>
                  <a:srgbClr val="326CE5"/>
                </a:solidFill>
                <a:latin typeface="Cascadia Code" panose="020B0509020204030204" pitchFamily="49" charset="0"/>
              </a:rPr>
              <a:t>service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7808DCB1-045B-453B-B194-28557E019B15}"/>
              </a:ext>
            </a:extLst>
          </p:cNvPr>
          <p:cNvCxnSpPr>
            <a:cxnSpLocks/>
            <a:stCxn id="49" idx="3"/>
            <a:endCxn id="53" idx="1"/>
          </p:cNvCxnSpPr>
          <p:nvPr/>
        </p:nvCxnSpPr>
        <p:spPr>
          <a:xfrm>
            <a:off x="6855018" y="5164771"/>
            <a:ext cx="490808" cy="0"/>
          </a:xfrm>
          <a:prstGeom prst="straightConnector1">
            <a:avLst/>
          </a:prstGeom>
          <a:ln w="38100">
            <a:solidFill>
              <a:srgbClr val="FF99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" name="Graphic 70">
            <a:extLst>
              <a:ext uri="{FF2B5EF4-FFF2-40B4-BE49-F238E27FC236}">
                <a16:creationId xmlns:a16="http://schemas.microsoft.com/office/drawing/2014/main" id="{0DED59F6-E8CB-4A7A-9028-CC7CF7BC3CE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432269" y="3895229"/>
            <a:ext cx="720000" cy="720000"/>
          </a:xfrm>
          <a:prstGeom prst="rect">
            <a:avLst/>
          </a:prstGeom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54CE1E0B-721D-4EB9-A711-AA182F05B70C}"/>
              </a:ext>
            </a:extLst>
          </p:cNvPr>
          <p:cNvSpPr txBox="1"/>
          <p:nvPr/>
        </p:nvSpPr>
        <p:spPr>
          <a:xfrm>
            <a:off x="2432269" y="2225011"/>
            <a:ext cx="1624676" cy="430887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sz="1400" dirty="0"/>
              <a:t>Public IP for </a:t>
            </a:r>
          </a:p>
          <a:p>
            <a:r>
              <a:rPr lang="en-GB" sz="1400" dirty="0" err="1"/>
              <a:t>captureorder</a:t>
            </a:r>
            <a:r>
              <a:rPr lang="en-GB" sz="1400" dirty="0"/>
              <a:t> service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5B9A19C9-316A-43A5-9442-B2704A41F193}"/>
              </a:ext>
            </a:extLst>
          </p:cNvPr>
          <p:cNvCxnSpPr>
            <a:cxnSpLocks/>
            <a:stCxn id="71" idx="3"/>
            <a:endCxn id="61" idx="1"/>
          </p:cNvCxnSpPr>
          <p:nvPr/>
        </p:nvCxnSpPr>
        <p:spPr>
          <a:xfrm flipV="1">
            <a:off x="3152269" y="3706119"/>
            <a:ext cx="440160" cy="549110"/>
          </a:xfrm>
          <a:prstGeom prst="straightConnector1">
            <a:avLst/>
          </a:prstGeom>
          <a:ln w="38100">
            <a:solidFill>
              <a:srgbClr val="FF99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6BFD07E8-9FA8-420A-BF39-B818920A9BD3}"/>
              </a:ext>
            </a:extLst>
          </p:cNvPr>
          <p:cNvSpPr txBox="1"/>
          <p:nvPr/>
        </p:nvSpPr>
        <p:spPr>
          <a:xfrm>
            <a:off x="2432269" y="4646284"/>
            <a:ext cx="1373838" cy="430887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sz="1400" dirty="0"/>
              <a:t>Public IP for </a:t>
            </a:r>
          </a:p>
          <a:p>
            <a:r>
              <a:rPr lang="en-GB" sz="1400" dirty="0"/>
              <a:t>Ingress controller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6644A5F7-CE47-4717-A822-EE1581D83067}"/>
              </a:ext>
            </a:extLst>
          </p:cNvPr>
          <p:cNvCxnSpPr>
            <a:cxnSpLocks/>
            <a:stCxn id="67" idx="3"/>
            <a:endCxn id="63" idx="1"/>
          </p:cNvCxnSpPr>
          <p:nvPr/>
        </p:nvCxnSpPr>
        <p:spPr>
          <a:xfrm flipV="1">
            <a:off x="1591008" y="3073287"/>
            <a:ext cx="842631" cy="582822"/>
          </a:xfrm>
          <a:prstGeom prst="straightConnector1">
            <a:avLst/>
          </a:prstGeom>
          <a:ln w="381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83941914-7230-4782-AEED-107AB9D37D83}"/>
              </a:ext>
            </a:extLst>
          </p:cNvPr>
          <p:cNvCxnSpPr>
            <a:cxnSpLocks/>
            <a:stCxn id="67" idx="3"/>
            <a:endCxn id="71" idx="1"/>
          </p:cNvCxnSpPr>
          <p:nvPr/>
        </p:nvCxnSpPr>
        <p:spPr>
          <a:xfrm>
            <a:off x="1591008" y="3656109"/>
            <a:ext cx="841261" cy="599120"/>
          </a:xfrm>
          <a:prstGeom prst="straightConnector1">
            <a:avLst/>
          </a:prstGeom>
          <a:ln w="38100">
            <a:solidFill>
              <a:srgbClr val="FF99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9896980A-B742-427D-BBDC-E4C5D08EFB13}"/>
              </a:ext>
            </a:extLst>
          </p:cNvPr>
          <p:cNvSpPr txBox="1"/>
          <p:nvPr/>
        </p:nvSpPr>
        <p:spPr>
          <a:xfrm>
            <a:off x="5149481" y="5551765"/>
            <a:ext cx="1757276" cy="276999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dirty="0"/>
              <a:t>ingress controller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E0A63D6D-0000-4B6A-B3BB-A61ACE4C6EF7}"/>
              </a:ext>
            </a:extLst>
          </p:cNvPr>
          <p:cNvSpPr txBox="1"/>
          <p:nvPr/>
        </p:nvSpPr>
        <p:spPr>
          <a:xfrm>
            <a:off x="5188420" y="4564957"/>
            <a:ext cx="1202536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GB" sz="1600" dirty="0">
                <a:solidFill>
                  <a:srgbClr val="326CE5"/>
                </a:solidFill>
                <a:latin typeface="Cascadia Code" panose="020B0509020204030204" pitchFamily="49" charset="0"/>
              </a:rPr>
              <a:t>service</a:t>
            </a:r>
          </a:p>
        </p:txBody>
      </p:sp>
      <p:pic>
        <p:nvPicPr>
          <p:cNvPr id="53" name="Graphic 52">
            <a:extLst>
              <a:ext uri="{FF2B5EF4-FFF2-40B4-BE49-F238E27FC236}">
                <a16:creationId xmlns:a16="http://schemas.microsoft.com/office/drawing/2014/main" id="{67734063-E5D2-4A77-8A23-F03F45BC006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345826" y="4850446"/>
            <a:ext cx="647700" cy="628650"/>
          </a:xfrm>
          <a:prstGeom prst="rect">
            <a:avLst/>
          </a:prstGeom>
        </p:spPr>
      </p:pic>
      <p:sp>
        <p:nvSpPr>
          <p:cNvPr id="100" name="TextBox 99">
            <a:extLst>
              <a:ext uri="{FF2B5EF4-FFF2-40B4-BE49-F238E27FC236}">
                <a16:creationId xmlns:a16="http://schemas.microsoft.com/office/drawing/2014/main" id="{B2DAFC8C-0039-49CE-B71F-02F2F92F429A}"/>
              </a:ext>
            </a:extLst>
          </p:cNvPr>
          <p:cNvSpPr txBox="1"/>
          <p:nvPr/>
        </p:nvSpPr>
        <p:spPr>
          <a:xfrm>
            <a:off x="7249167" y="4564957"/>
            <a:ext cx="959782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GB" sz="1600" dirty="0">
                <a:solidFill>
                  <a:srgbClr val="326CE5"/>
                </a:solidFill>
                <a:latin typeface="Cascadia Code" panose="020B0509020204030204" pitchFamily="49" charset="0"/>
              </a:rPr>
              <a:t>ingress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7D58C3E1-3177-4182-8B81-5420A4A7738F}"/>
              </a:ext>
            </a:extLst>
          </p:cNvPr>
          <p:cNvCxnSpPr>
            <a:cxnSpLocks/>
            <a:stCxn id="53" idx="3"/>
            <a:endCxn id="55" idx="1"/>
          </p:cNvCxnSpPr>
          <p:nvPr/>
        </p:nvCxnSpPr>
        <p:spPr>
          <a:xfrm>
            <a:off x="7993526" y="5164771"/>
            <a:ext cx="545295" cy="0"/>
          </a:xfrm>
          <a:prstGeom prst="straightConnector1">
            <a:avLst/>
          </a:prstGeom>
          <a:ln w="38100">
            <a:solidFill>
              <a:srgbClr val="FF99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>
            <a:extLst>
              <a:ext uri="{FF2B5EF4-FFF2-40B4-BE49-F238E27FC236}">
                <a16:creationId xmlns:a16="http://schemas.microsoft.com/office/drawing/2014/main" id="{78EB1D54-0A3B-4AF6-96A5-AECDC55D18F0}"/>
              </a:ext>
            </a:extLst>
          </p:cNvPr>
          <p:cNvSpPr/>
          <p:nvPr/>
        </p:nvSpPr>
        <p:spPr>
          <a:xfrm>
            <a:off x="7081933" y="5459433"/>
            <a:ext cx="12629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serviceName:frontend</a:t>
            </a:r>
            <a:endParaRPr lang="en-GB" sz="12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C9740BC3-7E85-46B8-AC13-1BB62FAAB373}"/>
              </a:ext>
            </a:extLst>
          </p:cNvPr>
          <p:cNvSpPr txBox="1"/>
          <p:nvPr/>
        </p:nvSpPr>
        <p:spPr>
          <a:xfrm>
            <a:off x="7067549" y="1152715"/>
            <a:ext cx="841577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r"/>
            <a:r>
              <a:rPr lang="en-GB" sz="1600" dirty="0">
                <a:solidFill>
                  <a:srgbClr val="326CE5"/>
                </a:solidFill>
                <a:latin typeface="Cascadia Code" panose="020B0509020204030204" pitchFamily="49" charset="0"/>
              </a:rPr>
              <a:t>secret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85567858-11E3-4B64-9C74-A100224473F2}"/>
              </a:ext>
            </a:extLst>
          </p:cNvPr>
          <p:cNvSpPr txBox="1"/>
          <p:nvPr/>
        </p:nvSpPr>
        <p:spPr>
          <a:xfrm>
            <a:off x="762214" y="2416983"/>
            <a:ext cx="1457546" cy="492443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GB" sz="1600" dirty="0">
                <a:solidFill>
                  <a:srgbClr val="7030A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HTTP traffic from internet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5E0C7561-B98B-4A05-8698-58ED5061C614}"/>
              </a:ext>
            </a:extLst>
          </p:cNvPr>
          <p:cNvSpPr txBox="1"/>
          <p:nvPr/>
        </p:nvSpPr>
        <p:spPr>
          <a:xfrm>
            <a:off x="238940" y="4132780"/>
            <a:ext cx="1860295" cy="492443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GB" sz="1600" dirty="0">
                <a:solidFill>
                  <a:srgbClr val="FF990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HTTP traffic from internet via ingress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ABE990B8-3504-4EA8-82DD-8774847093BD}"/>
              </a:ext>
            </a:extLst>
          </p:cNvPr>
          <p:cNvSpPr/>
          <p:nvPr/>
        </p:nvSpPr>
        <p:spPr>
          <a:xfrm>
            <a:off x="-26090" y="4649555"/>
            <a:ext cx="22679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>
                <a:solidFill>
                  <a:srgbClr val="FF9900"/>
                </a:solidFill>
              </a:rPr>
              <a:t>frontend.12.34.56.78.nip.io</a:t>
            </a:r>
          </a:p>
        </p:txBody>
      </p:sp>
    </p:spTree>
    <p:extLst>
      <p:ext uri="{BB962C8B-B14F-4D97-AF65-F5344CB8AC3E}">
        <p14:creationId xmlns:p14="http://schemas.microsoft.com/office/powerpoint/2010/main" val="3378378322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Rectangle: Rounded Corners 126">
            <a:extLst>
              <a:ext uri="{FF2B5EF4-FFF2-40B4-BE49-F238E27FC236}">
                <a16:creationId xmlns:a16="http://schemas.microsoft.com/office/drawing/2014/main" id="{631B585B-B3AE-4942-B060-90EE5C3C0589}"/>
              </a:ext>
            </a:extLst>
          </p:cNvPr>
          <p:cNvSpPr/>
          <p:nvPr/>
        </p:nvSpPr>
        <p:spPr>
          <a:xfrm>
            <a:off x="7769737" y="2726068"/>
            <a:ext cx="3766245" cy="1634636"/>
          </a:xfrm>
          <a:prstGeom prst="roundRect">
            <a:avLst>
              <a:gd name="adj" fmla="val 2080"/>
            </a:avLst>
          </a:prstGeom>
          <a:solidFill>
            <a:srgbClr val="0D12CB">
              <a:alpha val="10196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6" name="Rectangle: Rounded Corners 125">
            <a:extLst>
              <a:ext uri="{FF2B5EF4-FFF2-40B4-BE49-F238E27FC236}">
                <a16:creationId xmlns:a16="http://schemas.microsoft.com/office/drawing/2014/main" id="{E1EA450C-D3B5-4F83-82DA-6749846690B4}"/>
              </a:ext>
            </a:extLst>
          </p:cNvPr>
          <p:cNvSpPr/>
          <p:nvPr/>
        </p:nvSpPr>
        <p:spPr>
          <a:xfrm>
            <a:off x="8368447" y="4531853"/>
            <a:ext cx="3162011" cy="1372068"/>
          </a:xfrm>
          <a:prstGeom prst="roundRect">
            <a:avLst>
              <a:gd name="adj" fmla="val 2080"/>
            </a:avLst>
          </a:prstGeom>
          <a:solidFill>
            <a:srgbClr val="0D12CB">
              <a:alpha val="10196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5" name="Rectangle: Rounded Corners 124">
            <a:extLst>
              <a:ext uri="{FF2B5EF4-FFF2-40B4-BE49-F238E27FC236}">
                <a16:creationId xmlns:a16="http://schemas.microsoft.com/office/drawing/2014/main" id="{66FE1CC6-A31D-42A1-A788-47659D8D43F1}"/>
              </a:ext>
            </a:extLst>
          </p:cNvPr>
          <p:cNvSpPr/>
          <p:nvPr/>
        </p:nvSpPr>
        <p:spPr>
          <a:xfrm>
            <a:off x="8611505" y="1208367"/>
            <a:ext cx="2918953" cy="1226340"/>
          </a:xfrm>
          <a:prstGeom prst="roundRect">
            <a:avLst>
              <a:gd name="adj" fmla="val 2080"/>
            </a:avLst>
          </a:prstGeom>
          <a:solidFill>
            <a:srgbClr val="0D12CB">
              <a:alpha val="10196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4" name="Rectangle: Rounded Corners 123">
            <a:extLst>
              <a:ext uri="{FF2B5EF4-FFF2-40B4-BE49-F238E27FC236}">
                <a16:creationId xmlns:a16="http://schemas.microsoft.com/office/drawing/2014/main" id="{81C3621C-5BD6-4559-B832-97B278446374}"/>
              </a:ext>
            </a:extLst>
          </p:cNvPr>
          <p:cNvSpPr/>
          <p:nvPr/>
        </p:nvSpPr>
        <p:spPr>
          <a:xfrm>
            <a:off x="4771280" y="3689792"/>
            <a:ext cx="2065862" cy="1498553"/>
          </a:xfrm>
          <a:prstGeom prst="roundRect">
            <a:avLst>
              <a:gd name="adj" fmla="val 2080"/>
            </a:avLst>
          </a:prstGeom>
          <a:solidFill>
            <a:srgbClr val="0D12CB">
              <a:alpha val="10196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952B833-F615-4981-87ED-09E6BC402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3688"/>
            <a:ext cx="11277599" cy="712379"/>
          </a:xfrm>
        </p:spPr>
        <p:txBody>
          <a:bodyPr>
            <a:normAutofit/>
          </a:bodyPr>
          <a:lstStyle/>
          <a:p>
            <a:r>
              <a:rPr lang="en-US" dirty="0"/>
              <a:t>Enable SSL/TLS on Ingress </a:t>
            </a:r>
            <a:r>
              <a:rPr lang="en-GB" dirty="0"/>
              <a:t>– Architecture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F6BC09F-A8E3-440C-9B5D-D0BC0FB56414}"/>
              </a:ext>
            </a:extLst>
          </p:cNvPr>
          <p:cNvSpPr/>
          <p:nvPr/>
        </p:nvSpPr>
        <p:spPr>
          <a:xfrm>
            <a:off x="2238374" y="971531"/>
            <a:ext cx="9658351" cy="5610244"/>
          </a:xfrm>
          <a:prstGeom prst="roundRect">
            <a:avLst>
              <a:gd name="adj" fmla="val 2160"/>
            </a:avLst>
          </a:prstGeom>
          <a:noFill/>
          <a:ln w="28575">
            <a:solidFill>
              <a:srgbClr val="0078D7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171211223">
                  <a:custGeom>
                    <a:avLst/>
                    <a:gdLst>
                      <a:gd name="connsiteX0" fmla="*/ 0 w 9658351"/>
                      <a:gd name="connsiteY0" fmla="*/ 110277 h 5105400"/>
                      <a:gd name="connsiteX1" fmla="*/ 110277 w 9658351"/>
                      <a:gd name="connsiteY1" fmla="*/ 0 h 5105400"/>
                      <a:gd name="connsiteX2" fmla="*/ 417005 w 9658351"/>
                      <a:gd name="connsiteY2" fmla="*/ 0 h 5105400"/>
                      <a:gd name="connsiteX3" fmla="*/ 818112 w 9658351"/>
                      <a:gd name="connsiteY3" fmla="*/ 0 h 5105400"/>
                      <a:gd name="connsiteX4" fmla="*/ 1124840 w 9658351"/>
                      <a:gd name="connsiteY4" fmla="*/ 0 h 5105400"/>
                      <a:gd name="connsiteX5" fmla="*/ 1714702 w 9658351"/>
                      <a:gd name="connsiteY5" fmla="*/ 0 h 5105400"/>
                      <a:gd name="connsiteX6" fmla="*/ 2115809 w 9658351"/>
                      <a:gd name="connsiteY6" fmla="*/ 0 h 5105400"/>
                      <a:gd name="connsiteX7" fmla="*/ 2800049 w 9658351"/>
                      <a:gd name="connsiteY7" fmla="*/ 0 h 5105400"/>
                      <a:gd name="connsiteX8" fmla="*/ 3389911 w 9658351"/>
                      <a:gd name="connsiteY8" fmla="*/ 0 h 5105400"/>
                      <a:gd name="connsiteX9" fmla="*/ 4074152 w 9658351"/>
                      <a:gd name="connsiteY9" fmla="*/ 0 h 5105400"/>
                      <a:gd name="connsiteX10" fmla="*/ 4664014 w 9658351"/>
                      <a:gd name="connsiteY10" fmla="*/ 0 h 5105400"/>
                      <a:gd name="connsiteX11" fmla="*/ 4970742 w 9658351"/>
                      <a:gd name="connsiteY11" fmla="*/ 0 h 5105400"/>
                      <a:gd name="connsiteX12" fmla="*/ 5466227 w 9658351"/>
                      <a:gd name="connsiteY12" fmla="*/ 0 h 5105400"/>
                      <a:gd name="connsiteX13" fmla="*/ 5772955 w 9658351"/>
                      <a:gd name="connsiteY13" fmla="*/ 0 h 5105400"/>
                      <a:gd name="connsiteX14" fmla="*/ 6362818 w 9658351"/>
                      <a:gd name="connsiteY14" fmla="*/ 0 h 5105400"/>
                      <a:gd name="connsiteX15" fmla="*/ 7047058 w 9658351"/>
                      <a:gd name="connsiteY15" fmla="*/ 0 h 5105400"/>
                      <a:gd name="connsiteX16" fmla="*/ 7731298 w 9658351"/>
                      <a:gd name="connsiteY16" fmla="*/ 0 h 5105400"/>
                      <a:gd name="connsiteX17" fmla="*/ 8226782 w 9658351"/>
                      <a:gd name="connsiteY17" fmla="*/ 0 h 5105400"/>
                      <a:gd name="connsiteX18" fmla="*/ 8816645 w 9658351"/>
                      <a:gd name="connsiteY18" fmla="*/ 0 h 5105400"/>
                      <a:gd name="connsiteX19" fmla="*/ 9548074 w 9658351"/>
                      <a:gd name="connsiteY19" fmla="*/ 0 h 5105400"/>
                      <a:gd name="connsiteX20" fmla="*/ 9658351 w 9658351"/>
                      <a:gd name="connsiteY20" fmla="*/ 110277 h 5105400"/>
                      <a:gd name="connsiteX21" fmla="*/ 9658351 w 9658351"/>
                      <a:gd name="connsiteY21" fmla="*/ 701886 h 5105400"/>
                      <a:gd name="connsiteX22" fmla="*/ 9658351 w 9658351"/>
                      <a:gd name="connsiteY22" fmla="*/ 1146950 h 5105400"/>
                      <a:gd name="connsiteX23" fmla="*/ 9658351 w 9658351"/>
                      <a:gd name="connsiteY23" fmla="*/ 1543165 h 5105400"/>
                      <a:gd name="connsiteX24" fmla="*/ 9658351 w 9658351"/>
                      <a:gd name="connsiteY24" fmla="*/ 1939380 h 5105400"/>
                      <a:gd name="connsiteX25" fmla="*/ 9658351 w 9658351"/>
                      <a:gd name="connsiteY25" fmla="*/ 2530990 h 5105400"/>
                      <a:gd name="connsiteX26" fmla="*/ 9658351 w 9658351"/>
                      <a:gd name="connsiteY26" fmla="*/ 2927205 h 5105400"/>
                      <a:gd name="connsiteX27" fmla="*/ 9658351 w 9658351"/>
                      <a:gd name="connsiteY27" fmla="*/ 3323420 h 5105400"/>
                      <a:gd name="connsiteX28" fmla="*/ 9658351 w 9658351"/>
                      <a:gd name="connsiteY28" fmla="*/ 3768484 h 5105400"/>
                      <a:gd name="connsiteX29" fmla="*/ 9658351 w 9658351"/>
                      <a:gd name="connsiteY29" fmla="*/ 4262396 h 5105400"/>
                      <a:gd name="connsiteX30" fmla="*/ 9658351 w 9658351"/>
                      <a:gd name="connsiteY30" fmla="*/ 4995123 h 5105400"/>
                      <a:gd name="connsiteX31" fmla="*/ 9548074 w 9658351"/>
                      <a:gd name="connsiteY31" fmla="*/ 5105400 h 5105400"/>
                      <a:gd name="connsiteX32" fmla="*/ 8863834 w 9658351"/>
                      <a:gd name="connsiteY32" fmla="*/ 5105400 h 5105400"/>
                      <a:gd name="connsiteX33" fmla="*/ 8179593 w 9658351"/>
                      <a:gd name="connsiteY33" fmla="*/ 5105400 h 5105400"/>
                      <a:gd name="connsiteX34" fmla="*/ 7778487 w 9658351"/>
                      <a:gd name="connsiteY34" fmla="*/ 5105400 h 5105400"/>
                      <a:gd name="connsiteX35" fmla="*/ 7471759 w 9658351"/>
                      <a:gd name="connsiteY35" fmla="*/ 5105400 h 5105400"/>
                      <a:gd name="connsiteX36" fmla="*/ 6976274 w 9658351"/>
                      <a:gd name="connsiteY36" fmla="*/ 5105400 h 5105400"/>
                      <a:gd name="connsiteX37" fmla="*/ 6292034 w 9658351"/>
                      <a:gd name="connsiteY37" fmla="*/ 5105400 h 5105400"/>
                      <a:gd name="connsiteX38" fmla="*/ 5985306 w 9658351"/>
                      <a:gd name="connsiteY38" fmla="*/ 5105400 h 5105400"/>
                      <a:gd name="connsiteX39" fmla="*/ 5489821 w 9658351"/>
                      <a:gd name="connsiteY39" fmla="*/ 5105400 h 5105400"/>
                      <a:gd name="connsiteX40" fmla="*/ 4899959 w 9658351"/>
                      <a:gd name="connsiteY40" fmla="*/ 5105400 h 5105400"/>
                      <a:gd name="connsiteX41" fmla="*/ 4498853 w 9658351"/>
                      <a:gd name="connsiteY41" fmla="*/ 5105400 h 5105400"/>
                      <a:gd name="connsiteX42" fmla="*/ 3908990 w 9658351"/>
                      <a:gd name="connsiteY42" fmla="*/ 5105400 h 5105400"/>
                      <a:gd name="connsiteX43" fmla="*/ 3319128 w 9658351"/>
                      <a:gd name="connsiteY43" fmla="*/ 5105400 h 5105400"/>
                      <a:gd name="connsiteX44" fmla="*/ 2540510 w 9658351"/>
                      <a:gd name="connsiteY44" fmla="*/ 5105400 h 5105400"/>
                      <a:gd name="connsiteX45" fmla="*/ 2233781 w 9658351"/>
                      <a:gd name="connsiteY45" fmla="*/ 5105400 h 5105400"/>
                      <a:gd name="connsiteX46" fmla="*/ 1643919 w 9658351"/>
                      <a:gd name="connsiteY46" fmla="*/ 5105400 h 5105400"/>
                      <a:gd name="connsiteX47" fmla="*/ 1054057 w 9658351"/>
                      <a:gd name="connsiteY47" fmla="*/ 5105400 h 5105400"/>
                      <a:gd name="connsiteX48" fmla="*/ 652950 w 9658351"/>
                      <a:gd name="connsiteY48" fmla="*/ 5105400 h 5105400"/>
                      <a:gd name="connsiteX49" fmla="*/ 110277 w 9658351"/>
                      <a:gd name="connsiteY49" fmla="*/ 5105400 h 5105400"/>
                      <a:gd name="connsiteX50" fmla="*/ 0 w 9658351"/>
                      <a:gd name="connsiteY50" fmla="*/ 4995123 h 5105400"/>
                      <a:gd name="connsiteX51" fmla="*/ 0 w 9658351"/>
                      <a:gd name="connsiteY51" fmla="*/ 4452362 h 5105400"/>
                      <a:gd name="connsiteX52" fmla="*/ 0 w 9658351"/>
                      <a:gd name="connsiteY52" fmla="*/ 3958450 h 5105400"/>
                      <a:gd name="connsiteX53" fmla="*/ 0 w 9658351"/>
                      <a:gd name="connsiteY53" fmla="*/ 3513386 h 5105400"/>
                      <a:gd name="connsiteX54" fmla="*/ 0 w 9658351"/>
                      <a:gd name="connsiteY54" fmla="*/ 2970626 h 5105400"/>
                      <a:gd name="connsiteX55" fmla="*/ 0 w 9658351"/>
                      <a:gd name="connsiteY55" fmla="*/ 2379017 h 5105400"/>
                      <a:gd name="connsiteX56" fmla="*/ 0 w 9658351"/>
                      <a:gd name="connsiteY56" fmla="*/ 1836256 h 5105400"/>
                      <a:gd name="connsiteX57" fmla="*/ 0 w 9658351"/>
                      <a:gd name="connsiteY57" fmla="*/ 1244647 h 5105400"/>
                      <a:gd name="connsiteX58" fmla="*/ 0 w 9658351"/>
                      <a:gd name="connsiteY58" fmla="*/ 750735 h 5105400"/>
                      <a:gd name="connsiteX59" fmla="*/ 0 w 9658351"/>
                      <a:gd name="connsiteY59" fmla="*/ 110277 h 5105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</a:cxnLst>
                    <a:rect l="l" t="t" r="r" b="b"/>
                    <a:pathLst>
                      <a:path w="9658351" h="5105400" extrusionOk="0">
                        <a:moveTo>
                          <a:pt x="0" y="110277"/>
                        </a:moveTo>
                        <a:cubicBezTo>
                          <a:pt x="-8400" y="43439"/>
                          <a:pt x="53492" y="-2427"/>
                          <a:pt x="110277" y="0"/>
                        </a:cubicBezTo>
                        <a:cubicBezTo>
                          <a:pt x="185543" y="-8564"/>
                          <a:pt x="322757" y="23937"/>
                          <a:pt x="417005" y="0"/>
                        </a:cubicBezTo>
                        <a:cubicBezTo>
                          <a:pt x="511253" y="-23937"/>
                          <a:pt x="632380" y="12028"/>
                          <a:pt x="818112" y="0"/>
                        </a:cubicBezTo>
                        <a:cubicBezTo>
                          <a:pt x="1003844" y="-12028"/>
                          <a:pt x="1055613" y="13082"/>
                          <a:pt x="1124840" y="0"/>
                        </a:cubicBezTo>
                        <a:cubicBezTo>
                          <a:pt x="1194067" y="-13082"/>
                          <a:pt x="1438189" y="41699"/>
                          <a:pt x="1714702" y="0"/>
                        </a:cubicBezTo>
                        <a:cubicBezTo>
                          <a:pt x="1991215" y="-41699"/>
                          <a:pt x="1952472" y="35402"/>
                          <a:pt x="2115809" y="0"/>
                        </a:cubicBezTo>
                        <a:cubicBezTo>
                          <a:pt x="2279146" y="-35402"/>
                          <a:pt x="2569116" y="2593"/>
                          <a:pt x="2800049" y="0"/>
                        </a:cubicBezTo>
                        <a:cubicBezTo>
                          <a:pt x="3030982" y="-2593"/>
                          <a:pt x="3151015" y="69405"/>
                          <a:pt x="3389911" y="0"/>
                        </a:cubicBezTo>
                        <a:cubicBezTo>
                          <a:pt x="3628807" y="-69405"/>
                          <a:pt x="3796231" y="27984"/>
                          <a:pt x="4074152" y="0"/>
                        </a:cubicBezTo>
                        <a:cubicBezTo>
                          <a:pt x="4352073" y="-27984"/>
                          <a:pt x="4443161" y="28780"/>
                          <a:pt x="4664014" y="0"/>
                        </a:cubicBezTo>
                        <a:cubicBezTo>
                          <a:pt x="4884867" y="-28780"/>
                          <a:pt x="4883539" y="31615"/>
                          <a:pt x="4970742" y="0"/>
                        </a:cubicBezTo>
                        <a:cubicBezTo>
                          <a:pt x="5057945" y="-31615"/>
                          <a:pt x="5356005" y="30998"/>
                          <a:pt x="5466227" y="0"/>
                        </a:cubicBezTo>
                        <a:cubicBezTo>
                          <a:pt x="5576449" y="-30998"/>
                          <a:pt x="5620978" y="9742"/>
                          <a:pt x="5772955" y="0"/>
                        </a:cubicBezTo>
                        <a:cubicBezTo>
                          <a:pt x="5924932" y="-9742"/>
                          <a:pt x="6236075" y="29355"/>
                          <a:pt x="6362818" y="0"/>
                        </a:cubicBezTo>
                        <a:cubicBezTo>
                          <a:pt x="6489561" y="-29355"/>
                          <a:pt x="6799689" y="31665"/>
                          <a:pt x="7047058" y="0"/>
                        </a:cubicBezTo>
                        <a:cubicBezTo>
                          <a:pt x="7294427" y="-31665"/>
                          <a:pt x="7533064" y="59998"/>
                          <a:pt x="7731298" y="0"/>
                        </a:cubicBezTo>
                        <a:cubicBezTo>
                          <a:pt x="7929532" y="-59998"/>
                          <a:pt x="8101704" y="39138"/>
                          <a:pt x="8226782" y="0"/>
                        </a:cubicBezTo>
                        <a:cubicBezTo>
                          <a:pt x="8351860" y="-39138"/>
                          <a:pt x="8567228" y="42817"/>
                          <a:pt x="8816645" y="0"/>
                        </a:cubicBezTo>
                        <a:cubicBezTo>
                          <a:pt x="9066062" y="-42817"/>
                          <a:pt x="9395800" y="49799"/>
                          <a:pt x="9548074" y="0"/>
                        </a:cubicBezTo>
                        <a:cubicBezTo>
                          <a:pt x="9606545" y="756"/>
                          <a:pt x="9645737" y="42605"/>
                          <a:pt x="9658351" y="110277"/>
                        </a:cubicBezTo>
                        <a:cubicBezTo>
                          <a:pt x="9661941" y="258809"/>
                          <a:pt x="9592201" y="461914"/>
                          <a:pt x="9658351" y="701886"/>
                        </a:cubicBezTo>
                        <a:cubicBezTo>
                          <a:pt x="9724501" y="941858"/>
                          <a:pt x="9606372" y="988667"/>
                          <a:pt x="9658351" y="1146950"/>
                        </a:cubicBezTo>
                        <a:cubicBezTo>
                          <a:pt x="9710330" y="1305233"/>
                          <a:pt x="9628617" y="1384692"/>
                          <a:pt x="9658351" y="1543165"/>
                        </a:cubicBezTo>
                        <a:cubicBezTo>
                          <a:pt x="9688085" y="1701639"/>
                          <a:pt x="9617851" y="1799251"/>
                          <a:pt x="9658351" y="1939380"/>
                        </a:cubicBezTo>
                        <a:cubicBezTo>
                          <a:pt x="9698851" y="2079509"/>
                          <a:pt x="9610552" y="2345539"/>
                          <a:pt x="9658351" y="2530990"/>
                        </a:cubicBezTo>
                        <a:cubicBezTo>
                          <a:pt x="9706150" y="2716441"/>
                          <a:pt x="9647378" y="2835689"/>
                          <a:pt x="9658351" y="2927205"/>
                        </a:cubicBezTo>
                        <a:cubicBezTo>
                          <a:pt x="9669324" y="3018721"/>
                          <a:pt x="9639717" y="3194190"/>
                          <a:pt x="9658351" y="3323420"/>
                        </a:cubicBezTo>
                        <a:cubicBezTo>
                          <a:pt x="9676985" y="3452650"/>
                          <a:pt x="9641418" y="3574355"/>
                          <a:pt x="9658351" y="3768484"/>
                        </a:cubicBezTo>
                        <a:cubicBezTo>
                          <a:pt x="9675284" y="3962613"/>
                          <a:pt x="9620500" y="4135230"/>
                          <a:pt x="9658351" y="4262396"/>
                        </a:cubicBezTo>
                        <a:cubicBezTo>
                          <a:pt x="9696202" y="4389562"/>
                          <a:pt x="9627405" y="4805570"/>
                          <a:pt x="9658351" y="4995123"/>
                        </a:cubicBezTo>
                        <a:cubicBezTo>
                          <a:pt x="9669113" y="5069073"/>
                          <a:pt x="9618545" y="5096091"/>
                          <a:pt x="9548074" y="5105400"/>
                        </a:cubicBezTo>
                        <a:cubicBezTo>
                          <a:pt x="9338475" y="5109700"/>
                          <a:pt x="9085277" y="5100395"/>
                          <a:pt x="8863834" y="5105400"/>
                        </a:cubicBezTo>
                        <a:cubicBezTo>
                          <a:pt x="8642391" y="5110405"/>
                          <a:pt x="8371845" y="5056163"/>
                          <a:pt x="8179593" y="5105400"/>
                        </a:cubicBezTo>
                        <a:cubicBezTo>
                          <a:pt x="7987341" y="5154637"/>
                          <a:pt x="7938926" y="5086357"/>
                          <a:pt x="7778487" y="5105400"/>
                        </a:cubicBezTo>
                        <a:cubicBezTo>
                          <a:pt x="7618048" y="5124443"/>
                          <a:pt x="7589702" y="5085598"/>
                          <a:pt x="7471759" y="5105400"/>
                        </a:cubicBezTo>
                        <a:cubicBezTo>
                          <a:pt x="7353816" y="5125202"/>
                          <a:pt x="7078786" y="5100467"/>
                          <a:pt x="6976274" y="5105400"/>
                        </a:cubicBezTo>
                        <a:cubicBezTo>
                          <a:pt x="6873762" y="5110333"/>
                          <a:pt x="6519341" y="5061584"/>
                          <a:pt x="6292034" y="5105400"/>
                        </a:cubicBezTo>
                        <a:cubicBezTo>
                          <a:pt x="6064727" y="5149216"/>
                          <a:pt x="6071140" y="5098464"/>
                          <a:pt x="5985306" y="5105400"/>
                        </a:cubicBezTo>
                        <a:cubicBezTo>
                          <a:pt x="5899472" y="5112336"/>
                          <a:pt x="5727736" y="5067416"/>
                          <a:pt x="5489821" y="5105400"/>
                        </a:cubicBezTo>
                        <a:cubicBezTo>
                          <a:pt x="5251907" y="5143384"/>
                          <a:pt x="5141028" y="5041549"/>
                          <a:pt x="4899959" y="5105400"/>
                        </a:cubicBezTo>
                        <a:cubicBezTo>
                          <a:pt x="4658890" y="5169251"/>
                          <a:pt x="4658296" y="5078140"/>
                          <a:pt x="4498853" y="5105400"/>
                        </a:cubicBezTo>
                        <a:cubicBezTo>
                          <a:pt x="4339410" y="5132660"/>
                          <a:pt x="4076994" y="5082643"/>
                          <a:pt x="3908990" y="5105400"/>
                        </a:cubicBezTo>
                        <a:cubicBezTo>
                          <a:pt x="3740986" y="5128157"/>
                          <a:pt x="3465458" y="5077577"/>
                          <a:pt x="3319128" y="5105400"/>
                        </a:cubicBezTo>
                        <a:cubicBezTo>
                          <a:pt x="3172798" y="5133223"/>
                          <a:pt x="2697539" y="5090331"/>
                          <a:pt x="2540510" y="5105400"/>
                        </a:cubicBezTo>
                        <a:cubicBezTo>
                          <a:pt x="2383481" y="5120469"/>
                          <a:pt x="2359763" y="5083446"/>
                          <a:pt x="2233781" y="5105400"/>
                        </a:cubicBezTo>
                        <a:cubicBezTo>
                          <a:pt x="2107799" y="5127354"/>
                          <a:pt x="1762657" y="5076105"/>
                          <a:pt x="1643919" y="5105400"/>
                        </a:cubicBezTo>
                        <a:cubicBezTo>
                          <a:pt x="1525181" y="5134695"/>
                          <a:pt x="1291645" y="5081674"/>
                          <a:pt x="1054057" y="5105400"/>
                        </a:cubicBezTo>
                        <a:cubicBezTo>
                          <a:pt x="816469" y="5129126"/>
                          <a:pt x="803738" y="5076899"/>
                          <a:pt x="652950" y="5105400"/>
                        </a:cubicBezTo>
                        <a:cubicBezTo>
                          <a:pt x="502162" y="5133901"/>
                          <a:pt x="374857" y="5084464"/>
                          <a:pt x="110277" y="5105400"/>
                        </a:cubicBezTo>
                        <a:cubicBezTo>
                          <a:pt x="55539" y="5108669"/>
                          <a:pt x="2267" y="5047917"/>
                          <a:pt x="0" y="4995123"/>
                        </a:cubicBezTo>
                        <a:cubicBezTo>
                          <a:pt x="-4065" y="4849208"/>
                          <a:pt x="18893" y="4608012"/>
                          <a:pt x="0" y="4452362"/>
                        </a:cubicBezTo>
                        <a:cubicBezTo>
                          <a:pt x="-18893" y="4296712"/>
                          <a:pt x="21142" y="4095758"/>
                          <a:pt x="0" y="3958450"/>
                        </a:cubicBezTo>
                        <a:cubicBezTo>
                          <a:pt x="-21142" y="3821142"/>
                          <a:pt x="8179" y="3696268"/>
                          <a:pt x="0" y="3513386"/>
                        </a:cubicBezTo>
                        <a:cubicBezTo>
                          <a:pt x="-8179" y="3330504"/>
                          <a:pt x="54376" y="3111660"/>
                          <a:pt x="0" y="2970626"/>
                        </a:cubicBezTo>
                        <a:cubicBezTo>
                          <a:pt x="-54376" y="2829592"/>
                          <a:pt x="27680" y="2594255"/>
                          <a:pt x="0" y="2379017"/>
                        </a:cubicBezTo>
                        <a:cubicBezTo>
                          <a:pt x="-27680" y="2163779"/>
                          <a:pt x="6194" y="2091660"/>
                          <a:pt x="0" y="1836256"/>
                        </a:cubicBezTo>
                        <a:cubicBezTo>
                          <a:pt x="-6194" y="1580852"/>
                          <a:pt x="16387" y="1440455"/>
                          <a:pt x="0" y="1244647"/>
                        </a:cubicBezTo>
                        <a:cubicBezTo>
                          <a:pt x="-16387" y="1048839"/>
                          <a:pt x="6627" y="965442"/>
                          <a:pt x="0" y="750735"/>
                        </a:cubicBezTo>
                        <a:cubicBezTo>
                          <a:pt x="-6627" y="536028"/>
                          <a:pt x="37177" y="393534"/>
                          <a:pt x="0" y="110277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dirty="0">
                <a:solidFill>
                  <a:srgbClr val="0078D7"/>
                </a:solidFill>
              </a:rPr>
              <a:t>Azure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48D2355-ED82-4132-A868-DC8350320B75}"/>
              </a:ext>
            </a:extLst>
          </p:cNvPr>
          <p:cNvSpPr/>
          <p:nvPr/>
        </p:nvSpPr>
        <p:spPr>
          <a:xfrm>
            <a:off x="4629150" y="1143001"/>
            <a:ext cx="7044690" cy="5257800"/>
          </a:xfrm>
          <a:prstGeom prst="roundRect">
            <a:avLst>
              <a:gd name="adj" fmla="val 2160"/>
            </a:avLst>
          </a:prstGeom>
          <a:noFill/>
          <a:ln w="28575">
            <a:solidFill>
              <a:schemeClr val="bg1">
                <a:lumMod val="50000"/>
              </a:schemeClr>
            </a:solidFill>
            <a:prstDash val="solid"/>
            <a:extLst>
              <a:ext uri="{C807C97D-BFC1-408E-A445-0C87EB9F89A2}">
                <ask:lineSketchStyleProps xmlns:ask="http://schemas.microsoft.com/office/drawing/2018/sketchyshapes" sd="1171211223">
                  <a:custGeom>
                    <a:avLst/>
                    <a:gdLst>
                      <a:gd name="connsiteX0" fmla="*/ 0 w 9658351"/>
                      <a:gd name="connsiteY0" fmla="*/ 110277 h 5105400"/>
                      <a:gd name="connsiteX1" fmla="*/ 110277 w 9658351"/>
                      <a:gd name="connsiteY1" fmla="*/ 0 h 5105400"/>
                      <a:gd name="connsiteX2" fmla="*/ 417005 w 9658351"/>
                      <a:gd name="connsiteY2" fmla="*/ 0 h 5105400"/>
                      <a:gd name="connsiteX3" fmla="*/ 818112 w 9658351"/>
                      <a:gd name="connsiteY3" fmla="*/ 0 h 5105400"/>
                      <a:gd name="connsiteX4" fmla="*/ 1124840 w 9658351"/>
                      <a:gd name="connsiteY4" fmla="*/ 0 h 5105400"/>
                      <a:gd name="connsiteX5" fmla="*/ 1714702 w 9658351"/>
                      <a:gd name="connsiteY5" fmla="*/ 0 h 5105400"/>
                      <a:gd name="connsiteX6" fmla="*/ 2115809 w 9658351"/>
                      <a:gd name="connsiteY6" fmla="*/ 0 h 5105400"/>
                      <a:gd name="connsiteX7" fmla="*/ 2800049 w 9658351"/>
                      <a:gd name="connsiteY7" fmla="*/ 0 h 5105400"/>
                      <a:gd name="connsiteX8" fmla="*/ 3389911 w 9658351"/>
                      <a:gd name="connsiteY8" fmla="*/ 0 h 5105400"/>
                      <a:gd name="connsiteX9" fmla="*/ 4074152 w 9658351"/>
                      <a:gd name="connsiteY9" fmla="*/ 0 h 5105400"/>
                      <a:gd name="connsiteX10" fmla="*/ 4664014 w 9658351"/>
                      <a:gd name="connsiteY10" fmla="*/ 0 h 5105400"/>
                      <a:gd name="connsiteX11" fmla="*/ 4970742 w 9658351"/>
                      <a:gd name="connsiteY11" fmla="*/ 0 h 5105400"/>
                      <a:gd name="connsiteX12" fmla="*/ 5466227 w 9658351"/>
                      <a:gd name="connsiteY12" fmla="*/ 0 h 5105400"/>
                      <a:gd name="connsiteX13" fmla="*/ 5772955 w 9658351"/>
                      <a:gd name="connsiteY13" fmla="*/ 0 h 5105400"/>
                      <a:gd name="connsiteX14" fmla="*/ 6362818 w 9658351"/>
                      <a:gd name="connsiteY14" fmla="*/ 0 h 5105400"/>
                      <a:gd name="connsiteX15" fmla="*/ 7047058 w 9658351"/>
                      <a:gd name="connsiteY15" fmla="*/ 0 h 5105400"/>
                      <a:gd name="connsiteX16" fmla="*/ 7731298 w 9658351"/>
                      <a:gd name="connsiteY16" fmla="*/ 0 h 5105400"/>
                      <a:gd name="connsiteX17" fmla="*/ 8226782 w 9658351"/>
                      <a:gd name="connsiteY17" fmla="*/ 0 h 5105400"/>
                      <a:gd name="connsiteX18" fmla="*/ 8816645 w 9658351"/>
                      <a:gd name="connsiteY18" fmla="*/ 0 h 5105400"/>
                      <a:gd name="connsiteX19" fmla="*/ 9548074 w 9658351"/>
                      <a:gd name="connsiteY19" fmla="*/ 0 h 5105400"/>
                      <a:gd name="connsiteX20" fmla="*/ 9658351 w 9658351"/>
                      <a:gd name="connsiteY20" fmla="*/ 110277 h 5105400"/>
                      <a:gd name="connsiteX21" fmla="*/ 9658351 w 9658351"/>
                      <a:gd name="connsiteY21" fmla="*/ 701886 h 5105400"/>
                      <a:gd name="connsiteX22" fmla="*/ 9658351 w 9658351"/>
                      <a:gd name="connsiteY22" fmla="*/ 1146950 h 5105400"/>
                      <a:gd name="connsiteX23" fmla="*/ 9658351 w 9658351"/>
                      <a:gd name="connsiteY23" fmla="*/ 1543165 h 5105400"/>
                      <a:gd name="connsiteX24" fmla="*/ 9658351 w 9658351"/>
                      <a:gd name="connsiteY24" fmla="*/ 1939380 h 5105400"/>
                      <a:gd name="connsiteX25" fmla="*/ 9658351 w 9658351"/>
                      <a:gd name="connsiteY25" fmla="*/ 2530990 h 5105400"/>
                      <a:gd name="connsiteX26" fmla="*/ 9658351 w 9658351"/>
                      <a:gd name="connsiteY26" fmla="*/ 2927205 h 5105400"/>
                      <a:gd name="connsiteX27" fmla="*/ 9658351 w 9658351"/>
                      <a:gd name="connsiteY27" fmla="*/ 3323420 h 5105400"/>
                      <a:gd name="connsiteX28" fmla="*/ 9658351 w 9658351"/>
                      <a:gd name="connsiteY28" fmla="*/ 3768484 h 5105400"/>
                      <a:gd name="connsiteX29" fmla="*/ 9658351 w 9658351"/>
                      <a:gd name="connsiteY29" fmla="*/ 4262396 h 5105400"/>
                      <a:gd name="connsiteX30" fmla="*/ 9658351 w 9658351"/>
                      <a:gd name="connsiteY30" fmla="*/ 4995123 h 5105400"/>
                      <a:gd name="connsiteX31" fmla="*/ 9548074 w 9658351"/>
                      <a:gd name="connsiteY31" fmla="*/ 5105400 h 5105400"/>
                      <a:gd name="connsiteX32" fmla="*/ 8863834 w 9658351"/>
                      <a:gd name="connsiteY32" fmla="*/ 5105400 h 5105400"/>
                      <a:gd name="connsiteX33" fmla="*/ 8179593 w 9658351"/>
                      <a:gd name="connsiteY33" fmla="*/ 5105400 h 5105400"/>
                      <a:gd name="connsiteX34" fmla="*/ 7778487 w 9658351"/>
                      <a:gd name="connsiteY34" fmla="*/ 5105400 h 5105400"/>
                      <a:gd name="connsiteX35" fmla="*/ 7471759 w 9658351"/>
                      <a:gd name="connsiteY35" fmla="*/ 5105400 h 5105400"/>
                      <a:gd name="connsiteX36" fmla="*/ 6976274 w 9658351"/>
                      <a:gd name="connsiteY36" fmla="*/ 5105400 h 5105400"/>
                      <a:gd name="connsiteX37" fmla="*/ 6292034 w 9658351"/>
                      <a:gd name="connsiteY37" fmla="*/ 5105400 h 5105400"/>
                      <a:gd name="connsiteX38" fmla="*/ 5985306 w 9658351"/>
                      <a:gd name="connsiteY38" fmla="*/ 5105400 h 5105400"/>
                      <a:gd name="connsiteX39" fmla="*/ 5489821 w 9658351"/>
                      <a:gd name="connsiteY39" fmla="*/ 5105400 h 5105400"/>
                      <a:gd name="connsiteX40" fmla="*/ 4899959 w 9658351"/>
                      <a:gd name="connsiteY40" fmla="*/ 5105400 h 5105400"/>
                      <a:gd name="connsiteX41" fmla="*/ 4498853 w 9658351"/>
                      <a:gd name="connsiteY41" fmla="*/ 5105400 h 5105400"/>
                      <a:gd name="connsiteX42" fmla="*/ 3908990 w 9658351"/>
                      <a:gd name="connsiteY42" fmla="*/ 5105400 h 5105400"/>
                      <a:gd name="connsiteX43" fmla="*/ 3319128 w 9658351"/>
                      <a:gd name="connsiteY43" fmla="*/ 5105400 h 5105400"/>
                      <a:gd name="connsiteX44" fmla="*/ 2540510 w 9658351"/>
                      <a:gd name="connsiteY44" fmla="*/ 5105400 h 5105400"/>
                      <a:gd name="connsiteX45" fmla="*/ 2233781 w 9658351"/>
                      <a:gd name="connsiteY45" fmla="*/ 5105400 h 5105400"/>
                      <a:gd name="connsiteX46" fmla="*/ 1643919 w 9658351"/>
                      <a:gd name="connsiteY46" fmla="*/ 5105400 h 5105400"/>
                      <a:gd name="connsiteX47" fmla="*/ 1054057 w 9658351"/>
                      <a:gd name="connsiteY47" fmla="*/ 5105400 h 5105400"/>
                      <a:gd name="connsiteX48" fmla="*/ 652950 w 9658351"/>
                      <a:gd name="connsiteY48" fmla="*/ 5105400 h 5105400"/>
                      <a:gd name="connsiteX49" fmla="*/ 110277 w 9658351"/>
                      <a:gd name="connsiteY49" fmla="*/ 5105400 h 5105400"/>
                      <a:gd name="connsiteX50" fmla="*/ 0 w 9658351"/>
                      <a:gd name="connsiteY50" fmla="*/ 4995123 h 5105400"/>
                      <a:gd name="connsiteX51" fmla="*/ 0 w 9658351"/>
                      <a:gd name="connsiteY51" fmla="*/ 4452362 h 5105400"/>
                      <a:gd name="connsiteX52" fmla="*/ 0 w 9658351"/>
                      <a:gd name="connsiteY52" fmla="*/ 3958450 h 5105400"/>
                      <a:gd name="connsiteX53" fmla="*/ 0 w 9658351"/>
                      <a:gd name="connsiteY53" fmla="*/ 3513386 h 5105400"/>
                      <a:gd name="connsiteX54" fmla="*/ 0 w 9658351"/>
                      <a:gd name="connsiteY54" fmla="*/ 2970626 h 5105400"/>
                      <a:gd name="connsiteX55" fmla="*/ 0 w 9658351"/>
                      <a:gd name="connsiteY55" fmla="*/ 2379017 h 5105400"/>
                      <a:gd name="connsiteX56" fmla="*/ 0 w 9658351"/>
                      <a:gd name="connsiteY56" fmla="*/ 1836256 h 5105400"/>
                      <a:gd name="connsiteX57" fmla="*/ 0 w 9658351"/>
                      <a:gd name="connsiteY57" fmla="*/ 1244647 h 5105400"/>
                      <a:gd name="connsiteX58" fmla="*/ 0 w 9658351"/>
                      <a:gd name="connsiteY58" fmla="*/ 750735 h 5105400"/>
                      <a:gd name="connsiteX59" fmla="*/ 0 w 9658351"/>
                      <a:gd name="connsiteY59" fmla="*/ 110277 h 5105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</a:cxnLst>
                    <a:rect l="l" t="t" r="r" b="b"/>
                    <a:pathLst>
                      <a:path w="9658351" h="5105400" extrusionOk="0">
                        <a:moveTo>
                          <a:pt x="0" y="110277"/>
                        </a:moveTo>
                        <a:cubicBezTo>
                          <a:pt x="-8400" y="43439"/>
                          <a:pt x="53492" y="-2427"/>
                          <a:pt x="110277" y="0"/>
                        </a:cubicBezTo>
                        <a:cubicBezTo>
                          <a:pt x="185543" y="-8564"/>
                          <a:pt x="322757" y="23937"/>
                          <a:pt x="417005" y="0"/>
                        </a:cubicBezTo>
                        <a:cubicBezTo>
                          <a:pt x="511253" y="-23937"/>
                          <a:pt x="632380" y="12028"/>
                          <a:pt x="818112" y="0"/>
                        </a:cubicBezTo>
                        <a:cubicBezTo>
                          <a:pt x="1003844" y="-12028"/>
                          <a:pt x="1055613" y="13082"/>
                          <a:pt x="1124840" y="0"/>
                        </a:cubicBezTo>
                        <a:cubicBezTo>
                          <a:pt x="1194067" y="-13082"/>
                          <a:pt x="1438189" y="41699"/>
                          <a:pt x="1714702" y="0"/>
                        </a:cubicBezTo>
                        <a:cubicBezTo>
                          <a:pt x="1991215" y="-41699"/>
                          <a:pt x="1952472" y="35402"/>
                          <a:pt x="2115809" y="0"/>
                        </a:cubicBezTo>
                        <a:cubicBezTo>
                          <a:pt x="2279146" y="-35402"/>
                          <a:pt x="2569116" y="2593"/>
                          <a:pt x="2800049" y="0"/>
                        </a:cubicBezTo>
                        <a:cubicBezTo>
                          <a:pt x="3030982" y="-2593"/>
                          <a:pt x="3151015" y="69405"/>
                          <a:pt x="3389911" y="0"/>
                        </a:cubicBezTo>
                        <a:cubicBezTo>
                          <a:pt x="3628807" y="-69405"/>
                          <a:pt x="3796231" y="27984"/>
                          <a:pt x="4074152" y="0"/>
                        </a:cubicBezTo>
                        <a:cubicBezTo>
                          <a:pt x="4352073" y="-27984"/>
                          <a:pt x="4443161" y="28780"/>
                          <a:pt x="4664014" y="0"/>
                        </a:cubicBezTo>
                        <a:cubicBezTo>
                          <a:pt x="4884867" y="-28780"/>
                          <a:pt x="4883539" y="31615"/>
                          <a:pt x="4970742" y="0"/>
                        </a:cubicBezTo>
                        <a:cubicBezTo>
                          <a:pt x="5057945" y="-31615"/>
                          <a:pt x="5356005" y="30998"/>
                          <a:pt x="5466227" y="0"/>
                        </a:cubicBezTo>
                        <a:cubicBezTo>
                          <a:pt x="5576449" y="-30998"/>
                          <a:pt x="5620978" y="9742"/>
                          <a:pt x="5772955" y="0"/>
                        </a:cubicBezTo>
                        <a:cubicBezTo>
                          <a:pt x="5924932" y="-9742"/>
                          <a:pt x="6236075" y="29355"/>
                          <a:pt x="6362818" y="0"/>
                        </a:cubicBezTo>
                        <a:cubicBezTo>
                          <a:pt x="6489561" y="-29355"/>
                          <a:pt x="6799689" y="31665"/>
                          <a:pt x="7047058" y="0"/>
                        </a:cubicBezTo>
                        <a:cubicBezTo>
                          <a:pt x="7294427" y="-31665"/>
                          <a:pt x="7533064" y="59998"/>
                          <a:pt x="7731298" y="0"/>
                        </a:cubicBezTo>
                        <a:cubicBezTo>
                          <a:pt x="7929532" y="-59998"/>
                          <a:pt x="8101704" y="39138"/>
                          <a:pt x="8226782" y="0"/>
                        </a:cubicBezTo>
                        <a:cubicBezTo>
                          <a:pt x="8351860" y="-39138"/>
                          <a:pt x="8567228" y="42817"/>
                          <a:pt x="8816645" y="0"/>
                        </a:cubicBezTo>
                        <a:cubicBezTo>
                          <a:pt x="9066062" y="-42817"/>
                          <a:pt x="9395800" y="49799"/>
                          <a:pt x="9548074" y="0"/>
                        </a:cubicBezTo>
                        <a:cubicBezTo>
                          <a:pt x="9606545" y="756"/>
                          <a:pt x="9645737" y="42605"/>
                          <a:pt x="9658351" y="110277"/>
                        </a:cubicBezTo>
                        <a:cubicBezTo>
                          <a:pt x="9661941" y="258809"/>
                          <a:pt x="9592201" y="461914"/>
                          <a:pt x="9658351" y="701886"/>
                        </a:cubicBezTo>
                        <a:cubicBezTo>
                          <a:pt x="9724501" y="941858"/>
                          <a:pt x="9606372" y="988667"/>
                          <a:pt x="9658351" y="1146950"/>
                        </a:cubicBezTo>
                        <a:cubicBezTo>
                          <a:pt x="9710330" y="1305233"/>
                          <a:pt x="9628617" y="1384692"/>
                          <a:pt x="9658351" y="1543165"/>
                        </a:cubicBezTo>
                        <a:cubicBezTo>
                          <a:pt x="9688085" y="1701639"/>
                          <a:pt x="9617851" y="1799251"/>
                          <a:pt x="9658351" y="1939380"/>
                        </a:cubicBezTo>
                        <a:cubicBezTo>
                          <a:pt x="9698851" y="2079509"/>
                          <a:pt x="9610552" y="2345539"/>
                          <a:pt x="9658351" y="2530990"/>
                        </a:cubicBezTo>
                        <a:cubicBezTo>
                          <a:pt x="9706150" y="2716441"/>
                          <a:pt x="9647378" y="2835689"/>
                          <a:pt x="9658351" y="2927205"/>
                        </a:cubicBezTo>
                        <a:cubicBezTo>
                          <a:pt x="9669324" y="3018721"/>
                          <a:pt x="9639717" y="3194190"/>
                          <a:pt x="9658351" y="3323420"/>
                        </a:cubicBezTo>
                        <a:cubicBezTo>
                          <a:pt x="9676985" y="3452650"/>
                          <a:pt x="9641418" y="3574355"/>
                          <a:pt x="9658351" y="3768484"/>
                        </a:cubicBezTo>
                        <a:cubicBezTo>
                          <a:pt x="9675284" y="3962613"/>
                          <a:pt x="9620500" y="4135230"/>
                          <a:pt x="9658351" y="4262396"/>
                        </a:cubicBezTo>
                        <a:cubicBezTo>
                          <a:pt x="9696202" y="4389562"/>
                          <a:pt x="9627405" y="4805570"/>
                          <a:pt x="9658351" y="4995123"/>
                        </a:cubicBezTo>
                        <a:cubicBezTo>
                          <a:pt x="9669113" y="5069073"/>
                          <a:pt x="9618545" y="5096091"/>
                          <a:pt x="9548074" y="5105400"/>
                        </a:cubicBezTo>
                        <a:cubicBezTo>
                          <a:pt x="9338475" y="5109700"/>
                          <a:pt x="9085277" y="5100395"/>
                          <a:pt x="8863834" y="5105400"/>
                        </a:cubicBezTo>
                        <a:cubicBezTo>
                          <a:pt x="8642391" y="5110405"/>
                          <a:pt x="8371845" y="5056163"/>
                          <a:pt x="8179593" y="5105400"/>
                        </a:cubicBezTo>
                        <a:cubicBezTo>
                          <a:pt x="7987341" y="5154637"/>
                          <a:pt x="7938926" y="5086357"/>
                          <a:pt x="7778487" y="5105400"/>
                        </a:cubicBezTo>
                        <a:cubicBezTo>
                          <a:pt x="7618048" y="5124443"/>
                          <a:pt x="7589702" y="5085598"/>
                          <a:pt x="7471759" y="5105400"/>
                        </a:cubicBezTo>
                        <a:cubicBezTo>
                          <a:pt x="7353816" y="5125202"/>
                          <a:pt x="7078786" y="5100467"/>
                          <a:pt x="6976274" y="5105400"/>
                        </a:cubicBezTo>
                        <a:cubicBezTo>
                          <a:pt x="6873762" y="5110333"/>
                          <a:pt x="6519341" y="5061584"/>
                          <a:pt x="6292034" y="5105400"/>
                        </a:cubicBezTo>
                        <a:cubicBezTo>
                          <a:pt x="6064727" y="5149216"/>
                          <a:pt x="6071140" y="5098464"/>
                          <a:pt x="5985306" y="5105400"/>
                        </a:cubicBezTo>
                        <a:cubicBezTo>
                          <a:pt x="5899472" y="5112336"/>
                          <a:pt x="5727736" y="5067416"/>
                          <a:pt x="5489821" y="5105400"/>
                        </a:cubicBezTo>
                        <a:cubicBezTo>
                          <a:pt x="5251907" y="5143384"/>
                          <a:pt x="5141028" y="5041549"/>
                          <a:pt x="4899959" y="5105400"/>
                        </a:cubicBezTo>
                        <a:cubicBezTo>
                          <a:pt x="4658890" y="5169251"/>
                          <a:pt x="4658296" y="5078140"/>
                          <a:pt x="4498853" y="5105400"/>
                        </a:cubicBezTo>
                        <a:cubicBezTo>
                          <a:pt x="4339410" y="5132660"/>
                          <a:pt x="4076994" y="5082643"/>
                          <a:pt x="3908990" y="5105400"/>
                        </a:cubicBezTo>
                        <a:cubicBezTo>
                          <a:pt x="3740986" y="5128157"/>
                          <a:pt x="3465458" y="5077577"/>
                          <a:pt x="3319128" y="5105400"/>
                        </a:cubicBezTo>
                        <a:cubicBezTo>
                          <a:pt x="3172798" y="5133223"/>
                          <a:pt x="2697539" y="5090331"/>
                          <a:pt x="2540510" y="5105400"/>
                        </a:cubicBezTo>
                        <a:cubicBezTo>
                          <a:pt x="2383481" y="5120469"/>
                          <a:pt x="2359763" y="5083446"/>
                          <a:pt x="2233781" y="5105400"/>
                        </a:cubicBezTo>
                        <a:cubicBezTo>
                          <a:pt x="2107799" y="5127354"/>
                          <a:pt x="1762657" y="5076105"/>
                          <a:pt x="1643919" y="5105400"/>
                        </a:cubicBezTo>
                        <a:cubicBezTo>
                          <a:pt x="1525181" y="5134695"/>
                          <a:pt x="1291645" y="5081674"/>
                          <a:pt x="1054057" y="5105400"/>
                        </a:cubicBezTo>
                        <a:cubicBezTo>
                          <a:pt x="816469" y="5129126"/>
                          <a:pt x="803738" y="5076899"/>
                          <a:pt x="652950" y="5105400"/>
                        </a:cubicBezTo>
                        <a:cubicBezTo>
                          <a:pt x="502162" y="5133901"/>
                          <a:pt x="374857" y="5084464"/>
                          <a:pt x="110277" y="5105400"/>
                        </a:cubicBezTo>
                        <a:cubicBezTo>
                          <a:pt x="55539" y="5108669"/>
                          <a:pt x="2267" y="5047917"/>
                          <a:pt x="0" y="4995123"/>
                        </a:cubicBezTo>
                        <a:cubicBezTo>
                          <a:pt x="-4065" y="4849208"/>
                          <a:pt x="18893" y="4608012"/>
                          <a:pt x="0" y="4452362"/>
                        </a:cubicBezTo>
                        <a:cubicBezTo>
                          <a:pt x="-18893" y="4296712"/>
                          <a:pt x="21142" y="4095758"/>
                          <a:pt x="0" y="3958450"/>
                        </a:cubicBezTo>
                        <a:cubicBezTo>
                          <a:pt x="-21142" y="3821142"/>
                          <a:pt x="8179" y="3696268"/>
                          <a:pt x="0" y="3513386"/>
                        </a:cubicBezTo>
                        <a:cubicBezTo>
                          <a:pt x="-8179" y="3330504"/>
                          <a:pt x="54376" y="3111660"/>
                          <a:pt x="0" y="2970626"/>
                        </a:cubicBezTo>
                        <a:cubicBezTo>
                          <a:pt x="-54376" y="2829592"/>
                          <a:pt x="27680" y="2594255"/>
                          <a:pt x="0" y="2379017"/>
                        </a:cubicBezTo>
                        <a:cubicBezTo>
                          <a:pt x="-27680" y="2163779"/>
                          <a:pt x="6194" y="2091660"/>
                          <a:pt x="0" y="1836256"/>
                        </a:cubicBezTo>
                        <a:cubicBezTo>
                          <a:pt x="-6194" y="1580852"/>
                          <a:pt x="16387" y="1440455"/>
                          <a:pt x="0" y="1244647"/>
                        </a:cubicBezTo>
                        <a:cubicBezTo>
                          <a:pt x="-16387" y="1048839"/>
                          <a:pt x="6627" y="965442"/>
                          <a:pt x="0" y="750735"/>
                        </a:cubicBezTo>
                        <a:cubicBezTo>
                          <a:pt x="-6627" y="536028"/>
                          <a:pt x="37177" y="393534"/>
                          <a:pt x="0" y="110277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600" dirty="0"/>
              <a:t>Kubernetes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3D949E00-5EF3-4E3C-BFD4-C19E6B3F45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96317" y="1650611"/>
            <a:ext cx="667637" cy="648000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8A15BEB5-D043-4BEB-9B59-9264E520E6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699229" y="1650912"/>
            <a:ext cx="667637" cy="648000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2F8999D1-ACE4-47A3-9BF7-F609ECEC977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697773" y="1650912"/>
            <a:ext cx="667637" cy="648000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60DF0108-DC36-4221-AB66-FF015B5B763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723587" y="1384373"/>
            <a:ext cx="612158" cy="594152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EF899AB1-93A9-417E-8BC2-7D1ADCBE169B}"/>
              </a:ext>
            </a:extLst>
          </p:cNvPr>
          <p:cNvSpPr txBox="1"/>
          <p:nvPr/>
        </p:nvSpPr>
        <p:spPr>
          <a:xfrm>
            <a:off x="6613731" y="1968263"/>
            <a:ext cx="783869" cy="215444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sz="1400" dirty="0" err="1"/>
              <a:t>mongodb</a:t>
            </a:r>
            <a:endParaRPr lang="en-GB" sz="1400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7A8657F-D1F3-4557-A916-E41FA5668435}"/>
              </a:ext>
            </a:extLst>
          </p:cNvPr>
          <p:cNvCxnSpPr>
            <a:cxnSpLocks/>
            <a:stCxn id="17" idx="1"/>
            <a:endCxn id="21" idx="3"/>
          </p:cNvCxnSpPr>
          <p:nvPr/>
        </p:nvCxnSpPr>
        <p:spPr>
          <a:xfrm flipH="1">
            <a:off x="10365410" y="1974912"/>
            <a:ext cx="333819" cy="0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1EF9436-70C7-4323-8124-DA2BCCBFDDFF}"/>
              </a:ext>
            </a:extLst>
          </p:cNvPr>
          <p:cNvCxnSpPr>
            <a:stCxn id="15" idx="3"/>
            <a:endCxn id="21" idx="1"/>
          </p:cNvCxnSpPr>
          <p:nvPr/>
        </p:nvCxnSpPr>
        <p:spPr>
          <a:xfrm>
            <a:off x="9363954" y="1974611"/>
            <a:ext cx="333819" cy="301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Graphic 38">
            <a:extLst>
              <a:ext uri="{FF2B5EF4-FFF2-40B4-BE49-F238E27FC236}">
                <a16:creationId xmlns:a16="http://schemas.microsoft.com/office/drawing/2014/main" id="{DBDA19A7-FC5E-49A4-B17F-AFA34DB436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2212" y="3161634"/>
            <a:ext cx="667637" cy="648000"/>
          </a:xfrm>
          <a:prstGeom prst="rect">
            <a:avLst/>
          </a:prstGeom>
        </p:spPr>
      </p:pic>
      <p:pic>
        <p:nvPicPr>
          <p:cNvPr id="40" name="Graphic 39">
            <a:extLst>
              <a:ext uri="{FF2B5EF4-FFF2-40B4-BE49-F238E27FC236}">
                <a16:creationId xmlns:a16="http://schemas.microsoft.com/office/drawing/2014/main" id="{D75AA231-CBAA-445D-96C5-763AABACC1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110302" y="3161634"/>
            <a:ext cx="667637" cy="648000"/>
          </a:xfrm>
          <a:prstGeom prst="rect">
            <a:avLst/>
          </a:prstGeom>
        </p:spPr>
      </p:pic>
      <p:pic>
        <p:nvPicPr>
          <p:cNvPr id="41" name="Graphic 40">
            <a:extLst>
              <a:ext uri="{FF2B5EF4-FFF2-40B4-BE49-F238E27FC236}">
                <a16:creationId xmlns:a16="http://schemas.microsoft.com/office/drawing/2014/main" id="{BE2C03C9-76AF-4B99-9A79-87D1F3FF11C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123669" y="2771019"/>
            <a:ext cx="667637" cy="648000"/>
          </a:xfrm>
          <a:prstGeom prst="rect">
            <a:avLst/>
          </a:prstGeom>
        </p:spPr>
      </p:pic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3203C99-D281-4188-9F4B-C1E4081578AB}"/>
              </a:ext>
            </a:extLst>
          </p:cNvPr>
          <p:cNvCxnSpPr>
            <a:cxnSpLocks/>
            <a:stCxn id="40" idx="1"/>
            <a:endCxn id="41" idx="3"/>
          </p:cNvCxnSpPr>
          <p:nvPr/>
        </p:nvCxnSpPr>
        <p:spPr>
          <a:xfrm flipH="1" flipV="1">
            <a:off x="9791306" y="3095019"/>
            <a:ext cx="318996" cy="390615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D8E1F8E-EF3C-44C4-AF61-628FB27D450B}"/>
              </a:ext>
            </a:extLst>
          </p:cNvPr>
          <p:cNvCxnSpPr>
            <a:stCxn id="39" idx="3"/>
            <a:endCxn id="41" idx="1"/>
          </p:cNvCxnSpPr>
          <p:nvPr/>
        </p:nvCxnSpPr>
        <p:spPr>
          <a:xfrm flipV="1">
            <a:off x="8789849" y="3095019"/>
            <a:ext cx="333820" cy="390615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Graphic 44">
            <a:extLst>
              <a:ext uri="{FF2B5EF4-FFF2-40B4-BE49-F238E27FC236}">
                <a16:creationId xmlns:a16="http://schemas.microsoft.com/office/drawing/2014/main" id="{F2ABFD4E-A642-487D-B241-2C22DF5217E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123668" y="3582216"/>
            <a:ext cx="667637" cy="648000"/>
          </a:xfrm>
          <a:prstGeom prst="rect">
            <a:avLst/>
          </a:prstGeom>
        </p:spPr>
      </p:pic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358240B-4A36-45B4-8FDA-BAD74E62E421}"/>
              </a:ext>
            </a:extLst>
          </p:cNvPr>
          <p:cNvCxnSpPr>
            <a:cxnSpLocks/>
            <a:stCxn id="40" idx="1"/>
            <a:endCxn id="45" idx="3"/>
          </p:cNvCxnSpPr>
          <p:nvPr/>
        </p:nvCxnSpPr>
        <p:spPr>
          <a:xfrm flipH="1">
            <a:off x="9791305" y="3485634"/>
            <a:ext cx="318997" cy="420582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ABBAC8E-7A6B-4668-81CB-ACAF017587FE}"/>
              </a:ext>
            </a:extLst>
          </p:cNvPr>
          <p:cNvCxnSpPr>
            <a:cxnSpLocks/>
            <a:stCxn id="39" idx="3"/>
            <a:endCxn id="45" idx="1"/>
          </p:cNvCxnSpPr>
          <p:nvPr/>
        </p:nvCxnSpPr>
        <p:spPr>
          <a:xfrm>
            <a:off x="8789849" y="3485634"/>
            <a:ext cx="333819" cy="420582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2A12C38-D090-46CC-A83F-B6F1A65C12FD}"/>
              </a:ext>
            </a:extLst>
          </p:cNvPr>
          <p:cNvCxnSpPr>
            <a:cxnSpLocks/>
          </p:cNvCxnSpPr>
          <p:nvPr/>
        </p:nvCxnSpPr>
        <p:spPr>
          <a:xfrm flipH="1" flipV="1">
            <a:off x="9457486" y="2331264"/>
            <a:ext cx="1" cy="404760"/>
          </a:xfrm>
          <a:prstGeom prst="straightConnector1">
            <a:avLst/>
          </a:prstGeom>
          <a:ln w="38100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Graphic 60">
            <a:extLst>
              <a:ext uri="{FF2B5EF4-FFF2-40B4-BE49-F238E27FC236}">
                <a16:creationId xmlns:a16="http://schemas.microsoft.com/office/drawing/2014/main" id="{9CB98464-8EE0-4918-ABEC-1DFC4E0167A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606529" y="3943601"/>
            <a:ext cx="720000" cy="720000"/>
          </a:xfrm>
          <a:prstGeom prst="rect">
            <a:avLst/>
          </a:prstGeom>
        </p:spPr>
      </p:pic>
      <p:pic>
        <p:nvPicPr>
          <p:cNvPr id="65" name="Graphic 64">
            <a:extLst>
              <a:ext uri="{FF2B5EF4-FFF2-40B4-BE49-F238E27FC236}">
                <a16:creationId xmlns:a16="http://schemas.microsoft.com/office/drawing/2014/main" id="{AD37CE58-B8FF-440E-B544-4EE108CCDEFB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77868" y="3668547"/>
            <a:ext cx="592231" cy="592231"/>
          </a:xfrm>
          <a:prstGeom prst="rect">
            <a:avLst/>
          </a:prstGeom>
        </p:spPr>
      </p:pic>
      <p:pic>
        <p:nvPicPr>
          <p:cNvPr id="67" name="Graphic 66">
            <a:extLst>
              <a:ext uri="{FF2B5EF4-FFF2-40B4-BE49-F238E27FC236}">
                <a16:creationId xmlns:a16="http://schemas.microsoft.com/office/drawing/2014/main" id="{60469F8E-3A6C-438A-8BF9-8BFEF86C9FFC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70100" y="4015238"/>
            <a:ext cx="720908" cy="576726"/>
          </a:xfrm>
          <a:prstGeom prst="rect">
            <a:avLst/>
          </a:prstGeom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EE9256AB-AFB7-4D6B-A0EB-F3FEA9E7AC0A}"/>
              </a:ext>
            </a:extLst>
          </p:cNvPr>
          <p:cNvSpPr txBox="1"/>
          <p:nvPr/>
        </p:nvSpPr>
        <p:spPr>
          <a:xfrm>
            <a:off x="3408861" y="3665433"/>
            <a:ext cx="1105303" cy="215444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sz="1400" dirty="0"/>
              <a:t>Load Balancer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23E10C7-E3BB-4D1B-9E7E-CC4675BA81B4}"/>
              </a:ext>
            </a:extLst>
          </p:cNvPr>
          <p:cNvSpPr txBox="1"/>
          <p:nvPr/>
        </p:nvSpPr>
        <p:spPr>
          <a:xfrm>
            <a:off x="8792250" y="1203422"/>
            <a:ext cx="2574616" cy="276999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dirty="0"/>
              <a:t>orders-mongo-</a:t>
            </a:r>
            <a:r>
              <a:rPr lang="en-GB" dirty="0" err="1"/>
              <a:t>mongodb</a:t>
            </a:r>
            <a:endParaRPr lang="en-GB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C30E99B-83FF-4B1A-9FDF-66C0780D87B8}"/>
              </a:ext>
            </a:extLst>
          </p:cNvPr>
          <p:cNvSpPr txBox="1"/>
          <p:nvPr/>
        </p:nvSpPr>
        <p:spPr>
          <a:xfrm>
            <a:off x="7928052" y="3833854"/>
            <a:ext cx="841577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r"/>
            <a:r>
              <a:rPr lang="en-GB" sz="1600" dirty="0">
                <a:solidFill>
                  <a:srgbClr val="326CE5"/>
                </a:solidFill>
                <a:latin typeface="Cascadia Code" panose="020B0509020204030204" pitchFamily="49" charset="0"/>
              </a:rPr>
              <a:t>service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0F030A9C-8055-4B2B-80FA-084243988D63}"/>
              </a:ext>
            </a:extLst>
          </p:cNvPr>
          <p:cNvSpPr txBox="1"/>
          <p:nvPr/>
        </p:nvSpPr>
        <p:spPr>
          <a:xfrm>
            <a:off x="8678387" y="2752216"/>
            <a:ext cx="480902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r"/>
            <a:r>
              <a:rPr lang="en-GB" sz="1600" dirty="0">
                <a:solidFill>
                  <a:srgbClr val="326CE5"/>
                </a:solidFill>
                <a:latin typeface="Cascadia Code" panose="020B0509020204030204" pitchFamily="49" charset="0"/>
              </a:rPr>
              <a:t>pods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BFA70329-EA49-4A6C-84E7-BCF65C54BA77}"/>
              </a:ext>
            </a:extLst>
          </p:cNvPr>
          <p:cNvSpPr txBox="1"/>
          <p:nvPr/>
        </p:nvSpPr>
        <p:spPr>
          <a:xfrm>
            <a:off x="10108027" y="2940694"/>
            <a:ext cx="1202253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r"/>
            <a:r>
              <a:rPr lang="en-GB" sz="1600" dirty="0">
                <a:solidFill>
                  <a:srgbClr val="326CE5"/>
                </a:solidFill>
                <a:latin typeface="Cascadia Code" panose="020B0509020204030204" pitchFamily="49" charset="0"/>
              </a:rPr>
              <a:t>deployment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E210726-E213-4A1F-9715-D3DAD41409B2}"/>
              </a:ext>
            </a:extLst>
          </p:cNvPr>
          <p:cNvSpPr txBox="1"/>
          <p:nvPr/>
        </p:nvSpPr>
        <p:spPr>
          <a:xfrm>
            <a:off x="9965017" y="3861849"/>
            <a:ext cx="1314847" cy="276999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GB" dirty="0" err="1"/>
              <a:t>captureorder</a:t>
            </a:r>
            <a:endParaRPr lang="en-GB" dirty="0"/>
          </a:p>
        </p:txBody>
      </p:sp>
      <p:pic>
        <p:nvPicPr>
          <p:cNvPr id="47" name="Graphic 46">
            <a:extLst>
              <a:ext uri="{FF2B5EF4-FFF2-40B4-BE49-F238E27FC236}">
                <a16:creationId xmlns:a16="http://schemas.microsoft.com/office/drawing/2014/main" id="{C6F91600-53E8-4F4B-B0F2-1C417B378C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66058" y="3980784"/>
            <a:ext cx="667637" cy="648000"/>
          </a:xfrm>
          <a:prstGeom prst="rect">
            <a:avLst/>
          </a:prstGeom>
        </p:spPr>
      </p:pic>
      <p:pic>
        <p:nvPicPr>
          <p:cNvPr id="49" name="Graphic 48">
            <a:extLst>
              <a:ext uri="{FF2B5EF4-FFF2-40B4-BE49-F238E27FC236}">
                <a16:creationId xmlns:a16="http://schemas.microsoft.com/office/drawing/2014/main" id="{9F5B3621-CF4D-470C-A063-0D176B28967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956974" y="3978730"/>
            <a:ext cx="667637" cy="648000"/>
          </a:xfrm>
          <a:prstGeom prst="rect">
            <a:avLst/>
          </a:prstGeom>
        </p:spPr>
      </p:pic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84C561B-F5EB-4096-911D-9CA10D733005}"/>
              </a:ext>
            </a:extLst>
          </p:cNvPr>
          <p:cNvCxnSpPr>
            <a:cxnSpLocks/>
            <a:stCxn id="61" idx="3"/>
            <a:endCxn id="47" idx="1"/>
          </p:cNvCxnSpPr>
          <p:nvPr/>
        </p:nvCxnSpPr>
        <p:spPr>
          <a:xfrm>
            <a:off x="4326529" y="4303601"/>
            <a:ext cx="639529" cy="1183"/>
          </a:xfrm>
          <a:prstGeom prst="straightConnector1">
            <a:avLst/>
          </a:prstGeom>
          <a:ln w="38100">
            <a:solidFill>
              <a:srgbClr val="FF99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6C9BE71-9EC2-43EC-81C2-5205483475D3}"/>
              </a:ext>
            </a:extLst>
          </p:cNvPr>
          <p:cNvCxnSpPr>
            <a:cxnSpLocks/>
            <a:stCxn id="47" idx="3"/>
            <a:endCxn id="49" idx="1"/>
          </p:cNvCxnSpPr>
          <p:nvPr/>
        </p:nvCxnSpPr>
        <p:spPr>
          <a:xfrm flipV="1">
            <a:off x="5633695" y="4302730"/>
            <a:ext cx="323279" cy="2054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Graphic 54">
            <a:extLst>
              <a:ext uri="{FF2B5EF4-FFF2-40B4-BE49-F238E27FC236}">
                <a16:creationId xmlns:a16="http://schemas.microsoft.com/office/drawing/2014/main" id="{A0CBF5BD-CFD6-43CC-93AC-6524F56DFC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38821" y="4840771"/>
            <a:ext cx="667637" cy="648000"/>
          </a:xfrm>
          <a:prstGeom prst="rect">
            <a:avLst/>
          </a:prstGeom>
        </p:spPr>
      </p:pic>
      <p:pic>
        <p:nvPicPr>
          <p:cNvPr id="57" name="Graphic 56">
            <a:extLst>
              <a:ext uri="{FF2B5EF4-FFF2-40B4-BE49-F238E27FC236}">
                <a16:creationId xmlns:a16="http://schemas.microsoft.com/office/drawing/2014/main" id="{053B0D8F-4586-4B16-92DA-146924F6A3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41733" y="4840771"/>
            <a:ext cx="667637" cy="648000"/>
          </a:xfrm>
          <a:prstGeom prst="rect">
            <a:avLst/>
          </a:prstGeom>
        </p:spPr>
      </p:pic>
      <p:pic>
        <p:nvPicPr>
          <p:cNvPr id="58" name="Graphic 57">
            <a:extLst>
              <a:ext uri="{FF2B5EF4-FFF2-40B4-BE49-F238E27FC236}">
                <a16:creationId xmlns:a16="http://schemas.microsoft.com/office/drawing/2014/main" id="{EE022756-AB05-48C7-B3F2-DF3A3CB7B10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540277" y="4840771"/>
            <a:ext cx="667637" cy="648000"/>
          </a:xfrm>
          <a:prstGeom prst="rect">
            <a:avLst/>
          </a:prstGeom>
        </p:spPr>
      </p:pic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0AC2CA4-CACE-401B-8710-D50EC83543BC}"/>
              </a:ext>
            </a:extLst>
          </p:cNvPr>
          <p:cNvCxnSpPr>
            <a:cxnSpLocks/>
            <a:stCxn id="57" idx="1"/>
            <a:endCxn id="58" idx="3"/>
          </p:cNvCxnSpPr>
          <p:nvPr/>
        </p:nvCxnSpPr>
        <p:spPr>
          <a:xfrm flipH="1">
            <a:off x="10207914" y="5164771"/>
            <a:ext cx="333819" cy="0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2C0CB92-70E2-414A-926C-03F6ECE04222}"/>
              </a:ext>
            </a:extLst>
          </p:cNvPr>
          <p:cNvCxnSpPr>
            <a:stCxn id="55" idx="3"/>
            <a:endCxn id="58" idx="1"/>
          </p:cNvCxnSpPr>
          <p:nvPr/>
        </p:nvCxnSpPr>
        <p:spPr>
          <a:xfrm>
            <a:off x="9206458" y="5164771"/>
            <a:ext cx="333819" cy="0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B978332E-C667-427E-9392-5392CF0FF1A8}"/>
              </a:ext>
            </a:extLst>
          </p:cNvPr>
          <p:cNvSpPr txBox="1"/>
          <p:nvPr/>
        </p:nvSpPr>
        <p:spPr>
          <a:xfrm>
            <a:off x="8258632" y="5507071"/>
            <a:ext cx="1314847" cy="276999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GB" dirty="0"/>
              <a:t>frontend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2DDCD50-B84D-4C26-A82E-B3CC5B7279EB}"/>
              </a:ext>
            </a:extLst>
          </p:cNvPr>
          <p:cNvSpPr txBox="1"/>
          <p:nvPr/>
        </p:nvSpPr>
        <p:spPr>
          <a:xfrm>
            <a:off x="10220845" y="5507071"/>
            <a:ext cx="1314847" cy="276999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GB" dirty="0"/>
              <a:t>frontend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51DB13D-6B1B-4411-8839-3EB3C534BB82}"/>
              </a:ext>
            </a:extLst>
          </p:cNvPr>
          <p:cNvSpPr txBox="1"/>
          <p:nvPr/>
        </p:nvSpPr>
        <p:spPr>
          <a:xfrm>
            <a:off x="10328206" y="4564957"/>
            <a:ext cx="1202253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GB" sz="1600" dirty="0">
                <a:solidFill>
                  <a:srgbClr val="326CE5"/>
                </a:solidFill>
                <a:latin typeface="Cascadia Code" panose="020B0509020204030204" pitchFamily="49" charset="0"/>
              </a:rPr>
              <a:t>deployment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373527B-29A9-4C2A-A3F1-B6E70EFAECE9}"/>
              </a:ext>
            </a:extLst>
          </p:cNvPr>
          <p:cNvSpPr txBox="1"/>
          <p:nvPr/>
        </p:nvSpPr>
        <p:spPr>
          <a:xfrm>
            <a:off x="8496022" y="4564957"/>
            <a:ext cx="1202253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GB" sz="1600" dirty="0">
                <a:solidFill>
                  <a:srgbClr val="326CE5"/>
                </a:solidFill>
                <a:latin typeface="Cascadia Code" panose="020B0509020204030204" pitchFamily="49" charset="0"/>
              </a:rPr>
              <a:t>service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7808DCB1-045B-453B-B194-28557E019B15}"/>
              </a:ext>
            </a:extLst>
          </p:cNvPr>
          <p:cNvCxnSpPr>
            <a:cxnSpLocks/>
            <a:stCxn id="49" idx="3"/>
            <a:endCxn id="53" idx="1"/>
          </p:cNvCxnSpPr>
          <p:nvPr/>
        </p:nvCxnSpPr>
        <p:spPr>
          <a:xfrm>
            <a:off x="6624611" y="4302730"/>
            <a:ext cx="420561" cy="865392"/>
          </a:xfrm>
          <a:prstGeom prst="straightConnector1">
            <a:avLst/>
          </a:prstGeom>
          <a:ln w="38100">
            <a:solidFill>
              <a:srgbClr val="FF99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" name="Graphic 70">
            <a:extLst>
              <a:ext uri="{FF2B5EF4-FFF2-40B4-BE49-F238E27FC236}">
                <a16:creationId xmlns:a16="http://schemas.microsoft.com/office/drawing/2014/main" id="{0DED59F6-E8CB-4A7A-9028-CC7CF7BC3CE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448937" y="3943601"/>
            <a:ext cx="720000" cy="720000"/>
          </a:xfrm>
          <a:prstGeom prst="rect">
            <a:avLst/>
          </a:prstGeom>
        </p:spPr>
      </p:pic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5B9A19C9-316A-43A5-9442-B2704A41F193}"/>
              </a:ext>
            </a:extLst>
          </p:cNvPr>
          <p:cNvCxnSpPr>
            <a:cxnSpLocks/>
            <a:stCxn id="71" idx="3"/>
            <a:endCxn id="61" idx="1"/>
          </p:cNvCxnSpPr>
          <p:nvPr/>
        </p:nvCxnSpPr>
        <p:spPr>
          <a:xfrm>
            <a:off x="3168937" y="4303601"/>
            <a:ext cx="437592" cy="0"/>
          </a:xfrm>
          <a:prstGeom prst="straightConnector1">
            <a:avLst/>
          </a:prstGeom>
          <a:ln w="38100">
            <a:solidFill>
              <a:srgbClr val="FF99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6BFD07E8-9FA8-420A-BF39-B818920A9BD3}"/>
              </a:ext>
            </a:extLst>
          </p:cNvPr>
          <p:cNvSpPr txBox="1"/>
          <p:nvPr/>
        </p:nvSpPr>
        <p:spPr>
          <a:xfrm>
            <a:off x="2479326" y="4673155"/>
            <a:ext cx="1373838" cy="430887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sz="1400" dirty="0"/>
              <a:t>Public IP for </a:t>
            </a:r>
          </a:p>
          <a:p>
            <a:r>
              <a:rPr lang="en-GB" sz="1400" dirty="0"/>
              <a:t>Ingress controller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83941914-7230-4782-AEED-107AB9D37D83}"/>
              </a:ext>
            </a:extLst>
          </p:cNvPr>
          <p:cNvCxnSpPr>
            <a:cxnSpLocks/>
            <a:stCxn id="67" idx="3"/>
            <a:endCxn id="71" idx="1"/>
          </p:cNvCxnSpPr>
          <p:nvPr/>
        </p:nvCxnSpPr>
        <p:spPr>
          <a:xfrm>
            <a:off x="1591008" y="4303601"/>
            <a:ext cx="857929" cy="0"/>
          </a:xfrm>
          <a:prstGeom prst="straightConnector1">
            <a:avLst/>
          </a:prstGeom>
          <a:ln w="38100">
            <a:solidFill>
              <a:srgbClr val="FF99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9896980A-B742-427D-BBDC-E4C5D08EFB13}"/>
              </a:ext>
            </a:extLst>
          </p:cNvPr>
          <p:cNvSpPr txBox="1"/>
          <p:nvPr/>
        </p:nvSpPr>
        <p:spPr>
          <a:xfrm>
            <a:off x="4919074" y="4689724"/>
            <a:ext cx="1757276" cy="276999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dirty="0"/>
              <a:t>ingress controller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E0A63D6D-0000-4B6A-B3BB-A61ACE4C6EF7}"/>
              </a:ext>
            </a:extLst>
          </p:cNvPr>
          <p:cNvSpPr txBox="1"/>
          <p:nvPr/>
        </p:nvSpPr>
        <p:spPr>
          <a:xfrm>
            <a:off x="4958013" y="3702916"/>
            <a:ext cx="1202536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GB" sz="1600" dirty="0">
                <a:solidFill>
                  <a:srgbClr val="326CE5"/>
                </a:solidFill>
                <a:latin typeface="Cascadia Code" panose="020B0509020204030204" pitchFamily="49" charset="0"/>
              </a:rPr>
              <a:t>service</a:t>
            </a:r>
          </a:p>
        </p:txBody>
      </p:sp>
      <p:pic>
        <p:nvPicPr>
          <p:cNvPr id="53" name="Graphic 52">
            <a:extLst>
              <a:ext uri="{FF2B5EF4-FFF2-40B4-BE49-F238E27FC236}">
                <a16:creationId xmlns:a16="http://schemas.microsoft.com/office/drawing/2014/main" id="{67734063-E5D2-4A77-8A23-F03F45BC006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045172" y="4853797"/>
            <a:ext cx="647700" cy="628650"/>
          </a:xfrm>
          <a:prstGeom prst="rect">
            <a:avLst/>
          </a:prstGeom>
        </p:spPr>
      </p:pic>
      <p:sp>
        <p:nvSpPr>
          <p:cNvPr id="100" name="TextBox 99">
            <a:extLst>
              <a:ext uri="{FF2B5EF4-FFF2-40B4-BE49-F238E27FC236}">
                <a16:creationId xmlns:a16="http://schemas.microsoft.com/office/drawing/2014/main" id="{B2DAFC8C-0039-49CE-B71F-02F2F92F429A}"/>
              </a:ext>
            </a:extLst>
          </p:cNvPr>
          <p:cNvSpPr txBox="1"/>
          <p:nvPr/>
        </p:nvSpPr>
        <p:spPr>
          <a:xfrm>
            <a:off x="6231463" y="3144404"/>
            <a:ext cx="959782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GB" sz="1600" dirty="0">
                <a:solidFill>
                  <a:srgbClr val="326CE5"/>
                </a:solidFill>
                <a:latin typeface="Cascadia Code" panose="020B0509020204030204" pitchFamily="49" charset="0"/>
              </a:rPr>
              <a:t>ingress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7D58C3E1-3177-4182-8B81-5420A4A7738F}"/>
              </a:ext>
            </a:extLst>
          </p:cNvPr>
          <p:cNvCxnSpPr>
            <a:cxnSpLocks/>
            <a:stCxn id="53" idx="3"/>
            <a:endCxn id="55" idx="1"/>
          </p:cNvCxnSpPr>
          <p:nvPr/>
        </p:nvCxnSpPr>
        <p:spPr>
          <a:xfrm flipV="1">
            <a:off x="7692872" y="5164771"/>
            <a:ext cx="845949" cy="3351"/>
          </a:xfrm>
          <a:prstGeom prst="straightConnector1">
            <a:avLst/>
          </a:prstGeom>
          <a:ln w="38100">
            <a:solidFill>
              <a:srgbClr val="FF99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>
            <a:extLst>
              <a:ext uri="{FF2B5EF4-FFF2-40B4-BE49-F238E27FC236}">
                <a16:creationId xmlns:a16="http://schemas.microsoft.com/office/drawing/2014/main" id="{78EB1D54-0A3B-4AF6-96A5-AECDC55D18F0}"/>
              </a:ext>
            </a:extLst>
          </p:cNvPr>
          <p:cNvSpPr/>
          <p:nvPr/>
        </p:nvSpPr>
        <p:spPr>
          <a:xfrm>
            <a:off x="6734510" y="5442256"/>
            <a:ext cx="12629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serviceName:frontend</a:t>
            </a:r>
            <a:endParaRPr lang="en-GB" sz="12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C9740BC3-7E85-46B8-AC13-1BB62FAAB373}"/>
              </a:ext>
            </a:extLst>
          </p:cNvPr>
          <p:cNvSpPr txBox="1"/>
          <p:nvPr/>
        </p:nvSpPr>
        <p:spPr>
          <a:xfrm>
            <a:off x="6883945" y="1141816"/>
            <a:ext cx="841577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r"/>
            <a:r>
              <a:rPr lang="en-GB" sz="1600" dirty="0">
                <a:solidFill>
                  <a:srgbClr val="326CE5"/>
                </a:solidFill>
                <a:latin typeface="Cascadia Code" panose="020B0509020204030204" pitchFamily="49" charset="0"/>
              </a:rPr>
              <a:t>secret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5E0C7561-B98B-4A05-8698-58ED5061C614}"/>
              </a:ext>
            </a:extLst>
          </p:cNvPr>
          <p:cNvSpPr txBox="1"/>
          <p:nvPr/>
        </p:nvSpPr>
        <p:spPr>
          <a:xfrm>
            <a:off x="238940" y="4793604"/>
            <a:ext cx="1860295" cy="492443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GB" sz="1600" dirty="0">
                <a:solidFill>
                  <a:srgbClr val="FF990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HTTP traffic from internet via ingress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9A3242DD-28B1-4E7C-9985-5F9C9A0ABD06}"/>
              </a:ext>
            </a:extLst>
          </p:cNvPr>
          <p:cNvCxnSpPr>
            <a:cxnSpLocks/>
            <a:stCxn id="49" idx="3"/>
            <a:endCxn id="83" idx="1"/>
          </p:cNvCxnSpPr>
          <p:nvPr/>
        </p:nvCxnSpPr>
        <p:spPr>
          <a:xfrm flipV="1">
            <a:off x="6624611" y="3476360"/>
            <a:ext cx="420561" cy="826370"/>
          </a:xfrm>
          <a:prstGeom prst="straightConnector1">
            <a:avLst/>
          </a:prstGeom>
          <a:ln w="38100">
            <a:solidFill>
              <a:srgbClr val="FF99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3" name="Graphic 82">
            <a:extLst>
              <a:ext uri="{FF2B5EF4-FFF2-40B4-BE49-F238E27FC236}">
                <a16:creationId xmlns:a16="http://schemas.microsoft.com/office/drawing/2014/main" id="{6AE16471-D8C9-4287-BB7F-297D97342560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045172" y="3162035"/>
            <a:ext cx="647700" cy="628650"/>
          </a:xfrm>
          <a:prstGeom prst="rect">
            <a:avLst/>
          </a:prstGeom>
        </p:spPr>
      </p:pic>
      <p:sp>
        <p:nvSpPr>
          <p:cNvPr id="84" name="Rectangle 83">
            <a:extLst>
              <a:ext uri="{FF2B5EF4-FFF2-40B4-BE49-F238E27FC236}">
                <a16:creationId xmlns:a16="http://schemas.microsoft.com/office/drawing/2014/main" id="{15CA1B83-C5FC-4186-ABB1-0D566B3F693A}"/>
              </a:ext>
            </a:extLst>
          </p:cNvPr>
          <p:cNvSpPr/>
          <p:nvPr/>
        </p:nvSpPr>
        <p:spPr>
          <a:xfrm>
            <a:off x="6468349" y="2658981"/>
            <a:ext cx="12629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serviceName:captureorder</a:t>
            </a:r>
            <a:endParaRPr lang="en-GB" sz="12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7CB74F2-AEC9-4B3B-856D-630110AB12A9}"/>
              </a:ext>
            </a:extLst>
          </p:cNvPr>
          <p:cNvSpPr txBox="1"/>
          <p:nvPr/>
        </p:nvSpPr>
        <p:spPr>
          <a:xfrm>
            <a:off x="7245631" y="4599598"/>
            <a:ext cx="959782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GB" sz="1600" dirty="0">
                <a:solidFill>
                  <a:srgbClr val="326CE5"/>
                </a:solidFill>
                <a:latin typeface="Cascadia Code" panose="020B0509020204030204" pitchFamily="49" charset="0"/>
              </a:rPr>
              <a:t>ingress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FFF7782F-3612-454E-B04A-E6567AE32A32}"/>
              </a:ext>
            </a:extLst>
          </p:cNvPr>
          <p:cNvCxnSpPr>
            <a:cxnSpLocks/>
            <a:stCxn id="83" idx="3"/>
            <a:endCxn id="39" idx="1"/>
          </p:cNvCxnSpPr>
          <p:nvPr/>
        </p:nvCxnSpPr>
        <p:spPr>
          <a:xfrm>
            <a:off x="7692872" y="3476360"/>
            <a:ext cx="429340" cy="9274"/>
          </a:xfrm>
          <a:prstGeom prst="straightConnector1">
            <a:avLst/>
          </a:prstGeom>
          <a:ln w="38100">
            <a:solidFill>
              <a:srgbClr val="FF99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E5D2EB15-4468-4741-8392-BC93BD9FCC20}"/>
              </a:ext>
            </a:extLst>
          </p:cNvPr>
          <p:cNvSpPr/>
          <p:nvPr/>
        </p:nvSpPr>
        <p:spPr>
          <a:xfrm>
            <a:off x="-29619" y="2900237"/>
            <a:ext cx="22679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>
                <a:solidFill>
                  <a:srgbClr val="FF9900"/>
                </a:solidFill>
              </a:rPr>
              <a:t>frontend.12.34.56.78.nip.io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CBD04613-68E3-4D7D-9542-5F13699179B3}"/>
              </a:ext>
            </a:extLst>
          </p:cNvPr>
          <p:cNvSpPr/>
          <p:nvPr/>
        </p:nvSpPr>
        <p:spPr>
          <a:xfrm>
            <a:off x="147289" y="3193839"/>
            <a:ext cx="209108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>
                <a:solidFill>
                  <a:srgbClr val="FF9900"/>
                </a:solidFill>
              </a:rPr>
              <a:t>orders.12.34.56.78.nip.io</a:t>
            </a:r>
          </a:p>
        </p:txBody>
      </p: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D5BB0574-DA3A-45BF-AB2C-077DB706591E}"/>
              </a:ext>
            </a:extLst>
          </p:cNvPr>
          <p:cNvGrpSpPr/>
          <p:nvPr/>
        </p:nvGrpSpPr>
        <p:grpSpPr>
          <a:xfrm>
            <a:off x="4900504" y="2210776"/>
            <a:ext cx="648972" cy="611200"/>
            <a:chOff x="4902965" y="1925749"/>
            <a:chExt cx="648972" cy="611200"/>
          </a:xfrm>
        </p:grpSpPr>
        <p:grpSp>
          <p:nvGrpSpPr>
            <p:cNvPr id="95" name="Graphic 78">
              <a:extLst>
                <a:ext uri="{FF2B5EF4-FFF2-40B4-BE49-F238E27FC236}">
                  <a16:creationId xmlns:a16="http://schemas.microsoft.com/office/drawing/2014/main" id="{5006674E-520E-4838-94AF-A685B67B6805}"/>
                </a:ext>
              </a:extLst>
            </p:cNvPr>
            <p:cNvGrpSpPr/>
            <p:nvPr/>
          </p:nvGrpSpPr>
          <p:grpSpPr>
            <a:xfrm>
              <a:off x="4902965" y="1925749"/>
              <a:ext cx="648972" cy="611200"/>
              <a:chOff x="4902965" y="1925749"/>
              <a:chExt cx="648972" cy="611200"/>
            </a:xfrm>
            <a:solidFill>
              <a:schemeClr val="accent1"/>
            </a:solidFill>
          </p:grpSpPr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2F3E7737-2F5D-43EA-A8BB-EDA68ACD598B}"/>
                  </a:ext>
                </a:extLst>
              </p:cNvPr>
              <p:cNvSpPr/>
              <p:nvPr/>
            </p:nvSpPr>
            <p:spPr>
              <a:xfrm>
                <a:off x="4920062" y="1941874"/>
                <a:ext cx="614771" cy="578965"/>
              </a:xfrm>
              <a:custGeom>
                <a:avLst/>
                <a:gdLst>
                  <a:gd name="connsiteX0" fmla="*/ 305254 w 614771"/>
                  <a:gd name="connsiteY0" fmla="*/ 51 h 578965"/>
                  <a:gd name="connsiteX1" fmla="*/ 289592 w 614771"/>
                  <a:gd name="connsiteY1" fmla="*/ 3898 h 578965"/>
                  <a:gd name="connsiteX2" fmla="*/ 75867 w 614771"/>
                  <a:gd name="connsiteY2" fmla="*/ 103014 h 578965"/>
                  <a:gd name="connsiteX3" fmla="*/ 53754 w 614771"/>
                  <a:gd name="connsiteY3" fmla="*/ 129703 h 578965"/>
                  <a:gd name="connsiteX4" fmla="*/ 1028 w 614771"/>
                  <a:gd name="connsiteY4" fmla="*/ 352344 h 578965"/>
                  <a:gd name="connsiteX5" fmla="*/ 6575 w 614771"/>
                  <a:gd name="connsiteY5" fmla="*/ 382508 h 578965"/>
                  <a:gd name="connsiteX6" fmla="*/ 8898 w 614771"/>
                  <a:gd name="connsiteY6" fmla="*/ 385637 h 578965"/>
                  <a:gd name="connsiteX7" fmla="*/ 156830 w 614771"/>
                  <a:gd name="connsiteY7" fmla="*/ 564160 h 578965"/>
                  <a:gd name="connsiteX8" fmla="*/ 188784 w 614771"/>
                  <a:gd name="connsiteY8" fmla="*/ 578965 h 578965"/>
                  <a:gd name="connsiteX9" fmla="*/ 426016 w 614771"/>
                  <a:gd name="connsiteY9" fmla="*/ 578912 h 578965"/>
                  <a:gd name="connsiteX10" fmla="*/ 457969 w 614771"/>
                  <a:gd name="connsiteY10" fmla="*/ 564132 h 578965"/>
                  <a:gd name="connsiteX11" fmla="*/ 605846 w 614771"/>
                  <a:gd name="connsiteY11" fmla="*/ 385588 h 578965"/>
                  <a:gd name="connsiteX12" fmla="*/ 613746 w 614771"/>
                  <a:gd name="connsiteY12" fmla="*/ 352291 h 578965"/>
                  <a:gd name="connsiteX13" fmla="*/ 560937 w 614771"/>
                  <a:gd name="connsiteY13" fmla="*/ 129651 h 578965"/>
                  <a:gd name="connsiteX14" fmla="*/ 538823 w 614771"/>
                  <a:gd name="connsiteY14" fmla="*/ 102961 h 578965"/>
                  <a:gd name="connsiteX15" fmla="*/ 325071 w 614771"/>
                  <a:gd name="connsiteY15" fmla="*/ 3898 h 578965"/>
                  <a:gd name="connsiteX16" fmla="*/ 305254 w 614771"/>
                  <a:gd name="connsiteY16" fmla="*/ 51 h 5789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614771" h="578965">
                    <a:moveTo>
                      <a:pt x="305254" y="51"/>
                    </a:moveTo>
                    <a:cubicBezTo>
                      <a:pt x="299819" y="317"/>
                      <a:pt x="294495" y="1624"/>
                      <a:pt x="289592" y="3898"/>
                    </a:cubicBezTo>
                    <a:lnTo>
                      <a:pt x="75867" y="103014"/>
                    </a:lnTo>
                    <a:cubicBezTo>
                      <a:pt x="64663" y="108208"/>
                      <a:pt x="56522" y="118032"/>
                      <a:pt x="53754" y="129703"/>
                    </a:cubicBezTo>
                    <a:lnTo>
                      <a:pt x="1028" y="352344"/>
                    </a:lnTo>
                    <a:cubicBezTo>
                      <a:pt x="-1433" y="362708"/>
                      <a:pt x="568" y="373590"/>
                      <a:pt x="6575" y="382508"/>
                    </a:cubicBezTo>
                    <a:cubicBezTo>
                      <a:pt x="7295" y="383589"/>
                      <a:pt x="8073" y="384634"/>
                      <a:pt x="8898" y="385637"/>
                    </a:cubicBezTo>
                    <a:lnTo>
                      <a:pt x="156830" y="564160"/>
                    </a:lnTo>
                    <a:cubicBezTo>
                      <a:pt x="164586" y="573517"/>
                      <a:pt x="176349" y="578965"/>
                      <a:pt x="188784" y="578965"/>
                    </a:cubicBezTo>
                    <a:lnTo>
                      <a:pt x="426016" y="578912"/>
                    </a:lnTo>
                    <a:cubicBezTo>
                      <a:pt x="438447" y="578919"/>
                      <a:pt x="450207" y="573482"/>
                      <a:pt x="457969" y="564132"/>
                    </a:cubicBezTo>
                    <a:lnTo>
                      <a:pt x="605846" y="385588"/>
                    </a:lnTo>
                    <a:cubicBezTo>
                      <a:pt x="613607" y="376223"/>
                      <a:pt x="616515" y="363970"/>
                      <a:pt x="613746" y="352291"/>
                    </a:cubicBezTo>
                    <a:lnTo>
                      <a:pt x="560937" y="129651"/>
                    </a:lnTo>
                    <a:cubicBezTo>
                      <a:pt x="558168" y="117978"/>
                      <a:pt x="550029" y="108155"/>
                      <a:pt x="538823" y="102961"/>
                    </a:cubicBezTo>
                    <a:lnTo>
                      <a:pt x="325071" y="3898"/>
                    </a:lnTo>
                    <a:cubicBezTo>
                      <a:pt x="318904" y="1038"/>
                      <a:pt x="312090" y="-285"/>
                      <a:pt x="305254" y="51"/>
                    </a:cubicBezTo>
                    <a:close/>
                  </a:path>
                </a:pathLst>
              </a:custGeom>
              <a:solidFill>
                <a:srgbClr val="326CE5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979B7FDE-1572-4116-BF40-244B643F0F99}"/>
                  </a:ext>
                </a:extLst>
              </p:cNvPr>
              <p:cNvSpPr/>
              <p:nvPr/>
            </p:nvSpPr>
            <p:spPr>
              <a:xfrm>
                <a:off x="4902965" y="1925749"/>
                <a:ext cx="648972" cy="611200"/>
              </a:xfrm>
              <a:custGeom>
                <a:avLst/>
                <a:gdLst>
                  <a:gd name="connsiteX0" fmla="*/ 322237 w 648972"/>
                  <a:gd name="connsiteY0" fmla="*/ 55 h 611200"/>
                  <a:gd name="connsiteX1" fmla="*/ 305727 w 648972"/>
                  <a:gd name="connsiteY1" fmla="*/ 4140 h 611200"/>
                  <a:gd name="connsiteX2" fmla="*/ 80083 w 648972"/>
                  <a:gd name="connsiteY2" fmla="*/ 108748 h 611200"/>
                  <a:gd name="connsiteX3" fmla="*/ 56740 w 648972"/>
                  <a:gd name="connsiteY3" fmla="*/ 136923 h 611200"/>
                  <a:gd name="connsiteX4" fmla="*/ 1089 w 648972"/>
                  <a:gd name="connsiteY4" fmla="*/ 371953 h 611200"/>
                  <a:gd name="connsiteX5" fmla="*/ 6939 w 648972"/>
                  <a:gd name="connsiteY5" fmla="*/ 403815 h 611200"/>
                  <a:gd name="connsiteX6" fmla="*/ 9397 w 648972"/>
                  <a:gd name="connsiteY6" fmla="*/ 407104 h 611200"/>
                  <a:gd name="connsiteX7" fmla="*/ 165556 w 648972"/>
                  <a:gd name="connsiteY7" fmla="*/ 595576 h 611200"/>
                  <a:gd name="connsiteX8" fmla="*/ 199289 w 648972"/>
                  <a:gd name="connsiteY8" fmla="*/ 611200 h 611200"/>
                  <a:gd name="connsiteX9" fmla="*/ 449722 w 648972"/>
                  <a:gd name="connsiteY9" fmla="*/ 611147 h 611200"/>
                  <a:gd name="connsiteX10" fmla="*/ 483453 w 648972"/>
                  <a:gd name="connsiteY10" fmla="*/ 595548 h 611200"/>
                  <a:gd name="connsiteX11" fmla="*/ 639557 w 648972"/>
                  <a:gd name="connsiteY11" fmla="*/ 407051 h 611200"/>
                  <a:gd name="connsiteX12" fmla="*/ 647894 w 648972"/>
                  <a:gd name="connsiteY12" fmla="*/ 371925 h 611200"/>
                  <a:gd name="connsiteX13" fmla="*/ 592160 w 648972"/>
                  <a:gd name="connsiteY13" fmla="*/ 136870 h 611200"/>
                  <a:gd name="connsiteX14" fmla="*/ 568817 w 648972"/>
                  <a:gd name="connsiteY14" fmla="*/ 108722 h 611200"/>
                  <a:gd name="connsiteX15" fmla="*/ 343175 w 648972"/>
                  <a:gd name="connsiteY15" fmla="*/ 4114 h 611200"/>
                  <a:gd name="connsiteX16" fmla="*/ 322237 w 648972"/>
                  <a:gd name="connsiteY16" fmla="*/ 55 h 611200"/>
                  <a:gd name="connsiteX17" fmla="*/ 322346 w 648972"/>
                  <a:gd name="connsiteY17" fmla="*/ 16185 h 611200"/>
                  <a:gd name="connsiteX18" fmla="*/ 342163 w 648972"/>
                  <a:gd name="connsiteY18" fmla="*/ 20032 h 611200"/>
                  <a:gd name="connsiteX19" fmla="*/ 555915 w 648972"/>
                  <a:gd name="connsiteY19" fmla="*/ 119095 h 611200"/>
                  <a:gd name="connsiteX20" fmla="*/ 578028 w 648972"/>
                  <a:gd name="connsiteY20" fmla="*/ 145784 h 611200"/>
                  <a:gd name="connsiteX21" fmla="*/ 630838 w 648972"/>
                  <a:gd name="connsiteY21" fmla="*/ 368427 h 611200"/>
                  <a:gd name="connsiteX22" fmla="*/ 622938 w 648972"/>
                  <a:gd name="connsiteY22" fmla="*/ 401720 h 611200"/>
                  <a:gd name="connsiteX23" fmla="*/ 475061 w 648972"/>
                  <a:gd name="connsiteY23" fmla="*/ 580267 h 611200"/>
                  <a:gd name="connsiteX24" fmla="*/ 443108 w 648972"/>
                  <a:gd name="connsiteY24" fmla="*/ 595044 h 611200"/>
                  <a:gd name="connsiteX25" fmla="*/ 205877 w 648972"/>
                  <a:gd name="connsiteY25" fmla="*/ 595098 h 611200"/>
                  <a:gd name="connsiteX26" fmla="*/ 173923 w 648972"/>
                  <a:gd name="connsiteY26" fmla="*/ 580296 h 611200"/>
                  <a:gd name="connsiteX27" fmla="*/ 25991 w 648972"/>
                  <a:gd name="connsiteY27" fmla="*/ 401773 h 611200"/>
                  <a:gd name="connsiteX28" fmla="*/ 23669 w 648972"/>
                  <a:gd name="connsiteY28" fmla="*/ 398643 h 611200"/>
                  <a:gd name="connsiteX29" fmla="*/ 18118 w 648972"/>
                  <a:gd name="connsiteY29" fmla="*/ 368480 h 611200"/>
                  <a:gd name="connsiteX30" fmla="*/ 70844 w 648972"/>
                  <a:gd name="connsiteY30" fmla="*/ 145838 h 611200"/>
                  <a:gd name="connsiteX31" fmla="*/ 92960 w 648972"/>
                  <a:gd name="connsiteY31" fmla="*/ 119148 h 611200"/>
                  <a:gd name="connsiteX32" fmla="*/ 306684 w 648972"/>
                  <a:gd name="connsiteY32" fmla="*/ 20032 h 611200"/>
                  <a:gd name="connsiteX33" fmla="*/ 322346 w 648972"/>
                  <a:gd name="connsiteY33" fmla="*/ 16185 h 611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648972" h="611200">
                    <a:moveTo>
                      <a:pt x="322237" y="55"/>
                    </a:moveTo>
                    <a:cubicBezTo>
                      <a:pt x="316506" y="346"/>
                      <a:pt x="310893" y="1735"/>
                      <a:pt x="305727" y="4140"/>
                    </a:cubicBezTo>
                    <a:lnTo>
                      <a:pt x="80083" y="108748"/>
                    </a:lnTo>
                    <a:cubicBezTo>
                      <a:pt x="68255" y="114232"/>
                      <a:pt x="59666" y="124602"/>
                      <a:pt x="56740" y="136923"/>
                    </a:cubicBezTo>
                    <a:lnTo>
                      <a:pt x="1089" y="371953"/>
                    </a:lnTo>
                    <a:cubicBezTo>
                      <a:pt x="-1515" y="382899"/>
                      <a:pt x="596" y="394394"/>
                      <a:pt x="6939" y="403815"/>
                    </a:cubicBezTo>
                    <a:cubicBezTo>
                      <a:pt x="7703" y="404949"/>
                      <a:pt x="8524" y="406048"/>
                      <a:pt x="9397" y="407104"/>
                    </a:cubicBezTo>
                    <a:lnTo>
                      <a:pt x="165556" y="595576"/>
                    </a:lnTo>
                    <a:cubicBezTo>
                      <a:pt x="173748" y="605451"/>
                      <a:pt x="186161" y="611204"/>
                      <a:pt x="199289" y="611200"/>
                    </a:cubicBezTo>
                    <a:lnTo>
                      <a:pt x="449722" y="611147"/>
                    </a:lnTo>
                    <a:cubicBezTo>
                      <a:pt x="462845" y="611158"/>
                      <a:pt x="475258" y="605416"/>
                      <a:pt x="483453" y="595548"/>
                    </a:cubicBezTo>
                    <a:lnTo>
                      <a:pt x="639557" y="407051"/>
                    </a:lnTo>
                    <a:cubicBezTo>
                      <a:pt x="647742" y="397173"/>
                      <a:pt x="650810" y="384246"/>
                      <a:pt x="647894" y="371925"/>
                    </a:cubicBezTo>
                    <a:lnTo>
                      <a:pt x="592160" y="136870"/>
                    </a:lnTo>
                    <a:cubicBezTo>
                      <a:pt x="589230" y="124559"/>
                      <a:pt x="580639" y="114200"/>
                      <a:pt x="568817" y="108722"/>
                    </a:cubicBezTo>
                    <a:lnTo>
                      <a:pt x="343175" y="4114"/>
                    </a:lnTo>
                    <a:cubicBezTo>
                      <a:pt x="336659" y="1093"/>
                      <a:pt x="329459" y="-303"/>
                      <a:pt x="322237" y="55"/>
                    </a:cubicBezTo>
                    <a:close/>
                    <a:moveTo>
                      <a:pt x="322346" y="16185"/>
                    </a:moveTo>
                    <a:cubicBezTo>
                      <a:pt x="329182" y="15850"/>
                      <a:pt x="335996" y="17172"/>
                      <a:pt x="342163" y="20032"/>
                    </a:cubicBezTo>
                    <a:lnTo>
                      <a:pt x="555915" y="119095"/>
                    </a:lnTo>
                    <a:cubicBezTo>
                      <a:pt x="567121" y="124289"/>
                      <a:pt x="575260" y="134113"/>
                      <a:pt x="578028" y="145784"/>
                    </a:cubicBezTo>
                    <a:lnTo>
                      <a:pt x="630838" y="368427"/>
                    </a:lnTo>
                    <a:cubicBezTo>
                      <a:pt x="633607" y="380102"/>
                      <a:pt x="630699" y="392359"/>
                      <a:pt x="622938" y="401720"/>
                    </a:cubicBezTo>
                    <a:lnTo>
                      <a:pt x="475061" y="580267"/>
                    </a:lnTo>
                    <a:cubicBezTo>
                      <a:pt x="467299" y="589614"/>
                      <a:pt x="455539" y="595055"/>
                      <a:pt x="443108" y="595044"/>
                    </a:cubicBezTo>
                    <a:lnTo>
                      <a:pt x="205877" y="595098"/>
                    </a:lnTo>
                    <a:cubicBezTo>
                      <a:pt x="193439" y="595101"/>
                      <a:pt x="181680" y="589653"/>
                      <a:pt x="173923" y="580296"/>
                    </a:cubicBezTo>
                    <a:lnTo>
                      <a:pt x="25991" y="401773"/>
                    </a:lnTo>
                    <a:cubicBezTo>
                      <a:pt x="25162" y="400767"/>
                      <a:pt x="24388" y="399721"/>
                      <a:pt x="23669" y="398643"/>
                    </a:cubicBezTo>
                    <a:cubicBezTo>
                      <a:pt x="17661" y="389722"/>
                      <a:pt x="15660" y="378840"/>
                      <a:pt x="18118" y="368480"/>
                    </a:cubicBezTo>
                    <a:lnTo>
                      <a:pt x="70844" y="145838"/>
                    </a:lnTo>
                    <a:cubicBezTo>
                      <a:pt x="73616" y="134166"/>
                      <a:pt x="81752" y="124343"/>
                      <a:pt x="92960" y="119148"/>
                    </a:cubicBezTo>
                    <a:lnTo>
                      <a:pt x="306684" y="20032"/>
                    </a:lnTo>
                    <a:cubicBezTo>
                      <a:pt x="311586" y="17759"/>
                      <a:pt x="316911" y="16451"/>
                      <a:pt x="322346" y="16185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pic>
          <p:nvPicPr>
            <p:cNvPr id="89" name="Graphic 88">
              <a:extLst>
                <a:ext uri="{FF2B5EF4-FFF2-40B4-BE49-F238E27FC236}">
                  <a16:creationId xmlns:a16="http://schemas.microsoft.com/office/drawing/2014/main" id="{3172B144-5609-44C0-9A6F-CE1CCA6DBF94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5066514" y="2097999"/>
              <a:ext cx="300824" cy="300824"/>
            </a:xfrm>
            <a:prstGeom prst="rect">
              <a:avLst/>
            </a:prstGeom>
          </p:spPr>
        </p:pic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9E9E0CA9-002F-40C3-8C47-C155C487BC94}"/>
              </a:ext>
            </a:extLst>
          </p:cNvPr>
          <p:cNvGrpSpPr/>
          <p:nvPr/>
        </p:nvGrpSpPr>
        <p:grpSpPr>
          <a:xfrm>
            <a:off x="5683845" y="1968263"/>
            <a:ext cx="648972" cy="611200"/>
            <a:chOff x="4902965" y="1925749"/>
            <a:chExt cx="648972" cy="611200"/>
          </a:xfrm>
        </p:grpSpPr>
        <p:grpSp>
          <p:nvGrpSpPr>
            <p:cNvPr id="121" name="Graphic 78">
              <a:extLst>
                <a:ext uri="{FF2B5EF4-FFF2-40B4-BE49-F238E27FC236}">
                  <a16:creationId xmlns:a16="http://schemas.microsoft.com/office/drawing/2014/main" id="{FE8E2A35-53D1-4513-A87E-8718AA40185D}"/>
                </a:ext>
              </a:extLst>
            </p:cNvPr>
            <p:cNvGrpSpPr/>
            <p:nvPr/>
          </p:nvGrpSpPr>
          <p:grpSpPr>
            <a:xfrm>
              <a:off x="4902965" y="1925749"/>
              <a:ext cx="648972" cy="611200"/>
              <a:chOff x="4902965" y="1925749"/>
              <a:chExt cx="648972" cy="611200"/>
            </a:xfrm>
            <a:solidFill>
              <a:schemeClr val="accent1"/>
            </a:solidFill>
          </p:grpSpPr>
          <p:sp>
            <p:nvSpPr>
              <p:cNvPr id="128" name="Freeform: Shape 127">
                <a:extLst>
                  <a:ext uri="{FF2B5EF4-FFF2-40B4-BE49-F238E27FC236}">
                    <a16:creationId xmlns:a16="http://schemas.microsoft.com/office/drawing/2014/main" id="{F9BFCEA4-68C6-4773-9EBB-DF3E92ED5E83}"/>
                  </a:ext>
                </a:extLst>
              </p:cNvPr>
              <p:cNvSpPr/>
              <p:nvPr/>
            </p:nvSpPr>
            <p:spPr>
              <a:xfrm>
                <a:off x="4920062" y="1941874"/>
                <a:ext cx="614771" cy="578965"/>
              </a:xfrm>
              <a:custGeom>
                <a:avLst/>
                <a:gdLst>
                  <a:gd name="connsiteX0" fmla="*/ 305254 w 614771"/>
                  <a:gd name="connsiteY0" fmla="*/ 51 h 578965"/>
                  <a:gd name="connsiteX1" fmla="*/ 289592 w 614771"/>
                  <a:gd name="connsiteY1" fmla="*/ 3898 h 578965"/>
                  <a:gd name="connsiteX2" fmla="*/ 75867 w 614771"/>
                  <a:gd name="connsiteY2" fmla="*/ 103014 h 578965"/>
                  <a:gd name="connsiteX3" fmla="*/ 53754 w 614771"/>
                  <a:gd name="connsiteY3" fmla="*/ 129703 h 578965"/>
                  <a:gd name="connsiteX4" fmla="*/ 1028 w 614771"/>
                  <a:gd name="connsiteY4" fmla="*/ 352344 h 578965"/>
                  <a:gd name="connsiteX5" fmla="*/ 6575 w 614771"/>
                  <a:gd name="connsiteY5" fmla="*/ 382508 h 578965"/>
                  <a:gd name="connsiteX6" fmla="*/ 8898 w 614771"/>
                  <a:gd name="connsiteY6" fmla="*/ 385637 h 578965"/>
                  <a:gd name="connsiteX7" fmla="*/ 156830 w 614771"/>
                  <a:gd name="connsiteY7" fmla="*/ 564160 h 578965"/>
                  <a:gd name="connsiteX8" fmla="*/ 188784 w 614771"/>
                  <a:gd name="connsiteY8" fmla="*/ 578965 h 578965"/>
                  <a:gd name="connsiteX9" fmla="*/ 426016 w 614771"/>
                  <a:gd name="connsiteY9" fmla="*/ 578912 h 578965"/>
                  <a:gd name="connsiteX10" fmla="*/ 457969 w 614771"/>
                  <a:gd name="connsiteY10" fmla="*/ 564132 h 578965"/>
                  <a:gd name="connsiteX11" fmla="*/ 605846 w 614771"/>
                  <a:gd name="connsiteY11" fmla="*/ 385588 h 578965"/>
                  <a:gd name="connsiteX12" fmla="*/ 613746 w 614771"/>
                  <a:gd name="connsiteY12" fmla="*/ 352291 h 578965"/>
                  <a:gd name="connsiteX13" fmla="*/ 560937 w 614771"/>
                  <a:gd name="connsiteY13" fmla="*/ 129651 h 578965"/>
                  <a:gd name="connsiteX14" fmla="*/ 538823 w 614771"/>
                  <a:gd name="connsiteY14" fmla="*/ 102961 h 578965"/>
                  <a:gd name="connsiteX15" fmla="*/ 325071 w 614771"/>
                  <a:gd name="connsiteY15" fmla="*/ 3898 h 578965"/>
                  <a:gd name="connsiteX16" fmla="*/ 305254 w 614771"/>
                  <a:gd name="connsiteY16" fmla="*/ 51 h 5789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614771" h="578965">
                    <a:moveTo>
                      <a:pt x="305254" y="51"/>
                    </a:moveTo>
                    <a:cubicBezTo>
                      <a:pt x="299819" y="317"/>
                      <a:pt x="294495" y="1624"/>
                      <a:pt x="289592" y="3898"/>
                    </a:cubicBezTo>
                    <a:lnTo>
                      <a:pt x="75867" y="103014"/>
                    </a:lnTo>
                    <a:cubicBezTo>
                      <a:pt x="64663" y="108208"/>
                      <a:pt x="56522" y="118032"/>
                      <a:pt x="53754" y="129703"/>
                    </a:cubicBezTo>
                    <a:lnTo>
                      <a:pt x="1028" y="352344"/>
                    </a:lnTo>
                    <a:cubicBezTo>
                      <a:pt x="-1433" y="362708"/>
                      <a:pt x="568" y="373590"/>
                      <a:pt x="6575" y="382508"/>
                    </a:cubicBezTo>
                    <a:cubicBezTo>
                      <a:pt x="7295" y="383589"/>
                      <a:pt x="8073" y="384634"/>
                      <a:pt x="8898" y="385637"/>
                    </a:cubicBezTo>
                    <a:lnTo>
                      <a:pt x="156830" y="564160"/>
                    </a:lnTo>
                    <a:cubicBezTo>
                      <a:pt x="164586" y="573517"/>
                      <a:pt x="176349" y="578965"/>
                      <a:pt x="188784" y="578965"/>
                    </a:cubicBezTo>
                    <a:lnTo>
                      <a:pt x="426016" y="578912"/>
                    </a:lnTo>
                    <a:cubicBezTo>
                      <a:pt x="438447" y="578919"/>
                      <a:pt x="450207" y="573482"/>
                      <a:pt x="457969" y="564132"/>
                    </a:cubicBezTo>
                    <a:lnTo>
                      <a:pt x="605846" y="385588"/>
                    </a:lnTo>
                    <a:cubicBezTo>
                      <a:pt x="613607" y="376223"/>
                      <a:pt x="616515" y="363970"/>
                      <a:pt x="613746" y="352291"/>
                    </a:cubicBezTo>
                    <a:lnTo>
                      <a:pt x="560937" y="129651"/>
                    </a:lnTo>
                    <a:cubicBezTo>
                      <a:pt x="558168" y="117978"/>
                      <a:pt x="550029" y="108155"/>
                      <a:pt x="538823" y="102961"/>
                    </a:cubicBezTo>
                    <a:lnTo>
                      <a:pt x="325071" y="3898"/>
                    </a:lnTo>
                    <a:cubicBezTo>
                      <a:pt x="318904" y="1038"/>
                      <a:pt x="312090" y="-285"/>
                      <a:pt x="305254" y="51"/>
                    </a:cubicBezTo>
                    <a:close/>
                  </a:path>
                </a:pathLst>
              </a:custGeom>
              <a:solidFill>
                <a:srgbClr val="326CE5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31" name="Freeform: Shape 130">
                <a:extLst>
                  <a:ext uri="{FF2B5EF4-FFF2-40B4-BE49-F238E27FC236}">
                    <a16:creationId xmlns:a16="http://schemas.microsoft.com/office/drawing/2014/main" id="{EA64E62D-E2B1-4A95-A429-ACBF46064293}"/>
                  </a:ext>
                </a:extLst>
              </p:cNvPr>
              <p:cNvSpPr/>
              <p:nvPr/>
            </p:nvSpPr>
            <p:spPr>
              <a:xfrm>
                <a:off x="4902965" y="1925749"/>
                <a:ext cx="648972" cy="611200"/>
              </a:xfrm>
              <a:custGeom>
                <a:avLst/>
                <a:gdLst>
                  <a:gd name="connsiteX0" fmla="*/ 322237 w 648972"/>
                  <a:gd name="connsiteY0" fmla="*/ 55 h 611200"/>
                  <a:gd name="connsiteX1" fmla="*/ 305727 w 648972"/>
                  <a:gd name="connsiteY1" fmla="*/ 4140 h 611200"/>
                  <a:gd name="connsiteX2" fmla="*/ 80083 w 648972"/>
                  <a:gd name="connsiteY2" fmla="*/ 108748 h 611200"/>
                  <a:gd name="connsiteX3" fmla="*/ 56740 w 648972"/>
                  <a:gd name="connsiteY3" fmla="*/ 136923 h 611200"/>
                  <a:gd name="connsiteX4" fmla="*/ 1089 w 648972"/>
                  <a:gd name="connsiteY4" fmla="*/ 371953 h 611200"/>
                  <a:gd name="connsiteX5" fmla="*/ 6939 w 648972"/>
                  <a:gd name="connsiteY5" fmla="*/ 403815 h 611200"/>
                  <a:gd name="connsiteX6" fmla="*/ 9397 w 648972"/>
                  <a:gd name="connsiteY6" fmla="*/ 407104 h 611200"/>
                  <a:gd name="connsiteX7" fmla="*/ 165556 w 648972"/>
                  <a:gd name="connsiteY7" fmla="*/ 595576 h 611200"/>
                  <a:gd name="connsiteX8" fmla="*/ 199289 w 648972"/>
                  <a:gd name="connsiteY8" fmla="*/ 611200 h 611200"/>
                  <a:gd name="connsiteX9" fmla="*/ 449722 w 648972"/>
                  <a:gd name="connsiteY9" fmla="*/ 611147 h 611200"/>
                  <a:gd name="connsiteX10" fmla="*/ 483453 w 648972"/>
                  <a:gd name="connsiteY10" fmla="*/ 595548 h 611200"/>
                  <a:gd name="connsiteX11" fmla="*/ 639557 w 648972"/>
                  <a:gd name="connsiteY11" fmla="*/ 407051 h 611200"/>
                  <a:gd name="connsiteX12" fmla="*/ 647894 w 648972"/>
                  <a:gd name="connsiteY12" fmla="*/ 371925 h 611200"/>
                  <a:gd name="connsiteX13" fmla="*/ 592160 w 648972"/>
                  <a:gd name="connsiteY13" fmla="*/ 136870 h 611200"/>
                  <a:gd name="connsiteX14" fmla="*/ 568817 w 648972"/>
                  <a:gd name="connsiteY14" fmla="*/ 108722 h 611200"/>
                  <a:gd name="connsiteX15" fmla="*/ 343175 w 648972"/>
                  <a:gd name="connsiteY15" fmla="*/ 4114 h 611200"/>
                  <a:gd name="connsiteX16" fmla="*/ 322237 w 648972"/>
                  <a:gd name="connsiteY16" fmla="*/ 55 h 611200"/>
                  <a:gd name="connsiteX17" fmla="*/ 322346 w 648972"/>
                  <a:gd name="connsiteY17" fmla="*/ 16185 h 611200"/>
                  <a:gd name="connsiteX18" fmla="*/ 342163 w 648972"/>
                  <a:gd name="connsiteY18" fmla="*/ 20032 h 611200"/>
                  <a:gd name="connsiteX19" fmla="*/ 555915 w 648972"/>
                  <a:gd name="connsiteY19" fmla="*/ 119095 h 611200"/>
                  <a:gd name="connsiteX20" fmla="*/ 578028 w 648972"/>
                  <a:gd name="connsiteY20" fmla="*/ 145784 h 611200"/>
                  <a:gd name="connsiteX21" fmla="*/ 630838 w 648972"/>
                  <a:gd name="connsiteY21" fmla="*/ 368427 h 611200"/>
                  <a:gd name="connsiteX22" fmla="*/ 622938 w 648972"/>
                  <a:gd name="connsiteY22" fmla="*/ 401720 h 611200"/>
                  <a:gd name="connsiteX23" fmla="*/ 475061 w 648972"/>
                  <a:gd name="connsiteY23" fmla="*/ 580267 h 611200"/>
                  <a:gd name="connsiteX24" fmla="*/ 443108 w 648972"/>
                  <a:gd name="connsiteY24" fmla="*/ 595044 h 611200"/>
                  <a:gd name="connsiteX25" fmla="*/ 205877 w 648972"/>
                  <a:gd name="connsiteY25" fmla="*/ 595098 h 611200"/>
                  <a:gd name="connsiteX26" fmla="*/ 173923 w 648972"/>
                  <a:gd name="connsiteY26" fmla="*/ 580296 h 611200"/>
                  <a:gd name="connsiteX27" fmla="*/ 25991 w 648972"/>
                  <a:gd name="connsiteY27" fmla="*/ 401773 h 611200"/>
                  <a:gd name="connsiteX28" fmla="*/ 23669 w 648972"/>
                  <a:gd name="connsiteY28" fmla="*/ 398643 h 611200"/>
                  <a:gd name="connsiteX29" fmla="*/ 18118 w 648972"/>
                  <a:gd name="connsiteY29" fmla="*/ 368480 h 611200"/>
                  <a:gd name="connsiteX30" fmla="*/ 70844 w 648972"/>
                  <a:gd name="connsiteY30" fmla="*/ 145838 h 611200"/>
                  <a:gd name="connsiteX31" fmla="*/ 92960 w 648972"/>
                  <a:gd name="connsiteY31" fmla="*/ 119148 h 611200"/>
                  <a:gd name="connsiteX32" fmla="*/ 306684 w 648972"/>
                  <a:gd name="connsiteY32" fmla="*/ 20032 h 611200"/>
                  <a:gd name="connsiteX33" fmla="*/ 322346 w 648972"/>
                  <a:gd name="connsiteY33" fmla="*/ 16185 h 611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648972" h="611200">
                    <a:moveTo>
                      <a:pt x="322237" y="55"/>
                    </a:moveTo>
                    <a:cubicBezTo>
                      <a:pt x="316506" y="346"/>
                      <a:pt x="310893" y="1735"/>
                      <a:pt x="305727" y="4140"/>
                    </a:cubicBezTo>
                    <a:lnTo>
                      <a:pt x="80083" y="108748"/>
                    </a:lnTo>
                    <a:cubicBezTo>
                      <a:pt x="68255" y="114232"/>
                      <a:pt x="59666" y="124602"/>
                      <a:pt x="56740" y="136923"/>
                    </a:cubicBezTo>
                    <a:lnTo>
                      <a:pt x="1089" y="371953"/>
                    </a:lnTo>
                    <a:cubicBezTo>
                      <a:pt x="-1515" y="382899"/>
                      <a:pt x="596" y="394394"/>
                      <a:pt x="6939" y="403815"/>
                    </a:cubicBezTo>
                    <a:cubicBezTo>
                      <a:pt x="7703" y="404949"/>
                      <a:pt x="8524" y="406048"/>
                      <a:pt x="9397" y="407104"/>
                    </a:cubicBezTo>
                    <a:lnTo>
                      <a:pt x="165556" y="595576"/>
                    </a:lnTo>
                    <a:cubicBezTo>
                      <a:pt x="173748" y="605451"/>
                      <a:pt x="186161" y="611204"/>
                      <a:pt x="199289" y="611200"/>
                    </a:cubicBezTo>
                    <a:lnTo>
                      <a:pt x="449722" y="611147"/>
                    </a:lnTo>
                    <a:cubicBezTo>
                      <a:pt x="462845" y="611158"/>
                      <a:pt x="475258" y="605416"/>
                      <a:pt x="483453" y="595548"/>
                    </a:cubicBezTo>
                    <a:lnTo>
                      <a:pt x="639557" y="407051"/>
                    </a:lnTo>
                    <a:cubicBezTo>
                      <a:pt x="647742" y="397173"/>
                      <a:pt x="650810" y="384246"/>
                      <a:pt x="647894" y="371925"/>
                    </a:cubicBezTo>
                    <a:lnTo>
                      <a:pt x="592160" y="136870"/>
                    </a:lnTo>
                    <a:cubicBezTo>
                      <a:pt x="589230" y="124559"/>
                      <a:pt x="580639" y="114200"/>
                      <a:pt x="568817" y="108722"/>
                    </a:cubicBezTo>
                    <a:lnTo>
                      <a:pt x="343175" y="4114"/>
                    </a:lnTo>
                    <a:cubicBezTo>
                      <a:pt x="336659" y="1093"/>
                      <a:pt x="329459" y="-303"/>
                      <a:pt x="322237" y="55"/>
                    </a:cubicBezTo>
                    <a:close/>
                    <a:moveTo>
                      <a:pt x="322346" y="16185"/>
                    </a:moveTo>
                    <a:cubicBezTo>
                      <a:pt x="329182" y="15850"/>
                      <a:pt x="335996" y="17172"/>
                      <a:pt x="342163" y="20032"/>
                    </a:cubicBezTo>
                    <a:lnTo>
                      <a:pt x="555915" y="119095"/>
                    </a:lnTo>
                    <a:cubicBezTo>
                      <a:pt x="567121" y="124289"/>
                      <a:pt x="575260" y="134113"/>
                      <a:pt x="578028" y="145784"/>
                    </a:cubicBezTo>
                    <a:lnTo>
                      <a:pt x="630838" y="368427"/>
                    </a:lnTo>
                    <a:cubicBezTo>
                      <a:pt x="633607" y="380102"/>
                      <a:pt x="630699" y="392359"/>
                      <a:pt x="622938" y="401720"/>
                    </a:cubicBezTo>
                    <a:lnTo>
                      <a:pt x="475061" y="580267"/>
                    </a:lnTo>
                    <a:cubicBezTo>
                      <a:pt x="467299" y="589614"/>
                      <a:pt x="455539" y="595055"/>
                      <a:pt x="443108" y="595044"/>
                    </a:cubicBezTo>
                    <a:lnTo>
                      <a:pt x="205877" y="595098"/>
                    </a:lnTo>
                    <a:cubicBezTo>
                      <a:pt x="193439" y="595101"/>
                      <a:pt x="181680" y="589653"/>
                      <a:pt x="173923" y="580296"/>
                    </a:cubicBezTo>
                    <a:lnTo>
                      <a:pt x="25991" y="401773"/>
                    </a:lnTo>
                    <a:cubicBezTo>
                      <a:pt x="25162" y="400767"/>
                      <a:pt x="24388" y="399721"/>
                      <a:pt x="23669" y="398643"/>
                    </a:cubicBezTo>
                    <a:cubicBezTo>
                      <a:pt x="17661" y="389722"/>
                      <a:pt x="15660" y="378840"/>
                      <a:pt x="18118" y="368480"/>
                    </a:cubicBezTo>
                    <a:lnTo>
                      <a:pt x="70844" y="145838"/>
                    </a:lnTo>
                    <a:cubicBezTo>
                      <a:pt x="73616" y="134166"/>
                      <a:pt x="81752" y="124343"/>
                      <a:pt x="92960" y="119148"/>
                    </a:cubicBezTo>
                    <a:lnTo>
                      <a:pt x="306684" y="20032"/>
                    </a:lnTo>
                    <a:cubicBezTo>
                      <a:pt x="311586" y="17759"/>
                      <a:pt x="316911" y="16451"/>
                      <a:pt x="322346" y="16185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pic>
          <p:nvPicPr>
            <p:cNvPr id="122" name="Graphic 121">
              <a:extLst>
                <a:ext uri="{FF2B5EF4-FFF2-40B4-BE49-F238E27FC236}">
                  <a16:creationId xmlns:a16="http://schemas.microsoft.com/office/drawing/2014/main" id="{3273573F-08B9-41ED-9DBB-A5160A2563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rcRect/>
            <a:stretch/>
          </p:blipFill>
          <p:spPr>
            <a:xfrm>
              <a:off x="5066514" y="2128081"/>
              <a:ext cx="300824" cy="240659"/>
            </a:xfrm>
            <a:prstGeom prst="rect">
              <a:avLst/>
            </a:prstGeom>
          </p:spPr>
        </p:pic>
      </p:grpSp>
      <p:sp>
        <p:nvSpPr>
          <p:cNvPr id="132" name="TextBox 131">
            <a:extLst>
              <a:ext uri="{FF2B5EF4-FFF2-40B4-BE49-F238E27FC236}">
                <a16:creationId xmlns:a16="http://schemas.microsoft.com/office/drawing/2014/main" id="{6D0CD11B-1921-4F54-9901-FBF3CC531FCD}"/>
              </a:ext>
            </a:extLst>
          </p:cNvPr>
          <p:cNvSpPr txBox="1"/>
          <p:nvPr/>
        </p:nvSpPr>
        <p:spPr>
          <a:xfrm>
            <a:off x="4981662" y="2788219"/>
            <a:ext cx="539814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GB" sz="1600" dirty="0">
                <a:solidFill>
                  <a:srgbClr val="326CE5"/>
                </a:solidFill>
                <a:latin typeface="Cascadia Code" panose="020B0509020204030204" pitchFamily="49" charset="0"/>
              </a:rPr>
              <a:t>cert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7B7A59EA-2AD3-4C68-8776-80520E64B718}"/>
              </a:ext>
            </a:extLst>
          </p:cNvPr>
          <p:cNvSpPr txBox="1"/>
          <p:nvPr/>
        </p:nvSpPr>
        <p:spPr>
          <a:xfrm>
            <a:off x="4794635" y="1720031"/>
            <a:ext cx="1569143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GB" sz="1600" dirty="0" err="1">
                <a:solidFill>
                  <a:srgbClr val="326CE5"/>
                </a:solidFill>
                <a:latin typeface="Cascadia Code" panose="020B0509020204030204" pitchFamily="49" charset="0"/>
              </a:rPr>
              <a:t>clusterissuer</a:t>
            </a:r>
            <a:endParaRPr lang="en-GB" sz="1600" dirty="0">
              <a:solidFill>
                <a:srgbClr val="326CE5"/>
              </a:solidFill>
              <a:latin typeface="Cascadia Code" panose="020B0509020204030204" pitchFamily="49" charset="0"/>
            </a:endParaRPr>
          </a:p>
        </p:txBody>
      </p:sp>
      <p:pic>
        <p:nvPicPr>
          <p:cNvPr id="134" name="Graphic 133">
            <a:extLst>
              <a:ext uri="{FF2B5EF4-FFF2-40B4-BE49-F238E27FC236}">
                <a16:creationId xmlns:a16="http://schemas.microsoft.com/office/drawing/2014/main" id="{CBF6CD53-8C16-4B6F-9D2A-119D67DAEA7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400175" y="1388218"/>
            <a:ext cx="612158" cy="594152"/>
          </a:xfrm>
          <a:prstGeom prst="rect">
            <a:avLst/>
          </a:prstGeom>
        </p:spPr>
      </p:pic>
      <p:sp>
        <p:nvSpPr>
          <p:cNvPr id="135" name="TextBox 134">
            <a:extLst>
              <a:ext uri="{FF2B5EF4-FFF2-40B4-BE49-F238E27FC236}">
                <a16:creationId xmlns:a16="http://schemas.microsoft.com/office/drawing/2014/main" id="{DCB02B81-19CE-4A03-AC15-5DE56188ACCB}"/>
              </a:ext>
            </a:extLst>
          </p:cNvPr>
          <p:cNvSpPr txBox="1"/>
          <p:nvPr/>
        </p:nvSpPr>
        <p:spPr>
          <a:xfrm>
            <a:off x="7591473" y="1960223"/>
            <a:ext cx="723788" cy="215444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sz="1400" dirty="0" err="1"/>
              <a:t>tls</a:t>
            </a:r>
            <a:r>
              <a:rPr lang="en-GB" sz="1400" dirty="0"/>
              <a:t>-secret</a:t>
            </a:r>
          </a:p>
        </p:txBody>
      </p:sp>
    </p:spTree>
    <p:extLst>
      <p:ext uri="{BB962C8B-B14F-4D97-AF65-F5344CB8AC3E}">
        <p14:creationId xmlns:p14="http://schemas.microsoft.com/office/powerpoint/2010/main" val="4012793195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Rectangle: Rounded Corners 126">
            <a:extLst>
              <a:ext uri="{FF2B5EF4-FFF2-40B4-BE49-F238E27FC236}">
                <a16:creationId xmlns:a16="http://schemas.microsoft.com/office/drawing/2014/main" id="{631B585B-B3AE-4942-B060-90EE5C3C0589}"/>
              </a:ext>
            </a:extLst>
          </p:cNvPr>
          <p:cNvSpPr/>
          <p:nvPr/>
        </p:nvSpPr>
        <p:spPr>
          <a:xfrm>
            <a:off x="8489123" y="1566678"/>
            <a:ext cx="2683461" cy="1702363"/>
          </a:xfrm>
          <a:prstGeom prst="roundRect">
            <a:avLst>
              <a:gd name="adj" fmla="val 2080"/>
            </a:avLst>
          </a:prstGeom>
          <a:solidFill>
            <a:srgbClr val="0D12CB">
              <a:alpha val="10196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4" name="Rectangle: Rounded Corners 123">
            <a:extLst>
              <a:ext uri="{FF2B5EF4-FFF2-40B4-BE49-F238E27FC236}">
                <a16:creationId xmlns:a16="http://schemas.microsoft.com/office/drawing/2014/main" id="{81C3621C-5BD6-4559-B832-97B278446374}"/>
              </a:ext>
            </a:extLst>
          </p:cNvPr>
          <p:cNvSpPr/>
          <p:nvPr/>
        </p:nvSpPr>
        <p:spPr>
          <a:xfrm>
            <a:off x="4771280" y="2690203"/>
            <a:ext cx="2065862" cy="1676176"/>
          </a:xfrm>
          <a:prstGeom prst="roundRect">
            <a:avLst>
              <a:gd name="adj" fmla="val 2080"/>
            </a:avLst>
          </a:prstGeom>
          <a:solidFill>
            <a:srgbClr val="0D12CB">
              <a:alpha val="10196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952B833-F615-4981-87ED-09E6BC402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3688"/>
            <a:ext cx="11277599" cy="712379"/>
          </a:xfrm>
        </p:spPr>
        <p:txBody>
          <a:bodyPr>
            <a:normAutofit/>
          </a:bodyPr>
          <a:lstStyle/>
          <a:p>
            <a:r>
              <a:rPr lang="en-US" dirty="0"/>
              <a:t>Kubernetes Ingress </a:t>
            </a:r>
            <a:r>
              <a:rPr lang="en-GB" dirty="0"/>
              <a:t>– Simple Architecture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F6BC09F-A8E3-440C-9B5D-D0BC0FB56414}"/>
              </a:ext>
            </a:extLst>
          </p:cNvPr>
          <p:cNvSpPr/>
          <p:nvPr/>
        </p:nvSpPr>
        <p:spPr>
          <a:xfrm>
            <a:off x="2238374" y="971531"/>
            <a:ext cx="9658351" cy="5610244"/>
          </a:xfrm>
          <a:prstGeom prst="roundRect">
            <a:avLst>
              <a:gd name="adj" fmla="val 2160"/>
            </a:avLst>
          </a:prstGeom>
          <a:noFill/>
          <a:ln w="28575">
            <a:solidFill>
              <a:srgbClr val="0078D7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171211223">
                  <a:custGeom>
                    <a:avLst/>
                    <a:gdLst>
                      <a:gd name="connsiteX0" fmla="*/ 0 w 9658351"/>
                      <a:gd name="connsiteY0" fmla="*/ 110277 h 5105400"/>
                      <a:gd name="connsiteX1" fmla="*/ 110277 w 9658351"/>
                      <a:gd name="connsiteY1" fmla="*/ 0 h 5105400"/>
                      <a:gd name="connsiteX2" fmla="*/ 417005 w 9658351"/>
                      <a:gd name="connsiteY2" fmla="*/ 0 h 5105400"/>
                      <a:gd name="connsiteX3" fmla="*/ 818112 w 9658351"/>
                      <a:gd name="connsiteY3" fmla="*/ 0 h 5105400"/>
                      <a:gd name="connsiteX4" fmla="*/ 1124840 w 9658351"/>
                      <a:gd name="connsiteY4" fmla="*/ 0 h 5105400"/>
                      <a:gd name="connsiteX5" fmla="*/ 1714702 w 9658351"/>
                      <a:gd name="connsiteY5" fmla="*/ 0 h 5105400"/>
                      <a:gd name="connsiteX6" fmla="*/ 2115809 w 9658351"/>
                      <a:gd name="connsiteY6" fmla="*/ 0 h 5105400"/>
                      <a:gd name="connsiteX7" fmla="*/ 2800049 w 9658351"/>
                      <a:gd name="connsiteY7" fmla="*/ 0 h 5105400"/>
                      <a:gd name="connsiteX8" fmla="*/ 3389911 w 9658351"/>
                      <a:gd name="connsiteY8" fmla="*/ 0 h 5105400"/>
                      <a:gd name="connsiteX9" fmla="*/ 4074152 w 9658351"/>
                      <a:gd name="connsiteY9" fmla="*/ 0 h 5105400"/>
                      <a:gd name="connsiteX10" fmla="*/ 4664014 w 9658351"/>
                      <a:gd name="connsiteY10" fmla="*/ 0 h 5105400"/>
                      <a:gd name="connsiteX11" fmla="*/ 4970742 w 9658351"/>
                      <a:gd name="connsiteY11" fmla="*/ 0 h 5105400"/>
                      <a:gd name="connsiteX12" fmla="*/ 5466227 w 9658351"/>
                      <a:gd name="connsiteY12" fmla="*/ 0 h 5105400"/>
                      <a:gd name="connsiteX13" fmla="*/ 5772955 w 9658351"/>
                      <a:gd name="connsiteY13" fmla="*/ 0 h 5105400"/>
                      <a:gd name="connsiteX14" fmla="*/ 6362818 w 9658351"/>
                      <a:gd name="connsiteY14" fmla="*/ 0 h 5105400"/>
                      <a:gd name="connsiteX15" fmla="*/ 7047058 w 9658351"/>
                      <a:gd name="connsiteY15" fmla="*/ 0 h 5105400"/>
                      <a:gd name="connsiteX16" fmla="*/ 7731298 w 9658351"/>
                      <a:gd name="connsiteY16" fmla="*/ 0 h 5105400"/>
                      <a:gd name="connsiteX17" fmla="*/ 8226782 w 9658351"/>
                      <a:gd name="connsiteY17" fmla="*/ 0 h 5105400"/>
                      <a:gd name="connsiteX18" fmla="*/ 8816645 w 9658351"/>
                      <a:gd name="connsiteY18" fmla="*/ 0 h 5105400"/>
                      <a:gd name="connsiteX19" fmla="*/ 9548074 w 9658351"/>
                      <a:gd name="connsiteY19" fmla="*/ 0 h 5105400"/>
                      <a:gd name="connsiteX20" fmla="*/ 9658351 w 9658351"/>
                      <a:gd name="connsiteY20" fmla="*/ 110277 h 5105400"/>
                      <a:gd name="connsiteX21" fmla="*/ 9658351 w 9658351"/>
                      <a:gd name="connsiteY21" fmla="*/ 701886 h 5105400"/>
                      <a:gd name="connsiteX22" fmla="*/ 9658351 w 9658351"/>
                      <a:gd name="connsiteY22" fmla="*/ 1146950 h 5105400"/>
                      <a:gd name="connsiteX23" fmla="*/ 9658351 w 9658351"/>
                      <a:gd name="connsiteY23" fmla="*/ 1543165 h 5105400"/>
                      <a:gd name="connsiteX24" fmla="*/ 9658351 w 9658351"/>
                      <a:gd name="connsiteY24" fmla="*/ 1939380 h 5105400"/>
                      <a:gd name="connsiteX25" fmla="*/ 9658351 w 9658351"/>
                      <a:gd name="connsiteY25" fmla="*/ 2530990 h 5105400"/>
                      <a:gd name="connsiteX26" fmla="*/ 9658351 w 9658351"/>
                      <a:gd name="connsiteY26" fmla="*/ 2927205 h 5105400"/>
                      <a:gd name="connsiteX27" fmla="*/ 9658351 w 9658351"/>
                      <a:gd name="connsiteY27" fmla="*/ 3323420 h 5105400"/>
                      <a:gd name="connsiteX28" fmla="*/ 9658351 w 9658351"/>
                      <a:gd name="connsiteY28" fmla="*/ 3768484 h 5105400"/>
                      <a:gd name="connsiteX29" fmla="*/ 9658351 w 9658351"/>
                      <a:gd name="connsiteY29" fmla="*/ 4262396 h 5105400"/>
                      <a:gd name="connsiteX30" fmla="*/ 9658351 w 9658351"/>
                      <a:gd name="connsiteY30" fmla="*/ 4995123 h 5105400"/>
                      <a:gd name="connsiteX31" fmla="*/ 9548074 w 9658351"/>
                      <a:gd name="connsiteY31" fmla="*/ 5105400 h 5105400"/>
                      <a:gd name="connsiteX32" fmla="*/ 8863834 w 9658351"/>
                      <a:gd name="connsiteY32" fmla="*/ 5105400 h 5105400"/>
                      <a:gd name="connsiteX33" fmla="*/ 8179593 w 9658351"/>
                      <a:gd name="connsiteY33" fmla="*/ 5105400 h 5105400"/>
                      <a:gd name="connsiteX34" fmla="*/ 7778487 w 9658351"/>
                      <a:gd name="connsiteY34" fmla="*/ 5105400 h 5105400"/>
                      <a:gd name="connsiteX35" fmla="*/ 7471759 w 9658351"/>
                      <a:gd name="connsiteY35" fmla="*/ 5105400 h 5105400"/>
                      <a:gd name="connsiteX36" fmla="*/ 6976274 w 9658351"/>
                      <a:gd name="connsiteY36" fmla="*/ 5105400 h 5105400"/>
                      <a:gd name="connsiteX37" fmla="*/ 6292034 w 9658351"/>
                      <a:gd name="connsiteY37" fmla="*/ 5105400 h 5105400"/>
                      <a:gd name="connsiteX38" fmla="*/ 5985306 w 9658351"/>
                      <a:gd name="connsiteY38" fmla="*/ 5105400 h 5105400"/>
                      <a:gd name="connsiteX39" fmla="*/ 5489821 w 9658351"/>
                      <a:gd name="connsiteY39" fmla="*/ 5105400 h 5105400"/>
                      <a:gd name="connsiteX40" fmla="*/ 4899959 w 9658351"/>
                      <a:gd name="connsiteY40" fmla="*/ 5105400 h 5105400"/>
                      <a:gd name="connsiteX41" fmla="*/ 4498853 w 9658351"/>
                      <a:gd name="connsiteY41" fmla="*/ 5105400 h 5105400"/>
                      <a:gd name="connsiteX42" fmla="*/ 3908990 w 9658351"/>
                      <a:gd name="connsiteY42" fmla="*/ 5105400 h 5105400"/>
                      <a:gd name="connsiteX43" fmla="*/ 3319128 w 9658351"/>
                      <a:gd name="connsiteY43" fmla="*/ 5105400 h 5105400"/>
                      <a:gd name="connsiteX44" fmla="*/ 2540510 w 9658351"/>
                      <a:gd name="connsiteY44" fmla="*/ 5105400 h 5105400"/>
                      <a:gd name="connsiteX45" fmla="*/ 2233781 w 9658351"/>
                      <a:gd name="connsiteY45" fmla="*/ 5105400 h 5105400"/>
                      <a:gd name="connsiteX46" fmla="*/ 1643919 w 9658351"/>
                      <a:gd name="connsiteY46" fmla="*/ 5105400 h 5105400"/>
                      <a:gd name="connsiteX47" fmla="*/ 1054057 w 9658351"/>
                      <a:gd name="connsiteY47" fmla="*/ 5105400 h 5105400"/>
                      <a:gd name="connsiteX48" fmla="*/ 652950 w 9658351"/>
                      <a:gd name="connsiteY48" fmla="*/ 5105400 h 5105400"/>
                      <a:gd name="connsiteX49" fmla="*/ 110277 w 9658351"/>
                      <a:gd name="connsiteY49" fmla="*/ 5105400 h 5105400"/>
                      <a:gd name="connsiteX50" fmla="*/ 0 w 9658351"/>
                      <a:gd name="connsiteY50" fmla="*/ 4995123 h 5105400"/>
                      <a:gd name="connsiteX51" fmla="*/ 0 w 9658351"/>
                      <a:gd name="connsiteY51" fmla="*/ 4452362 h 5105400"/>
                      <a:gd name="connsiteX52" fmla="*/ 0 w 9658351"/>
                      <a:gd name="connsiteY52" fmla="*/ 3958450 h 5105400"/>
                      <a:gd name="connsiteX53" fmla="*/ 0 w 9658351"/>
                      <a:gd name="connsiteY53" fmla="*/ 3513386 h 5105400"/>
                      <a:gd name="connsiteX54" fmla="*/ 0 w 9658351"/>
                      <a:gd name="connsiteY54" fmla="*/ 2970626 h 5105400"/>
                      <a:gd name="connsiteX55" fmla="*/ 0 w 9658351"/>
                      <a:gd name="connsiteY55" fmla="*/ 2379017 h 5105400"/>
                      <a:gd name="connsiteX56" fmla="*/ 0 w 9658351"/>
                      <a:gd name="connsiteY56" fmla="*/ 1836256 h 5105400"/>
                      <a:gd name="connsiteX57" fmla="*/ 0 w 9658351"/>
                      <a:gd name="connsiteY57" fmla="*/ 1244647 h 5105400"/>
                      <a:gd name="connsiteX58" fmla="*/ 0 w 9658351"/>
                      <a:gd name="connsiteY58" fmla="*/ 750735 h 5105400"/>
                      <a:gd name="connsiteX59" fmla="*/ 0 w 9658351"/>
                      <a:gd name="connsiteY59" fmla="*/ 110277 h 5105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</a:cxnLst>
                    <a:rect l="l" t="t" r="r" b="b"/>
                    <a:pathLst>
                      <a:path w="9658351" h="5105400" extrusionOk="0">
                        <a:moveTo>
                          <a:pt x="0" y="110277"/>
                        </a:moveTo>
                        <a:cubicBezTo>
                          <a:pt x="-8400" y="43439"/>
                          <a:pt x="53492" y="-2427"/>
                          <a:pt x="110277" y="0"/>
                        </a:cubicBezTo>
                        <a:cubicBezTo>
                          <a:pt x="185543" y="-8564"/>
                          <a:pt x="322757" y="23937"/>
                          <a:pt x="417005" y="0"/>
                        </a:cubicBezTo>
                        <a:cubicBezTo>
                          <a:pt x="511253" y="-23937"/>
                          <a:pt x="632380" y="12028"/>
                          <a:pt x="818112" y="0"/>
                        </a:cubicBezTo>
                        <a:cubicBezTo>
                          <a:pt x="1003844" y="-12028"/>
                          <a:pt x="1055613" y="13082"/>
                          <a:pt x="1124840" y="0"/>
                        </a:cubicBezTo>
                        <a:cubicBezTo>
                          <a:pt x="1194067" y="-13082"/>
                          <a:pt x="1438189" y="41699"/>
                          <a:pt x="1714702" y="0"/>
                        </a:cubicBezTo>
                        <a:cubicBezTo>
                          <a:pt x="1991215" y="-41699"/>
                          <a:pt x="1952472" y="35402"/>
                          <a:pt x="2115809" y="0"/>
                        </a:cubicBezTo>
                        <a:cubicBezTo>
                          <a:pt x="2279146" y="-35402"/>
                          <a:pt x="2569116" y="2593"/>
                          <a:pt x="2800049" y="0"/>
                        </a:cubicBezTo>
                        <a:cubicBezTo>
                          <a:pt x="3030982" y="-2593"/>
                          <a:pt x="3151015" y="69405"/>
                          <a:pt x="3389911" y="0"/>
                        </a:cubicBezTo>
                        <a:cubicBezTo>
                          <a:pt x="3628807" y="-69405"/>
                          <a:pt x="3796231" y="27984"/>
                          <a:pt x="4074152" y="0"/>
                        </a:cubicBezTo>
                        <a:cubicBezTo>
                          <a:pt x="4352073" y="-27984"/>
                          <a:pt x="4443161" y="28780"/>
                          <a:pt x="4664014" y="0"/>
                        </a:cubicBezTo>
                        <a:cubicBezTo>
                          <a:pt x="4884867" y="-28780"/>
                          <a:pt x="4883539" y="31615"/>
                          <a:pt x="4970742" y="0"/>
                        </a:cubicBezTo>
                        <a:cubicBezTo>
                          <a:pt x="5057945" y="-31615"/>
                          <a:pt x="5356005" y="30998"/>
                          <a:pt x="5466227" y="0"/>
                        </a:cubicBezTo>
                        <a:cubicBezTo>
                          <a:pt x="5576449" y="-30998"/>
                          <a:pt x="5620978" y="9742"/>
                          <a:pt x="5772955" y="0"/>
                        </a:cubicBezTo>
                        <a:cubicBezTo>
                          <a:pt x="5924932" y="-9742"/>
                          <a:pt x="6236075" y="29355"/>
                          <a:pt x="6362818" y="0"/>
                        </a:cubicBezTo>
                        <a:cubicBezTo>
                          <a:pt x="6489561" y="-29355"/>
                          <a:pt x="6799689" y="31665"/>
                          <a:pt x="7047058" y="0"/>
                        </a:cubicBezTo>
                        <a:cubicBezTo>
                          <a:pt x="7294427" y="-31665"/>
                          <a:pt x="7533064" y="59998"/>
                          <a:pt x="7731298" y="0"/>
                        </a:cubicBezTo>
                        <a:cubicBezTo>
                          <a:pt x="7929532" y="-59998"/>
                          <a:pt x="8101704" y="39138"/>
                          <a:pt x="8226782" y="0"/>
                        </a:cubicBezTo>
                        <a:cubicBezTo>
                          <a:pt x="8351860" y="-39138"/>
                          <a:pt x="8567228" y="42817"/>
                          <a:pt x="8816645" y="0"/>
                        </a:cubicBezTo>
                        <a:cubicBezTo>
                          <a:pt x="9066062" y="-42817"/>
                          <a:pt x="9395800" y="49799"/>
                          <a:pt x="9548074" y="0"/>
                        </a:cubicBezTo>
                        <a:cubicBezTo>
                          <a:pt x="9606545" y="756"/>
                          <a:pt x="9645737" y="42605"/>
                          <a:pt x="9658351" y="110277"/>
                        </a:cubicBezTo>
                        <a:cubicBezTo>
                          <a:pt x="9661941" y="258809"/>
                          <a:pt x="9592201" y="461914"/>
                          <a:pt x="9658351" y="701886"/>
                        </a:cubicBezTo>
                        <a:cubicBezTo>
                          <a:pt x="9724501" y="941858"/>
                          <a:pt x="9606372" y="988667"/>
                          <a:pt x="9658351" y="1146950"/>
                        </a:cubicBezTo>
                        <a:cubicBezTo>
                          <a:pt x="9710330" y="1305233"/>
                          <a:pt x="9628617" y="1384692"/>
                          <a:pt x="9658351" y="1543165"/>
                        </a:cubicBezTo>
                        <a:cubicBezTo>
                          <a:pt x="9688085" y="1701639"/>
                          <a:pt x="9617851" y="1799251"/>
                          <a:pt x="9658351" y="1939380"/>
                        </a:cubicBezTo>
                        <a:cubicBezTo>
                          <a:pt x="9698851" y="2079509"/>
                          <a:pt x="9610552" y="2345539"/>
                          <a:pt x="9658351" y="2530990"/>
                        </a:cubicBezTo>
                        <a:cubicBezTo>
                          <a:pt x="9706150" y="2716441"/>
                          <a:pt x="9647378" y="2835689"/>
                          <a:pt x="9658351" y="2927205"/>
                        </a:cubicBezTo>
                        <a:cubicBezTo>
                          <a:pt x="9669324" y="3018721"/>
                          <a:pt x="9639717" y="3194190"/>
                          <a:pt x="9658351" y="3323420"/>
                        </a:cubicBezTo>
                        <a:cubicBezTo>
                          <a:pt x="9676985" y="3452650"/>
                          <a:pt x="9641418" y="3574355"/>
                          <a:pt x="9658351" y="3768484"/>
                        </a:cubicBezTo>
                        <a:cubicBezTo>
                          <a:pt x="9675284" y="3962613"/>
                          <a:pt x="9620500" y="4135230"/>
                          <a:pt x="9658351" y="4262396"/>
                        </a:cubicBezTo>
                        <a:cubicBezTo>
                          <a:pt x="9696202" y="4389562"/>
                          <a:pt x="9627405" y="4805570"/>
                          <a:pt x="9658351" y="4995123"/>
                        </a:cubicBezTo>
                        <a:cubicBezTo>
                          <a:pt x="9669113" y="5069073"/>
                          <a:pt x="9618545" y="5096091"/>
                          <a:pt x="9548074" y="5105400"/>
                        </a:cubicBezTo>
                        <a:cubicBezTo>
                          <a:pt x="9338475" y="5109700"/>
                          <a:pt x="9085277" y="5100395"/>
                          <a:pt x="8863834" y="5105400"/>
                        </a:cubicBezTo>
                        <a:cubicBezTo>
                          <a:pt x="8642391" y="5110405"/>
                          <a:pt x="8371845" y="5056163"/>
                          <a:pt x="8179593" y="5105400"/>
                        </a:cubicBezTo>
                        <a:cubicBezTo>
                          <a:pt x="7987341" y="5154637"/>
                          <a:pt x="7938926" y="5086357"/>
                          <a:pt x="7778487" y="5105400"/>
                        </a:cubicBezTo>
                        <a:cubicBezTo>
                          <a:pt x="7618048" y="5124443"/>
                          <a:pt x="7589702" y="5085598"/>
                          <a:pt x="7471759" y="5105400"/>
                        </a:cubicBezTo>
                        <a:cubicBezTo>
                          <a:pt x="7353816" y="5125202"/>
                          <a:pt x="7078786" y="5100467"/>
                          <a:pt x="6976274" y="5105400"/>
                        </a:cubicBezTo>
                        <a:cubicBezTo>
                          <a:pt x="6873762" y="5110333"/>
                          <a:pt x="6519341" y="5061584"/>
                          <a:pt x="6292034" y="5105400"/>
                        </a:cubicBezTo>
                        <a:cubicBezTo>
                          <a:pt x="6064727" y="5149216"/>
                          <a:pt x="6071140" y="5098464"/>
                          <a:pt x="5985306" y="5105400"/>
                        </a:cubicBezTo>
                        <a:cubicBezTo>
                          <a:pt x="5899472" y="5112336"/>
                          <a:pt x="5727736" y="5067416"/>
                          <a:pt x="5489821" y="5105400"/>
                        </a:cubicBezTo>
                        <a:cubicBezTo>
                          <a:pt x="5251907" y="5143384"/>
                          <a:pt x="5141028" y="5041549"/>
                          <a:pt x="4899959" y="5105400"/>
                        </a:cubicBezTo>
                        <a:cubicBezTo>
                          <a:pt x="4658890" y="5169251"/>
                          <a:pt x="4658296" y="5078140"/>
                          <a:pt x="4498853" y="5105400"/>
                        </a:cubicBezTo>
                        <a:cubicBezTo>
                          <a:pt x="4339410" y="5132660"/>
                          <a:pt x="4076994" y="5082643"/>
                          <a:pt x="3908990" y="5105400"/>
                        </a:cubicBezTo>
                        <a:cubicBezTo>
                          <a:pt x="3740986" y="5128157"/>
                          <a:pt x="3465458" y="5077577"/>
                          <a:pt x="3319128" y="5105400"/>
                        </a:cubicBezTo>
                        <a:cubicBezTo>
                          <a:pt x="3172798" y="5133223"/>
                          <a:pt x="2697539" y="5090331"/>
                          <a:pt x="2540510" y="5105400"/>
                        </a:cubicBezTo>
                        <a:cubicBezTo>
                          <a:pt x="2383481" y="5120469"/>
                          <a:pt x="2359763" y="5083446"/>
                          <a:pt x="2233781" y="5105400"/>
                        </a:cubicBezTo>
                        <a:cubicBezTo>
                          <a:pt x="2107799" y="5127354"/>
                          <a:pt x="1762657" y="5076105"/>
                          <a:pt x="1643919" y="5105400"/>
                        </a:cubicBezTo>
                        <a:cubicBezTo>
                          <a:pt x="1525181" y="5134695"/>
                          <a:pt x="1291645" y="5081674"/>
                          <a:pt x="1054057" y="5105400"/>
                        </a:cubicBezTo>
                        <a:cubicBezTo>
                          <a:pt x="816469" y="5129126"/>
                          <a:pt x="803738" y="5076899"/>
                          <a:pt x="652950" y="5105400"/>
                        </a:cubicBezTo>
                        <a:cubicBezTo>
                          <a:pt x="502162" y="5133901"/>
                          <a:pt x="374857" y="5084464"/>
                          <a:pt x="110277" y="5105400"/>
                        </a:cubicBezTo>
                        <a:cubicBezTo>
                          <a:pt x="55539" y="5108669"/>
                          <a:pt x="2267" y="5047917"/>
                          <a:pt x="0" y="4995123"/>
                        </a:cubicBezTo>
                        <a:cubicBezTo>
                          <a:pt x="-4065" y="4849208"/>
                          <a:pt x="18893" y="4608012"/>
                          <a:pt x="0" y="4452362"/>
                        </a:cubicBezTo>
                        <a:cubicBezTo>
                          <a:pt x="-18893" y="4296712"/>
                          <a:pt x="21142" y="4095758"/>
                          <a:pt x="0" y="3958450"/>
                        </a:cubicBezTo>
                        <a:cubicBezTo>
                          <a:pt x="-21142" y="3821142"/>
                          <a:pt x="8179" y="3696268"/>
                          <a:pt x="0" y="3513386"/>
                        </a:cubicBezTo>
                        <a:cubicBezTo>
                          <a:pt x="-8179" y="3330504"/>
                          <a:pt x="54376" y="3111660"/>
                          <a:pt x="0" y="2970626"/>
                        </a:cubicBezTo>
                        <a:cubicBezTo>
                          <a:pt x="-54376" y="2829592"/>
                          <a:pt x="27680" y="2594255"/>
                          <a:pt x="0" y="2379017"/>
                        </a:cubicBezTo>
                        <a:cubicBezTo>
                          <a:pt x="-27680" y="2163779"/>
                          <a:pt x="6194" y="2091660"/>
                          <a:pt x="0" y="1836256"/>
                        </a:cubicBezTo>
                        <a:cubicBezTo>
                          <a:pt x="-6194" y="1580852"/>
                          <a:pt x="16387" y="1440455"/>
                          <a:pt x="0" y="1244647"/>
                        </a:cubicBezTo>
                        <a:cubicBezTo>
                          <a:pt x="-16387" y="1048839"/>
                          <a:pt x="6627" y="965442"/>
                          <a:pt x="0" y="750735"/>
                        </a:cubicBezTo>
                        <a:cubicBezTo>
                          <a:pt x="-6627" y="536028"/>
                          <a:pt x="37177" y="393534"/>
                          <a:pt x="0" y="110277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dirty="0">
                <a:solidFill>
                  <a:srgbClr val="0078D7"/>
                </a:solidFill>
              </a:rPr>
              <a:t>Azure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48D2355-ED82-4132-A868-DC8350320B75}"/>
              </a:ext>
            </a:extLst>
          </p:cNvPr>
          <p:cNvSpPr/>
          <p:nvPr/>
        </p:nvSpPr>
        <p:spPr>
          <a:xfrm>
            <a:off x="4629150" y="1143001"/>
            <a:ext cx="7044690" cy="5257800"/>
          </a:xfrm>
          <a:prstGeom prst="roundRect">
            <a:avLst>
              <a:gd name="adj" fmla="val 2160"/>
            </a:avLst>
          </a:prstGeom>
          <a:noFill/>
          <a:ln w="28575">
            <a:solidFill>
              <a:schemeClr val="bg1">
                <a:lumMod val="50000"/>
              </a:schemeClr>
            </a:solidFill>
            <a:prstDash val="solid"/>
            <a:extLst>
              <a:ext uri="{C807C97D-BFC1-408E-A445-0C87EB9F89A2}">
                <ask:lineSketchStyleProps xmlns:ask="http://schemas.microsoft.com/office/drawing/2018/sketchyshapes" sd="1171211223">
                  <a:custGeom>
                    <a:avLst/>
                    <a:gdLst>
                      <a:gd name="connsiteX0" fmla="*/ 0 w 9658351"/>
                      <a:gd name="connsiteY0" fmla="*/ 110277 h 5105400"/>
                      <a:gd name="connsiteX1" fmla="*/ 110277 w 9658351"/>
                      <a:gd name="connsiteY1" fmla="*/ 0 h 5105400"/>
                      <a:gd name="connsiteX2" fmla="*/ 417005 w 9658351"/>
                      <a:gd name="connsiteY2" fmla="*/ 0 h 5105400"/>
                      <a:gd name="connsiteX3" fmla="*/ 818112 w 9658351"/>
                      <a:gd name="connsiteY3" fmla="*/ 0 h 5105400"/>
                      <a:gd name="connsiteX4" fmla="*/ 1124840 w 9658351"/>
                      <a:gd name="connsiteY4" fmla="*/ 0 h 5105400"/>
                      <a:gd name="connsiteX5" fmla="*/ 1714702 w 9658351"/>
                      <a:gd name="connsiteY5" fmla="*/ 0 h 5105400"/>
                      <a:gd name="connsiteX6" fmla="*/ 2115809 w 9658351"/>
                      <a:gd name="connsiteY6" fmla="*/ 0 h 5105400"/>
                      <a:gd name="connsiteX7" fmla="*/ 2800049 w 9658351"/>
                      <a:gd name="connsiteY7" fmla="*/ 0 h 5105400"/>
                      <a:gd name="connsiteX8" fmla="*/ 3389911 w 9658351"/>
                      <a:gd name="connsiteY8" fmla="*/ 0 h 5105400"/>
                      <a:gd name="connsiteX9" fmla="*/ 4074152 w 9658351"/>
                      <a:gd name="connsiteY9" fmla="*/ 0 h 5105400"/>
                      <a:gd name="connsiteX10" fmla="*/ 4664014 w 9658351"/>
                      <a:gd name="connsiteY10" fmla="*/ 0 h 5105400"/>
                      <a:gd name="connsiteX11" fmla="*/ 4970742 w 9658351"/>
                      <a:gd name="connsiteY11" fmla="*/ 0 h 5105400"/>
                      <a:gd name="connsiteX12" fmla="*/ 5466227 w 9658351"/>
                      <a:gd name="connsiteY12" fmla="*/ 0 h 5105400"/>
                      <a:gd name="connsiteX13" fmla="*/ 5772955 w 9658351"/>
                      <a:gd name="connsiteY13" fmla="*/ 0 h 5105400"/>
                      <a:gd name="connsiteX14" fmla="*/ 6362818 w 9658351"/>
                      <a:gd name="connsiteY14" fmla="*/ 0 h 5105400"/>
                      <a:gd name="connsiteX15" fmla="*/ 7047058 w 9658351"/>
                      <a:gd name="connsiteY15" fmla="*/ 0 h 5105400"/>
                      <a:gd name="connsiteX16" fmla="*/ 7731298 w 9658351"/>
                      <a:gd name="connsiteY16" fmla="*/ 0 h 5105400"/>
                      <a:gd name="connsiteX17" fmla="*/ 8226782 w 9658351"/>
                      <a:gd name="connsiteY17" fmla="*/ 0 h 5105400"/>
                      <a:gd name="connsiteX18" fmla="*/ 8816645 w 9658351"/>
                      <a:gd name="connsiteY18" fmla="*/ 0 h 5105400"/>
                      <a:gd name="connsiteX19" fmla="*/ 9548074 w 9658351"/>
                      <a:gd name="connsiteY19" fmla="*/ 0 h 5105400"/>
                      <a:gd name="connsiteX20" fmla="*/ 9658351 w 9658351"/>
                      <a:gd name="connsiteY20" fmla="*/ 110277 h 5105400"/>
                      <a:gd name="connsiteX21" fmla="*/ 9658351 w 9658351"/>
                      <a:gd name="connsiteY21" fmla="*/ 701886 h 5105400"/>
                      <a:gd name="connsiteX22" fmla="*/ 9658351 w 9658351"/>
                      <a:gd name="connsiteY22" fmla="*/ 1146950 h 5105400"/>
                      <a:gd name="connsiteX23" fmla="*/ 9658351 w 9658351"/>
                      <a:gd name="connsiteY23" fmla="*/ 1543165 h 5105400"/>
                      <a:gd name="connsiteX24" fmla="*/ 9658351 w 9658351"/>
                      <a:gd name="connsiteY24" fmla="*/ 1939380 h 5105400"/>
                      <a:gd name="connsiteX25" fmla="*/ 9658351 w 9658351"/>
                      <a:gd name="connsiteY25" fmla="*/ 2530990 h 5105400"/>
                      <a:gd name="connsiteX26" fmla="*/ 9658351 w 9658351"/>
                      <a:gd name="connsiteY26" fmla="*/ 2927205 h 5105400"/>
                      <a:gd name="connsiteX27" fmla="*/ 9658351 w 9658351"/>
                      <a:gd name="connsiteY27" fmla="*/ 3323420 h 5105400"/>
                      <a:gd name="connsiteX28" fmla="*/ 9658351 w 9658351"/>
                      <a:gd name="connsiteY28" fmla="*/ 3768484 h 5105400"/>
                      <a:gd name="connsiteX29" fmla="*/ 9658351 w 9658351"/>
                      <a:gd name="connsiteY29" fmla="*/ 4262396 h 5105400"/>
                      <a:gd name="connsiteX30" fmla="*/ 9658351 w 9658351"/>
                      <a:gd name="connsiteY30" fmla="*/ 4995123 h 5105400"/>
                      <a:gd name="connsiteX31" fmla="*/ 9548074 w 9658351"/>
                      <a:gd name="connsiteY31" fmla="*/ 5105400 h 5105400"/>
                      <a:gd name="connsiteX32" fmla="*/ 8863834 w 9658351"/>
                      <a:gd name="connsiteY32" fmla="*/ 5105400 h 5105400"/>
                      <a:gd name="connsiteX33" fmla="*/ 8179593 w 9658351"/>
                      <a:gd name="connsiteY33" fmla="*/ 5105400 h 5105400"/>
                      <a:gd name="connsiteX34" fmla="*/ 7778487 w 9658351"/>
                      <a:gd name="connsiteY34" fmla="*/ 5105400 h 5105400"/>
                      <a:gd name="connsiteX35" fmla="*/ 7471759 w 9658351"/>
                      <a:gd name="connsiteY35" fmla="*/ 5105400 h 5105400"/>
                      <a:gd name="connsiteX36" fmla="*/ 6976274 w 9658351"/>
                      <a:gd name="connsiteY36" fmla="*/ 5105400 h 5105400"/>
                      <a:gd name="connsiteX37" fmla="*/ 6292034 w 9658351"/>
                      <a:gd name="connsiteY37" fmla="*/ 5105400 h 5105400"/>
                      <a:gd name="connsiteX38" fmla="*/ 5985306 w 9658351"/>
                      <a:gd name="connsiteY38" fmla="*/ 5105400 h 5105400"/>
                      <a:gd name="connsiteX39" fmla="*/ 5489821 w 9658351"/>
                      <a:gd name="connsiteY39" fmla="*/ 5105400 h 5105400"/>
                      <a:gd name="connsiteX40" fmla="*/ 4899959 w 9658351"/>
                      <a:gd name="connsiteY40" fmla="*/ 5105400 h 5105400"/>
                      <a:gd name="connsiteX41" fmla="*/ 4498853 w 9658351"/>
                      <a:gd name="connsiteY41" fmla="*/ 5105400 h 5105400"/>
                      <a:gd name="connsiteX42" fmla="*/ 3908990 w 9658351"/>
                      <a:gd name="connsiteY42" fmla="*/ 5105400 h 5105400"/>
                      <a:gd name="connsiteX43" fmla="*/ 3319128 w 9658351"/>
                      <a:gd name="connsiteY43" fmla="*/ 5105400 h 5105400"/>
                      <a:gd name="connsiteX44" fmla="*/ 2540510 w 9658351"/>
                      <a:gd name="connsiteY44" fmla="*/ 5105400 h 5105400"/>
                      <a:gd name="connsiteX45" fmla="*/ 2233781 w 9658351"/>
                      <a:gd name="connsiteY45" fmla="*/ 5105400 h 5105400"/>
                      <a:gd name="connsiteX46" fmla="*/ 1643919 w 9658351"/>
                      <a:gd name="connsiteY46" fmla="*/ 5105400 h 5105400"/>
                      <a:gd name="connsiteX47" fmla="*/ 1054057 w 9658351"/>
                      <a:gd name="connsiteY47" fmla="*/ 5105400 h 5105400"/>
                      <a:gd name="connsiteX48" fmla="*/ 652950 w 9658351"/>
                      <a:gd name="connsiteY48" fmla="*/ 5105400 h 5105400"/>
                      <a:gd name="connsiteX49" fmla="*/ 110277 w 9658351"/>
                      <a:gd name="connsiteY49" fmla="*/ 5105400 h 5105400"/>
                      <a:gd name="connsiteX50" fmla="*/ 0 w 9658351"/>
                      <a:gd name="connsiteY50" fmla="*/ 4995123 h 5105400"/>
                      <a:gd name="connsiteX51" fmla="*/ 0 w 9658351"/>
                      <a:gd name="connsiteY51" fmla="*/ 4452362 h 5105400"/>
                      <a:gd name="connsiteX52" fmla="*/ 0 w 9658351"/>
                      <a:gd name="connsiteY52" fmla="*/ 3958450 h 5105400"/>
                      <a:gd name="connsiteX53" fmla="*/ 0 w 9658351"/>
                      <a:gd name="connsiteY53" fmla="*/ 3513386 h 5105400"/>
                      <a:gd name="connsiteX54" fmla="*/ 0 w 9658351"/>
                      <a:gd name="connsiteY54" fmla="*/ 2970626 h 5105400"/>
                      <a:gd name="connsiteX55" fmla="*/ 0 w 9658351"/>
                      <a:gd name="connsiteY55" fmla="*/ 2379017 h 5105400"/>
                      <a:gd name="connsiteX56" fmla="*/ 0 w 9658351"/>
                      <a:gd name="connsiteY56" fmla="*/ 1836256 h 5105400"/>
                      <a:gd name="connsiteX57" fmla="*/ 0 w 9658351"/>
                      <a:gd name="connsiteY57" fmla="*/ 1244647 h 5105400"/>
                      <a:gd name="connsiteX58" fmla="*/ 0 w 9658351"/>
                      <a:gd name="connsiteY58" fmla="*/ 750735 h 5105400"/>
                      <a:gd name="connsiteX59" fmla="*/ 0 w 9658351"/>
                      <a:gd name="connsiteY59" fmla="*/ 110277 h 5105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</a:cxnLst>
                    <a:rect l="l" t="t" r="r" b="b"/>
                    <a:pathLst>
                      <a:path w="9658351" h="5105400" extrusionOk="0">
                        <a:moveTo>
                          <a:pt x="0" y="110277"/>
                        </a:moveTo>
                        <a:cubicBezTo>
                          <a:pt x="-8400" y="43439"/>
                          <a:pt x="53492" y="-2427"/>
                          <a:pt x="110277" y="0"/>
                        </a:cubicBezTo>
                        <a:cubicBezTo>
                          <a:pt x="185543" y="-8564"/>
                          <a:pt x="322757" y="23937"/>
                          <a:pt x="417005" y="0"/>
                        </a:cubicBezTo>
                        <a:cubicBezTo>
                          <a:pt x="511253" y="-23937"/>
                          <a:pt x="632380" y="12028"/>
                          <a:pt x="818112" y="0"/>
                        </a:cubicBezTo>
                        <a:cubicBezTo>
                          <a:pt x="1003844" y="-12028"/>
                          <a:pt x="1055613" y="13082"/>
                          <a:pt x="1124840" y="0"/>
                        </a:cubicBezTo>
                        <a:cubicBezTo>
                          <a:pt x="1194067" y="-13082"/>
                          <a:pt x="1438189" y="41699"/>
                          <a:pt x="1714702" y="0"/>
                        </a:cubicBezTo>
                        <a:cubicBezTo>
                          <a:pt x="1991215" y="-41699"/>
                          <a:pt x="1952472" y="35402"/>
                          <a:pt x="2115809" y="0"/>
                        </a:cubicBezTo>
                        <a:cubicBezTo>
                          <a:pt x="2279146" y="-35402"/>
                          <a:pt x="2569116" y="2593"/>
                          <a:pt x="2800049" y="0"/>
                        </a:cubicBezTo>
                        <a:cubicBezTo>
                          <a:pt x="3030982" y="-2593"/>
                          <a:pt x="3151015" y="69405"/>
                          <a:pt x="3389911" y="0"/>
                        </a:cubicBezTo>
                        <a:cubicBezTo>
                          <a:pt x="3628807" y="-69405"/>
                          <a:pt x="3796231" y="27984"/>
                          <a:pt x="4074152" y="0"/>
                        </a:cubicBezTo>
                        <a:cubicBezTo>
                          <a:pt x="4352073" y="-27984"/>
                          <a:pt x="4443161" y="28780"/>
                          <a:pt x="4664014" y="0"/>
                        </a:cubicBezTo>
                        <a:cubicBezTo>
                          <a:pt x="4884867" y="-28780"/>
                          <a:pt x="4883539" y="31615"/>
                          <a:pt x="4970742" y="0"/>
                        </a:cubicBezTo>
                        <a:cubicBezTo>
                          <a:pt x="5057945" y="-31615"/>
                          <a:pt x="5356005" y="30998"/>
                          <a:pt x="5466227" y="0"/>
                        </a:cubicBezTo>
                        <a:cubicBezTo>
                          <a:pt x="5576449" y="-30998"/>
                          <a:pt x="5620978" y="9742"/>
                          <a:pt x="5772955" y="0"/>
                        </a:cubicBezTo>
                        <a:cubicBezTo>
                          <a:pt x="5924932" y="-9742"/>
                          <a:pt x="6236075" y="29355"/>
                          <a:pt x="6362818" y="0"/>
                        </a:cubicBezTo>
                        <a:cubicBezTo>
                          <a:pt x="6489561" y="-29355"/>
                          <a:pt x="6799689" y="31665"/>
                          <a:pt x="7047058" y="0"/>
                        </a:cubicBezTo>
                        <a:cubicBezTo>
                          <a:pt x="7294427" y="-31665"/>
                          <a:pt x="7533064" y="59998"/>
                          <a:pt x="7731298" y="0"/>
                        </a:cubicBezTo>
                        <a:cubicBezTo>
                          <a:pt x="7929532" y="-59998"/>
                          <a:pt x="8101704" y="39138"/>
                          <a:pt x="8226782" y="0"/>
                        </a:cubicBezTo>
                        <a:cubicBezTo>
                          <a:pt x="8351860" y="-39138"/>
                          <a:pt x="8567228" y="42817"/>
                          <a:pt x="8816645" y="0"/>
                        </a:cubicBezTo>
                        <a:cubicBezTo>
                          <a:pt x="9066062" y="-42817"/>
                          <a:pt x="9395800" y="49799"/>
                          <a:pt x="9548074" y="0"/>
                        </a:cubicBezTo>
                        <a:cubicBezTo>
                          <a:pt x="9606545" y="756"/>
                          <a:pt x="9645737" y="42605"/>
                          <a:pt x="9658351" y="110277"/>
                        </a:cubicBezTo>
                        <a:cubicBezTo>
                          <a:pt x="9661941" y="258809"/>
                          <a:pt x="9592201" y="461914"/>
                          <a:pt x="9658351" y="701886"/>
                        </a:cubicBezTo>
                        <a:cubicBezTo>
                          <a:pt x="9724501" y="941858"/>
                          <a:pt x="9606372" y="988667"/>
                          <a:pt x="9658351" y="1146950"/>
                        </a:cubicBezTo>
                        <a:cubicBezTo>
                          <a:pt x="9710330" y="1305233"/>
                          <a:pt x="9628617" y="1384692"/>
                          <a:pt x="9658351" y="1543165"/>
                        </a:cubicBezTo>
                        <a:cubicBezTo>
                          <a:pt x="9688085" y="1701639"/>
                          <a:pt x="9617851" y="1799251"/>
                          <a:pt x="9658351" y="1939380"/>
                        </a:cubicBezTo>
                        <a:cubicBezTo>
                          <a:pt x="9698851" y="2079509"/>
                          <a:pt x="9610552" y="2345539"/>
                          <a:pt x="9658351" y="2530990"/>
                        </a:cubicBezTo>
                        <a:cubicBezTo>
                          <a:pt x="9706150" y="2716441"/>
                          <a:pt x="9647378" y="2835689"/>
                          <a:pt x="9658351" y="2927205"/>
                        </a:cubicBezTo>
                        <a:cubicBezTo>
                          <a:pt x="9669324" y="3018721"/>
                          <a:pt x="9639717" y="3194190"/>
                          <a:pt x="9658351" y="3323420"/>
                        </a:cubicBezTo>
                        <a:cubicBezTo>
                          <a:pt x="9676985" y="3452650"/>
                          <a:pt x="9641418" y="3574355"/>
                          <a:pt x="9658351" y="3768484"/>
                        </a:cubicBezTo>
                        <a:cubicBezTo>
                          <a:pt x="9675284" y="3962613"/>
                          <a:pt x="9620500" y="4135230"/>
                          <a:pt x="9658351" y="4262396"/>
                        </a:cubicBezTo>
                        <a:cubicBezTo>
                          <a:pt x="9696202" y="4389562"/>
                          <a:pt x="9627405" y="4805570"/>
                          <a:pt x="9658351" y="4995123"/>
                        </a:cubicBezTo>
                        <a:cubicBezTo>
                          <a:pt x="9669113" y="5069073"/>
                          <a:pt x="9618545" y="5096091"/>
                          <a:pt x="9548074" y="5105400"/>
                        </a:cubicBezTo>
                        <a:cubicBezTo>
                          <a:pt x="9338475" y="5109700"/>
                          <a:pt x="9085277" y="5100395"/>
                          <a:pt x="8863834" y="5105400"/>
                        </a:cubicBezTo>
                        <a:cubicBezTo>
                          <a:pt x="8642391" y="5110405"/>
                          <a:pt x="8371845" y="5056163"/>
                          <a:pt x="8179593" y="5105400"/>
                        </a:cubicBezTo>
                        <a:cubicBezTo>
                          <a:pt x="7987341" y="5154637"/>
                          <a:pt x="7938926" y="5086357"/>
                          <a:pt x="7778487" y="5105400"/>
                        </a:cubicBezTo>
                        <a:cubicBezTo>
                          <a:pt x="7618048" y="5124443"/>
                          <a:pt x="7589702" y="5085598"/>
                          <a:pt x="7471759" y="5105400"/>
                        </a:cubicBezTo>
                        <a:cubicBezTo>
                          <a:pt x="7353816" y="5125202"/>
                          <a:pt x="7078786" y="5100467"/>
                          <a:pt x="6976274" y="5105400"/>
                        </a:cubicBezTo>
                        <a:cubicBezTo>
                          <a:pt x="6873762" y="5110333"/>
                          <a:pt x="6519341" y="5061584"/>
                          <a:pt x="6292034" y="5105400"/>
                        </a:cubicBezTo>
                        <a:cubicBezTo>
                          <a:pt x="6064727" y="5149216"/>
                          <a:pt x="6071140" y="5098464"/>
                          <a:pt x="5985306" y="5105400"/>
                        </a:cubicBezTo>
                        <a:cubicBezTo>
                          <a:pt x="5899472" y="5112336"/>
                          <a:pt x="5727736" y="5067416"/>
                          <a:pt x="5489821" y="5105400"/>
                        </a:cubicBezTo>
                        <a:cubicBezTo>
                          <a:pt x="5251907" y="5143384"/>
                          <a:pt x="5141028" y="5041549"/>
                          <a:pt x="4899959" y="5105400"/>
                        </a:cubicBezTo>
                        <a:cubicBezTo>
                          <a:pt x="4658890" y="5169251"/>
                          <a:pt x="4658296" y="5078140"/>
                          <a:pt x="4498853" y="5105400"/>
                        </a:cubicBezTo>
                        <a:cubicBezTo>
                          <a:pt x="4339410" y="5132660"/>
                          <a:pt x="4076994" y="5082643"/>
                          <a:pt x="3908990" y="5105400"/>
                        </a:cubicBezTo>
                        <a:cubicBezTo>
                          <a:pt x="3740986" y="5128157"/>
                          <a:pt x="3465458" y="5077577"/>
                          <a:pt x="3319128" y="5105400"/>
                        </a:cubicBezTo>
                        <a:cubicBezTo>
                          <a:pt x="3172798" y="5133223"/>
                          <a:pt x="2697539" y="5090331"/>
                          <a:pt x="2540510" y="5105400"/>
                        </a:cubicBezTo>
                        <a:cubicBezTo>
                          <a:pt x="2383481" y="5120469"/>
                          <a:pt x="2359763" y="5083446"/>
                          <a:pt x="2233781" y="5105400"/>
                        </a:cubicBezTo>
                        <a:cubicBezTo>
                          <a:pt x="2107799" y="5127354"/>
                          <a:pt x="1762657" y="5076105"/>
                          <a:pt x="1643919" y="5105400"/>
                        </a:cubicBezTo>
                        <a:cubicBezTo>
                          <a:pt x="1525181" y="5134695"/>
                          <a:pt x="1291645" y="5081674"/>
                          <a:pt x="1054057" y="5105400"/>
                        </a:cubicBezTo>
                        <a:cubicBezTo>
                          <a:pt x="816469" y="5129126"/>
                          <a:pt x="803738" y="5076899"/>
                          <a:pt x="652950" y="5105400"/>
                        </a:cubicBezTo>
                        <a:cubicBezTo>
                          <a:pt x="502162" y="5133901"/>
                          <a:pt x="374857" y="5084464"/>
                          <a:pt x="110277" y="5105400"/>
                        </a:cubicBezTo>
                        <a:cubicBezTo>
                          <a:pt x="55539" y="5108669"/>
                          <a:pt x="2267" y="5047917"/>
                          <a:pt x="0" y="4995123"/>
                        </a:cubicBezTo>
                        <a:cubicBezTo>
                          <a:pt x="-4065" y="4849208"/>
                          <a:pt x="18893" y="4608012"/>
                          <a:pt x="0" y="4452362"/>
                        </a:cubicBezTo>
                        <a:cubicBezTo>
                          <a:pt x="-18893" y="4296712"/>
                          <a:pt x="21142" y="4095758"/>
                          <a:pt x="0" y="3958450"/>
                        </a:cubicBezTo>
                        <a:cubicBezTo>
                          <a:pt x="-21142" y="3821142"/>
                          <a:pt x="8179" y="3696268"/>
                          <a:pt x="0" y="3513386"/>
                        </a:cubicBezTo>
                        <a:cubicBezTo>
                          <a:pt x="-8179" y="3330504"/>
                          <a:pt x="54376" y="3111660"/>
                          <a:pt x="0" y="2970626"/>
                        </a:cubicBezTo>
                        <a:cubicBezTo>
                          <a:pt x="-54376" y="2829592"/>
                          <a:pt x="27680" y="2594255"/>
                          <a:pt x="0" y="2379017"/>
                        </a:cubicBezTo>
                        <a:cubicBezTo>
                          <a:pt x="-27680" y="2163779"/>
                          <a:pt x="6194" y="2091660"/>
                          <a:pt x="0" y="1836256"/>
                        </a:cubicBezTo>
                        <a:cubicBezTo>
                          <a:pt x="-6194" y="1580852"/>
                          <a:pt x="16387" y="1440455"/>
                          <a:pt x="0" y="1244647"/>
                        </a:cubicBezTo>
                        <a:cubicBezTo>
                          <a:pt x="-16387" y="1048839"/>
                          <a:pt x="6627" y="965442"/>
                          <a:pt x="0" y="750735"/>
                        </a:cubicBezTo>
                        <a:cubicBezTo>
                          <a:pt x="-6627" y="536028"/>
                          <a:pt x="37177" y="393534"/>
                          <a:pt x="0" y="110277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600" dirty="0"/>
              <a:t>Kubernetes</a:t>
            </a:r>
          </a:p>
        </p:txBody>
      </p:sp>
      <p:pic>
        <p:nvPicPr>
          <p:cNvPr id="39" name="Graphic 38">
            <a:extLst>
              <a:ext uri="{FF2B5EF4-FFF2-40B4-BE49-F238E27FC236}">
                <a16:creationId xmlns:a16="http://schemas.microsoft.com/office/drawing/2014/main" id="{DBDA19A7-FC5E-49A4-B17F-AFA34DB436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41598" y="2069971"/>
            <a:ext cx="667637" cy="648000"/>
          </a:xfrm>
          <a:prstGeom prst="rect">
            <a:avLst/>
          </a:prstGeom>
        </p:spPr>
      </p:pic>
      <p:pic>
        <p:nvPicPr>
          <p:cNvPr id="41" name="Graphic 40">
            <a:extLst>
              <a:ext uri="{FF2B5EF4-FFF2-40B4-BE49-F238E27FC236}">
                <a16:creationId xmlns:a16="http://schemas.microsoft.com/office/drawing/2014/main" id="{BE2C03C9-76AF-4B99-9A79-87D1F3FF11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27471" y="1679356"/>
            <a:ext cx="667637" cy="648000"/>
          </a:xfrm>
          <a:prstGeom prst="rect">
            <a:avLst/>
          </a:prstGeom>
        </p:spPr>
      </p:pic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D8E1F8E-EF3C-44C4-AF61-628FB27D450B}"/>
              </a:ext>
            </a:extLst>
          </p:cNvPr>
          <p:cNvCxnSpPr>
            <a:stCxn id="39" idx="3"/>
            <a:endCxn id="41" idx="1"/>
          </p:cNvCxnSpPr>
          <p:nvPr/>
        </p:nvCxnSpPr>
        <p:spPr>
          <a:xfrm flipV="1">
            <a:off x="9509235" y="2003356"/>
            <a:ext cx="518236" cy="390615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Graphic 44">
            <a:extLst>
              <a:ext uri="{FF2B5EF4-FFF2-40B4-BE49-F238E27FC236}">
                <a16:creationId xmlns:a16="http://schemas.microsoft.com/office/drawing/2014/main" id="{F2ABFD4E-A642-487D-B241-2C22DF5217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27470" y="2490553"/>
            <a:ext cx="667637" cy="648000"/>
          </a:xfrm>
          <a:prstGeom prst="rect">
            <a:avLst/>
          </a:prstGeom>
        </p:spPr>
      </p:pic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ABBAC8E-7A6B-4668-81CB-ACAF017587FE}"/>
              </a:ext>
            </a:extLst>
          </p:cNvPr>
          <p:cNvCxnSpPr>
            <a:cxnSpLocks/>
            <a:stCxn id="39" idx="3"/>
            <a:endCxn id="45" idx="1"/>
          </p:cNvCxnSpPr>
          <p:nvPr/>
        </p:nvCxnSpPr>
        <p:spPr>
          <a:xfrm>
            <a:off x="9509235" y="2393971"/>
            <a:ext cx="518235" cy="420582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Graphic 60">
            <a:extLst>
              <a:ext uri="{FF2B5EF4-FFF2-40B4-BE49-F238E27FC236}">
                <a16:creationId xmlns:a16="http://schemas.microsoft.com/office/drawing/2014/main" id="{9CB98464-8EE0-4918-ABEC-1DFC4E0167A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606529" y="3205937"/>
            <a:ext cx="720000" cy="720000"/>
          </a:xfrm>
          <a:prstGeom prst="rect">
            <a:avLst/>
          </a:prstGeom>
        </p:spPr>
      </p:pic>
      <p:pic>
        <p:nvPicPr>
          <p:cNvPr id="65" name="Graphic 64">
            <a:extLst>
              <a:ext uri="{FF2B5EF4-FFF2-40B4-BE49-F238E27FC236}">
                <a16:creationId xmlns:a16="http://schemas.microsoft.com/office/drawing/2014/main" id="{AD37CE58-B8FF-440E-B544-4EE108CCDEF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77868" y="2930883"/>
            <a:ext cx="592231" cy="592231"/>
          </a:xfrm>
          <a:prstGeom prst="rect">
            <a:avLst/>
          </a:prstGeom>
        </p:spPr>
      </p:pic>
      <p:pic>
        <p:nvPicPr>
          <p:cNvPr id="67" name="Graphic 66">
            <a:extLst>
              <a:ext uri="{FF2B5EF4-FFF2-40B4-BE49-F238E27FC236}">
                <a16:creationId xmlns:a16="http://schemas.microsoft.com/office/drawing/2014/main" id="{60469F8E-3A6C-438A-8BF9-8BFEF86C9FFC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70100" y="3277574"/>
            <a:ext cx="720908" cy="576726"/>
          </a:xfrm>
          <a:prstGeom prst="rect">
            <a:avLst/>
          </a:prstGeom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EE9256AB-AFB7-4D6B-A0EB-F3FEA9E7AC0A}"/>
              </a:ext>
            </a:extLst>
          </p:cNvPr>
          <p:cNvSpPr txBox="1"/>
          <p:nvPr/>
        </p:nvSpPr>
        <p:spPr>
          <a:xfrm>
            <a:off x="3408861" y="2927769"/>
            <a:ext cx="1105303" cy="215444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sz="1400" dirty="0"/>
              <a:t>Load Balancer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C30E99B-83FF-4B1A-9FDF-66C0780D87B8}"/>
              </a:ext>
            </a:extLst>
          </p:cNvPr>
          <p:cNvSpPr txBox="1"/>
          <p:nvPr/>
        </p:nvSpPr>
        <p:spPr>
          <a:xfrm>
            <a:off x="8647438" y="2742191"/>
            <a:ext cx="841577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r"/>
            <a:r>
              <a:rPr lang="en-GB" sz="1600" dirty="0">
                <a:solidFill>
                  <a:srgbClr val="326CE5"/>
                </a:solidFill>
                <a:latin typeface="Cascadia Code" panose="020B0509020204030204" pitchFamily="49" charset="0"/>
              </a:rPr>
              <a:t>service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0F030A9C-8055-4B2B-80FA-084243988D63}"/>
              </a:ext>
            </a:extLst>
          </p:cNvPr>
          <p:cNvSpPr txBox="1"/>
          <p:nvPr/>
        </p:nvSpPr>
        <p:spPr>
          <a:xfrm>
            <a:off x="10503539" y="2270860"/>
            <a:ext cx="480902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r"/>
            <a:r>
              <a:rPr lang="en-GB" sz="1600" dirty="0">
                <a:solidFill>
                  <a:srgbClr val="326CE5"/>
                </a:solidFill>
                <a:latin typeface="Cascadia Code" panose="020B0509020204030204" pitchFamily="49" charset="0"/>
              </a:rPr>
              <a:t>pods</a:t>
            </a:r>
          </a:p>
        </p:txBody>
      </p:sp>
      <p:pic>
        <p:nvPicPr>
          <p:cNvPr id="47" name="Graphic 46">
            <a:extLst>
              <a:ext uri="{FF2B5EF4-FFF2-40B4-BE49-F238E27FC236}">
                <a16:creationId xmlns:a16="http://schemas.microsoft.com/office/drawing/2014/main" id="{C6F91600-53E8-4F4B-B0F2-1C417B378C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66058" y="3241937"/>
            <a:ext cx="667637" cy="648000"/>
          </a:xfrm>
          <a:prstGeom prst="rect">
            <a:avLst/>
          </a:prstGeom>
        </p:spPr>
      </p:pic>
      <p:pic>
        <p:nvPicPr>
          <p:cNvPr id="49" name="Graphic 48">
            <a:extLst>
              <a:ext uri="{FF2B5EF4-FFF2-40B4-BE49-F238E27FC236}">
                <a16:creationId xmlns:a16="http://schemas.microsoft.com/office/drawing/2014/main" id="{9F5B3621-CF4D-470C-A063-0D176B2896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96126" y="3241937"/>
            <a:ext cx="667637" cy="648000"/>
          </a:xfrm>
          <a:prstGeom prst="rect">
            <a:avLst/>
          </a:prstGeom>
        </p:spPr>
      </p:pic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84C561B-F5EB-4096-911D-9CA10D733005}"/>
              </a:ext>
            </a:extLst>
          </p:cNvPr>
          <p:cNvCxnSpPr>
            <a:cxnSpLocks/>
            <a:stCxn id="61" idx="3"/>
            <a:endCxn id="47" idx="1"/>
          </p:cNvCxnSpPr>
          <p:nvPr/>
        </p:nvCxnSpPr>
        <p:spPr>
          <a:xfrm>
            <a:off x="4326529" y="3565937"/>
            <a:ext cx="639529" cy="0"/>
          </a:xfrm>
          <a:prstGeom prst="straightConnector1">
            <a:avLst/>
          </a:prstGeom>
          <a:ln w="38100">
            <a:solidFill>
              <a:srgbClr val="339933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6C9BE71-9EC2-43EC-81C2-5205483475D3}"/>
              </a:ext>
            </a:extLst>
          </p:cNvPr>
          <p:cNvCxnSpPr>
            <a:cxnSpLocks/>
            <a:stCxn id="47" idx="3"/>
            <a:endCxn id="49" idx="1"/>
          </p:cNvCxnSpPr>
          <p:nvPr/>
        </p:nvCxnSpPr>
        <p:spPr>
          <a:xfrm>
            <a:off x="5633695" y="3565937"/>
            <a:ext cx="262431" cy="0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" name="Graphic 70">
            <a:extLst>
              <a:ext uri="{FF2B5EF4-FFF2-40B4-BE49-F238E27FC236}">
                <a16:creationId xmlns:a16="http://schemas.microsoft.com/office/drawing/2014/main" id="{0DED59F6-E8CB-4A7A-9028-CC7CF7BC3CE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448937" y="3205937"/>
            <a:ext cx="720000" cy="720000"/>
          </a:xfrm>
          <a:prstGeom prst="rect">
            <a:avLst/>
          </a:prstGeom>
        </p:spPr>
      </p:pic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5B9A19C9-316A-43A5-9442-B2704A41F193}"/>
              </a:ext>
            </a:extLst>
          </p:cNvPr>
          <p:cNvCxnSpPr>
            <a:cxnSpLocks/>
            <a:stCxn id="71" idx="3"/>
            <a:endCxn id="61" idx="1"/>
          </p:cNvCxnSpPr>
          <p:nvPr/>
        </p:nvCxnSpPr>
        <p:spPr>
          <a:xfrm>
            <a:off x="3168937" y="3565937"/>
            <a:ext cx="437592" cy="0"/>
          </a:xfrm>
          <a:prstGeom prst="straightConnector1">
            <a:avLst/>
          </a:prstGeom>
          <a:ln w="38100">
            <a:solidFill>
              <a:srgbClr val="339933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6BFD07E8-9FA8-420A-BF39-B818920A9BD3}"/>
              </a:ext>
            </a:extLst>
          </p:cNvPr>
          <p:cNvSpPr txBox="1"/>
          <p:nvPr/>
        </p:nvSpPr>
        <p:spPr>
          <a:xfrm>
            <a:off x="2479326" y="3935491"/>
            <a:ext cx="1373838" cy="430887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sz="1400" dirty="0"/>
              <a:t>Public IP for </a:t>
            </a:r>
          </a:p>
          <a:p>
            <a:r>
              <a:rPr lang="en-GB" sz="1400" dirty="0"/>
              <a:t>Ingress controller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83941914-7230-4782-AEED-107AB9D37D83}"/>
              </a:ext>
            </a:extLst>
          </p:cNvPr>
          <p:cNvCxnSpPr>
            <a:cxnSpLocks/>
            <a:stCxn id="67" idx="3"/>
            <a:endCxn id="71" idx="1"/>
          </p:cNvCxnSpPr>
          <p:nvPr/>
        </p:nvCxnSpPr>
        <p:spPr>
          <a:xfrm>
            <a:off x="1591008" y="3565937"/>
            <a:ext cx="857929" cy="0"/>
          </a:xfrm>
          <a:prstGeom prst="straightConnector1">
            <a:avLst/>
          </a:prstGeom>
          <a:ln w="38100">
            <a:solidFill>
              <a:srgbClr val="339933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9896980A-B742-427D-BBDC-E4C5D08EFB13}"/>
              </a:ext>
            </a:extLst>
          </p:cNvPr>
          <p:cNvSpPr txBox="1"/>
          <p:nvPr/>
        </p:nvSpPr>
        <p:spPr>
          <a:xfrm>
            <a:off x="4919074" y="3952060"/>
            <a:ext cx="1757276" cy="276999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dirty="0"/>
              <a:t>ingress controller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E0A63D6D-0000-4B6A-B3BB-A61ACE4C6EF7}"/>
              </a:ext>
            </a:extLst>
          </p:cNvPr>
          <p:cNvSpPr txBox="1"/>
          <p:nvPr/>
        </p:nvSpPr>
        <p:spPr>
          <a:xfrm>
            <a:off x="4958013" y="2965252"/>
            <a:ext cx="1202536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GB" sz="1600" dirty="0">
                <a:solidFill>
                  <a:srgbClr val="326CE5"/>
                </a:solidFill>
                <a:latin typeface="Cascadia Code" panose="020B0509020204030204" pitchFamily="49" charset="0"/>
              </a:rPr>
              <a:t>service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B2DAFC8C-0039-49CE-B71F-02F2F92F429A}"/>
              </a:ext>
            </a:extLst>
          </p:cNvPr>
          <p:cNvSpPr txBox="1"/>
          <p:nvPr/>
        </p:nvSpPr>
        <p:spPr>
          <a:xfrm>
            <a:off x="7260119" y="2705907"/>
            <a:ext cx="959782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GB" sz="1600" dirty="0">
                <a:solidFill>
                  <a:srgbClr val="326CE5"/>
                </a:solidFill>
                <a:latin typeface="Cascadia Code" panose="020B0509020204030204" pitchFamily="49" charset="0"/>
              </a:rPr>
              <a:t>ingress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9A3242DD-28B1-4E7C-9985-5F9C9A0ABD06}"/>
              </a:ext>
            </a:extLst>
          </p:cNvPr>
          <p:cNvCxnSpPr>
            <a:cxnSpLocks/>
            <a:stCxn id="49" idx="3"/>
            <a:endCxn id="83" idx="1"/>
          </p:cNvCxnSpPr>
          <p:nvPr/>
        </p:nvCxnSpPr>
        <p:spPr>
          <a:xfrm flipV="1">
            <a:off x="6563763" y="2393971"/>
            <a:ext cx="848120" cy="1171966"/>
          </a:xfrm>
          <a:prstGeom prst="straightConnector1">
            <a:avLst/>
          </a:prstGeom>
          <a:ln w="38100">
            <a:solidFill>
              <a:srgbClr val="339933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3" name="Graphic 82">
            <a:extLst>
              <a:ext uri="{FF2B5EF4-FFF2-40B4-BE49-F238E27FC236}">
                <a16:creationId xmlns:a16="http://schemas.microsoft.com/office/drawing/2014/main" id="{6AE16471-D8C9-4287-BB7F-297D9734256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411883" y="2079646"/>
            <a:ext cx="647700" cy="628650"/>
          </a:xfrm>
          <a:prstGeom prst="rect">
            <a:avLst/>
          </a:prstGeom>
        </p:spPr>
      </p:pic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FFF7782F-3612-454E-B04A-E6567AE32A32}"/>
              </a:ext>
            </a:extLst>
          </p:cNvPr>
          <p:cNvCxnSpPr>
            <a:cxnSpLocks/>
            <a:stCxn id="83" idx="3"/>
            <a:endCxn id="39" idx="1"/>
          </p:cNvCxnSpPr>
          <p:nvPr/>
        </p:nvCxnSpPr>
        <p:spPr>
          <a:xfrm>
            <a:off x="8059583" y="2393971"/>
            <a:ext cx="782015" cy="0"/>
          </a:xfrm>
          <a:prstGeom prst="straightConnector1">
            <a:avLst/>
          </a:prstGeom>
          <a:ln w="38100">
            <a:solidFill>
              <a:srgbClr val="339933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tangle: Rounded Corners 113">
            <a:extLst>
              <a:ext uri="{FF2B5EF4-FFF2-40B4-BE49-F238E27FC236}">
                <a16:creationId xmlns:a16="http://schemas.microsoft.com/office/drawing/2014/main" id="{7EA8193A-4B15-4709-AAD8-48B61C5625AC}"/>
              </a:ext>
            </a:extLst>
          </p:cNvPr>
          <p:cNvSpPr/>
          <p:nvPr/>
        </p:nvSpPr>
        <p:spPr>
          <a:xfrm>
            <a:off x="8489124" y="3937314"/>
            <a:ext cx="2683460" cy="1718133"/>
          </a:xfrm>
          <a:prstGeom prst="roundRect">
            <a:avLst>
              <a:gd name="adj" fmla="val 2080"/>
            </a:avLst>
          </a:prstGeom>
          <a:solidFill>
            <a:srgbClr val="0D12CB">
              <a:alpha val="10196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5" name="Graphic 114">
            <a:extLst>
              <a:ext uri="{FF2B5EF4-FFF2-40B4-BE49-F238E27FC236}">
                <a16:creationId xmlns:a16="http://schemas.microsoft.com/office/drawing/2014/main" id="{3B163295-291D-4603-8485-DF4C7E57B0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41598" y="4372881"/>
            <a:ext cx="667637" cy="648000"/>
          </a:xfrm>
          <a:prstGeom prst="rect">
            <a:avLst/>
          </a:prstGeom>
        </p:spPr>
      </p:pic>
      <p:pic>
        <p:nvPicPr>
          <p:cNvPr id="116" name="Graphic 115">
            <a:extLst>
              <a:ext uri="{FF2B5EF4-FFF2-40B4-BE49-F238E27FC236}">
                <a16:creationId xmlns:a16="http://schemas.microsoft.com/office/drawing/2014/main" id="{08D89F1A-0DB1-4D6C-952F-1A8DE0533B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27471" y="3982266"/>
            <a:ext cx="667637" cy="648000"/>
          </a:xfrm>
          <a:prstGeom prst="rect">
            <a:avLst/>
          </a:prstGeom>
        </p:spPr>
      </p:pic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5B172D07-4E57-4E7A-A0ED-7B10F41B07CD}"/>
              </a:ext>
            </a:extLst>
          </p:cNvPr>
          <p:cNvCxnSpPr>
            <a:stCxn id="115" idx="3"/>
            <a:endCxn id="116" idx="1"/>
          </p:cNvCxnSpPr>
          <p:nvPr/>
        </p:nvCxnSpPr>
        <p:spPr>
          <a:xfrm flipV="1">
            <a:off x="9509235" y="4306266"/>
            <a:ext cx="518236" cy="390615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8" name="Graphic 117">
            <a:extLst>
              <a:ext uri="{FF2B5EF4-FFF2-40B4-BE49-F238E27FC236}">
                <a16:creationId xmlns:a16="http://schemas.microsoft.com/office/drawing/2014/main" id="{87D12611-7B26-4CC4-8DED-EFFB63F177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27470" y="4793463"/>
            <a:ext cx="667637" cy="648000"/>
          </a:xfrm>
          <a:prstGeom prst="rect">
            <a:avLst/>
          </a:prstGeom>
        </p:spPr>
      </p:pic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76F74372-DFEA-458E-9B8C-2E1EA6868469}"/>
              </a:ext>
            </a:extLst>
          </p:cNvPr>
          <p:cNvCxnSpPr>
            <a:cxnSpLocks/>
            <a:stCxn id="115" idx="3"/>
            <a:endCxn id="118" idx="1"/>
          </p:cNvCxnSpPr>
          <p:nvPr/>
        </p:nvCxnSpPr>
        <p:spPr>
          <a:xfrm>
            <a:off x="9509235" y="4696881"/>
            <a:ext cx="518235" cy="420582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D2C116C7-AE7D-4FE4-9A25-4EE4988560DE}"/>
              </a:ext>
            </a:extLst>
          </p:cNvPr>
          <p:cNvSpPr txBox="1"/>
          <p:nvPr/>
        </p:nvSpPr>
        <p:spPr>
          <a:xfrm>
            <a:off x="8647438" y="5045101"/>
            <a:ext cx="841577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r"/>
            <a:r>
              <a:rPr lang="en-GB" sz="1600" dirty="0">
                <a:solidFill>
                  <a:srgbClr val="326CE5"/>
                </a:solidFill>
                <a:latin typeface="Cascadia Code" panose="020B0509020204030204" pitchFamily="49" charset="0"/>
              </a:rPr>
              <a:t>service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D18196E5-3B3B-4D18-9C49-356168888056}"/>
              </a:ext>
            </a:extLst>
          </p:cNvPr>
          <p:cNvSpPr txBox="1"/>
          <p:nvPr/>
        </p:nvSpPr>
        <p:spPr>
          <a:xfrm>
            <a:off x="10503539" y="4573770"/>
            <a:ext cx="480902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r"/>
            <a:r>
              <a:rPr lang="en-GB" sz="1600" dirty="0">
                <a:solidFill>
                  <a:srgbClr val="326CE5"/>
                </a:solidFill>
                <a:latin typeface="Cascadia Code" panose="020B0509020204030204" pitchFamily="49" charset="0"/>
              </a:rPr>
              <a:t>pods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BD6C8006-A634-4D39-A71A-BD0205120774}"/>
              </a:ext>
            </a:extLst>
          </p:cNvPr>
          <p:cNvSpPr txBox="1"/>
          <p:nvPr/>
        </p:nvSpPr>
        <p:spPr>
          <a:xfrm>
            <a:off x="7260119" y="4110450"/>
            <a:ext cx="959782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GB" sz="1600" dirty="0">
                <a:solidFill>
                  <a:srgbClr val="326CE5"/>
                </a:solidFill>
                <a:latin typeface="Cascadia Code" panose="020B0509020204030204" pitchFamily="49" charset="0"/>
              </a:rPr>
              <a:t>ingress</a:t>
            </a:r>
          </a:p>
        </p:txBody>
      </p:sp>
      <p:pic>
        <p:nvPicPr>
          <p:cNvPr id="138" name="Graphic 137">
            <a:extLst>
              <a:ext uri="{FF2B5EF4-FFF2-40B4-BE49-F238E27FC236}">
                <a16:creationId xmlns:a16="http://schemas.microsoft.com/office/drawing/2014/main" id="{79806ED1-D90F-4037-A264-81621020F8A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411883" y="4382556"/>
            <a:ext cx="647700" cy="628650"/>
          </a:xfrm>
          <a:prstGeom prst="rect">
            <a:avLst/>
          </a:prstGeom>
        </p:spPr>
      </p:pic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C72C48B9-1B4F-4671-BA19-92DF2CBF8EAE}"/>
              </a:ext>
            </a:extLst>
          </p:cNvPr>
          <p:cNvCxnSpPr>
            <a:cxnSpLocks/>
            <a:stCxn id="138" idx="3"/>
            <a:endCxn id="115" idx="1"/>
          </p:cNvCxnSpPr>
          <p:nvPr/>
        </p:nvCxnSpPr>
        <p:spPr>
          <a:xfrm>
            <a:off x="8059583" y="4696881"/>
            <a:ext cx="782015" cy="0"/>
          </a:xfrm>
          <a:prstGeom prst="straightConnector1">
            <a:avLst/>
          </a:prstGeom>
          <a:ln w="38100">
            <a:solidFill>
              <a:srgbClr val="339933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8E7382E3-311E-4187-A044-73FA8AD3E085}"/>
              </a:ext>
            </a:extLst>
          </p:cNvPr>
          <p:cNvCxnSpPr>
            <a:cxnSpLocks/>
            <a:stCxn id="49" idx="3"/>
            <a:endCxn id="138" idx="1"/>
          </p:cNvCxnSpPr>
          <p:nvPr/>
        </p:nvCxnSpPr>
        <p:spPr>
          <a:xfrm>
            <a:off x="6563763" y="3565937"/>
            <a:ext cx="848120" cy="1130944"/>
          </a:xfrm>
          <a:prstGeom prst="straightConnector1">
            <a:avLst/>
          </a:prstGeom>
          <a:ln w="38100">
            <a:solidFill>
              <a:srgbClr val="339933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88B1B89-DBAD-4947-B1A5-50447600A8A7}"/>
              </a:ext>
            </a:extLst>
          </p:cNvPr>
          <p:cNvSpPr txBox="1"/>
          <p:nvPr/>
        </p:nvSpPr>
        <p:spPr>
          <a:xfrm>
            <a:off x="5770008" y="1620151"/>
            <a:ext cx="2782257" cy="492443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GB" sz="1600" dirty="0">
                <a:latin typeface="Consolas" panose="020B0609020204030204" pitchFamily="49" charset="0"/>
              </a:rPr>
              <a:t>rules:</a:t>
            </a:r>
          </a:p>
          <a:p>
            <a:r>
              <a:rPr lang="en-GB" sz="1600" dirty="0">
                <a:latin typeface="Consolas" panose="020B0609020204030204" pitchFamily="49" charset="0"/>
              </a:rPr>
              <a:t>- host: foo.example.net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3F44F346-29A1-481E-885E-6271BDC6930D}"/>
              </a:ext>
            </a:extLst>
          </p:cNvPr>
          <p:cNvSpPr txBox="1"/>
          <p:nvPr/>
        </p:nvSpPr>
        <p:spPr>
          <a:xfrm>
            <a:off x="5775471" y="4806668"/>
            <a:ext cx="2969295" cy="492443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GB" sz="1600" dirty="0">
                <a:latin typeface="Consolas" panose="020B0609020204030204" pitchFamily="49" charset="0"/>
              </a:rPr>
              <a:t>rules:</a:t>
            </a:r>
          </a:p>
          <a:p>
            <a:r>
              <a:rPr lang="en-GB" sz="1600" dirty="0">
                <a:latin typeface="Consolas" panose="020B0609020204030204" pitchFamily="49" charset="0"/>
              </a:rPr>
              <a:t>- host: bar.example.net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8E73802-F0F9-432A-BF5A-D846CA1A5B3E}"/>
              </a:ext>
            </a:extLst>
          </p:cNvPr>
          <p:cNvSpPr txBox="1"/>
          <p:nvPr/>
        </p:nvSpPr>
        <p:spPr>
          <a:xfrm>
            <a:off x="8634672" y="1680385"/>
            <a:ext cx="381515" cy="276999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dirty="0"/>
              <a:t>Foo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19402694-E3E1-41D9-9313-9E760FD7635C}"/>
              </a:ext>
            </a:extLst>
          </p:cNvPr>
          <p:cNvSpPr txBox="1"/>
          <p:nvPr/>
        </p:nvSpPr>
        <p:spPr>
          <a:xfrm>
            <a:off x="8634671" y="4016325"/>
            <a:ext cx="330219" cy="276999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dirty="0"/>
              <a:t>Bar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45FCFD9-0E60-4230-BD62-D48C3E047D87}"/>
              </a:ext>
            </a:extLst>
          </p:cNvPr>
          <p:cNvSpPr txBox="1"/>
          <p:nvPr/>
        </p:nvSpPr>
        <p:spPr>
          <a:xfrm>
            <a:off x="4955341" y="2827402"/>
            <a:ext cx="1529265" cy="184666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sz="1200" dirty="0">
                <a:solidFill>
                  <a:srgbClr val="326CE5"/>
                </a:solidFill>
                <a:latin typeface="Consolas" panose="020B0609020204030204" pitchFamily="49" charset="0"/>
              </a:rPr>
              <a:t>Type: LoadBalancer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1DB31DE3-A3CB-4F2B-B5C0-4881B41C7085}"/>
              </a:ext>
            </a:extLst>
          </p:cNvPr>
          <p:cNvSpPr txBox="1"/>
          <p:nvPr/>
        </p:nvSpPr>
        <p:spPr>
          <a:xfrm>
            <a:off x="8660170" y="5272821"/>
            <a:ext cx="1274388" cy="184666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sz="1200" dirty="0">
                <a:solidFill>
                  <a:srgbClr val="326CE5"/>
                </a:solidFill>
                <a:latin typeface="Consolas" panose="020B0609020204030204" pitchFamily="49" charset="0"/>
              </a:rPr>
              <a:t>Type: ClusterIP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5D80A16C-B067-49E5-8F9B-042EC11E23BD}"/>
              </a:ext>
            </a:extLst>
          </p:cNvPr>
          <p:cNvSpPr txBox="1"/>
          <p:nvPr/>
        </p:nvSpPr>
        <p:spPr>
          <a:xfrm>
            <a:off x="8650196" y="2959283"/>
            <a:ext cx="1274388" cy="184666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sz="1200" dirty="0">
                <a:solidFill>
                  <a:srgbClr val="326CE5"/>
                </a:solidFill>
                <a:latin typeface="Consolas" panose="020B0609020204030204" pitchFamily="49" charset="0"/>
              </a:rPr>
              <a:t>Type: ClusterIP</a:t>
            </a:r>
          </a:p>
        </p:txBody>
      </p:sp>
      <p:pic>
        <p:nvPicPr>
          <p:cNvPr id="28" name="Graphic 27">
            <a:extLst>
              <a:ext uri="{FF2B5EF4-FFF2-40B4-BE49-F238E27FC236}">
                <a16:creationId xmlns:a16="http://schemas.microsoft.com/office/drawing/2014/main" id="{B459887F-67C5-43AD-B99D-58DD1FD8D0AB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695290" y="4794655"/>
            <a:ext cx="423694" cy="437361"/>
          </a:xfrm>
          <a:prstGeom prst="rect">
            <a:avLst/>
          </a:prstGeom>
        </p:spPr>
      </p:pic>
      <p:sp>
        <p:nvSpPr>
          <p:cNvPr id="147" name="Freeform: Shape 146">
            <a:extLst>
              <a:ext uri="{FF2B5EF4-FFF2-40B4-BE49-F238E27FC236}">
                <a16:creationId xmlns:a16="http://schemas.microsoft.com/office/drawing/2014/main" id="{CD5D63B7-68B6-4FAC-B579-17ABDCDD7D98}"/>
              </a:ext>
            </a:extLst>
          </p:cNvPr>
          <p:cNvSpPr/>
          <p:nvPr/>
        </p:nvSpPr>
        <p:spPr>
          <a:xfrm rot="10800000">
            <a:off x="158785" y="3755593"/>
            <a:ext cx="3113539" cy="2565745"/>
          </a:xfrm>
          <a:custGeom>
            <a:avLst/>
            <a:gdLst>
              <a:gd name="connsiteX0" fmla="*/ 1430687 w 3113539"/>
              <a:gd name="connsiteY0" fmla="*/ 2565745 h 2565745"/>
              <a:gd name="connsiteX1" fmla="*/ 1213990 w 3113539"/>
              <a:gd name="connsiteY1" fmla="*/ 2349048 h 2565745"/>
              <a:gd name="connsiteX2" fmla="*/ 1322339 w 3113539"/>
              <a:gd name="connsiteY2" fmla="*/ 2349048 h 2565745"/>
              <a:gd name="connsiteX3" fmla="*/ 1322339 w 3113539"/>
              <a:gd name="connsiteY3" fmla="*/ 1634112 h 2565745"/>
              <a:gd name="connsiteX4" fmla="*/ 63828 w 3113539"/>
              <a:gd name="connsiteY4" fmla="*/ 1634112 h 2565745"/>
              <a:gd name="connsiteX5" fmla="*/ 0 w 3113539"/>
              <a:gd name="connsiteY5" fmla="*/ 1570284 h 2565745"/>
              <a:gd name="connsiteX6" fmla="*/ 0 w 3113539"/>
              <a:gd name="connsiteY6" fmla="*/ 63828 h 2565745"/>
              <a:gd name="connsiteX7" fmla="*/ 63828 w 3113539"/>
              <a:gd name="connsiteY7" fmla="*/ 0 h 2565745"/>
              <a:gd name="connsiteX8" fmla="*/ 3049711 w 3113539"/>
              <a:gd name="connsiteY8" fmla="*/ 0 h 2565745"/>
              <a:gd name="connsiteX9" fmla="*/ 3113539 w 3113539"/>
              <a:gd name="connsiteY9" fmla="*/ 63828 h 2565745"/>
              <a:gd name="connsiteX10" fmla="*/ 3113539 w 3113539"/>
              <a:gd name="connsiteY10" fmla="*/ 1570284 h 2565745"/>
              <a:gd name="connsiteX11" fmla="*/ 3049711 w 3113539"/>
              <a:gd name="connsiteY11" fmla="*/ 1634112 h 2565745"/>
              <a:gd name="connsiteX12" fmla="*/ 1539036 w 3113539"/>
              <a:gd name="connsiteY12" fmla="*/ 1634112 h 2565745"/>
              <a:gd name="connsiteX13" fmla="*/ 1539036 w 3113539"/>
              <a:gd name="connsiteY13" fmla="*/ 2349048 h 2565745"/>
              <a:gd name="connsiteX14" fmla="*/ 1647384 w 3113539"/>
              <a:gd name="connsiteY14" fmla="*/ 2349048 h 2565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113539" h="2565745">
                <a:moveTo>
                  <a:pt x="1430687" y="2565745"/>
                </a:moveTo>
                <a:lnTo>
                  <a:pt x="1213990" y="2349048"/>
                </a:lnTo>
                <a:lnTo>
                  <a:pt x="1322339" y="2349048"/>
                </a:lnTo>
                <a:lnTo>
                  <a:pt x="1322339" y="1634112"/>
                </a:lnTo>
                <a:lnTo>
                  <a:pt x="63828" y="1634112"/>
                </a:lnTo>
                <a:cubicBezTo>
                  <a:pt x="28577" y="1634112"/>
                  <a:pt x="0" y="1605535"/>
                  <a:pt x="0" y="1570284"/>
                </a:cubicBezTo>
                <a:lnTo>
                  <a:pt x="0" y="63828"/>
                </a:lnTo>
                <a:cubicBezTo>
                  <a:pt x="0" y="28577"/>
                  <a:pt x="28577" y="0"/>
                  <a:pt x="63828" y="0"/>
                </a:cubicBezTo>
                <a:lnTo>
                  <a:pt x="3049711" y="0"/>
                </a:lnTo>
                <a:cubicBezTo>
                  <a:pt x="3084962" y="0"/>
                  <a:pt x="3113539" y="28577"/>
                  <a:pt x="3113539" y="63828"/>
                </a:cubicBezTo>
                <a:lnTo>
                  <a:pt x="3113539" y="1570284"/>
                </a:lnTo>
                <a:cubicBezTo>
                  <a:pt x="3113539" y="1605535"/>
                  <a:pt x="3084962" y="1634112"/>
                  <a:pt x="3049711" y="1634112"/>
                </a:cubicBezTo>
                <a:lnTo>
                  <a:pt x="1539036" y="1634112"/>
                </a:lnTo>
                <a:lnTo>
                  <a:pt x="1539036" y="2349048"/>
                </a:lnTo>
                <a:lnTo>
                  <a:pt x="1647384" y="2349048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GB" b="1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49B86D5-42C9-47F7-B4E2-130EDE4B61E2}"/>
              </a:ext>
            </a:extLst>
          </p:cNvPr>
          <p:cNvSpPr/>
          <p:nvPr/>
        </p:nvSpPr>
        <p:spPr>
          <a:xfrm>
            <a:off x="244545" y="4778343"/>
            <a:ext cx="292439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Public DNS</a:t>
            </a:r>
          </a:p>
          <a:p>
            <a:r>
              <a:rPr lang="en-GB" dirty="0">
                <a:latin typeface="Consolas" panose="020B0609020204030204" pitchFamily="49" charset="0"/>
              </a:rPr>
              <a:t> bar.example.net</a:t>
            </a:r>
          </a:p>
          <a:p>
            <a:r>
              <a:rPr lang="en-GB" dirty="0">
                <a:latin typeface="Consolas" panose="020B0609020204030204" pitchFamily="49" charset="0"/>
              </a:rPr>
              <a:t> foo.example.net</a:t>
            </a:r>
            <a:endParaRPr lang="en-GB" dirty="0"/>
          </a:p>
          <a:p>
            <a:r>
              <a:rPr lang="en-GB" dirty="0"/>
              <a:t>Both point to public IP </a:t>
            </a:r>
          </a:p>
          <a:p>
            <a:r>
              <a:rPr lang="en-GB" dirty="0"/>
              <a:t>of the ingress controller</a:t>
            </a:r>
          </a:p>
        </p:txBody>
      </p:sp>
      <p:pic>
        <p:nvPicPr>
          <p:cNvPr id="36" name="Graphic 35">
            <a:extLst>
              <a:ext uri="{FF2B5EF4-FFF2-40B4-BE49-F238E27FC236}">
                <a16:creationId xmlns:a16="http://schemas.microsoft.com/office/drawing/2014/main" id="{19B70D60-DDC2-4014-8A5F-06882D2F6BE4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701561" y="4821141"/>
            <a:ext cx="417423" cy="430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716519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Azure Dev Dark - 2018H2">
  <a:themeElements>
    <a:clrScheme name="Azure 2018 Q1">
      <a:dk1>
        <a:srgbClr val="FFFFFF"/>
      </a:dk1>
      <a:lt1>
        <a:srgbClr val="414241"/>
      </a:lt1>
      <a:dk2>
        <a:srgbClr val="000000"/>
      </a:dk2>
      <a:lt2>
        <a:srgbClr val="E9E9E9"/>
      </a:lt2>
      <a:accent1>
        <a:srgbClr val="0078D7"/>
      </a:accent1>
      <a:accent2>
        <a:srgbClr val="4DB0FF"/>
      </a:accent2>
      <a:accent3>
        <a:srgbClr val="B1D6F2"/>
      </a:accent3>
      <a:accent4>
        <a:srgbClr val="0359A0"/>
      </a:accent4>
      <a:accent5>
        <a:srgbClr val="8CCAFD"/>
      </a:accent5>
      <a:accent6>
        <a:srgbClr val="797979"/>
      </a:accent6>
      <a:hlink>
        <a:srgbClr val="4CAFFF"/>
      </a:hlink>
      <a:folHlink>
        <a:srgbClr val="0478D6"/>
      </a:folHlink>
    </a:clrScheme>
    <a:fontScheme name="Windows Fonts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txDef>
      <a:spPr/>
      <a:bodyPr lIns="0" tIns="0" rIns="0" bIns="0" anchor="t" anchorCtr="0"/>
      <a:lstStyle>
        <a:defPPr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Azure18_AzureDevPowerPoint_16x9.potx" id="{C0620CD2-E38F-4DEB-AE88-F41338761AAF}" vid="{C4259148-82E2-436D-A6F8-92D9483AB291}"/>
    </a:ext>
  </a:extLst>
</a:theme>
</file>

<file path=ppt/theme/theme2.xml><?xml version="1.0" encoding="utf-8"?>
<a:theme xmlns:a="http://schemas.openxmlformats.org/drawingml/2006/main" name="Azure Dev Light - 2018H2">
  <a:themeElements>
    <a:clrScheme name="Azure 2018Q1 Light">
      <a:dk1>
        <a:srgbClr val="E9E9E9"/>
      </a:dk1>
      <a:lt1>
        <a:srgbClr val="000000"/>
      </a:lt1>
      <a:dk2>
        <a:srgbClr val="FFFFFF"/>
      </a:dk2>
      <a:lt2>
        <a:srgbClr val="404140"/>
      </a:lt2>
      <a:accent1>
        <a:srgbClr val="0078D7"/>
      </a:accent1>
      <a:accent2>
        <a:srgbClr val="4DB0FF"/>
      </a:accent2>
      <a:accent3>
        <a:srgbClr val="B1D6F2"/>
      </a:accent3>
      <a:accent4>
        <a:srgbClr val="0359A0"/>
      </a:accent4>
      <a:accent5>
        <a:srgbClr val="8CCAFD"/>
      </a:accent5>
      <a:accent6>
        <a:srgbClr val="797979"/>
      </a:accent6>
      <a:hlink>
        <a:srgbClr val="4CAFFF"/>
      </a:hlink>
      <a:folHlink>
        <a:srgbClr val="0478D6"/>
      </a:folHlink>
    </a:clrScheme>
    <a:fontScheme name="Windows Fonts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txDef>
      <a:spPr/>
      <a:bodyPr lIns="0" tIns="0" rIns="0" bIns="0" anchor="t" anchorCtr="0"/>
      <a:lstStyle>
        <a:defPPr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Azure18_AzureDevPowerPoint_16x9.potx" id="{C0620CD2-E38F-4DEB-AE88-F41338761AAF}" vid="{83AD2FEF-2B3B-4D2A-9462-A5589672CBCB}"/>
    </a:ext>
  </a:extLst>
</a:theme>
</file>

<file path=ppt/theme/theme3.xml><?xml version="1.0" encoding="utf-8"?>
<a:theme xmlns:a="http://schemas.openxmlformats.org/drawingml/2006/main" name="Azure Dev Titles and Headers - 2018H2">
  <a:themeElements>
    <a:clrScheme name="Azure 2018 Q1">
      <a:dk1>
        <a:srgbClr val="FFFFFF"/>
      </a:dk1>
      <a:lt1>
        <a:srgbClr val="414241"/>
      </a:lt1>
      <a:dk2>
        <a:srgbClr val="000000"/>
      </a:dk2>
      <a:lt2>
        <a:srgbClr val="E9E9E9"/>
      </a:lt2>
      <a:accent1>
        <a:srgbClr val="0078D7"/>
      </a:accent1>
      <a:accent2>
        <a:srgbClr val="4DB0FF"/>
      </a:accent2>
      <a:accent3>
        <a:srgbClr val="B1D6F2"/>
      </a:accent3>
      <a:accent4>
        <a:srgbClr val="0359A0"/>
      </a:accent4>
      <a:accent5>
        <a:srgbClr val="8CCAFD"/>
      </a:accent5>
      <a:accent6>
        <a:srgbClr val="797979"/>
      </a:accent6>
      <a:hlink>
        <a:srgbClr val="4CAFFF"/>
      </a:hlink>
      <a:folHlink>
        <a:srgbClr val="0478D6"/>
      </a:folHlink>
    </a:clrScheme>
    <a:fontScheme name="Windows Fonts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txDef>
      <a:spPr/>
      <a:bodyPr lIns="0" tIns="0" rIns="0" bIns="0" anchor="t" anchorCtr="0"/>
      <a:lstStyle>
        <a:defPPr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Azure18_AzureDevPowerPoint_16x9.potx" id="{C0620CD2-E38F-4DEB-AE88-F41338761AAF}" vid="{CA091631-B8AB-4E7E-A47B-F9865E4771C5}"/>
    </a:ext>
  </a:extLst>
</a:theme>
</file>

<file path=ppt/theme/theme4.xml><?xml version="1.0" encoding="utf-8"?>
<a:theme xmlns:a="http://schemas.openxmlformats.org/drawingml/2006/main" name="Server and Cloud 2013">
  <a:themeElements>
    <a:clrScheme name="STB Template">
      <a:dk1>
        <a:srgbClr val="505050"/>
      </a:dk1>
      <a:lt1>
        <a:srgbClr val="FFFFFF"/>
      </a:lt1>
      <a:dk2>
        <a:srgbClr val="008272"/>
      </a:dk2>
      <a:lt2>
        <a:srgbClr val="D2D2D2"/>
      </a:lt2>
      <a:accent1>
        <a:srgbClr val="0072C6"/>
      </a:accent1>
      <a:accent2>
        <a:srgbClr val="DC3C00"/>
      </a:accent2>
      <a:accent3>
        <a:srgbClr val="008272"/>
      </a:accent3>
      <a:accent4>
        <a:srgbClr val="68217A"/>
      </a:accent4>
      <a:accent5>
        <a:srgbClr val="002050"/>
      </a:accent5>
      <a:accent6>
        <a:srgbClr val="442359"/>
      </a:accent6>
      <a:hlink>
        <a:srgbClr val="002050"/>
      </a:hlink>
      <a:folHlink>
        <a:srgbClr val="002050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TB_Template_16-9_Sept2013_v12.potx" id="{9C7765DE-A674-4011-A212-5D742AF30369}" vid="{5465D01F-9AE6-47ED-AC67-4D8944814AA9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Azure18_AzureDevPowerPoint_16x9</Template>
  <TotalTime>0</TotalTime>
  <Words>338</Words>
  <Application>Microsoft Office PowerPoint</Application>
  <PresentationFormat>Widescreen</PresentationFormat>
  <Paragraphs>147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8</vt:i4>
      </vt:variant>
    </vt:vector>
  </HeadingPairs>
  <TitlesOfParts>
    <vt:vector size="24" baseType="lpstr">
      <vt:lpstr>Arial</vt:lpstr>
      <vt:lpstr>Calibri</vt:lpstr>
      <vt:lpstr>Cascadia Code</vt:lpstr>
      <vt:lpstr>Consolas</vt:lpstr>
      <vt:lpstr>MV Boli</vt:lpstr>
      <vt:lpstr>Noto Serif</vt:lpstr>
      <vt:lpstr>Segoe Pro</vt:lpstr>
      <vt:lpstr>Segoe Pro Semibold</vt:lpstr>
      <vt:lpstr>Segoe Semibold</vt:lpstr>
      <vt:lpstr>Segoe UI</vt:lpstr>
      <vt:lpstr>Segoe UI Light</vt:lpstr>
      <vt:lpstr>Segoe UI Semibold</vt:lpstr>
      <vt:lpstr>Azure Dev Dark - 2018H2</vt:lpstr>
      <vt:lpstr>Azure Dev Light - 2018H2</vt:lpstr>
      <vt:lpstr>Azure Dev Titles and Headers - 2018H2</vt:lpstr>
      <vt:lpstr>Server and Cloud 2013</vt:lpstr>
      <vt:lpstr>Deploying The App Part 1 – Target State</vt:lpstr>
      <vt:lpstr>PowerPoint Presentation</vt:lpstr>
      <vt:lpstr>OLD</vt:lpstr>
      <vt:lpstr>Deploy MongoDB – Architecture</vt:lpstr>
      <vt:lpstr>Deploy the Order Capture API – Architecture</vt:lpstr>
      <vt:lpstr>Deploy the Frontend Using Ingress – Architecture</vt:lpstr>
      <vt:lpstr>Enable SSL/TLS on Ingress – Architecture</vt:lpstr>
      <vt:lpstr>Kubernetes Ingress – Simple Architecture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Kubernetes Technical Primer</dc:title>
  <dc:creator/>
  <cp:keywords>kubernetes, k8s, aks</cp:keywords>
  <dc:description/>
  <cp:lastModifiedBy/>
  <cp:revision>1</cp:revision>
  <dcterms:created xsi:type="dcterms:W3CDTF">2019-03-06T22:24:27Z</dcterms:created>
  <dcterms:modified xsi:type="dcterms:W3CDTF">2022-01-16T13:58:49Z</dcterms:modified>
  <cp:category/>
</cp:coreProperties>
</file>