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3"/>
  </p:notesMasterIdLst>
  <p:handoutMasterIdLst>
    <p:handoutMasterId r:id="rId14"/>
  </p:handoutMasterIdLst>
  <p:sldIdLst>
    <p:sldId id="2430" r:id="rId5"/>
    <p:sldId id="2432" r:id="rId6"/>
    <p:sldId id="2422" r:id="rId7"/>
    <p:sldId id="2429" r:id="rId8"/>
    <p:sldId id="2424" r:id="rId9"/>
    <p:sldId id="2425" r:id="rId10"/>
    <p:sldId id="2426" r:id="rId11"/>
    <p:sldId id="24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9E9E9"/>
    <a:srgbClr val="59C3E9"/>
    <a:srgbClr val="326CE5"/>
    <a:srgbClr val="339933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 varScale="1">
        <p:scale>
          <a:sx n="93" d="100"/>
          <a:sy n="93" d="100"/>
        </p:scale>
        <p:origin x="66" y="45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21" Type="http://schemas.openxmlformats.org/officeDocument/2006/relationships/image" Target="../media/image40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4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87175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490" y="4026719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105359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87175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81961" y="2131091"/>
            <a:ext cx="2914654" cy="34641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62648" y="2131091"/>
            <a:ext cx="2914654" cy="34641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18AB-D4A5-4C2A-B44A-0F9719A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3072810"/>
            <a:ext cx="11277599" cy="712379"/>
          </a:xfrm>
        </p:spPr>
        <p:txBody>
          <a:bodyPr/>
          <a:lstStyle/>
          <a:p>
            <a:pPr algn="ctr"/>
            <a:r>
              <a:rPr lang="en-GB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154532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340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Cascadia Code</vt:lpstr>
      <vt:lpstr>Consolas</vt:lpstr>
      <vt:lpstr>MV Boli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OLD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2022-01-16T10:30:54Z</dcterms:modified>
  <cp:category/>
</cp:coreProperties>
</file>