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4"/>
  </p:notesMasterIdLst>
  <p:handoutMasterIdLst>
    <p:handoutMasterId r:id="rId15"/>
  </p:handoutMasterIdLst>
  <p:sldIdLst>
    <p:sldId id="2430" r:id="rId5"/>
    <p:sldId id="2432" r:id="rId6"/>
    <p:sldId id="2433" r:id="rId7"/>
    <p:sldId id="2422" r:id="rId8"/>
    <p:sldId id="2429" r:id="rId9"/>
    <p:sldId id="2424" r:id="rId10"/>
    <p:sldId id="2425" r:id="rId11"/>
    <p:sldId id="2426" r:id="rId12"/>
    <p:sldId id="24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E9E9E9"/>
    <a:srgbClr val="59C3E9"/>
    <a:srgbClr val="326CE5"/>
    <a:srgbClr val="339933"/>
    <a:srgbClr val="00CC66"/>
    <a:srgbClr val="FF9900"/>
    <a:srgbClr val="92D050"/>
    <a:srgbClr val="06D1EC"/>
    <a:srgbClr val="0D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6AA4-7D5D-460D-BF33-3A9F5C231B1F}" v="40" dt="2019-10-08T09:46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6952" autoAdjust="0"/>
  </p:normalViewPr>
  <p:slideViewPr>
    <p:cSldViewPr snapToGrid="0">
      <p:cViewPr varScale="1">
        <p:scale>
          <a:sx n="120" d="100"/>
          <a:sy n="120" d="100"/>
        </p:scale>
        <p:origin x="84" y="72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30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0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6.svg"/><Relationship Id="rId21" Type="http://schemas.openxmlformats.org/officeDocument/2006/relationships/image" Target="../media/image40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30.sv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10" Type="http://schemas.openxmlformats.org/officeDocument/2006/relationships/image" Target="../media/image27.png"/><Relationship Id="rId19" Type="http://schemas.openxmlformats.org/officeDocument/2006/relationships/image" Target="../media/image38.svg"/><Relationship Id="rId4" Type="http://schemas.openxmlformats.org/officeDocument/2006/relationships/image" Target="../media/image21.png"/><Relationship Id="rId9" Type="http://schemas.openxmlformats.org/officeDocument/2006/relationships/image" Target="../media/image36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4.svg"/><Relationship Id="rId2" Type="http://schemas.openxmlformats.org/officeDocument/2006/relationships/image" Target="../media/image25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11" Type="http://schemas.openxmlformats.org/officeDocument/2006/relationships/image" Target="../media/image34.svg"/><Relationship Id="rId5" Type="http://schemas.openxmlformats.org/officeDocument/2006/relationships/image" Target="../media/image24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A32084-D2BE-4AB0-A09C-C7B867864CA2}"/>
              </a:ext>
            </a:extLst>
          </p:cNvPr>
          <p:cNvSpPr/>
          <p:nvPr/>
        </p:nvSpPr>
        <p:spPr>
          <a:xfrm>
            <a:off x="8396296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657F12-FDE4-4562-82D0-139778460E83}"/>
              </a:ext>
            </a:extLst>
          </p:cNvPr>
          <p:cNvSpPr/>
          <p:nvPr/>
        </p:nvSpPr>
        <p:spPr>
          <a:xfrm>
            <a:off x="5190321" y="2311399"/>
            <a:ext cx="2914654" cy="3192585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648"/>
            <a:ext cx="11277599" cy="712379"/>
          </a:xfrm>
        </p:spPr>
        <p:txBody>
          <a:bodyPr>
            <a:normAutofit/>
          </a:bodyPr>
          <a:lstStyle/>
          <a:p>
            <a:r>
              <a:rPr lang="en-GB" sz="3600" dirty="0"/>
              <a:t>Deploying The App Part 1 – Target 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753" y="27996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753" y="4026719"/>
            <a:ext cx="927273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8495954" y="3126521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99128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72390" y="36996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309622" y="40160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53014" y="492671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C7F9888-AF85-4DEA-B6DC-6D711116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490" y="2799632"/>
            <a:ext cx="927273" cy="90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11631AD-E4AA-42DB-8E50-7EADF53B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261" y="4016088"/>
            <a:ext cx="927273" cy="9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AC403D-5B77-431D-9F25-7D038A162B0B}"/>
              </a:ext>
            </a:extLst>
          </p:cNvPr>
          <p:cNvSpPr txBox="1"/>
          <p:nvPr/>
        </p:nvSpPr>
        <p:spPr>
          <a:xfrm>
            <a:off x="5354790" y="3147408"/>
            <a:ext cx="112448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data-</a:t>
            </a:r>
            <a:r>
              <a:rPr lang="en-GB" sz="1600" dirty="0" err="1"/>
              <a:t>api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BBE4-9708-4C16-90D0-9EF8E3AFC8D7}"/>
              </a:ext>
            </a:extLst>
          </p:cNvPr>
          <p:cNvSpPr txBox="1"/>
          <p:nvPr/>
        </p:nvSpPr>
        <p:spPr>
          <a:xfrm>
            <a:off x="5994865" y="25067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D43595-2721-4016-A06E-F8484E5D2F6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668127" y="3699632"/>
            <a:ext cx="570771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F8C6F9-C827-4C55-B33D-91904226389D}"/>
              </a:ext>
            </a:extLst>
          </p:cNvPr>
          <p:cNvSpPr txBox="1"/>
          <p:nvPr/>
        </p:nvSpPr>
        <p:spPr>
          <a:xfrm>
            <a:off x="7399540" y="3785991"/>
            <a:ext cx="40395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1AAB4F-AF89-484F-8001-FAE198383C1E}"/>
              </a:ext>
            </a:extLst>
          </p:cNvPr>
          <p:cNvSpPr/>
          <p:nvPr/>
        </p:nvSpPr>
        <p:spPr>
          <a:xfrm>
            <a:off x="5348751" y="4928909"/>
            <a:ext cx="2638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data-</a:t>
            </a:r>
            <a:r>
              <a:rPr lang="en-GB" sz="1600" dirty="0" err="1"/>
              <a:t>api</a:t>
            </a:r>
            <a:r>
              <a:rPr lang="en-GB" sz="1600" dirty="0"/>
              <a:t>-</a:t>
            </a:r>
            <a:r>
              <a:rPr lang="en-GB" sz="1600" i="1" dirty="0"/>
              <a:t>{random-string}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D8C14BF-B679-4F1C-BF9A-FA7DA46CF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792" y="4016088"/>
            <a:ext cx="927273" cy="900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4099B8-B604-4198-84B3-4124D0194ADA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6143429" y="3699632"/>
            <a:ext cx="524698" cy="3164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138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6670235" y="1479311"/>
            <a:ext cx="4504788" cy="1790072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40413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019" y="2092202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7931" y="2092503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6475" y="2092503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9594112" y="2416503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8592656" y="2416202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47306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47306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43400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46640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46640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51512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50546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50546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8252960" y="2984193"/>
            <a:ext cx="5877" cy="12892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46804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6804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44083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47520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50404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50404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94647" y="441228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38427" y="5341125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50404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9815312" y="2737972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541166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42120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6833410" y="1642897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40660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49173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540043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380751" y="3409137"/>
            <a:ext cx="1943339" cy="49244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51264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58471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56392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586705" y="5442437"/>
            <a:ext cx="1480227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Basic Networking – Target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5A186-7FA0-4F5C-BD24-27E5159683DA}"/>
              </a:ext>
            </a:extLst>
          </p:cNvPr>
          <p:cNvSpPr txBox="1"/>
          <p:nvPr/>
        </p:nvSpPr>
        <p:spPr>
          <a:xfrm>
            <a:off x="9005455" y="1797068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A667D-2B20-47E4-8378-8C1A1246D687}"/>
              </a:ext>
            </a:extLst>
          </p:cNvPr>
          <p:cNvSpPr txBox="1"/>
          <p:nvPr/>
        </p:nvSpPr>
        <p:spPr>
          <a:xfrm>
            <a:off x="9859914" y="1799728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8380751" y="2963896"/>
            <a:ext cx="740203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7867586" y="2730871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43099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9914565" y="2466531"/>
            <a:ext cx="1626641" cy="338560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300951" y="3925672"/>
            <a:ext cx="4470002" cy="191327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581" y="4791515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750" y="283509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8750" y="3812964"/>
            <a:ext cx="667637" cy="6480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662569" y="3483092"/>
            <a:ext cx="0" cy="32987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10659400" y="4460964"/>
            <a:ext cx="3169" cy="3305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4422832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4422832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9" y="4032217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7886" y="4356217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6429" y="4356217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4843414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7885" y="4746832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6429" y="4746832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299" y="3391254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53959" y="4064354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6" y="311919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023" y="3462891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3751254"/>
            <a:ext cx="2151493" cy="99557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3173959" y="3751254"/>
            <a:ext cx="413340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610743" y="2858857"/>
            <a:ext cx="670055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Load</a:t>
            </a:r>
          </a:p>
          <a:p>
            <a:pPr algn="ctr"/>
            <a:r>
              <a:rPr lang="en-GB" sz="1400" dirty="0"/>
              <a:t>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310500" y="4732460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data-</a:t>
            </a:r>
            <a:r>
              <a:rPr lang="en-GB" sz="1400" dirty="0" err="1"/>
              <a:t>api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3751254"/>
            <a:ext cx="849028" cy="6731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10199184" y="2527701"/>
            <a:ext cx="89287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6311775" y="4121758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470199" y="5165984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3615" y="4634569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446882" y="407364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461704" y="5092580"/>
            <a:ext cx="85119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data-</a:t>
            </a:r>
            <a:r>
              <a:rPr lang="en-GB" dirty="0" err="1"/>
              <a:t>api</a:t>
            </a:r>
            <a:endParaRPr lang="en-GB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8817" y="4818632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7405" y="5539280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port:4000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654962" y="4202396"/>
            <a:ext cx="1268663" cy="560863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/>
          <a:p>
            <a:r>
              <a:rPr lang="en-GB" sz="1600" i="1" dirty="0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HTTP traffic from internet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DC9534-5217-46A7-A29F-50691376E994}"/>
              </a:ext>
            </a:extLst>
          </p:cNvPr>
          <p:cNvSpPr txBox="1">
            <a:spLocks/>
          </p:cNvSpPr>
          <p:nvPr/>
        </p:nvSpPr>
        <p:spPr>
          <a:xfrm>
            <a:off x="457200" y="20644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GB" sz="3600" dirty="0"/>
              <a:t>Adding The Frontend – Target 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3D88C-94ED-4054-BFDA-57DE91EE8973}"/>
              </a:ext>
            </a:extLst>
          </p:cNvPr>
          <p:cNvSpPr txBox="1"/>
          <p:nvPr/>
        </p:nvSpPr>
        <p:spPr>
          <a:xfrm>
            <a:off x="10051317" y="4548036"/>
            <a:ext cx="41678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</a:t>
            </a:r>
          </a:p>
          <a:p>
            <a:r>
              <a:rPr lang="en-GB" sz="1200" dirty="0"/>
              <a:t>27017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811F4-8454-4733-93C5-DF178B956369}"/>
              </a:ext>
            </a:extLst>
          </p:cNvPr>
          <p:cNvSpPr txBox="1"/>
          <p:nvPr/>
        </p:nvSpPr>
        <p:spPr>
          <a:xfrm>
            <a:off x="10259708" y="5473166"/>
            <a:ext cx="813236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600" dirty="0"/>
              <a:t>database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06F78E9-9B4E-46E0-A4BF-CAB507FF1B82}"/>
              </a:ext>
            </a:extLst>
          </p:cNvPr>
          <p:cNvSpPr/>
          <p:nvPr/>
        </p:nvSpPr>
        <p:spPr>
          <a:xfrm>
            <a:off x="5300951" y="1647863"/>
            <a:ext cx="4470002" cy="1689309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258336-1D86-4D27-9934-6E8D28C9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792" y="2258095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0B46CE7-3F8F-41E5-853E-1AA25905A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882" y="2258095"/>
            <a:ext cx="667637" cy="648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6749E1-8440-461E-9620-BA31FB75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248" y="2262908"/>
            <a:ext cx="667637" cy="6480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F41DF7-3046-4772-A5E4-4B1E3016D53E}"/>
              </a:ext>
            </a:extLst>
          </p:cNvPr>
          <p:cNvCxnSpPr>
            <a:cxnSpLocks/>
            <a:stCxn id="49" idx="1"/>
            <a:endCxn id="59" idx="3"/>
          </p:cNvCxnSpPr>
          <p:nvPr/>
        </p:nvCxnSpPr>
        <p:spPr>
          <a:xfrm flipH="1">
            <a:off x="8127885" y="2582095"/>
            <a:ext cx="318997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C4CF9-0271-41E3-BA14-D4AC792A4C1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7126429" y="2582095"/>
            <a:ext cx="333819" cy="481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ECF6C-7A32-4518-8E52-5D207110ADFB}"/>
              </a:ext>
            </a:extLst>
          </p:cNvPr>
          <p:cNvSpPr txBox="1"/>
          <p:nvPr/>
        </p:nvSpPr>
        <p:spPr>
          <a:xfrm>
            <a:off x="6194193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579C0-3B60-4523-8B95-1AADCC7F4C1C}"/>
              </a:ext>
            </a:extLst>
          </p:cNvPr>
          <p:cNvSpPr txBox="1"/>
          <p:nvPr/>
        </p:nvSpPr>
        <p:spPr>
          <a:xfrm>
            <a:off x="5532779" y="1739296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FF9482-C96C-4071-89FE-1C2AF25EDEAB}"/>
              </a:ext>
            </a:extLst>
          </p:cNvPr>
          <p:cNvSpPr txBox="1"/>
          <p:nvPr/>
        </p:nvSpPr>
        <p:spPr>
          <a:xfrm>
            <a:off x="8229542" y="1901394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485EB2-B2B7-49C4-9D50-04BF8C87698C}"/>
              </a:ext>
            </a:extLst>
          </p:cNvPr>
          <p:cNvSpPr txBox="1"/>
          <p:nvPr/>
        </p:nvSpPr>
        <p:spPr>
          <a:xfrm>
            <a:off x="8339522" y="2927078"/>
            <a:ext cx="87684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frontend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AED27E-19E9-4B92-8703-E05CF4797262}"/>
              </a:ext>
            </a:extLst>
          </p:cNvPr>
          <p:cNvSpPr txBox="1"/>
          <p:nvPr/>
        </p:nvSpPr>
        <p:spPr>
          <a:xfrm>
            <a:off x="5935928" y="2318049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34E0E-8C2F-4B5B-A96D-F3FE67CA72CD}"/>
              </a:ext>
            </a:extLst>
          </p:cNvPr>
          <p:cNvSpPr txBox="1"/>
          <p:nvPr/>
        </p:nvSpPr>
        <p:spPr>
          <a:xfrm>
            <a:off x="7457492" y="2936533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port:3000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AA0675-A9FD-41CA-B9FC-47773D85368F}"/>
              </a:ext>
            </a:extLst>
          </p:cNvPr>
          <p:cNvCxnSpPr>
            <a:cxnSpLocks/>
            <a:stCxn id="61" idx="3"/>
            <a:endCxn id="48" idx="1"/>
          </p:cNvCxnSpPr>
          <p:nvPr/>
        </p:nvCxnSpPr>
        <p:spPr>
          <a:xfrm flipV="1">
            <a:off x="4307299" y="2582095"/>
            <a:ext cx="2151493" cy="116915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B0F2233B-92B5-4EC5-BC86-9F48DF645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7299" y="2716353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746CC1-36F8-4474-81EC-7CCFA9DE4403}"/>
              </a:ext>
            </a:extLst>
          </p:cNvPr>
          <p:cNvCxnSpPr>
            <a:cxnSpLocks/>
            <a:stCxn id="67" idx="3"/>
            <a:endCxn id="79" idx="1"/>
          </p:cNvCxnSpPr>
          <p:nvPr/>
        </p:nvCxnSpPr>
        <p:spPr>
          <a:xfrm flipV="1">
            <a:off x="1604931" y="3076353"/>
            <a:ext cx="842368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202E39-F8CB-43FB-950C-B34D02D9FE84}"/>
              </a:ext>
            </a:extLst>
          </p:cNvPr>
          <p:cNvSpPr txBox="1"/>
          <p:nvPr/>
        </p:nvSpPr>
        <p:spPr>
          <a:xfrm>
            <a:off x="2300965" y="3385499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400" dirty="0"/>
              <a:t>Public IP for </a:t>
            </a:r>
          </a:p>
          <a:p>
            <a:pPr algn="ctr"/>
            <a:r>
              <a:rPr lang="en-GB" sz="1400" dirty="0"/>
              <a:t>frontend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B9EC02-21BD-4A77-9425-7DCBDE0F65CF}"/>
              </a:ext>
            </a:extLst>
          </p:cNvPr>
          <p:cNvCxnSpPr>
            <a:cxnSpLocks/>
            <a:stCxn id="79" idx="3"/>
            <a:endCxn id="61" idx="1"/>
          </p:cNvCxnSpPr>
          <p:nvPr/>
        </p:nvCxnSpPr>
        <p:spPr>
          <a:xfrm>
            <a:off x="3167299" y="3076353"/>
            <a:ext cx="420000" cy="67490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551890F-4F05-4472-ACF4-C12417B2BC24}"/>
              </a:ext>
            </a:extLst>
          </p:cNvPr>
          <p:cNvSpPr txBox="1"/>
          <p:nvPr/>
        </p:nvSpPr>
        <p:spPr>
          <a:xfrm>
            <a:off x="7610971" y="1910787"/>
            <a:ext cx="360675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66CD7-356A-4090-9294-EA8297191D4E}"/>
              </a:ext>
            </a:extLst>
          </p:cNvPr>
          <p:cNvCxnSpPr>
            <a:cxnSpLocks/>
          </p:cNvCxnSpPr>
          <p:nvPr/>
        </p:nvCxnSpPr>
        <p:spPr>
          <a:xfrm>
            <a:off x="9517648" y="5111286"/>
            <a:ext cx="730896" cy="1021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07FF0A-7A7E-4C57-9C3E-0460F5FE9B2C}"/>
              </a:ext>
            </a:extLst>
          </p:cNvPr>
          <p:cNvSpPr txBox="1"/>
          <p:nvPr/>
        </p:nvSpPr>
        <p:spPr>
          <a:xfrm>
            <a:off x="8461704" y="5889736"/>
            <a:ext cx="2727508" cy="335561"/>
          </a:xfrm>
          <a:prstGeom prst="rect">
            <a:avLst/>
          </a:prstGeom>
          <a:solidFill>
            <a:srgbClr val="E9E9E9"/>
          </a:solidFill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en-US"/>
            </a:defPPr>
            <a:lvl1pPr>
              <a:defRPr sz="1600" i="1">
                <a:solidFill>
                  <a:srgbClr val="7030A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MongoDB connection/traffic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E048DD-C126-4095-8551-96C59F95FC7B}"/>
              </a:ext>
            </a:extLst>
          </p:cNvPr>
          <p:cNvSpPr txBox="1"/>
          <p:nvPr/>
        </p:nvSpPr>
        <p:spPr>
          <a:xfrm>
            <a:off x="10699154" y="4585982"/>
            <a:ext cx="1023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  <a:endParaRPr lang="en-GB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626FC6-4119-47A5-8EB3-562BB3E4DF42}"/>
              </a:ext>
            </a:extLst>
          </p:cNvPr>
          <p:cNvSpPr txBox="1"/>
          <p:nvPr/>
        </p:nvSpPr>
        <p:spPr>
          <a:xfrm>
            <a:off x="10801657" y="3289744"/>
            <a:ext cx="830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59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18AB-D4A5-4C2A-B44A-0F9719A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3072810"/>
            <a:ext cx="11277599" cy="712379"/>
          </a:xfrm>
        </p:spPr>
        <p:txBody>
          <a:bodyPr/>
          <a:lstStyle/>
          <a:p>
            <a:pPr algn="ctr"/>
            <a:r>
              <a:rPr lang="en-GB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0991440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MongoDB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54" y="3336051"/>
            <a:ext cx="927273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2376" y="2113832"/>
            <a:ext cx="927273" cy="9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2376" y="3340919"/>
            <a:ext cx="927273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8852BF-BDAC-4AC8-BA3F-2A2BDD068FC6}"/>
              </a:ext>
            </a:extLst>
          </p:cNvPr>
          <p:cNvSpPr txBox="1"/>
          <p:nvPr/>
        </p:nvSpPr>
        <p:spPr>
          <a:xfrm>
            <a:off x="5460810" y="4214829"/>
            <a:ext cx="16067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96632-DB63-4F95-91D7-AD79AE64E137}"/>
              </a:ext>
            </a:extLst>
          </p:cNvPr>
          <p:cNvSpPr txBox="1"/>
          <p:nvPr/>
        </p:nvSpPr>
        <p:spPr>
          <a:xfrm>
            <a:off x="7986181" y="2338498"/>
            <a:ext cx="1587711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/>
              <a:t>orders-mongo-</a:t>
            </a:r>
            <a:r>
              <a:rPr lang="en-GB" sz="1600" dirty="0" err="1"/>
              <a:t>mongodb</a:t>
            </a:r>
            <a:endParaRPr lang="en-GB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A34D223-71C3-4406-883A-61945DE9683B}"/>
              </a:ext>
            </a:extLst>
          </p:cNvPr>
          <p:cNvGrpSpPr/>
          <p:nvPr/>
        </p:nvGrpSpPr>
        <p:grpSpPr>
          <a:xfrm>
            <a:off x="10266046" y="4986469"/>
            <a:ext cx="927273" cy="1146221"/>
            <a:chOff x="9544848" y="4931625"/>
            <a:chExt cx="927273" cy="114622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0DF0108-DC36-4221-AB66-FF015B5B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44848" y="4931625"/>
              <a:ext cx="927273" cy="90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899AB1-93A9-417E-8BC2-7D1ADCBE169B}"/>
                </a:ext>
              </a:extLst>
            </p:cNvPr>
            <p:cNvSpPr txBox="1"/>
            <p:nvPr/>
          </p:nvSpPr>
          <p:spPr>
            <a:xfrm>
              <a:off x="9562047" y="5831625"/>
              <a:ext cx="892873" cy="246221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GB" sz="1600" dirty="0" err="1"/>
                <a:t>mongodb</a:t>
              </a:r>
              <a:endParaRPr lang="en-GB" sz="16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4403272-7ACC-42D3-BA69-689DD6A43FBC}"/>
              </a:ext>
            </a:extLst>
          </p:cNvPr>
          <p:cNvSpPr txBox="1"/>
          <p:nvPr/>
        </p:nvSpPr>
        <p:spPr>
          <a:xfrm>
            <a:off x="5525554" y="3000814"/>
            <a:ext cx="94256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1D89E-EC77-4F49-8D8F-FCC0277EBE92}"/>
              </a:ext>
            </a:extLst>
          </p:cNvPr>
          <p:cNvSpPr txBox="1"/>
          <p:nvPr/>
        </p:nvSpPr>
        <p:spPr>
          <a:xfrm>
            <a:off x="9172751" y="1820922"/>
            <a:ext cx="1346522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9846013" y="3013832"/>
            <a:ext cx="0" cy="3270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6452827" y="3786051"/>
            <a:ext cx="2929549" cy="4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E46211-A8F6-4AF2-8BD5-E43DA124E592}"/>
              </a:ext>
            </a:extLst>
          </p:cNvPr>
          <p:cNvSpPr txBox="1"/>
          <p:nvPr/>
        </p:nvSpPr>
        <p:spPr>
          <a:xfrm>
            <a:off x="10283245" y="3330288"/>
            <a:ext cx="403958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pod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EE99B-4FBB-4167-A8E3-E859BE1CE13F}"/>
              </a:ext>
            </a:extLst>
          </p:cNvPr>
          <p:cNvSpPr/>
          <p:nvPr/>
        </p:nvSpPr>
        <p:spPr>
          <a:xfrm>
            <a:off x="8590754" y="4189929"/>
            <a:ext cx="2638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/>
              <a:t>orders-mongo-</a:t>
            </a:r>
            <a:r>
              <a:rPr lang="en-GB" sz="1600" i="1" dirty="0" err="1"/>
              <a:t>mongodb</a:t>
            </a:r>
            <a:r>
              <a:rPr lang="en-GB" sz="1600" i="1" dirty="0"/>
              <a:t>-{random-string}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15DA1-C866-43E8-8712-47A2721A24D0}"/>
              </a:ext>
            </a:extLst>
          </p:cNvPr>
          <p:cNvSpPr txBox="1"/>
          <p:nvPr/>
        </p:nvSpPr>
        <p:spPr>
          <a:xfrm>
            <a:off x="9341563" y="5340223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415453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403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Calibri</vt:lpstr>
      <vt:lpstr>Cascadia Code</vt:lpstr>
      <vt:lpstr>Consolas</vt:lpstr>
      <vt:lpstr>MV Boli</vt:lpstr>
      <vt:lpstr>Noto Serif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Deploying The App Part 1 – Target State</vt:lpstr>
      <vt:lpstr>PowerPoint Presentation</vt:lpstr>
      <vt:lpstr>PowerPoint Presentation</vt:lpstr>
      <vt:lpstr>OLD</vt:lpstr>
      <vt:lpstr>Deploy MongoDB – Architecture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2022-01-21T17:01:17Z</dcterms:modified>
  <cp:category/>
</cp:coreProperties>
</file>