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3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373" r:id="rId1"/>
    <p:sldMasterId id="2147484432" r:id="rId2"/>
    <p:sldMasterId id="2147484477" r:id="rId3"/>
    <p:sldMasterId id="2147484538" r:id="rId4"/>
  </p:sldMasterIdLst>
  <p:notesMasterIdLst>
    <p:notesMasterId r:id="rId13"/>
  </p:notesMasterIdLst>
  <p:handoutMasterIdLst>
    <p:handoutMasterId r:id="rId14"/>
  </p:handoutMasterIdLst>
  <p:sldIdLst>
    <p:sldId id="2430" r:id="rId5"/>
    <p:sldId id="2432" r:id="rId6"/>
    <p:sldId id="2422" r:id="rId7"/>
    <p:sldId id="2429" r:id="rId8"/>
    <p:sldId id="2424" r:id="rId9"/>
    <p:sldId id="2425" r:id="rId10"/>
    <p:sldId id="2426" r:id="rId11"/>
    <p:sldId id="242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9" orient="horz">
          <p15:clr>
            <a:srgbClr val="A4A3A4"/>
          </p15:clr>
        </p15:guide>
        <p15:guide id="20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050"/>
    <a:srgbClr val="E9E9E9"/>
    <a:srgbClr val="59C3E9"/>
    <a:srgbClr val="326CE5"/>
    <a:srgbClr val="339933"/>
    <a:srgbClr val="00CC66"/>
    <a:srgbClr val="FF9900"/>
    <a:srgbClr val="92D050"/>
    <a:srgbClr val="06D1EC"/>
    <a:srgbClr val="0D1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156AA4-7D5D-460D-BF33-3A9F5C231B1F}" v="40" dt="2019-10-08T09:46:13.3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6" autoAdjust="0"/>
    <p:restoredTop sz="96952" autoAdjust="0"/>
  </p:normalViewPr>
  <p:slideViewPr>
    <p:cSldViewPr snapToGrid="0">
      <p:cViewPr>
        <p:scale>
          <a:sx n="100" d="100"/>
          <a:sy n="100" d="100"/>
        </p:scale>
        <p:origin x="48" y="188"/>
      </p:cViewPr>
      <p:guideLst>
        <p:guide orient="horz"/>
        <p:guide pos="3840"/>
      </p:guideLst>
    </p:cSldViewPr>
  </p:slideViewPr>
  <p:outlineViewPr>
    <p:cViewPr>
      <p:scale>
        <a:sx n="33" d="100"/>
        <a:sy n="33" d="100"/>
      </p:scale>
      <p:origin x="0" y="-8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548" y="14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5DDD7-29E8-4F85-A117-E0D0E07135BD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58E4C-A571-4498-B61D-3EBCC782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4B426-DD78-45C6-AC2B-6AECC245F0A6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3308-1CCD-4083-9427-1DD59259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0" i="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8F2A2D2-DE9B-4819-9052-7451D1D54C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4124818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599" cy="5638800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>
              <a:lnSpc>
                <a:spcPct val="110000"/>
              </a:lnSpc>
              <a:spcAft>
                <a:spcPts val="1200"/>
              </a:spcAft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  <a:lvl2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2pPr>
            <a:lvl3pPr>
              <a:lnSpc>
                <a:spcPct val="110000"/>
              </a:lnSpc>
              <a:defRPr sz="20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3pPr>
            <a:lvl4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Subhead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1071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081060"/>
            <a:ext cx="11655840" cy="2692769"/>
          </a:xfrm>
        </p:spPr>
        <p:txBody>
          <a:bodyPr/>
          <a:lstStyle>
            <a:lvl1pPr>
              <a:defRPr sz="8627">
                <a:gradFill>
                  <a:gsLst>
                    <a:gs pos="0">
                      <a:schemeClr val="tx1"/>
                    </a:gs>
                    <a:gs pos="1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1510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070"/>
            <a:ext cx="11655840" cy="1793104"/>
          </a:xfrm>
        </p:spPr>
        <p:txBody>
          <a:bodyPr/>
          <a:lstStyle>
            <a:lvl1pPr>
              <a:defRPr sz="5294">
                <a:gradFill>
                  <a:gsLst>
                    <a:gs pos="885">
                      <a:schemeClr val="tx1"/>
                    </a:gs>
                    <a:gs pos="1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3802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28" y="2087885"/>
            <a:ext cx="11655840" cy="899665"/>
          </a:xfrm>
        </p:spPr>
        <p:txBody>
          <a:bodyPr/>
          <a:lstStyle>
            <a:lvl1pPr>
              <a:defRPr sz="5882"/>
            </a:lvl1pPr>
          </a:lstStyle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78861234"/>
      </p:ext>
    </p:extLst>
  </p:cSld>
  <p:clrMapOvr>
    <a:masterClrMapping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54" indent="0">
              <a:buNone/>
              <a:defRPr/>
            </a:lvl2pPr>
            <a:lvl3pPr marL="448107" indent="0">
              <a:buNone/>
              <a:defRPr/>
            </a:lvl3pPr>
            <a:lvl4pPr marL="672161" indent="0">
              <a:buNone/>
              <a:defRPr/>
            </a:lvl4pPr>
            <a:lvl5pPr marL="89621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1985454"/>
      </p:ext>
    </p:extLst>
  </p:cSld>
  <p:clrMapOvr>
    <a:masterClrMapping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1879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0834"/>
      </p:ext>
    </p:extLst>
  </p:cSld>
  <p:clrMapOvr>
    <a:masterClrMapping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1901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092814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4D8D864-CFA6-477D-A4B4-FED8B0945667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6103952" y="3276600"/>
            <a:ext cx="5622897" cy="28194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 dirty="0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Twitter: @handle</a:t>
            </a:r>
          </a:p>
          <a:p>
            <a:pPr lvl="0"/>
            <a:r>
              <a:rPr lang="en-US" dirty="0"/>
              <a:t>Email: </a:t>
            </a:r>
            <a:r>
              <a:rPr lang="en-US" dirty="0" err="1"/>
              <a:t>email@Microsoft.com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45711B6-47A7-4CF6-BE34-3532BF3B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33" y="1181100"/>
            <a:ext cx="5622897" cy="49149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86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524208" y="1505652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5391358" y="1513780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9285461" y="1488127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50DF9F24-F2BD-4DEC-BF54-5080F302503F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4347972" y="3276600"/>
            <a:ext cx="3496057" cy="2095500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5" name="Shape 69">
            <a:extLst>
              <a:ext uri="{FF2B5EF4-FFF2-40B4-BE49-F238E27FC236}">
                <a16:creationId xmlns:a16="http://schemas.microsoft.com/office/drawing/2014/main" id="{452ABE62-CCEE-407B-B879-4F04AA8A85B2}"/>
              </a:ext>
            </a:extLst>
          </p:cNvPr>
          <p:cNvSpPr txBox="1">
            <a:spLocks noGrp="1"/>
          </p:cNvSpPr>
          <p:nvPr>
            <p:ph type="body" idx="23" hasCustomPrompt="1"/>
          </p:nvPr>
        </p:nvSpPr>
        <p:spPr>
          <a:xfrm>
            <a:off x="8229600" y="3276600"/>
            <a:ext cx="3503300" cy="2095501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6" name="Shape 78">
            <a:extLst>
              <a:ext uri="{FF2B5EF4-FFF2-40B4-BE49-F238E27FC236}">
                <a16:creationId xmlns:a16="http://schemas.microsoft.com/office/drawing/2014/main" id="{ED9E8697-A9C3-4FDC-9D6C-2B35F242E97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347972" y="2602431"/>
            <a:ext cx="3496057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5720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Shape 78">
            <a:extLst>
              <a:ext uri="{FF2B5EF4-FFF2-40B4-BE49-F238E27FC236}">
                <a16:creationId xmlns:a16="http://schemas.microsoft.com/office/drawing/2014/main" id="{F65B4093-2B95-4F31-BE02-FE267F2C7256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2602419"/>
            <a:ext cx="3543300" cy="689328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31" name="Shape 78">
            <a:extLst>
              <a:ext uri="{FF2B5EF4-FFF2-40B4-BE49-F238E27FC236}">
                <a16:creationId xmlns:a16="http://schemas.microsoft.com/office/drawing/2014/main" id="{BC5E1042-00D9-4CC5-A8F0-6D5351A81028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8229600" y="2602431"/>
            <a:ext cx="3505200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3</a:t>
            </a:r>
          </a:p>
        </p:txBody>
      </p:sp>
      <p:sp>
        <p:nvSpPr>
          <p:cNvPr id="32" name="Shape 69">
            <a:extLst>
              <a:ext uri="{FF2B5EF4-FFF2-40B4-BE49-F238E27FC236}">
                <a16:creationId xmlns:a16="http://schemas.microsoft.com/office/drawing/2014/main" id="{D0DB858D-C909-4D63-B4BA-450AB7BC6813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276600"/>
            <a:ext cx="3543301" cy="2095501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33" name="Title Placeholder 2">
            <a:extLst>
              <a:ext uri="{FF2B5EF4-FFF2-40B4-BE49-F238E27FC236}">
                <a16:creationId xmlns:a16="http://schemas.microsoft.com/office/drawing/2014/main" id="{2C1FE9BA-3B57-4CA6-8333-A470390E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32435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>
            <a:off x="8229600" y="3282800"/>
            <a:ext cx="351840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B6142-BE00-C841-A15F-937FA7A70E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4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866901" y="1433156"/>
            <a:ext cx="2819400" cy="1634103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7505699" y="1433157"/>
            <a:ext cx="2819401" cy="1634102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Shape 69">
            <a:extLst>
              <a:ext uri="{FF2B5EF4-FFF2-40B4-BE49-F238E27FC236}">
                <a16:creationId xmlns:a16="http://schemas.microsoft.com/office/drawing/2014/main" id="{DA909CD3-D031-4644-961E-3BAEF5FC557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6095998" y="3998873"/>
            <a:ext cx="5638801" cy="2097128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3" name="Shape 78">
            <a:extLst>
              <a:ext uri="{FF2B5EF4-FFF2-40B4-BE49-F238E27FC236}">
                <a16:creationId xmlns:a16="http://schemas.microsoft.com/office/drawing/2014/main" id="{86F28D81-7603-4E02-9F5E-B52509955F9D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3276600"/>
            <a:ext cx="5638798" cy="7239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68F424-EA1D-4D7C-A4B5-5D8BC32C7BFB}"/>
              </a:ext>
            </a:extLst>
          </p:cNvPr>
          <p:cNvCxnSpPr>
            <a:cxnSpLocks/>
          </p:cNvCxnSpPr>
          <p:nvPr userDrawn="1"/>
        </p:nvCxnSpPr>
        <p:spPr>
          <a:xfrm>
            <a:off x="1181100" y="3909418"/>
            <a:ext cx="4229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6FB7B6-28C9-4460-8677-F7C9633207B5}"/>
              </a:ext>
            </a:extLst>
          </p:cNvPr>
          <p:cNvCxnSpPr>
            <a:cxnSpLocks/>
          </p:cNvCxnSpPr>
          <p:nvPr userDrawn="1"/>
        </p:nvCxnSpPr>
        <p:spPr>
          <a:xfrm>
            <a:off x="6819900" y="3916700"/>
            <a:ext cx="4191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Shape 78">
            <a:extLst>
              <a:ext uri="{FF2B5EF4-FFF2-40B4-BE49-F238E27FC236}">
                <a16:creationId xmlns:a16="http://schemas.microsoft.com/office/drawing/2014/main" id="{6F67237B-0079-4730-BA0A-EFD67517C184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3279529"/>
            <a:ext cx="5638800" cy="719343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7" name="Shape 69">
            <a:extLst>
              <a:ext uri="{FF2B5EF4-FFF2-40B4-BE49-F238E27FC236}">
                <a16:creationId xmlns:a16="http://schemas.microsoft.com/office/drawing/2014/main" id="{AEED71C8-01E7-4E81-A0EB-0535EB83D4BE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999831"/>
            <a:ext cx="5638799" cy="2096169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8" name="Title Placeholder 2">
            <a:extLst>
              <a:ext uri="{FF2B5EF4-FFF2-40B4-BE49-F238E27FC236}">
                <a16:creationId xmlns:a16="http://schemas.microsoft.com/office/drawing/2014/main" id="{8978FE4F-86FF-40F7-BEC9-11D7612E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B8D54-B0B9-6E4D-B7AE-B502B5822B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39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id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0" y="1051560"/>
            <a:ext cx="9867900" cy="669332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One-line summary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7505700" y="4702768"/>
            <a:ext cx="4229100" cy="1698031"/>
          </a:xfrm>
          <a:prstGeom prst="rect">
            <a:avLst/>
          </a:prstGeom>
        </p:spPr>
        <p:txBody>
          <a:bodyPr vert="horz" lIns="137160" tIns="109728" rIns="137160" bIns="109728" rtlCol="0" anchor="t">
            <a:noAutofit/>
          </a:bodyPr>
          <a:lstStyle>
            <a:lvl1pPr>
              <a:defRPr kumimoji="0" lang="en-US" sz="200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Segoe UI Light"/>
                <a:cs typeface="+mn-cs"/>
              </a:defRPr>
            </a:lvl1pPr>
          </a:lstStyle>
          <a:p>
            <a:pPr marR="0" lvl="0" defTabSz="685800" fontAlgn="auto"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en-US" dirty="0"/>
              <a:t>Killer quote or call-out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7505700" y="1850433"/>
            <a:ext cx="4229100" cy="2835867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Screenshot of app</a:t>
            </a:r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0325100" y="457200"/>
            <a:ext cx="1409700" cy="1409700"/>
          </a:xfrm>
        </p:spPr>
        <p:txBody>
          <a:bodyPr anchor="ctr"/>
          <a:lstStyle>
            <a:lvl1pPr algn="ctr">
              <a:defRPr sz="160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App icon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CD07E1E7-510F-478E-A61F-831872E9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8679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D0870-56E3-CC4D-A4D2-14FCF7EBAD7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5F529DB-55F5-443A-A153-4B9166B90D1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899"/>
            <a:ext cx="6858000" cy="4533899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45884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6103281" y="4851708"/>
            <a:ext cx="5615580" cy="1564792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 marL="0" indent="0">
              <a:defRPr sz="2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</a:p>
        </p:txBody>
      </p:sp>
      <p:sp>
        <p:nvSpPr>
          <p:cNvPr id="12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6103281" y="2757189"/>
            <a:ext cx="5615580" cy="1412875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>
              <a:defRPr sz="2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  <a:endParaRPr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73103" y="1866901"/>
            <a:ext cx="5630178" cy="4229099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FB50-C9C6-4A7E-95B0-BCD4CC5AD4B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03281" y="1866900"/>
            <a:ext cx="5615582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0E2ADD4-807F-4A38-AA9A-901D0FD363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03281" y="3960546"/>
            <a:ext cx="5615582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59110E6B-B1B3-4C17-A980-291E240D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85EB5-4D05-7249-837C-024FBED973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E78E25-AA27-2840-A6EC-9C7A33D92FEF}"/>
              </a:ext>
            </a:extLst>
          </p:cNvPr>
          <p:cNvSpPr>
            <a:spLocks noGrp="1"/>
          </p:cNvSpPr>
          <p:nvPr>
            <p:ph type="subTitle" idx="30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61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 Compl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8711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473102" y="5529995"/>
            <a:ext cx="7032813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325100" y="1866901"/>
            <a:ext cx="1422400" cy="141665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0325100" y="3283551"/>
            <a:ext cx="1422400" cy="1402749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0325100" y="4686300"/>
            <a:ext cx="1422400" cy="140970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tabLst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92427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05700" y="2639727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8915401" y="2640072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1" y="1051560"/>
            <a:ext cx="11277600" cy="35885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 typeface="Arial" charset="0"/>
              <a:buNone/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8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473102" y="2420863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6213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1" name="Shape 69"/>
          <p:cNvSpPr txBox="1">
            <a:spLocks noGrp="1"/>
          </p:cNvSpPr>
          <p:nvPr>
            <p:ph type="body" idx="47" hasCustomPrompt="1"/>
          </p:nvPr>
        </p:nvSpPr>
        <p:spPr>
          <a:xfrm>
            <a:off x="473102" y="3961029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DBC2D7F7-6E7E-44B0-9137-6394EDEBD68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3102" y="1756923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A21BECF-1C2F-4A19-8137-0F48B9B642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3102" y="3283551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247880E-91C6-4030-A719-9DC584A4471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3102" y="4850048"/>
            <a:ext cx="7032705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B52D364F-72A4-46BE-A18B-3517A057A5F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3102" y="213678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050C5830-E768-414C-8F74-6328F4AA19F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3102" y="366650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F45D579-F485-4F2B-B066-B4F9B33DA8B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102" y="5227116"/>
            <a:ext cx="7032705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3" name="Title Placeholder 2">
            <a:extLst>
              <a:ext uri="{FF2B5EF4-FFF2-40B4-BE49-F238E27FC236}">
                <a16:creationId xmlns:a16="http://schemas.microsoft.com/office/drawing/2014/main" id="{35BB5920-8F82-4ED5-ABA9-3217C73A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5940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78711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92427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505700" y="4049141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60" hasCustomPrompt="1"/>
          </p:nvPr>
        </p:nvSpPr>
        <p:spPr>
          <a:xfrm>
            <a:off x="8915401" y="4049486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78711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92427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63" hasCustomPrompt="1"/>
          </p:nvPr>
        </p:nvSpPr>
        <p:spPr>
          <a:xfrm>
            <a:off x="7505700" y="5451679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64" hasCustomPrompt="1"/>
          </p:nvPr>
        </p:nvSpPr>
        <p:spPr>
          <a:xfrm>
            <a:off x="8915401" y="5452024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012CF-3C73-0C45-ABD9-90FC1E3C69E2}"/>
              </a:ext>
            </a:extLst>
          </p:cNvPr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41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7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ide with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132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F6AB04-05A4-467A-B0AB-61D33FCA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181100"/>
            <a:ext cx="4229101" cy="51998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5275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E28BD72-8F4D-45F0-895D-618DDEA404C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B848D9E-E208-474E-B8F8-6B6EF468998A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50641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F6AB04-05A4-467A-B0AB-61D33FCA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181100"/>
            <a:ext cx="4229101" cy="51998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220924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819900" y="457200"/>
            <a:ext cx="4914900" cy="59436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A725FBCD-B594-4CE0-B97E-6B199DCD5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6362700" cy="1409700"/>
          </a:xfrm>
          <a:prstGeom prst="rect">
            <a:avLst/>
          </a:prstGeom>
        </p:spPr>
        <p:txBody>
          <a:bodyPr vert="horz" lIns="0" tIns="0" rIns="27432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DBD94-70C4-8646-BE45-F7612087AC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1926A96-C004-4096-9D90-1712BB110B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6362700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5666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57150A5-603E-45CB-90ED-88D5F012D7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1" y="1887751"/>
            <a:ext cx="11277600" cy="4208249"/>
          </a:xfrm>
          <a:prstGeom prst="rect">
            <a:avLst/>
          </a:prstGeom>
        </p:spPr>
        <p:txBody>
          <a:bodyPr vert="horz" wrap="square" lIns="0" tIns="18288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49596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6A3AC42-E7E4-4837-AD6D-7372F7227A4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3102" y="1866900"/>
            <a:ext cx="5622897" cy="4514047"/>
          </a:xfrm>
          <a:prstGeom prst="rect">
            <a:avLst/>
          </a:prstGeom>
        </p:spPr>
        <p:txBody>
          <a:bodyPr vert="horz" wrap="square" lIns="0" tIns="18288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4F77650-FFA2-4226-8961-E8D673467F27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74356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3103" y="1181100"/>
            <a:ext cx="11261697" cy="1039586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API call here</a:t>
            </a:r>
          </a:p>
        </p:txBody>
      </p:sp>
      <p:sp>
        <p:nvSpPr>
          <p:cNvPr id="15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3274985"/>
            <a:ext cx="5638800" cy="2819401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  <p:sp>
        <p:nvSpPr>
          <p:cNvPr id="14" name="Title Placeholder 2">
            <a:extLst>
              <a:ext uri="{FF2B5EF4-FFF2-40B4-BE49-F238E27FC236}">
                <a16:creationId xmlns:a16="http://schemas.microsoft.com/office/drawing/2014/main" id="{9BE0A8BE-2DE1-4F0B-A55F-DCADF0E5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hape 69">
            <a:extLst>
              <a:ext uri="{FF2B5EF4-FFF2-40B4-BE49-F238E27FC236}">
                <a16:creationId xmlns:a16="http://schemas.microsoft.com/office/drawing/2014/main" id="{428E945F-C6CF-114F-9853-8A907768C6C9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6625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7E329BEC-C2D0-C143-A502-5AB72E37BFE3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662939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D05D2-30AD-CE4A-A02B-114257D5F8C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Shape 69">
            <a:extLst>
              <a:ext uri="{FF2B5EF4-FFF2-40B4-BE49-F238E27FC236}">
                <a16:creationId xmlns:a16="http://schemas.microsoft.com/office/drawing/2014/main" id="{78CCEAB4-4301-9D4F-98B7-3C7144E5A3D5}"/>
              </a:ext>
            </a:extLst>
          </p:cNvPr>
          <p:cNvSpPr txBox="1">
            <a:spLocks noGrp="1"/>
          </p:cNvSpPr>
          <p:nvPr>
            <p:ph type="body" idx="33" hasCustomPrompt="1"/>
          </p:nvPr>
        </p:nvSpPr>
        <p:spPr>
          <a:xfrm>
            <a:off x="6096000" y="3274985"/>
            <a:ext cx="5638799" cy="2819401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4362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3103" y="1181100"/>
            <a:ext cx="11261697" cy="14097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3" name="Title Placeholder 2">
            <a:extLst>
              <a:ext uri="{FF2B5EF4-FFF2-40B4-BE49-F238E27FC236}">
                <a16:creationId xmlns:a16="http://schemas.microsoft.com/office/drawing/2014/main" id="{73E1BA87-D25C-4F80-86CD-39C9FF7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69">
            <a:extLst>
              <a:ext uri="{FF2B5EF4-FFF2-40B4-BE49-F238E27FC236}">
                <a16:creationId xmlns:a16="http://schemas.microsoft.com/office/drawing/2014/main" id="{BA65E103-69D9-5D45-B5F7-D01042ED1368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13876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6" name="Shape 69">
            <a:extLst>
              <a:ext uri="{FF2B5EF4-FFF2-40B4-BE49-F238E27FC236}">
                <a16:creationId xmlns:a16="http://schemas.microsoft.com/office/drawing/2014/main" id="{3AAC50CE-DE03-A34A-8A83-25D7519888FE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1388454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5AB7D-B686-4C4C-ACED-3F0D7A4F737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8EE58690-5E7F-C345-9E54-40916B1A6C5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4000500"/>
            <a:ext cx="5638800" cy="2093886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Shape 69">
            <a:extLst>
              <a:ext uri="{FF2B5EF4-FFF2-40B4-BE49-F238E27FC236}">
                <a16:creationId xmlns:a16="http://schemas.microsoft.com/office/drawing/2014/main" id="{FD8EFF2A-00F8-1C47-B16D-242D1997A4AB}"/>
              </a:ext>
            </a:extLst>
          </p:cNvPr>
          <p:cNvSpPr txBox="1">
            <a:spLocks noGrp="1"/>
          </p:cNvSpPr>
          <p:nvPr>
            <p:ph type="body" idx="33" hasCustomPrompt="1"/>
          </p:nvPr>
        </p:nvSpPr>
        <p:spPr>
          <a:xfrm>
            <a:off x="6096000" y="4000500"/>
            <a:ext cx="5638799" cy="2093886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0194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6" hasCustomPrompt="1"/>
          </p:nvPr>
        </p:nvSpPr>
        <p:spPr>
          <a:xfrm>
            <a:off x="6102108" y="18669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6102108" y="2590800"/>
            <a:ext cx="5624740" cy="68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21DF2AB-6814-A044-92C3-4909B9B4BF2A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02108" y="32766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D115A798-134E-9F4A-8926-D90F1F1E0789}"/>
              </a:ext>
            </a:extLst>
          </p:cNvPr>
          <p:cNvSpPr txBox="1">
            <a:spLocks noGrp="1"/>
          </p:cNvSpPr>
          <p:nvPr>
            <p:ph type="body" idx="49" hasCustomPrompt="1"/>
          </p:nvPr>
        </p:nvSpPr>
        <p:spPr>
          <a:xfrm>
            <a:off x="6102108" y="4000500"/>
            <a:ext cx="5624740" cy="678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9DE6605-90A7-CC4B-B3A0-0B82C572B9D9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6096000" y="4678833"/>
            <a:ext cx="5623114" cy="693267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3EEC4BDE-E6C0-654A-B50A-49A221B458B8}"/>
              </a:ext>
            </a:extLst>
          </p:cNvPr>
          <p:cNvSpPr txBox="1">
            <a:spLocks noGrp="1"/>
          </p:cNvSpPr>
          <p:nvPr>
            <p:ph type="body" idx="51" hasCustomPrompt="1"/>
          </p:nvPr>
        </p:nvSpPr>
        <p:spPr>
          <a:xfrm>
            <a:off x="6096000" y="5372101"/>
            <a:ext cx="5624740" cy="72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85C63F4F-9B1D-48B9-B01E-A10B1592D270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73103" y="1905000"/>
            <a:ext cx="5630178" cy="4191000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95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09222" y="1839351"/>
            <a:ext cx="5409100" cy="5007646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4ED96F2B-B9BA-4E98-B1E2-09D18F6A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236E7C6A-A303-4FDB-B6B8-5D88290F2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26624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674C8F2-F047-4FCF-8943-2578FE19FE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3102" y="1839352"/>
            <a:ext cx="5622897" cy="4541596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997101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0" y="1827037"/>
            <a:ext cx="5422401" cy="5019960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A148A8CD-2643-4A3A-8ACB-8D5DC84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8001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9A58A-9A2E-054F-968B-0EAFEE732C6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CDD260C-CCCD-467E-AF20-0BCBF4300AC7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39352"/>
            <a:ext cx="5638799" cy="45415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30513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19900" y="1849235"/>
            <a:ext cx="5398422" cy="4997761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FC5D7497-43E0-43D6-8854-1B74C949DE0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82801" y="1183713"/>
            <a:ext cx="2803500" cy="2092885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E5DE2-86E4-48F3-A62D-D5DF9BDF85B0}"/>
              </a:ext>
            </a:extLst>
          </p:cNvPr>
          <p:cNvCxnSpPr>
            <a:cxnSpLocks/>
          </p:cNvCxnSpPr>
          <p:nvPr userDrawn="1"/>
        </p:nvCxnSpPr>
        <p:spPr>
          <a:xfrm>
            <a:off x="473102" y="3894138"/>
            <a:ext cx="562289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Shape 78">
            <a:extLst>
              <a:ext uri="{FF2B5EF4-FFF2-40B4-BE49-F238E27FC236}">
                <a16:creationId xmlns:a16="http://schemas.microsoft.com/office/drawing/2014/main" id="{71C8E277-7D4C-447B-AFAB-D7CF24D9E342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73102" y="3276599"/>
            <a:ext cx="5622898" cy="720506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70591C03-C195-4562-B18E-1D79C2C9AE21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73102" y="3997105"/>
            <a:ext cx="5622898" cy="2325956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1" name="Title Placeholder 2">
            <a:extLst>
              <a:ext uri="{FF2B5EF4-FFF2-40B4-BE49-F238E27FC236}">
                <a16:creationId xmlns:a16="http://schemas.microsoft.com/office/drawing/2014/main" id="{266178FF-475A-4E85-B10B-BB484DCB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79B7A28B-DF7F-46F2-924F-B96EF909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6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+ Double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285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5FC2E-6D98-CE43-9551-6AA69FEF734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hape 78">
            <a:extLst>
              <a:ext uri="{FF2B5EF4-FFF2-40B4-BE49-F238E27FC236}">
                <a16:creationId xmlns:a16="http://schemas.microsoft.com/office/drawing/2014/main" id="{DA021890-D16A-D649-AA1E-9ED7EFA69AF4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1180053"/>
            <a:ext cx="5638798" cy="68684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sp>
        <p:nvSpPr>
          <p:cNvPr id="9" name="Shape 78">
            <a:extLst>
              <a:ext uri="{FF2B5EF4-FFF2-40B4-BE49-F238E27FC236}">
                <a16:creationId xmlns:a16="http://schemas.microsoft.com/office/drawing/2014/main" id="{596BDBB1-DFCE-5B44-8169-B1A6DE61560F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1183190"/>
            <a:ext cx="5638800" cy="682523"/>
          </a:xfrm>
          <a:prstGeom prst="rect">
            <a:avLst/>
          </a:prstGeom>
          <a:ln>
            <a:noFill/>
          </a:ln>
        </p:spPr>
        <p:txBody>
          <a:bodyPr vert="horz" wrap="square" lIns="0" tIns="0" rIns="18288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</p:spTree>
    <p:extLst>
      <p:ext uri="{BB962C8B-B14F-4D97-AF65-F5344CB8AC3E}">
        <p14:creationId xmlns:p14="http://schemas.microsoft.com/office/powerpoint/2010/main" val="33594280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635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288157B8-476F-EA4F-A047-5A8BD09DED6D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113A430-F6A1-4E86-9240-781A33179C7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373039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27732AA-D7B1-48A6-8C12-8974C5F0A10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1866900"/>
            <a:ext cx="5622896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3475C84-786C-409E-B9CE-2261308DA6E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882736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+ Double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/>
          <p:cNvSpPr>
            <a:spLocks noGrp="1"/>
          </p:cNvSpPr>
          <p:nvPr>
            <p:ph idx="26"/>
          </p:nvPr>
        </p:nvSpPr>
        <p:spPr>
          <a:xfrm>
            <a:off x="6103951" y="1866900"/>
            <a:ext cx="56308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61697" cy="72285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5FC2E-6D98-CE43-9551-6AA69FEF734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Shape 78">
            <a:extLst>
              <a:ext uri="{FF2B5EF4-FFF2-40B4-BE49-F238E27FC236}">
                <a16:creationId xmlns:a16="http://schemas.microsoft.com/office/drawing/2014/main" id="{A53FCAFC-5653-0C46-8E56-ADCCBA6F7CB4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1180053"/>
            <a:ext cx="5638798" cy="68684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sp>
        <p:nvSpPr>
          <p:cNvPr id="15" name="Shape 78">
            <a:extLst>
              <a:ext uri="{FF2B5EF4-FFF2-40B4-BE49-F238E27FC236}">
                <a16:creationId xmlns:a16="http://schemas.microsoft.com/office/drawing/2014/main" id="{644AA6BB-203B-E644-8A81-9AF5D2C1454A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1182989"/>
            <a:ext cx="5638800" cy="682523"/>
          </a:xfrm>
          <a:prstGeom prst="rect">
            <a:avLst/>
          </a:prstGeom>
          <a:ln>
            <a:noFill/>
          </a:ln>
        </p:spPr>
        <p:txBody>
          <a:bodyPr vert="horz" wrap="square" lIns="0" tIns="0" rIns="18288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A5B8A30-0D25-46A7-8825-163B12353388}"/>
              </a:ext>
            </a:extLst>
          </p:cNvPr>
          <p:cNvSpPr>
            <a:spLocks noGrp="1"/>
          </p:cNvSpPr>
          <p:nvPr>
            <p:ph idx="31"/>
          </p:nvPr>
        </p:nvSpPr>
        <p:spPr>
          <a:xfrm>
            <a:off x="465151" y="1866900"/>
            <a:ext cx="5622896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901926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599" cy="594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C19BA-6DD0-2341-932F-962FA328D5D7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3192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5506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6430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D67C4168-A193-45C5-93FD-7A782A48CA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5638798" cy="14097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7C32BF6-02DE-4611-8B42-B01BC47DC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78D2F5C-C02D-49C4-A3A8-A4526E03FB11}"/>
              </a:ext>
            </a:extLst>
          </p:cNvPr>
          <p:cNvSpPr>
            <a:spLocks noGrp="1"/>
          </p:cNvSpPr>
          <p:nvPr>
            <p:ph idx="32" hasCustomPrompt="1"/>
          </p:nvPr>
        </p:nvSpPr>
        <p:spPr>
          <a:xfrm>
            <a:off x="465151" y="1866900"/>
            <a:ext cx="5630848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72DE6A1D-8AB1-4C01-944E-A32A7172E8E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29528" y="0"/>
            <a:ext cx="766247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2023672 w 7662472"/>
              <a:gd name="connsiteY0" fmla="*/ 0 h 6858000"/>
              <a:gd name="connsiteX1" fmla="*/ 7662472 w 7662472"/>
              <a:gd name="connsiteY1" fmla="*/ 0 h 6858000"/>
              <a:gd name="connsiteX2" fmla="*/ 7662472 w 7662472"/>
              <a:gd name="connsiteY2" fmla="*/ 6858000 h 6858000"/>
              <a:gd name="connsiteX3" fmla="*/ 0 w 7662472"/>
              <a:gd name="connsiteY3" fmla="*/ 6843010 h 6858000"/>
              <a:gd name="connsiteX4" fmla="*/ 2023672 w 76624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2472" h="6858000">
                <a:moveTo>
                  <a:pt x="2023672" y="0"/>
                </a:moveTo>
                <a:lnTo>
                  <a:pt x="7662472" y="0"/>
                </a:lnTo>
                <a:lnTo>
                  <a:pt x="7662472" y="6858000"/>
                </a:lnTo>
                <a:lnTo>
                  <a:pt x="0" y="6843010"/>
                </a:lnTo>
                <a:lnTo>
                  <a:pt x="2023672" y="0"/>
                </a:lnTo>
                <a:close/>
              </a:path>
            </a:pathLst>
          </a:custGeom>
          <a:noFill/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2937339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9B1DDD-55E1-C14C-8058-596104BB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A60CFDBD-BED9-4E96-95E3-CCD21C2AE18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618F37-4806-4CE2-B027-C3AAFA8CF9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18288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5F4F54-6248-4FCE-81BA-DAD1E53376A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6096000" y="1866900"/>
            <a:ext cx="5638798" cy="4514047"/>
          </a:xfrm>
          <a:prstGeom prst="rect">
            <a:avLst/>
          </a:prstGeom>
        </p:spPr>
        <p:txBody>
          <a:bodyPr vert="horz" wrap="square" lIns="18288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7779860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599" cy="5638800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>
              <a:lnSpc>
                <a:spcPct val="110000"/>
              </a:lnSpc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  <a:lvl2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2pPr>
            <a:lvl3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3pPr>
            <a:lvl4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Subhead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08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7F1E30F-90B3-4508-AC79-FDBFF960BB8C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6103951" y="3276600"/>
            <a:ext cx="5630848" cy="31043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 dirty="0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</a:t>
            </a:r>
            <a:br>
              <a:rPr lang="en-US" dirty="0"/>
            </a:br>
            <a:r>
              <a:rPr lang="en-US" dirty="0"/>
              <a:t>to add </a:t>
            </a:r>
            <a:br>
              <a:rPr lang="en-US" dirty="0"/>
            </a:br>
            <a:r>
              <a:rPr lang="en-US" dirty="0"/>
              <a:t>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Twitter: @handle</a:t>
            </a:r>
          </a:p>
          <a:p>
            <a:pPr lvl="0"/>
            <a:r>
              <a:rPr lang="en-US" dirty="0"/>
              <a:t>Email: </a:t>
            </a:r>
            <a:r>
              <a:rPr lang="en-US" dirty="0" err="1"/>
              <a:t>email@Microsoft.com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6" hidden="1">
            <a:extLst>
              <a:ext uri="{FF2B5EF4-FFF2-40B4-BE49-F238E27FC236}">
                <a16:creationId xmlns:a16="http://schemas.microsoft.com/office/drawing/2014/main" id="{3CAB610D-9FDA-664B-88C5-3D66189F6F1D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1049F32-FBDB-40C5-9199-3991B2F5A71D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181100"/>
            <a:ext cx="5630849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0203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599" cy="594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C19BA-6DD0-2341-932F-962FA328D5D7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0799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524208" y="1505652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5391358" y="1513780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9285461" y="1488127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50DF9F24-F2BD-4DEC-BF54-5080F302503F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4347972" y="3276600"/>
            <a:ext cx="3496057" cy="2095500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5" name="Shape 69">
            <a:extLst>
              <a:ext uri="{FF2B5EF4-FFF2-40B4-BE49-F238E27FC236}">
                <a16:creationId xmlns:a16="http://schemas.microsoft.com/office/drawing/2014/main" id="{452ABE62-CCEE-407B-B879-4F04AA8A85B2}"/>
              </a:ext>
            </a:extLst>
          </p:cNvPr>
          <p:cNvSpPr txBox="1">
            <a:spLocks noGrp="1"/>
          </p:cNvSpPr>
          <p:nvPr>
            <p:ph type="body" idx="23" hasCustomPrompt="1"/>
          </p:nvPr>
        </p:nvSpPr>
        <p:spPr>
          <a:xfrm>
            <a:off x="8229600" y="3276600"/>
            <a:ext cx="3503300" cy="2095501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6" name="Shape 78">
            <a:extLst>
              <a:ext uri="{FF2B5EF4-FFF2-40B4-BE49-F238E27FC236}">
                <a16:creationId xmlns:a16="http://schemas.microsoft.com/office/drawing/2014/main" id="{ED9E8697-A9C3-4FDC-9D6C-2B35F242E97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347972" y="2602431"/>
            <a:ext cx="3496057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 flipV="1">
            <a:off x="45720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Shape 78">
            <a:extLst>
              <a:ext uri="{FF2B5EF4-FFF2-40B4-BE49-F238E27FC236}">
                <a16:creationId xmlns:a16="http://schemas.microsoft.com/office/drawing/2014/main" id="{F65B4093-2B95-4F31-BE02-FE267F2C7256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2602419"/>
            <a:ext cx="3543300" cy="689328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31" name="Shape 78">
            <a:extLst>
              <a:ext uri="{FF2B5EF4-FFF2-40B4-BE49-F238E27FC236}">
                <a16:creationId xmlns:a16="http://schemas.microsoft.com/office/drawing/2014/main" id="{BC5E1042-00D9-4CC5-A8F0-6D5351A81028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8229600" y="2602431"/>
            <a:ext cx="3505200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3</a:t>
            </a:r>
          </a:p>
        </p:txBody>
      </p:sp>
      <p:sp>
        <p:nvSpPr>
          <p:cNvPr id="32" name="Shape 69">
            <a:extLst>
              <a:ext uri="{FF2B5EF4-FFF2-40B4-BE49-F238E27FC236}">
                <a16:creationId xmlns:a16="http://schemas.microsoft.com/office/drawing/2014/main" id="{D0DB858D-C909-4D63-B4BA-450AB7BC6813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276600"/>
            <a:ext cx="3543301" cy="2095501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33" name="Title Placeholder 2">
            <a:extLst>
              <a:ext uri="{FF2B5EF4-FFF2-40B4-BE49-F238E27FC236}">
                <a16:creationId xmlns:a16="http://schemas.microsoft.com/office/drawing/2014/main" id="{2C1FE9BA-3B57-4CA6-8333-A470390E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 flipV="1">
            <a:off x="432435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>
            <a:off x="8229600" y="3282800"/>
            <a:ext cx="351840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B6142-BE00-C841-A15F-937FA7A70E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270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866901" y="1433156"/>
            <a:ext cx="2819400" cy="1634103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7505699" y="1433157"/>
            <a:ext cx="2819401" cy="1634102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Shape 69">
            <a:extLst>
              <a:ext uri="{FF2B5EF4-FFF2-40B4-BE49-F238E27FC236}">
                <a16:creationId xmlns:a16="http://schemas.microsoft.com/office/drawing/2014/main" id="{DA909CD3-D031-4644-961E-3BAEF5FC557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6095998" y="3998873"/>
            <a:ext cx="5638801" cy="2097128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3" name="Shape 78">
            <a:extLst>
              <a:ext uri="{FF2B5EF4-FFF2-40B4-BE49-F238E27FC236}">
                <a16:creationId xmlns:a16="http://schemas.microsoft.com/office/drawing/2014/main" id="{86F28D81-7603-4E02-9F5E-B52509955F9D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3276600"/>
            <a:ext cx="5638798" cy="7239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68F424-EA1D-4D7C-A4B5-5D8BC32C7BFB}"/>
              </a:ext>
            </a:extLst>
          </p:cNvPr>
          <p:cNvCxnSpPr>
            <a:cxnSpLocks/>
          </p:cNvCxnSpPr>
          <p:nvPr/>
        </p:nvCxnSpPr>
        <p:spPr>
          <a:xfrm>
            <a:off x="1181100" y="3909418"/>
            <a:ext cx="42291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6FB7B6-28C9-4460-8677-F7C9633207B5}"/>
              </a:ext>
            </a:extLst>
          </p:cNvPr>
          <p:cNvCxnSpPr>
            <a:cxnSpLocks/>
          </p:cNvCxnSpPr>
          <p:nvPr/>
        </p:nvCxnSpPr>
        <p:spPr>
          <a:xfrm>
            <a:off x="6819900" y="3916700"/>
            <a:ext cx="4191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Shape 78">
            <a:extLst>
              <a:ext uri="{FF2B5EF4-FFF2-40B4-BE49-F238E27FC236}">
                <a16:creationId xmlns:a16="http://schemas.microsoft.com/office/drawing/2014/main" id="{6F67237B-0079-4730-BA0A-EFD67517C184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3279529"/>
            <a:ext cx="5638800" cy="719343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7" name="Shape 69">
            <a:extLst>
              <a:ext uri="{FF2B5EF4-FFF2-40B4-BE49-F238E27FC236}">
                <a16:creationId xmlns:a16="http://schemas.microsoft.com/office/drawing/2014/main" id="{AEED71C8-01E7-4E81-A0EB-0535EB83D4BE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999831"/>
            <a:ext cx="5638799" cy="2096169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8" name="Title Placeholder 2">
            <a:extLst>
              <a:ext uri="{FF2B5EF4-FFF2-40B4-BE49-F238E27FC236}">
                <a16:creationId xmlns:a16="http://schemas.microsoft.com/office/drawing/2014/main" id="{8978FE4F-86FF-40F7-BEC9-11D7612E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B8D54-B0B9-6E4D-B7AE-B502B5822B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201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id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0" y="1051560"/>
            <a:ext cx="9867900" cy="669332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One-line summary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7505700" y="4702768"/>
            <a:ext cx="4229100" cy="1698031"/>
          </a:xfrm>
          <a:prstGeom prst="rect">
            <a:avLst/>
          </a:prstGeom>
        </p:spPr>
        <p:txBody>
          <a:bodyPr vert="horz" lIns="137160" tIns="109728" rIns="137160" bIns="109728" rtlCol="0" anchor="t">
            <a:noAutofit/>
          </a:bodyPr>
          <a:lstStyle>
            <a:lvl1pPr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R="0" lvl="0" defTabSz="685800" fontAlgn="auto"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en-US" dirty="0"/>
              <a:t>Killer quote or call-out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7505700" y="1850433"/>
            <a:ext cx="4229100" cy="2835867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Screenshot of app</a:t>
            </a:r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0325100" y="457200"/>
            <a:ext cx="1409700" cy="1409700"/>
          </a:xfrm>
        </p:spPr>
        <p:txBody>
          <a:bodyPr anchor="ctr"/>
          <a:lstStyle>
            <a:lvl1pPr algn="ctr">
              <a:defRPr sz="160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App icon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CD07E1E7-510F-478E-A61F-831872E9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8679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D0870-56E3-CC4D-A4D2-14FCF7EBAD7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6" hidden="1">
            <a:extLst>
              <a:ext uri="{FF2B5EF4-FFF2-40B4-BE49-F238E27FC236}">
                <a16:creationId xmlns:a16="http://schemas.microsoft.com/office/drawing/2014/main" id="{D706C368-32EC-8046-A75E-5C873EF24AF6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37B0F2F-B5E1-40A6-9340-FE71343E99B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70405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188661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efi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6087344" y="4851708"/>
            <a:ext cx="5631517" cy="1564792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 marL="0" indent="0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</a:p>
        </p:txBody>
      </p:sp>
      <p:sp>
        <p:nvSpPr>
          <p:cNvPr id="12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6103282" y="2757189"/>
            <a:ext cx="5631517" cy="1412875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  <a:endParaRPr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73103" y="1866901"/>
            <a:ext cx="5630178" cy="4229099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FB50-C9C6-4A7E-95B0-BCD4CC5AD4B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03281" y="1866900"/>
            <a:ext cx="5631519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0E2ADD4-807F-4A38-AA9A-901D0FD363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87344" y="3960546"/>
            <a:ext cx="5631519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59110E6B-B1B3-4C17-A980-291E240D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85EB5-4D05-7249-837C-024FBED973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E78E25-AA27-2840-A6EC-9C7A33D92FEF}"/>
              </a:ext>
            </a:extLst>
          </p:cNvPr>
          <p:cNvSpPr>
            <a:spLocks noGrp="1"/>
          </p:cNvSpPr>
          <p:nvPr>
            <p:ph type="subTitle" idx="30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636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efit Compl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8711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473102" y="5561745"/>
            <a:ext cx="7032813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325100" y="1866901"/>
            <a:ext cx="1422400" cy="141665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0325100" y="3283551"/>
            <a:ext cx="1422400" cy="1402749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0325100" y="4686300"/>
            <a:ext cx="1422400" cy="140970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tabLst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92427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05700" y="2639727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8915401" y="2640072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1" y="1051560"/>
            <a:ext cx="11277600" cy="52072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 typeface="Arial" charset="0"/>
              <a:buNone/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8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473102" y="2452613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6213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1" name="Shape 69"/>
          <p:cNvSpPr txBox="1">
            <a:spLocks noGrp="1"/>
          </p:cNvSpPr>
          <p:nvPr>
            <p:ph type="body" idx="47" hasCustomPrompt="1"/>
          </p:nvPr>
        </p:nvSpPr>
        <p:spPr>
          <a:xfrm>
            <a:off x="473102" y="3992779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DBC2D7F7-6E7E-44B0-9137-6394EDEBD68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3102" y="1756923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A21BECF-1C2F-4A19-8137-0F48B9B642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3102" y="3283551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247880E-91C6-4030-A719-9DC584A4471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3102" y="4850048"/>
            <a:ext cx="7032705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B52D364F-72A4-46BE-A18B-3517A057A5F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3102" y="213678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050C5830-E768-414C-8F74-6328F4AA19F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3102" y="366650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F45D579-F485-4F2B-B066-B4F9B33DA8B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102" y="5227116"/>
            <a:ext cx="7032705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3" name="Title Placeholder 2">
            <a:extLst>
              <a:ext uri="{FF2B5EF4-FFF2-40B4-BE49-F238E27FC236}">
                <a16:creationId xmlns:a16="http://schemas.microsoft.com/office/drawing/2014/main" id="{35BB5920-8F82-4ED5-ABA9-3217C73A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5940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78711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92427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505700" y="4049141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60" hasCustomPrompt="1"/>
          </p:nvPr>
        </p:nvSpPr>
        <p:spPr>
          <a:xfrm>
            <a:off x="8915401" y="4049486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78711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92427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63" hasCustomPrompt="1"/>
          </p:nvPr>
        </p:nvSpPr>
        <p:spPr>
          <a:xfrm>
            <a:off x="7505700" y="5451679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64" hasCustomPrompt="1"/>
          </p:nvPr>
        </p:nvSpPr>
        <p:spPr>
          <a:xfrm>
            <a:off x="8915401" y="5452024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012CF-3C73-0C45-ABD9-90FC1E3C69E2}"/>
              </a:ext>
            </a:extLst>
          </p:cNvPr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020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-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552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- Wide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396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70C470-4EF5-4D89-A0B3-70C86A84360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2" y="1181100"/>
            <a:ext cx="4221150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567661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70C470-4EF5-4D89-A0B3-70C86A84360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2" y="1181100"/>
            <a:ext cx="4221150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9912132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819900" y="457199"/>
            <a:ext cx="4914900" cy="5923747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A725FBCD-B594-4CE0-B97E-6B199DCD5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3103" y="457200"/>
            <a:ext cx="6346797" cy="1409700"/>
          </a:xfrm>
          <a:prstGeom prst="rect">
            <a:avLst/>
          </a:prstGeom>
        </p:spPr>
        <p:txBody>
          <a:bodyPr vert="horz" lIns="0" tIns="0" rIns="27432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DBD94-70C4-8646-BE45-F7612087AC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86132D9-558F-43FA-A358-E04195E8D55B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63547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2116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18052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3C97EDA-C329-4763-94A9-481275DDA96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11269648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27939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4C69D1-7665-4677-BC3E-0E20C655F8C4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111904" y="1866900"/>
            <a:ext cx="5622896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buClr>
                <a:schemeClr val="tx1"/>
              </a:buClr>
              <a:defRPr b="0" i="0">
                <a:latin typeface="Segoe UI" charset="0"/>
                <a:ea typeface="Segoe UI" charset="0"/>
                <a:cs typeface="Segoe UI" charset="0"/>
              </a:defRPr>
            </a:lvl5pPr>
            <a:lvl6pPr marL="1965221">
              <a:lnSpc>
                <a:spcPct val="110000"/>
              </a:lnSpc>
              <a:defRPr baseline="3000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BCECAC6-5C8B-454E-A52C-D80616B32EC9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95405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1" y="1181100"/>
            <a:ext cx="11277600" cy="1039586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API call here</a:t>
            </a:r>
          </a:p>
        </p:txBody>
      </p:sp>
      <p:sp>
        <p:nvSpPr>
          <p:cNvPr id="14" name="Title Placeholder 2">
            <a:extLst>
              <a:ext uri="{FF2B5EF4-FFF2-40B4-BE49-F238E27FC236}">
                <a16:creationId xmlns:a16="http://schemas.microsoft.com/office/drawing/2014/main" id="{9BE0A8BE-2DE1-4F0B-A55F-DCADF0E5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hape 69">
            <a:extLst>
              <a:ext uri="{FF2B5EF4-FFF2-40B4-BE49-F238E27FC236}">
                <a16:creationId xmlns:a16="http://schemas.microsoft.com/office/drawing/2014/main" id="{428E945F-C6CF-114F-9853-8A907768C6C9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6625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7E329BEC-C2D0-C143-A502-5AB72E37BFE3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662939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D05D2-30AD-CE4A-A02B-114257D5F8C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3581DFA-7055-4732-A05C-2E32A058283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3274985"/>
            <a:ext cx="5622896" cy="3105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C8D9B0A-6DBF-44F9-8A59-8CE436F8C287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3274985"/>
            <a:ext cx="5646753" cy="3105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385149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1" y="1181100"/>
            <a:ext cx="11277600" cy="14097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3" name="Title Placeholder 2">
            <a:extLst>
              <a:ext uri="{FF2B5EF4-FFF2-40B4-BE49-F238E27FC236}">
                <a16:creationId xmlns:a16="http://schemas.microsoft.com/office/drawing/2014/main" id="{73E1BA87-D25C-4F80-86CD-39C9FF7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69">
            <a:extLst>
              <a:ext uri="{FF2B5EF4-FFF2-40B4-BE49-F238E27FC236}">
                <a16:creationId xmlns:a16="http://schemas.microsoft.com/office/drawing/2014/main" id="{BA65E103-69D9-5D45-B5F7-D01042ED1368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13876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6" name="Shape 69">
            <a:extLst>
              <a:ext uri="{FF2B5EF4-FFF2-40B4-BE49-F238E27FC236}">
                <a16:creationId xmlns:a16="http://schemas.microsoft.com/office/drawing/2014/main" id="{3AAC50CE-DE03-A34A-8A83-25D7519888FE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1388454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5AB7D-B686-4C4C-ACED-3F0D7A4F737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1B74D50-B0C8-4EC5-BBCB-FF57490D099D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4021746"/>
            <a:ext cx="5622896" cy="2359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1B35573-078F-4514-BAB3-8768D60B9FD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4021746"/>
            <a:ext cx="5646753" cy="2359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587783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6" hasCustomPrompt="1"/>
          </p:nvPr>
        </p:nvSpPr>
        <p:spPr>
          <a:xfrm>
            <a:off x="6102108" y="18669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6102108" y="2590800"/>
            <a:ext cx="5624740" cy="68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21DF2AB-6814-A044-92C3-4909B9B4BF2A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02108" y="32766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D115A798-134E-9F4A-8926-D90F1F1E0789}"/>
              </a:ext>
            </a:extLst>
          </p:cNvPr>
          <p:cNvSpPr txBox="1">
            <a:spLocks noGrp="1"/>
          </p:cNvSpPr>
          <p:nvPr>
            <p:ph type="body" idx="49" hasCustomPrompt="1"/>
          </p:nvPr>
        </p:nvSpPr>
        <p:spPr>
          <a:xfrm>
            <a:off x="6102108" y="4000500"/>
            <a:ext cx="5624740" cy="678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9DE6605-90A7-CC4B-B3A0-0B82C572B9D9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6096000" y="4678833"/>
            <a:ext cx="5623114" cy="693267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3EEC4BDE-E6C0-654A-B50A-49A221B458B8}"/>
              </a:ext>
            </a:extLst>
          </p:cNvPr>
          <p:cNvSpPr txBox="1">
            <a:spLocks noGrp="1"/>
          </p:cNvSpPr>
          <p:nvPr>
            <p:ph type="body" idx="51" hasCustomPrompt="1"/>
          </p:nvPr>
        </p:nvSpPr>
        <p:spPr>
          <a:xfrm>
            <a:off x="6096000" y="5372101"/>
            <a:ext cx="5624740" cy="72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75720A0F-EAA9-4BF9-A35F-167BE3B19A0A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73103" y="1905000"/>
            <a:ext cx="5630178" cy="4191000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60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09222" y="1839351"/>
            <a:ext cx="5409100" cy="5007646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4ED96F2B-B9BA-4E98-B1E2-09D18F6A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236E7C6A-A303-4FDB-B6B8-5D88290F2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7F176D-9051-CF42-BE22-2BBAB77462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42A6ED-1A36-48AF-B9E5-5982C25DF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8075" y="6442502"/>
            <a:ext cx="4114800" cy="390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>
                <a:solidFill>
                  <a:schemeClr val="accent6"/>
                </a:solidFill>
              </a:rPr>
              <a:t>Classified as Microsoft Confidential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85624A1-7981-4C6B-A325-FFA200CB4754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7708339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0" y="1827037"/>
            <a:ext cx="5422401" cy="5019960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A148A8CD-2643-4A3A-8ACB-8D5DC84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8001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9A58A-9A2E-054F-968B-0EAFEE732C6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F31B0C-2013-F049-8C71-68ECE5AA51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4C2FD0C-70E2-45DE-839E-19D6D5B747D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096000" y="1866900"/>
            <a:ext cx="5638800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2767922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 Screen +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69">
            <a:extLst>
              <a:ext uri="{FF2B5EF4-FFF2-40B4-BE49-F238E27FC236}">
                <a16:creationId xmlns:a16="http://schemas.microsoft.com/office/drawing/2014/main" id="{70591C03-C195-4562-B18E-1D79C2C9AE21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73102" y="3997105"/>
            <a:ext cx="5622898" cy="2325956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19" name="Shape 78">
            <a:extLst>
              <a:ext uri="{FF2B5EF4-FFF2-40B4-BE49-F238E27FC236}">
                <a16:creationId xmlns:a16="http://schemas.microsoft.com/office/drawing/2014/main" id="{71C8E277-7D4C-447B-AFAB-D7CF24D9E342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73102" y="3276599"/>
            <a:ext cx="5622898" cy="720506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19900" y="1849235"/>
            <a:ext cx="5398422" cy="4997761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FC5D7497-43E0-43D6-8854-1B74C949DE0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82801" y="1183713"/>
            <a:ext cx="2803500" cy="2092885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E5DE2-86E4-48F3-A62D-D5DF9BDF85B0}"/>
              </a:ext>
            </a:extLst>
          </p:cNvPr>
          <p:cNvCxnSpPr>
            <a:cxnSpLocks/>
          </p:cNvCxnSpPr>
          <p:nvPr/>
        </p:nvCxnSpPr>
        <p:spPr>
          <a:xfrm>
            <a:off x="473102" y="3894138"/>
            <a:ext cx="562289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itle Placeholder 2">
            <a:extLst>
              <a:ext uri="{FF2B5EF4-FFF2-40B4-BE49-F238E27FC236}">
                <a16:creationId xmlns:a16="http://schemas.microsoft.com/office/drawing/2014/main" id="{266178FF-475A-4E85-B10B-BB484DCB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79B7A28B-DF7F-46F2-924F-B96EF909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CD7164-7CA3-9347-9501-D910E9A542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337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9586260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2"/>
            <a:ext cx="11306469" cy="687945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 spc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ts val="2353"/>
              </a:lnSpc>
              <a:buNone/>
              <a:defRPr spc="0"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Large: subhead Segoe UI </a:t>
            </a:r>
            <a:r>
              <a:rPr lang="en-US" err="1"/>
              <a:t>Semibold</a:t>
            </a:r>
            <a:r>
              <a:rPr lang="en-US"/>
              <a:t> 20/24</a:t>
            </a:r>
          </a:p>
          <a:p>
            <a:pPr lvl="1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11306469" cy="443839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None/>
              <a:defRPr sz="1372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Medium: 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5" y="4352947"/>
            <a:ext cx="11306469" cy="452560"/>
          </a:xfr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0" indent="0">
              <a:lnSpc>
                <a:spcPct val="100000"/>
              </a:lnSpc>
              <a:buNone/>
              <a:defRPr/>
            </a:lvl5pPr>
          </a:lstStyle>
          <a:p>
            <a:pPr lvl="4"/>
            <a:r>
              <a:rPr lang="en-US"/>
              <a:t>Small caption: Segoe UI Bold 10/12</a:t>
            </a:r>
          </a:p>
          <a:p>
            <a:pPr lvl="1"/>
            <a:r>
              <a:rPr lang="en-US"/>
              <a:t>Small caption Segoe Regular 10/12</a:t>
            </a:r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792CEBAD-C5CC-0544-9FE5-B0B00445B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8740074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0896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slide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7B6D2C-4312-4967-BAAC-9D48AEB848A3}"/>
              </a:ext>
            </a:extLst>
          </p:cNvPr>
          <p:cNvSpPr/>
          <p:nvPr userDrawn="1"/>
        </p:nvSpPr>
        <p:spPr>
          <a:xfrm>
            <a:off x="0" y="6246796"/>
            <a:ext cx="12192000" cy="611204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69540-D041-46CC-B2E2-E9066012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34536-D30D-44F8-BCC3-003C1D55AB01}"/>
              </a:ext>
            </a:extLst>
          </p:cNvPr>
          <p:cNvSpPr txBox="1"/>
          <p:nvPr userDrawn="1"/>
        </p:nvSpPr>
        <p:spPr>
          <a:xfrm>
            <a:off x="105878" y="6306176"/>
            <a:ext cx="403298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Hidden Slide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AD671C-BBA0-4AB5-91D7-E4F245ACA47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3102" y="1257300"/>
            <a:ext cx="11261697" cy="4980888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  <a:lvl2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AE94F-5DCA-ED49-8E82-3CDE4E869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9339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81175893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Azure ic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D3CEEF9C-DF58-4941-813A-2F778539D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1052"/>
          <a:stretch/>
        </p:blipFill>
        <p:spPr>
          <a:xfrm>
            <a:off x="4603805" y="261809"/>
            <a:ext cx="7588195" cy="6596192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37855259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CFCDE27-EDA2-144F-8BC6-6083D6D909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3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62381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63" y="2864734"/>
            <a:ext cx="12213406" cy="3993266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1220892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Agenda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2 -</a:t>
            </a:r>
            <a:br>
              <a:rPr lang="en-US" dirty="0"/>
            </a:br>
            <a:r>
              <a:rPr lang="en-US" dirty="0"/>
              <a:t>Could go to 2 lines</a:t>
            </a:r>
          </a:p>
          <a:p>
            <a:pPr lvl="0"/>
            <a:r>
              <a:rPr lang="en-US" dirty="0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0" y="5372100"/>
            <a:ext cx="3508667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00501" y="5764610"/>
            <a:ext cx="3508666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23637241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Agenda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E6DEDFF-894F-394F-8931-EC56C5D3D6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63" y="2864734"/>
            <a:ext cx="12213406" cy="3993266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2 -</a:t>
            </a:r>
            <a:br>
              <a:rPr lang="en-US" dirty="0"/>
            </a:br>
            <a:r>
              <a:rPr lang="en-US" dirty="0"/>
              <a:t>Could go to 2 lines</a:t>
            </a:r>
          </a:p>
          <a:p>
            <a:pPr lvl="0"/>
            <a:r>
              <a:rPr lang="en-US" dirty="0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1" y="5372100"/>
            <a:ext cx="3508666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3039" y="5764610"/>
            <a:ext cx="3476127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214157025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9764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28088" r="35852" b="29133"/>
          <a:stretch/>
        </p:blipFill>
        <p:spPr>
          <a:xfrm rot="16200000">
            <a:off x="5168479" y="-165524"/>
            <a:ext cx="6858002" cy="7189045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0466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4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F47F45D9-95A5-4648-AE3A-82DCC6FFC59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29528" y="0"/>
            <a:ext cx="766247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2023672 w 7662472"/>
              <a:gd name="connsiteY0" fmla="*/ 0 h 6858000"/>
              <a:gd name="connsiteX1" fmla="*/ 7662472 w 7662472"/>
              <a:gd name="connsiteY1" fmla="*/ 0 h 6858000"/>
              <a:gd name="connsiteX2" fmla="*/ 7662472 w 7662472"/>
              <a:gd name="connsiteY2" fmla="*/ 6858000 h 6858000"/>
              <a:gd name="connsiteX3" fmla="*/ 0 w 7662472"/>
              <a:gd name="connsiteY3" fmla="*/ 6843010 h 6858000"/>
              <a:gd name="connsiteX4" fmla="*/ 2023672 w 76624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2472" h="6858000">
                <a:moveTo>
                  <a:pt x="2023672" y="0"/>
                </a:moveTo>
                <a:lnTo>
                  <a:pt x="7662472" y="0"/>
                </a:lnTo>
                <a:lnTo>
                  <a:pt x="7662472" y="6858000"/>
                </a:lnTo>
                <a:lnTo>
                  <a:pt x="0" y="6843010"/>
                </a:lnTo>
                <a:lnTo>
                  <a:pt x="2023672" y="0"/>
                </a:lnTo>
                <a:close/>
              </a:path>
            </a:pathLst>
          </a:custGeom>
          <a:noFill/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  <p:sp>
        <p:nvSpPr>
          <p:cNvPr id="4" name="Title Placeholder 2">
            <a:extLst>
              <a:ext uri="{FF2B5EF4-FFF2-40B4-BE49-F238E27FC236}">
                <a16:creationId xmlns:a16="http://schemas.microsoft.com/office/drawing/2014/main" id="{871EF881-5E89-4644-A1E8-CF48820561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5638800" cy="14097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BF09F98-AD56-4DD4-83C9-B72AC6215059}"/>
              </a:ext>
            </a:extLst>
          </p:cNvPr>
          <p:cNvSpPr txBox="1">
            <a:spLocks/>
          </p:cNvSpPr>
          <p:nvPr userDrawn="1"/>
        </p:nvSpPr>
        <p:spPr>
          <a:xfrm>
            <a:off x="1" y="6400032"/>
            <a:ext cx="528074" cy="266241"/>
          </a:xfrm>
          <a:prstGeom prst="rect">
            <a:avLst/>
          </a:prstGeom>
        </p:spPr>
        <p:txBody>
          <a:bodyPr vert="horz" lIns="91440" tIns="45720" rIns="182880" bIns="18288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BBD8D9-29AA-4D60-87D3-27E8B624235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2" y="1866900"/>
            <a:ext cx="5638798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987364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Index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9353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+ Index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28088" r="35852" b="29133"/>
          <a:stretch/>
        </p:blipFill>
        <p:spPr>
          <a:xfrm rot="16200000">
            <a:off x="5168479" y="-165524"/>
            <a:ext cx="6858002" cy="7189045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67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Index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</a:t>
            </a:r>
            <a:r>
              <a:rPr lang="en-US"/>
              <a:t>go here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3256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3">
            <a:extLst>
              <a:ext uri="{FF2B5EF4-FFF2-40B4-BE49-F238E27FC236}">
                <a16:creationId xmlns:a16="http://schemas.microsoft.com/office/drawing/2014/main" id="{FB11FEBD-5C2F-4BE7-BB21-A5DB649087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142" y="2590800"/>
            <a:ext cx="10601757" cy="990631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24" name="Shape 78">
            <a:extLst>
              <a:ext uri="{FF2B5EF4-FFF2-40B4-BE49-F238E27FC236}">
                <a16:creationId xmlns:a16="http://schemas.microsoft.com/office/drawing/2014/main" id="{BAAE8EAD-16BA-4B71-B2FF-661EA6C64800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581431"/>
            <a:ext cx="10553700" cy="4247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457114" indent="-457114">
              <a:buFont typeface="+mj-lt"/>
              <a:buNone/>
              <a:defRPr sz="28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1413CC7-FF34-4272-956B-B08BCBB287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773917" cy="405258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FC9AA33-9990-4126-B01B-6E5F8AB46A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37035"/>
            <a:ext cx="3773917" cy="330008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C2356-D61D-0A43-A1C6-D11A93A3A50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MSIPCM914a47ef9da007a5f5ca1e01" descr="{&quot;HashCode&quot;:-1634785317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5A3DB5A4-3B39-4F7C-A696-23A2A8A963EE}"/>
              </a:ext>
            </a:extLst>
          </p:cNvPr>
          <p:cNvSpPr txBox="1"/>
          <p:nvPr userDrawn="1"/>
        </p:nvSpPr>
        <p:spPr>
          <a:xfrm>
            <a:off x="0" y="6649884"/>
            <a:ext cx="2123853" cy="153888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chemeClr val="accent6"/>
                </a:solidFill>
                <a:latin typeface="Calibri" panose="020F0502020204030204" pitchFamily="34" charset="0"/>
              </a:rPr>
              <a:t>Classified as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2672124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! | Q+A | Contact | Re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6095999" y="1181100"/>
            <a:ext cx="5638801" cy="4914900"/>
          </a:xfrm>
        </p:spPr>
        <p:txBody>
          <a:bodyPr lIns="274320" tIns="0" rIns="0" anchor="ctr" anchorCtr="0">
            <a:normAutofit/>
          </a:bodyPr>
          <a:lstStyle>
            <a:lvl1pPr>
              <a:spcAft>
                <a:spcPts val="600"/>
              </a:spcAft>
              <a:defRPr b="1" i="0">
                <a:latin typeface="Segoe UI Semibold" charset="0"/>
                <a:ea typeface="Segoe UI Semibold" charset="0"/>
                <a:cs typeface="Segoe UI Semibold" charset="0"/>
              </a:defRPr>
            </a:lvl1pPr>
            <a:lvl2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buClrTx/>
              <a:defRPr sz="1400" b="0" i="0">
                <a:solidFill>
                  <a:srgbClr val="D2D2D2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638800" cy="723900"/>
          </a:xfrm>
        </p:spPr>
        <p:txBody>
          <a:bodyPr/>
          <a:lstStyle>
            <a:lvl1pPr>
              <a:defRPr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4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Q+A</a:t>
            </a:r>
            <a:r>
              <a:rPr lang="en-US" sz="4400" b="1" i="0" baseline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4400" b="1" i="0" baseline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rPr>
              <a:t>|</a:t>
            </a:r>
            <a:r>
              <a:rPr lang="en-US" sz="4400" b="1" i="0" baseline="0" dirty="0">
                <a:solidFill>
                  <a:schemeClr val="tx2"/>
                </a:solidFill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4400" b="1" i="0" baseline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Thank you!</a:t>
            </a:r>
            <a:endParaRPr lang="en-US" sz="4400" b="1" i="0" dirty="0">
              <a:solidFill>
                <a:schemeClr val="tx1"/>
              </a:solidFill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cxnSp>
        <p:nvCxnSpPr>
          <p:cNvPr id="4" name="Straight Connector 3"/>
          <p:cNvCxnSpPr>
            <a:cxnSpLocks/>
          </p:cNvCxnSpPr>
          <p:nvPr userDrawn="1"/>
        </p:nvCxnSpPr>
        <p:spPr>
          <a:xfrm>
            <a:off x="6096000" y="1181100"/>
            <a:ext cx="0" cy="49149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8DABAB-52C7-7E48-B9B1-C0740F8CB3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3359C7-D4E2-44EB-BFB9-83B13AD0909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200" y="5152602"/>
            <a:ext cx="3513311" cy="471699"/>
          </a:xfrm>
        </p:spPr>
        <p:txBody>
          <a:bodyPr/>
          <a:lstStyle>
            <a:lvl1pPr>
              <a:defRPr sz="24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25D7F76-CA4B-43EC-AC3B-BA75576CA8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624301"/>
            <a:ext cx="3513311" cy="471699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401466589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Data Vi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646" y="2839452"/>
            <a:ext cx="3924282" cy="159850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CD2D2BF-BCAB-4D60-84D5-268B210223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lum bright="13000"/>
            <a:alphaModFix amt="8000"/>
          </a:blip>
          <a:stretch>
            <a:fillRect/>
          </a:stretch>
        </p:blipFill>
        <p:spPr>
          <a:xfrm rot="17100000">
            <a:off x="5938657" y="-187673"/>
            <a:ext cx="6014762" cy="643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4830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4C959DC-72E4-47D6-8569-7330C93B19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4684F-B256-4B3D-8CF8-E3919E0856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646" y="2839452"/>
            <a:ext cx="3924282" cy="159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4149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4AC20D8-C45F-4EE8-8418-6282A3B9FC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271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DA45350-938C-4C1E-87A3-F80ADD4B9546}"/>
              </a:ext>
            </a:extLst>
          </p:cNvPr>
          <p:cNvSpPr/>
          <p:nvPr userDrawn="1"/>
        </p:nvSpPr>
        <p:spPr bwMode="auto">
          <a:xfrm flipH="1" flipV="1">
            <a:off x="0" y="0"/>
            <a:ext cx="12190270" cy="1438219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894A99-A752-42BA-B1EB-CDD1CAF93D54}"/>
              </a:ext>
            </a:extLst>
          </p:cNvPr>
          <p:cNvSpPr/>
          <p:nvPr userDrawn="1"/>
        </p:nvSpPr>
        <p:spPr bwMode="auto">
          <a:xfrm>
            <a:off x="0" y="1731044"/>
            <a:ext cx="12190270" cy="5126957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4174570"/>
            <a:ext cx="8964185" cy="1178282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5354150"/>
            <a:ext cx="8964186" cy="95907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91CB2F-950C-41BC-99F6-26CA49D4A3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9290" y="292825"/>
            <a:ext cx="1993362" cy="70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65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768" y="816708"/>
            <a:ext cx="11676463" cy="57619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3877271"/>
            <a:ext cx="5095209" cy="99908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86"/>
            <a:ext cx="5085476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3414" y="322490"/>
            <a:ext cx="9720817" cy="6256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9977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3877271"/>
            <a:ext cx="5095209" cy="99908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86"/>
            <a:ext cx="5085476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52632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DD21F8-4159-4A66-BDF8-AFEDA3479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27432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1FC412D9-CA04-44CF-B8DB-95E7E19204D5}"/>
              </a:ext>
            </a:extLst>
          </p:cNvPr>
          <p:cNvSpPr txBox="1">
            <a:spLocks/>
          </p:cNvSpPr>
          <p:nvPr userDrawn="1"/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CA683ED-48AE-4856-826D-F28B2D0ECF5C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27432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6E31588E-9179-43F4-987F-E4B7A61DB4F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85547522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2084172"/>
            <a:ext cx="5376684" cy="179311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46903">
                      <a:srgbClr val="FFFFFF"/>
                    </a:gs>
                    <a:gs pos="83000">
                      <a:srgbClr val="FFFFFF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91069"/>
            <a:ext cx="5378485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46903">
                      <a:srgbClr val="FFFFFF"/>
                    </a:gs>
                    <a:gs pos="83000">
                      <a:srgbClr val="FFFFFF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9576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1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72"/>
            <a:ext cx="5378485" cy="3586208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46903">
                      <a:schemeClr val="tx1"/>
                    </a:gs>
                    <a:gs pos="83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Pull quote</a:t>
            </a:r>
          </a:p>
        </p:txBody>
      </p:sp>
    </p:spTree>
    <p:extLst>
      <p:ext uri="{BB962C8B-B14F-4D97-AF65-F5344CB8AC3E}">
        <p14:creationId xmlns:p14="http://schemas.microsoft.com/office/powerpoint/2010/main" val="4257849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914482" y="708900"/>
            <a:ext cx="627497" cy="627586"/>
          </a:xfrm>
          <a:solidFill>
            <a:srgbClr val="68217A"/>
          </a:solidFill>
        </p:spPr>
        <p:txBody>
          <a:bodyPr anchor="ctr">
            <a:noAutofit/>
          </a:bodyPr>
          <a:lstStyle>
            <a:lvl1pPr marL="0" indent="0">
              <a:lnSpc>
                <a:spcPts val="588"/>
              </a:lnSpc>
              <a:spcBef>
                <a:spcPts val="0"/>
              </a:spcBef>
              <a:buNone/>
              <a:defRPr sz="588">
                <a:solidFill>
                  <a:schemeClr val="bg1"/>
                </a:solidFill>
              </a:defRPr>
            </a:lvl1pPr>
            <a:lvl2pPr marL="336145" indent="0">
              <a:buNone/>
              <a:defRPr sz="3137"/>
            </a:lvl2pPr>
            <a:lvl3pPr marL="560241" indent="0">
              <a:buNone/>
              <a:defRPr sz="3137"/>
            </a:lvl3pPr>
            <a:lvl4pPr marL="784338" indent="0">
              <a:buNone/>
              <a:defRPr sz="3137"/>
            </a:lvl4pPr>
            <a:lvl5pPr marL="1008435" indent="0">
              <a:buNone/>
              <a:defRPr sz="3137"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233488" y="891888"/>
            <a:ext cx="627497" cy="261610"/>
          </a:xfrm>
          <a:solidFill>
            <a:srgbClr val="68217A"/>
          </a:solidFill>
        </p:spPr>
        <p:txBody>
          <a:bodyPr anchor="ctr"/>
          <a:lstStyle>
            <a:lvl1pPr marL="0" indent="0">
              <a:lnSpc>
                <a:spcPts val="588"/>
              </a:lnSpc>
              <a:spcBef>
                <a:spcPts val="0"/>
              </a:spcBef>
              <a:buNone/>
              <a:defRPr sz="588">
                <a:solidFill>
                  <a:schemeClr val="bg1"/>
                </a:solidFill>
              </a:defRPr>
            </a:lvl1pPr>
            <a:lvl2pPr marL="336145" indent="0">
              <a:buNone/>
              <a:defRPr sz="3137"/>
            </a:lvl2pPr>
            <a:lvl3pPr marL="560241" indent="0">
              <a:buNone/>
              <a:defRPr sz="3137"/>
            </a:lvl3pPr>
            <a:lvl4pPr marL="784338" indent="0">
              <a:buNone/>
              <a:defRPr sz="3137"/>
            </a:lvl4pPr>
            <a:lvl5pPr marL="1008435" indent="0">
              <a:buNone/>
              <a:defRPr sz="3137"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233488" y="3743932"/>
            <a:ext cx="627497" cy="261610"/>
          </a:xfrm>
          <a:solidFill>
            <a:srgbClr val="68217A"/>
          </a:solidFill>
        </p:spPr>
        <p:txBody>
          <a:bodyPr anchor="ctr"/>
          <a:lstStyle>
            <a:lvl1pPr marL="0" indent="0">
              <a:lnSpc>
                <a:spcPts val="588"/>
              </a:lnSpc>
              <a:spcBef>
                <a:spcPts val="0"/>
              </a:spcBef>
              <a:buNone/>
              <a:defRPr sz="588">
                <a:solidFill>
                  <a:schemeClr val="bg1"/>
                </a:solidFill>
              </a:defRPr>
            </a:lvl1pPr>
            <a:lvl2pPr marL="336145" indent="0">
              <a:buNone/>
              <a:defRPr sz="3137"/>
            </a:lvl2pPr>
            <a:lvl3pPr marL="560241" indent="0">
              <a:buNone/>
              <a:defRPr sz="3137"/>
            </a:lvl3pPr>
            <a:lvl4pPr marL="784338" indent="0">
              <a:buNone/>
              <a:defRPr sz="3137"/>
            </a:lvl4pPr>
            <a:lvl5pPr marL="1008435" indent="0">
              <a:buNone/>
              <a:defRPr sz="3137"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307819" y="3557465"/>
            <a:ext cx="2234160" cy="2228097"/>
          </a:xfrm>
          <a:solidFill>
            <a:srgbClr val="68217A"/>
          </a:solidFill>
        </p:spPr>
        <p:txBody>
          <a:bodyPr lIns="182880" tIns="146304" rIns="182880" bIns="146304"/>
          <a:lstStyle>
            <a:lvl1pPr>
              <a:defRPr sz="3137">
                <a:gradFill>
                  <a:gsLst>
                    <a:gs pos="14159">
                      <a:schemeClr val="bg1"/>
                    </a:gs>
                    <a:gs pos="37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3428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>
        <p:tmplLst>
          <p:tmpl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 animBg="1">
        <p:tmplLst>
          <p:tmpl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 animBg="1">
        <p:tmplLst>
          <p:tmpl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</p:bldLst>
  </p:timing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3834" cy="313789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3877276"/>
            <a:ext cx="5378549" cy="401841"/>
          </a:xfrm>
        </p:spPr>
        <p:txBody>
          <a:bodyPr/>
          <a:lstStyle>
            <a:lvl1pPr marL="0" indent="0">
              <a:buNone/>
              <a:defRPr sz="156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568"/>
            </a:lvl2pPr>
            <a:lvl3pPr>
              <a:defRPr sz="1568"/>
            </a:lvl3pPr>
            <a:lvl4pPr>
              <a:defRPr sz="1568"/>
            </a:lvl4pPr>
            <a:lvl5pPr marL="1008435" indent="0">
              <a:buNone/>
              <a:defRPr sz="1568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2649207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3834" cy="313789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3877277"/>
            <a:ext cx="5378549" cy="398335"/>
          </a:xfrm>
        </p:spPr>
        <p:txBody>
          <a:bodyPr/>
          <a:lstStyle>
            <a:lvl1pPr marL="0" indent="0">
              <a:buNone/>
              <a:defRPr sz="1568">
                <a:gradFill>
                  <a:gsLst>
                    <a:gs pos="92035">
                      <a:schemeClr val="tx1"/>
                    </a:gs>
                    <a:gs pos="84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9388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urple">
    <p:bg bwMode="lt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3834" cy="313789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3877276"/>
            <a:ext cx="5378549" cy="401841"/>
          </a:xfrm>
        </p:spPr>
        <p:txBody>
          <a:bodyPr/>
          <a:lstStyle>
            <a:lvl1pPr marL="0" indent="0">
              <a:buNone/>
              <a:defRPr sz="1568">
                <a:gradFill>
                  <a:gsLst>
                    <a:gs pos="9469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475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10524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9103873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Gray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99115">
                      <a:schemeClr val="tx1"/>
                    </a:gs>
                    <a:gs pos="87611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06972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4159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3040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Orange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85821">
                      <a:schemeClr val="tx1"/>
                    </a:gs>
                    <a:gs pos="6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06972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54867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347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89651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10757098" cy="1865319"/>
          </a:xfrm>
        </p:spPr>
        <p:txBody>
          <a:bodyPr/>
          <a:lstStyle>
            <a:lvl1pPr>
              <a:defRPr sz="254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814861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+ slanted Image Lef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27432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F0A937-5674-5E4D-BA15-88B347E17AE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D82040B-E8B0-4143-8A3F-EF4AA4D005D0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27432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5BBFF32C-2A15-44C5-B538-CFD1F92176C0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34100027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Content Only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884345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647788" y="1187621"/>
            <a:ext cx="6274974" cy="588449"/>
          </a:xfrm>
        </p:spPr>
        <p:txBody>
          <a:bodyPr/>
          <a:lstStyle>
            <a:lvl1pPr marL="0" indent="0">
              <a:buNone/>
              <a:defRPr sz="294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4998918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8887599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&amp; Conten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4"/>
            <a:ext cx="8964248" cy="669927"/>
          </a:xfrm>
        </p:spPr>
        <p:txBody>
          <a:bodyPr/>
          <a:lstStyle>
            <a:lvl1pPr marL="0" indent="0">
              <a:buNone/>
              <a:defRPr sz="3529"/>
            </a:lvl1pPr>
            <a:lvl2pPr>
              <a:defRPr sz="3529"/>
            </a:lvl2pPr>
            <a:lvl3pPr>
              <a:defRPr sz="3529"/>
            </a:lvl3pPr>
            <a:lvl4pPr>
              <a:defRPr sz="3529"/>
            </a:lvl4pPr>
            <a:lvl5pPr>
              <a:defRPr sz="352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2124133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ox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3585699" cy="425495"/>
          </a:xfrm>
        </p:spPr>
        <p:txBody>
          <a:bodyPr/>
          <a:lstStyle>
            <a:lvl1pPr marL="0" indent="0">
              <a:buNone/>
              <a:defRPr sz="1765">
                <a:latin typeface="+mn-lt"/>
              </a:defRPr>
            </a:lvl1pPr>
            <a:lvl2pPr>
              <a:defRPr sz="1765"/>
            </a:lvl2pPr>
            <a:lvl3pPr>
              <a:defRPr sz="1765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9781541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photo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705">
                <a:gradFill>
                  <a:gsLst>
                    <a:gs pos="69027">
                      <a:schemeClr val="tx1"/>
                    </a:gs>
                    <a:gs pos="22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4865107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4 Categori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5840" cy="737413"/>
          </a:xfrm>
        </p:spPr>
        <p:txBody>
          <a:bodyPr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980725"/>
            <a:ext cx="11653523" cy="506972"/>
          </a:xfrm>
        </p:spPr>
        <p:txBody>
          <a:bodyPr/>
          <a:lstStyle>
            <a:lvl1pPr marL="0" indent="0">
              <a:buNone/>
              <a:defRPr sz="235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269239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/>
          </p:nvPr>
        </p:nvSpPr>
        <p:spPr>
          <a:xfrm>
            <a:off x="3256442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243644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9230848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7408207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Dark Content Box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3"/>
            <a:ext cx="5378549" cy="4903020"/>
          </a:xfrm>
          <a:solidFill>
            <a:schemeClr val="accent1">
              <a:alpha val="90000"/>
            </a:schemeClr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10619">
                      <a:schemeClr val="bg1"/>
                    </a:gs>
                    <a:gs pos="33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1961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1540477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226684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009196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73131" y="291069"/>
            <a:ext cx="11653523" cy="6125745"/>
            <a:chOff x="274638" y="297107"/>
            <a:chExt cx="11887200" cy="6247693"/>
          </a:xfrm>
        </p:grpSpPr>
        <p:pic>
          <p:nvPicPr>
            <p:cNvPr id="4" name="Picture 3" descr="NewGridTile_8x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638" y="298483"/>
              <a:ext cx="3657356" cy="3657356"/>
            </a:xfrm>
            <a:prstGeom prst="rect">
              <a:avLst/>
            </a:prstGeom>
          </p:spPr>
        </p:pic>
        <p:pic>
          <p:nvPicPr>
            <p:cNvPr id="5" name="Picture 4" descr="NewGridTile_8x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9838" y="298727"/>
              <a:ext cx="3657356" cy="3657356"/>
            </a:xfrm>
            <a:prstGeom prst="rect">
              <a:avLst/>
            </a:prstGeom>
          </p:spPr>
        </p:pic>
        <p:pic>
          <p:nvPicPr>
            <p:cNvPr id="6" name="Picture 5" descr="NewGridTile_8x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2482" y="298483"/>
              <a:ext cx="3657356" cy="3657356"/>
            </a:xfrm>
            <a:prstGeom prst="rect">
              <a:avLst/>
            </a:prstGeom>
          </p:spPr>
        </p:pic>
        <p:pic>
          <p:nvPicPr>
            <p:cNvPr id="7" name="Picture 6" descr="NewGridTile_8x8.png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4882" y="3954584"/>
              <a:ext cx="3657356" cy="2583015"/>
            </a:xfrm>
            <a:prstGeom prst="rect">
              <a:avLst/>
            </a:prstGeom>
          </p:spPr>
        </p:pic>
        <p:pic>
          <p:nvPicPr>
            <p:cNvPr id="8" name="Picture 7" descr="NewGridTile_8x8.png"/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89838" y="3954707"/>
              <a:ext cx="3657356" cy="2590093"/>
            </a:xfrm>
            <a:prstGeom prst="rect">
              <a:avLst/>
            </a:prstGeom>
          </p:spPr>
        </p:pic>
        <p:pic>
          <p:nvPicPr>
            <p:cNvPr id="9" name="Picture 8" descr="NewGridTile_8x8.png"/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32482" y="3954463"/>
              <a:ext cx="3657356" cy="2590337"/>
            </a:xfrm>
            <a:prstGeom prst="rect">
              <a:avLst/>
            </a:prstGeom>
          </p:spPr>
        </p:pic>
        <p:pic>
          <p:nvPicPr>
            <p:cNvPr id="10" name="Picture 9" descr="NewGridTile_8x8.png"/>
            <p:cNvPicPr>
              <a:picLocks noChangeAspect="1"/>
            </p:cNvPicPr>
            <p:nvPr userDrawn="1"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247438" y="297107"/>
              <a:ext cx="914400" cy="3657356"/>
            </a:xfrm>
            <a:prstGeom prst="rect">
              <a:avLst/>
            </a:prstGeom>
          </p:spPr>
        </p:pic>
        <p:pic>
          <p:nvPicPr>
            <p:cNvPr id="11" name="Picture 10" descr="NewGridTile_8x8.png"/>
            <p:cNvPicPr>
              <a:picLocks noChangeAspect="1"/>
            </p:cNvPicPr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247438" y="3952515"/>
              <a:ext cx="914400" cy="2590093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081060"/>
            <a:ext cx="11655840" cy="2692769"/>
          </a:xfrm>
        </p:spPr>
        <p:txBody>
          <a:bodyPr/>
          <a:lstStyle>
            <a:lvl1pPr>
              <a:defRPr sz="8627">
                <a:gradFill>
                  <a:gsLst>
                    <a:gs pos="885">
                      <a:schemeClr val="tx1"/>
                    </a:gs>
                    <a:gs pos="1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4438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75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4.xml"/><Relationship Id="rId26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79.xml"/><Relationship Id="rId21" Type="http://schemas.openxmlformats.org/officeDocument/2006/relationships/slideLayout" Target="../slideLayouts/slideLayout97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3.xml"/><Relationship Id="rId25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20" Type="http://schemas.openxmlformats.org/officeDocument/2006/relationships/slideLayout" Target="../slideLayouts/slideLayout96.xml"/><Relationship Id="rId29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24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23" Type="http://schemas.openxmlformats.org/officeDocument/2006/relationships/slideLayout" Target="../slideLayouts/slideLayout99.xml"/><Relationship Id="rId28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Relationship Id="rId22" Type="http://schemas.openxmlformats.org/officeDocument/2006/relationships/slideLayout" Target="../slideLayouts/slideLayout98.xml"/><Relationship Id="rId27" Type="http://schemas.openxmlformats.org/officeDocument/2006/relationships/slideLayout" Target="../slideLayouts/slideLayout103.xml"/><Relationship Id="rId30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12478437" y="16476"/>
            <a:ext cx="1054899" cy="6900254"/>
            <a:chOff x="12478437" y="16476"/>
            <a:chExt cx="1054899" cy="6900254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12481674" y="2825291"/>
              <a:ext cx="899599" cy="830046"/>
              <a:chOff x="12481674" y="567"/>
              <a:chExt cx="899599" cy="830046"/>
            </a:xfrm>
          </p:grpSpPr>
          <p:sp>
            <p:nvSpPr>
              <p:cNvPr id="57" name="Rectangle 56"/>
              <p:cNvSpPr/>
              <p:nvPr userDrawn="1"/>
            </p:nvSpPr>
            <p:spPr>
              <a:xfrm>
                <a:off x="12481674" y="567"/>
                <a:ext cx="899599" cy="830046"/>
              </a:xfrm>
              <a:prstGeom prst="rect">
                <a:avLst/>
              </a:prstGeom>
              <a:solidFill>
                <a:srgbClr val="42424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58" name="Content Placeholder 17"/>
              <p:cNvSpPr txBox="1">
                <a:spLocks/>
              </p:cNvSpPr>
              <p:nvPr userDrawn="1"/>
            </p:nvSpPr>
            <p:spPr>
              <a:xfrm>
                <a:off x="12538855" y="37543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1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R66 G66 B66</a:t>
                </a:r>
                <a:b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424242</a:t>
                </a:r>
                <a:endParaRPr lang="en-US" sz="700" b="1" i="0" dirty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sp>
          <p:nvSpPr>
            <p:cNvPr id="13" name="Text Placeholder 16"/>
            <p:cNvSpPr txBox="1">
              <a:spLocks/>
            </p:cNvSpPr>
            <p:nvPr/>
          </p:nvSpPr>
          <p:spPr>
            <a:xfrm>
              <a:off x="12559431" y="201180"/>
              <a:ext cx="973905" cy="25602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0" tIns="0" rIns="0" bIns="0" rtlCol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lang="en-US" sz="1800" b="0" i="0" kern="1200" dirty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/>
                  </a:solidFill>
                </a:rPr>
                <a:t>Chart Colors</a:t>
              </a:r>
            </a:p>
          </p:txBody>
        </p:sp>
        <p:grpSp>
          <p:nvGrpSpPr>
            <p:cNvPr id="6" name="Group 5"/>
            <p:cNvGrpSpPr/>
            <p:nvPr userDrawn="1"/>
          </p:nvGrpSpPr>
          <p:grpSpPr>
            <a:xfrm>
              <a:off x="12481674" y="174765"/>
              <a:ext cx="899599" cy="830046"/>
              <a:chOff x="12481674" y="1038535"/>
              <a:chExt cx="899599" cy="83004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2481674" y="1038535"/>
                <a:ext cx="899599" cy="8300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14" name="Content Placeholder 17"/>
              <p:cNvSpPr txBox="1">
                <a:spLocks/>
              </p:cNvSpPr>
              <p:nvPr/>
            </p:nvSpPr>
            <p:spPr>
              <a:xfrm>
                <a:off x="12538855" y="1075511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AZURE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G120 B215</a:t>
                </a:r>
                <a:b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0078D7</a:t>
                </a:r>
                <a:endParaRPr lang="en-US" sz="700" b="1" i="0" dirty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CDFBAE3-68D9-4F23-BC09-995958797A9A}"/>
                </a:ext>
              </a:extLst>
            </p:cNvPr>
            <p:cNvGrpSpPr/>
            <p:nvPr userDrawn="1"/>
          </p:nvGrpSpPr>
          <p:grpSpPr>
            <a:xfrm>
              <a:off x="12482262" y="5456419"/>
              <a:ext cx="896684" cy="324884"/>
              <a:chOff x="12442099" y="7665719"/>
              <a:chExt cx="896684" cy="32488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2442099" y="7665719"/>
                <a:ext cx="896684" cy="30878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15" name="Content Placeholder 17"/>
              <p:cNvSpPr txBox="1">
                <a:spLocks/>
              </p:cNvSpPr>
              <p:nvPr/>
            </p:nvSpPr>
            <p:spPr>
              <a:xfrm>
                <a:off x="12500301" y="7707561"/>
                <a:ext cx="808679" cy="283042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G138 B249</a:t>
                </a:r>
                <a:b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is-I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008AF9</a:t>
                </a:r>
                <a:endParaRPr lang="en-US" sz="700" b="1" i="0" dirty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59" name="Group 58"/>
            <p:cNvGrpSpPr/>
            <p:nvPr userDrawn="1"/>
          </p:nvGrpSpPr>
          <p:grpSpPr>
            <a:xfrm>
              <a:off x="12481674" y="1058688"/>
              <a:ext cx="896685" cy="830046"/>
              <a:chOff x="12481674" y="1905452"/>
              <a:chExt cx="896685" cy="83004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2481674" y="1905452"/>
                <a:ext cx="896685" cy="8300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16" name="Content Placeholder 17"/>
              <p:cNvSpPr txBox="1">
                <a:spLocks/>
              </p:cNvSpPr>
              <p:nvPr/>
            </p:nvSpPr>
            <p:spPr>
              <a:xfrm>
                <a:off x="12538855" y="1949994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Medium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R77 G176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cs-CZ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4DB0FF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C330CFF-4FDE-4352-9D1C-62BD69F6DBA6}"/>
                </a:ext>
              </a:extLst>
            </p:cNvPr>
            <p:cNvGrpSpPr/>
            <p:nvPr userDrawn="1"/>
          </p:nvGrpSpPr>
          <p:grpSpPr>
            <a:xfrm rot="5400000">
              <a:off x="12753338" y="5555171"/>
              <a:ext cx="354532" cy="896684"/>
              <a:chOff x="12516568" y="4568745"/>
              <a:chExt cx="354532" cy="896684"/>
            </a:xfrm>
          </p:grpSpPr>
          <p:sp>
            <p:nvSpPr>
              <p:cNvPr id="11" name="Rectangle 10"/>
              <p:cNvSpPr/>
              <p:nvPr/>
            </p:nvSpPr>
            <p:spPr>
              <a:xfrm rot="16200000">
                <a:off x="12222616" y="4862697"/>
                <a:ext cx="896684" cy="308780"/>
              </a:xfrm>
              <a:prstGeom prst="rect">
                <a:avLst/>
              </a:prstGeom>
              <a:solidFill>
                <a:srgbClr val="94D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17" name="Content Placeholder 17"/>
              <p:cNvSpPr txBox="1">
                <a:spLocks/>
              </p:cNvSpPr>
              <p:nvPr/>
            </p:nvSpPr>
            <p:spPr>
              <a:xfrm rot="16200000">
                <a:off x="12340014" y="488851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R148 G208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94D0FF</a:t>
                </a: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2481674" y="1941403"/>
              <a:ext cx="890209" cy="830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900"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8" name="Content Placeholder 17"/>
            <p:cNvSpPr txBox="1">
              <a:spLocks/>
            </p:cNvSpPr>
            <p:nvPr/>
          </p:nvSpPr>
          <p:spPr>
            <a:xfrm>
              <a:off x="12538855" y="1998507"/>
              <a:ext cx="749483" cy="31268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Light Blue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R177 G214 B242</a:t>
              </a:r>
              <a:b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</a:b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B1D6F2</a:t>
              </a:r>
            </a:p>
          </p:txBody>
        </p:sp>
        <p:sp>
          <p:nvSpPr>
            <p:cNvPr id="64" name="Content Placeholder 17"/>
            <p:cNvSpPr txBox="1">
              <a:spLocks/>
            </p:cNvSpPr>
            <p:nvPr userDrawn="1"/>
          </p:nvSpPr>
          <p:spPr>
            <a:xfrm>
              <a:off x="12484913" y="4810897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Secondary (Chart) Colors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555B8AF-F664-4114-91EF-FDD01AB85822}"/>
                </a:ext>
              </a:extLst>
            </p:cNvPr>
            <p:cNvGrpSpPr/>
            <p:nvPr userDrawn="1"/>
          </p:nvGrpSpPr>
          <p:grpSpPr>
            <a:xfrm rot="5400000">
              <a:off x="12751547" y="6295566"/>
              <a:ext cx="354531" cy="887798"/>
              <a:chOff x="12516569" y="1875457"/>
              <a:chExt cx="354531" cy="911749"/>
            </a:xfrm>
          </p:grpSpPr>
          <p:sp>
            <p:nvSpPr>
              <p:cNvPr id="20" name="Rectangle 19"/>
              <p:cNvSpPr/>
              <p:nvPr userDrawn="1"/>
            </p:nvSpPr>
            <p:spPr>
              <a:xfrm rot="16200000">
                <a:off x="12215084" y="2176942"/>
                <a:ext cx="911749" cy="308780"/>
              </a:xfrm>
              <a:prstGeom prst="rect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4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2196348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R217 G217 B217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D9D9D9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371ED8C-D29F-4855-89B3-9562BCBD74AF}"/>
                </a:ext>
              </a:extLst>
            </p:cNvPr>
            <p:cNvGrpSpPr/>
            <p:nvPr userDrawn="1"/>
          </p:nvGrpSpPr>
          <p:grpSpPr>
            <a:xfrm rot="5400000">
              <a:off x="12749513" y="4819221"/>
              <a:ext cx="354532" cy="896684"/>
              <a:chOff x="12494037" y="985248"/>
              <a:chExt cx="354532" cy="896684"/>
            </a:xfrm>
          </p:grpSpPr>
          <p:sp>
            <p:nvSpPr>
              <p:cNvPr id="21" name="Rectangle 20"/>
              <p:cNvSpPr/>
              <p:nvPr userDrawn="1"/>
            </p:nvSpPr>
            <p:spPr>
              <a:xfrm rot="16200000">
                <a:off x="12200085" y="1279200"/>
                <a:ext cx="896684" cy="3087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5" name="Content Placeholder 17"/>
              <p:cNvSpPr txBox="1">
                <a:spLocks/>
              </p:cNvSpPr>
              <p:nvPr userDrawn="1"/>
            </p:nvSpPr>
            <p:spPr>
              <a:xfrm rot="16200000">
                <a:off x="12317483" y="1305019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R3 G90 B160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0359A0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6F8C03F-B065-4D7E-A94A-2F3C1CB6E429}"/>
                </a:ext>
              </a:extLst>
            </p:cNvPr>
            <p:cNvGrpSpPr/>
            <p:nvPr userDrawn="1"/>
          </p:nvGrpSpPr>
          <p:grpSpPr>
            <a:xfrm rot="5400000">
              <a:off x="12749513" y="5928237"/>
              <a:ext cx="354531" cy="890209"/>
              <a:chOff x="12516569" y="100392"/>
              <a:chExt cx="354531" cy="890209"/>
            </a:xfrm>
          </p:grpSpPr>
          <p:sp>
            <p:nvSpPr>
              <p:cNvPr id="22" name="Rectangle 21"/>
              <p:cNvSpPr/>
              <p:nvPr userDrawn="1"/>
            </p:nvSpPr>
            <p:spPr>
              <a:xfrm rot="16200000">
                <a:off x="12225854" y="391107"/>
                <a:ext cx="890209" cy="308780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6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40233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R121 G121 B121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fi-FI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797979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61" name="Group 60"/>
            <p:cNvGrpSpPr/>
            <p:nvPr userDrawn="1"/>
          </p:nvGrpSpPr>
          <p:grpSpPr>
            <a:xfrm>
              <a:off x="12481674" y="3709179"/>
              <a:ext cx="890209" cy="830046"/>
              <a:chOff x="12481674" y="2772369"/>
              <a:chExt cx="890209" cy="830046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2481674" y="2772369"/>
                <a:ext cx="890209" cy="83004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3" name="Content Placeholder 17"/>
              <p:cNvSpPr txBox="1">
                <a:spLocks/>
              </p:cNvSpPr>
              <p:nvPr/>
            </p:nvSpPr>
            <p:spPr>
              <a:xfrm>
                <a:off x="12538855" y="2822450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2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R233 G233 B233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E9E9E9</a:t>
                </a:r>
              </a:p>
            </p:txBody>
          </p:sp>
        </p:grpSp>
        <p:sp>
          <p:nvSpPr>
            <p:cNvPr id="65" name="Content Placeholder 17"/>
            <p:cNvSpPr txBox="1">
              <a:spLocks/>
            </p:cNvSpPr>
            <p:nvPr userDrawn="1"/>
          </p:nvSpPr>
          <p:spPr>
            <a:xfrm>
              <a:off x="12484913" y="16476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Primary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108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4" r:id="rId1"/>
    <p:sldLayoutId id="2147484375" r:id="rId2"/>
    <p:sldLayoutId id="2147484407" r:id="rId3"/>
    <p:sldLayoutId id="2147484411" r:id="rId4"/>
    <p:sldLayoutId id="2147484424" r:id="rId5"/>
    <p:sldLayoutId id="2147484395" r:id="rId6"/>
    <p:sldLayoutId id="2147484531" r:id="rId7"/>
    <p:sldLayoutId id="2147484532" r:id="rId8"/>
    <p:sldLayoutId id="2147484530" r:id="rId9"/>
    <p:sldLayoutId id="2147484475" r:id="rId10"/>
    <p:sldLayoutId id="2147484417" r:id="rId11"/>
    <p:sldLayoutId id="2147484379" r:id="rId12"/>
    <p:sldLayoutId id="2147484380" r:id="rId13"/>
    <p:sldLayoutId id="2147484378" r:id="rId14"/>
    <p:sldLayoutId id="2147484381" r:id="rId15"/>
    <p:sldLayoutId id="2147484382" r:id="rId16"/>
    <p:sldLayoutId id="2147484388" r:id="rId17"/>
    <p:sldLayoutId id="2147484533" r:id="rId18"/>
    <p:sldLayoutId id="2147484387" r:id="rId19"/>
    <p:sldLayoutId id="2147484534" r:id="rId20"/>
    <p:sldLayoutId id="2147484386" r:id="rId21"/>
    <p:sldLayoutId id="2147484428" r:id="rId22"/>
    <p:sldLayoutId id="2147484430" r:id="rId23"/>
    <p:sldLayoutId id="2147484383" r:id="rId24"/>
    <p:sldLayoutId id="2147484384" r:id="rId25"/>
    <p:sldLayoutId id="2147484385" r:id="rId26"/>
    <p:sldLayoutId id="2147484390" r:id="rId27"/>
    <p:sldLayoutId id="2147484391" r:id="rId28"/>
    <p:sldLayoutId id="2147484389" r:id="rId29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800" b="1" i="0" kern="1200" dirty="0" smtClean="0">
          <a:solidFill>
            <a:schemeClr val="tx1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16268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6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6" name="Text Placeholder 16">
            <a:extLst>
              <a:ext uri="{FF2B5EF4-FFF2-40B4-BE49-F238E27FC236}">
                <a16:creationId xmlns:a16="http://schemas.microsoft.com/office/drawing/2014/main" id="{64E687F7-ADFB-431B-BFAD-ECA70B8FBAA9}"/>
              </a:ext>
            </a:extLst>
          </p:cNvPr>
          <p:cNvSpPr txBox="1">
            <a:spLocks/>
          </p:cNvSpPr>
          <p:nvPr userDrawn="1"/>
        </p:nvSpPr>
        <p:spPr>
          <a:xfrm>
            <a:off x="12559431" y="201180"/>
            <a:ext cx="973905" cy="256020"/>
          </a:xfrm>
          <a:prstGeom prst="rect">
            <a:avLst/>
          </a:prstGeom>
          <a:noFill/>
          <a:ln w="12700"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1800" b="0" i="0" kern="1200" dirty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1pPr>
            <a:lvl2pPr marL="228600" indent="-230188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lang="en-US" sz="20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457200" indent="-22860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lang="en-US" sz="17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85800" indent="-22860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lang="en-US" sz="14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254125" indent="-285750" algn="l" defTabSz="914132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effectLst/>
                <a:latin typeface="Segoe UI Light" charset="0"/>
                <a:ea typeface="+mn-ea"/>
                <a:cs typeface="Segoe UI Light" charset="0"/>
              </a:defRPr>
            </a:lvl5pPr>
            <a:lvl6pPr marL="2513861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32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414241"/>
              </a:buClr>
              <a:buSzPct val="120000"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charset="0"/>
                <a:cs typeface="Segoe UI" charset="0"/>
              </a:rPr>
              <a:t>Chart Colors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478437" y="16476"/>
            <a:ext cx="1054899" cy="6900254"/>
            <a:chOff x="12478437" y="16476"/>
            <a:chExt cx="1054899" cy="6900254"/>
          </a:xfrm>
        </p:grpSpPr>
        <p:grpSp>
          <p:nvGrpSpPr>
            <p:cNvPr id="35" name="Group 34"/>
            <p:cNvGrpSpPr/>
            <p:nvPr userDrawn="1"/>
          </p:nvGrpSpPr>
          <p:grpSpPr>
            <a:xfrm>
              <a:off x="12481674" y="2825291"/>
              <a:ext cx="899599" cy="830046"/>
              <a:chOff x="12481674" y="567"/>
              <a:chExt cx="899599" cy="830046"/>
            </a:xfrm>
          </p:grpSpPr>
          <p:sp>
            <p:nvSpPr>
              <p:cNvPr id="65" name="Rectangle 64"/>
              <p:cNvSpPr/>
              <p:nvPr userDrawn="1"/>
            </p:nvSpPr>
            <p:spPr>
              <a:xfrm>
                <a:off x="12481674" y="567"/>
                <a:ext cx="899599" cy="830046"/>
              </a:xfrm>
              <a:prstGeom prst="rect">
                <a:avLst/>
              </a:prstGeom>
              <a:solidFill>
                <a:srgbClr val="42424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94" name="Content Placeholder 17"/>
              <p:cNvSpPr txBox="1">
                <a:spLocks/>
              </p:cNvSpPr>
              <p:nvPr userDrawn="1"/>
            </p:nvSpPr>
            <p:spPr>
              <a:xfrm>
                <a:off x="12538855" y="37543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1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R66 G66 B66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424242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sp>
          <p:nvSpPr>
            <p:cNvPr id="36" name="Text Placeholder 16"/>
            <p:cNvSpPr txBox="1">
              <a:spLocks/>
            </p:cNvSpPr>
            <p:nvPr/>
          </p:nvSpPr>
          <p:spPr>
            <a:xfrm>
              <a:off x="12559431" y="201180"/>
              <a:ext cx="973905" cy="25602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0" tIns="0" rIns="0" bIns="0" rtlCol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lang="en-US" sz="1800" b="0" i="0" kern="1200" dirty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/>
                  </a:solidFill>
                </a:rPr>
                <a:t>Chart Colors</a:t>
              </a:r>
            </a:p>
          </p:txBody>
        </p:sp>
        <p:grpSp>
          <p:nvGrpSpPr>
            <p:cNvPr id="37" name="Group 36"/>
            <p:cNvGrpSpPr/>
            <p:nvPr userDrawn="1"/>
          </p:nvGrpSpPr>
          <p:grpSpPr>
            <a:xfrm>
              <a:off x="12481674" y="174765"/>
              <a:ext cx="899599" cy="830046"/>
              <a:chOff x="12481674" y="1038535"/>
              <a:chExt cx="899599" cy="830046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2481674" y="1038535"/>
                <a:ext cx="899599" cy="8300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4" name="Content Placeholder 17"/>
              <p:cNvSpPr txBox="1">
                <a:spLocks/>
              </p:cNvSpPr>
              <p:nvPr/>
            </p:nvSpPr>
            <p:spPr>
              <a:xfrm>
                <a:off x="12538855" y="1075511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AZURE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G120 B215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0078D7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CDFBAE3-68D9-4F23-BC09-995958797A9A}"/>
                </a:ext>
              </a:extLst>
            </p:cNvPr>
            <p:cNvGrpSpPr/>
            <p:nvPr userDrawn="1"/>
          </p:nvGrpSpPr>
          <p:grpSpPr>
            <a:xfrm>
              <a:off x="12482262" y="5456419"/>
              <a:ext cx="896684" cy="324884"/>
              <a:chOff x="12442099" y="7665719"/>
              <a:chExt cx="896684" cy="324884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12442099" y="7665719"/>
                <a:ext cx="896684" cy="30878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62" name="Content Placeholder 17"/>
              <p:cNvSpPr txBox="1">
                <a:spLocks/>
              </p:cNvSpPr>
              <p:nvPr/>
            </p:nvSpPr>
            <p:spPr>
              <a:xfrm>
                <a:off x="12500301" y="7707561"/>
                <a:ext cx="808679" cy="283042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G138 B249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is-I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008AF9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9" name="Group 38"/>
            <p:cNvGrpSpPr/>
            <p:nvPr userDrawn="1"/>
          </p:nvGrpSpPr>
          <p:grpSpPr>
            <a:xfrm>
              <a:off x="12481674" y="1058688"/>
              <a:ext cx="896685" cy="830046"/>
              <a:chOff x="12481674" y="1905452"/>
              <a:chExt cx="896685" cy="830046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2481674" y="1905452"/>
                <a:ext cx="896685" cy="8300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0" name="Content Placeholder 17"/>
              <p:cNvSpPr txBox="1">
                <a:spLocks/>
              </p:cNvSpPr>
              <p:nvPr/>
            </p:nvSpPr>
            <p:spPr>
              <a:xfrm>
                <a:off x="12538855" y="1949994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Medium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R77 G176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cs-CZ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4DB0FF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C330CFF-4FDE-4352-9D1C-62BD69F6DBA6}"/>
                </a:ext>
              </a:extLst>
            </p:cNvPr>
            <p:cNvGrpSpPr/>
            <p:nvPr userDrawn="1"/>
          </p:nvGrpSpPr>
          <p:grpSpPr>
            <a:xfrm rot="5400000">
              <a:off x="12753338" y="5555171"/>
              <a:ext cx="354532" cy="896684"/>
              <a:chOff x="12516568" y="4568745"/>
              <a:chExt cx="354532" cy="896684"/>
            </a:xfrm>
          </p:grpSpPr>
          <p:sp>
            <p:nvSpPr>
              <p:cNvPr id="57" name="Rectangle 56"/>
              <p:cNvSpPr/>
              <p:nvPr/>
            </p:nvSpPr>
            <p:spPr>
              <a:xfrm rot="16200000">
                <a:off x="12222616" y="4862697"/>
                <a:ext cx="896684" cy="308780"/>
              </a:xfrm>
              <a:prstGeom prst="rect">
                <a:avLst/>
              </a:prstGeom>
              <a:solidFill>
                <a:srgbClr val="94D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8" name="Content Placeholder 17"/>
              <p:cNvSpPr txBox="1">
                <a:spLocks/>
              </p:cNvSpPr>
              <p:nvPr/>
            </p:nvSpPr>
            <p:spPr>
              <a:xfrm rot="16200000">
                <a:off x="12340014" y="488851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R148 G208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94D0FF</a:t>
                </a:r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12481674" y="1941403"/>
              <a:ext cx="890209" cy="830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900"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42" name="Content Placeholder 17"/>
            <p:cNvSpPr txBox="1">
              <a:spLocks/>
            </p:cNvSpPr>
            <p:nvPr/>
          </p:nvSpPr>
          <p:spPr>
            <a:xfrm>
              <a:off x="12538855" y="1989210"/>
              <a:ext cx="749483" cy="31268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Light Blue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R177 G214 B242</a:t>
              </a:r>
              <a:b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</a:b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B1D6F2</a:t>
              </a:r>
            </a:p>
          </p:txBody>
        </p:sp>
        <p:sp>
          <p:nvSpPr>
            <p:cNvPr id="43" name="Content Placeholder 17"/>
            <p:cNvSpPr txBox="1">
              <a:spLocks/>
            </p:cNvSpPr>
            <p:nvPr userDrawn="1"/>
          </p:nvSpPr>
          <p:spPr>
            <a:xfrm>
              <a:off x="12484913" y="4810897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Secondary (Chart) Colors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555B8AF-F664-4114-91EF-FDD01AB85822}"/>
                </a:ext>
              </a:extLst>
            </p:cNvPr>
            <p:cNvGrpSpPr/>
            <p:nvPr userDrawn="1"/>
          </p:nvGrpSpPr>
          <p:grpSpPr>
            <a:xfrm rot="5400000">
              <a:off x="12751547" y="6295566"/>
              <a:ext cx="354531" cy="887798"/>
              <a:chOff x="12516569" y="1875457"/>
              <a:chExt cx="354531" cy="911749"/>
            </a:xfrm>
          </p:grpSpPr>
          <p:sp>
            <p:nvSpPr>
              <p:cNvPr id="55" name="Rectangle 54"/>
              <p:cNvSpPr/>
              <p:nvPr userDrawn="1"/>
            </p:nvSpPr>
            <p:spPr>
              <a:xfrm rot="16200000">
                <a:off x="12215084" y="2176942"/>
                <a:ext cx="911749" cy="3087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6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2196348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R217 G217 B217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D9D9D9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371ED8C-D29F-4855-89B3-9562BCBD74AF}"/>
                </a:ext>
              </a:extLst>
            </p:cNvPr>
            <p:cNvGrpSpPr/>
            <p:nvPr userDrawn="1"/>
          </p:nvGrpSpPr>
          <p:grpSpPr>
            <a:xfrm rot="5400000">
              <a:off x="12749513" y="4819221"/>
              <a:ext cx="354532" cy="896684"/>
              <a:chOff x="12494037" y="985248"/>
              <a:chExt cx="354532" cy="896684"/>
            </a:xfrm>
          </p:grpSpPr>
          <p:sp>
            <p:nvSpPr>
              <p:cNvPr id="53" name="Rectangle 52"/>
              <p:cNvSpPr/>
              <p:nvPr userDrawn="1"/>
            </p:nvSpPr>
            <p:spPr>
              <a:xfrm rot="16200000">
                <a:off x="12200085" y="1279200"/>
                <a:ext cx="896684" cy="3087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4" name="Content Placeholder 17"/>
              <p:cNvSpPr txBox="1">
                <a:spLocks/>
              </p:cNvSpPr>
              <p:nvPr userDrawn="1"/>
            </p:nvSpPr>
            <p:spPr>
              <a:xfrm rot="16200000">
                <a:off x="12317483" y="1305019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R3 G90 B160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0359A0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6F8C03F-B065-4D7E-A94A-2F3C1CB6E429}"/>
                </a:ext>
              </a:extLst>
            </p:cNvPr>
            <p:cNvGrpSpPr/>
            <p:nvPr userDrawn="1"/>
          </p:nvGrpSpPr>
          <p:grpSpPr>
            <a:xfrm rot="5400000">
              <a:off x="12749513" y="5928237"/>
              <a:ext cx="354531" cy="890209"/>
              <a:chOff x="12516569" y="100392"/>
              <a:chExt cx="354531" cy="890209"/>
            </a:xfrm>
          </p:grpSpPr>
          <p:sp>
            <p:nvSpPr>
              <p:cNvPr id="51" name="Rectangle 50"/>
              <p:cNvSpPr/>
              <p:nvPr userDrawn="1"/>
            </p:nvSpPr>
            <p:spPr>
              <a:xfrm rot="16200000">
                <a:off x="12225854" y="391107"/>
                <a:ext cx="890209" cy="308780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2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40233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R121 G121 B121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fi-FI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797979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47" name="Group 46"/>
            <p:cNvGrpSpPr/>
            <p:nvPr userDrawn="1"/>
          </p:nvGrpSpPr>
          <p:grpSpPr>
            <a:xfrm>
              <a:off x="12481674" y="3709179"/>
              <a:ext cx="890209" cy="830046"/>
              <a:chOff x="12481674" y="2772369"/>
              <a:chExt cx="890209" cy="83004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2481674" y="2772369"/>
                <a:ext cx="890209" cy="830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50" name="Content Placeholder 17"/>
              <p:cNvSpPr txBox="1">
                <a:spLocks/>
              </p:cNvSpPr>
              <p:nvPr/>
            </p:nvSpPr>
            <p:spPr>
              <a:xfrm>
                <a:off x="12538855" y="2822450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2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R233 G233 B233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E9E9E9</a:t>
                </a:r>
              </a:p>
            </p:txBody>
          </p:sp>
        </p:grpSp>
        <p:sp>
          <p:nvSpPr>
            <p:cNvPr id="48" name="Content Placeholder 17"/>
            <p:cNvSpPr txBox="1">
              <a:spLocks/>
            </p:cNvSpPr>
            <p:nvPr userDrawn="1"/>
          </p:nvSpPr>
          <p:spPr>
            <a:xfrm>
              <a:off x="12484913" y="16476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Primary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8201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33" r:id="rId1"/>
    <p:sldLayoutId id="2147484437" r:id="rId2"/>
    <p:sldLayoutId id="2147484436" r:id="rId3"/>
    <p:sldLayoutId id="2147484438" r:id="rId4"/>
    <p:sldLayoutId id="2147484439" r:id="rId5"/>
    <p:sldLayoutId id="2147484440" r:id="rId6"/>
    <p:sldLayoutId id="2147484441" r:id="rId7"/>
    <p:sldLayoutId id="2147484443" r:id="rId8"/>
    <p:sldLayoutId id="2147484476" r:id="rId9"/>
    <p:sldLayoutId id="2147484444" r:id="rId10"/>
    <p:sldLayoutId id="2147484445" r:id="rId11"/>
    <p:sldLayoutId id="2147484446" r:id="rId12"/>
    <p:sldLayoutId id="2147484448" r:id="rId13"/>
    <p:sldLayoutId id="2147484449" r:id="rId14"/>
    <p:sldLayoutId id="2147484450" r:id="rId15"/>
    <p:sldLayoutId id="2147484451" r:id="rId16"/>
    <p:sldLayoutId id="2147484535" r:id="rId17"/>
    <p:sldLayoutId id="2147484452" r:id="rId18"/>
    <p:sldLayoutId id="2147484536" r:id="rId19"/>
    <p:sldLayoutId id="2147484453" r:id="rId20"/>
    <p:sldLayoutId id="2147484454" r:id="rId21"/>
    <p:sldLayoutId id="2147484455" r:id="rId22"/>
    <p:sldLayoutId id="2147484456" r:id="rId23"/>
    <p:sldLayoutId id="2147484457" r:id="rId24"/>
    <p:sldLayoutId id="2147484458" r:id="rId25"/>
    <p:sldLayoutId id="2147484459" r:id="rId26"/>
    <p:sldLayoutId id="2147484460" r:id="rId27"/>
    <p:sldLayoutId id="2147484461" r:id="rId28"/>
    <p:sldLayoutId id="2147484568" r:id="rId29"/>
    <p:sldLayoutId id="2147484573" r:id="rId30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800" b="1" i="0" kern="1200" dirty="0" smtClean="0">
          <a:solidFill>
            <a:schemeClr val="tx1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162685" indent="-194310" algn="l" defTabSz="914132" rtl="0" eaLnBrk="1" latinLnBrk="0" hangingPunct="1">
        <a:lnSpc>
          <a:spcPct val="110000"/>
        </a:lnSpc>
        <a:spcBef>
          <a:spcPts val="500"/>
        </a:spcBef>
        <a:buClr>
          <a:schemeClr val="tx1"/>
        </a:buClr>
        <a:buFont typeface="Arial"/>
        <a:buChar char="•"/>
        <a:defRPr lang="en-US" sz="16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87378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9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8" r:id="rId1"/>
    <p:sldLayoutId id="2147484522" r:id="rId2"/>
    <p:sldLayoutId id="2147484529" r:id="rId3"/>
    <p:sldLayoutId id="2147484511" r:id="rId4"/>
    <p:sldLayoutId id="2147484512" r:id="rId5"/>
    <p:sldLayoutId id="2147484509" r:id="rId6"/>
    <p:sldLayoutId id="2147484510" r:id="rId7"/>
    <p:sldLayoutId id="2147484513" r:id="rId8"/>
    <p:sldLayoutId id="2147484523" r:id="rId9"/>
    <p:sldLayoutId id="2147484514" r:id="rId10"/>
    <p:sldLayoutId id="2147484515" r:id="rId11"/>
    <p:sldLayoutId id="2147484524" r:id="rId12"/>
    <p:sldLayoutId id="2147484516" r:id="rId13"/>
    <p:sldLayoutId id="2147484521" r:id="rId14"/>
    <p:sldLayoutId id="2147484517" r:id="rId15"/>
    <p:sldLayoutId id="2147484519" r:id="rId16"/>
    <p:sldLayoutId id="2147484520" r:id="rId17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000" b="1" i="0" kern="1200" dirty="0" smtClean="0">
          <a:solidFill>
            <a:schemeClr val="accent2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6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25412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4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39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914367" rtl="0" eaLnBrk="1" latinLnBrk="0" hangingPunct="1">
              <a:defRPr lang="en-US" sz="88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6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88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fld id="{27258FFF-F925-446B-8502-81C933981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4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9" r:id="rId1"/>
    <p:sldLayoutId id="2147484540" r:id="rId2"/>
    <p:sldLayoutId id="2147484541" r:id="rId3"/>
    <p:sldLayoutId id="2147484542" r:id="rId4"/>
    <p:sldLayoutId id="2147484543" r:id="rId5"/>
    <p:sldLayoutId id="2147484544" r:id="rId6"/>
    <p:sldLayoutId id="2147484545" r:id="rId7"/>
    <p:sldLayoutId id="2147484546" r:id="rId8"/>
    <p:sldLayoutId id="2147484547" r:id="rId9"/>
    <p:sldLayoutId id="2147484548" r:id="rId10"/>
    <p:sldLayoutId id="2147484549" r:id="rId11"/>
    <p:sldLayoutId id="2147484550" r:id="rId12"/>
    <p:sldLayoutId id="2147484551" r:id="rId13"/>
    <p:sldLayoutId id="2147484552" r:id="rId14"/>
    <p:sldLayoutId id="2147484553" r:id="rId15"/>
    <p:sldLayoutId id="2147484554" r:id="rId16"/>
    <p:sldLayoutId id="2147484555" r:id="rId17"/>
    <p:sldLayoutId id="2147484556" r:id="rId18"/>
    <p:sldLayoutId id="2147484557" r:id="rId19"/>
    <p:sldLayoutId id="2147484558" r:id="rId20"/>
    <p:sldLayoutId id="2147484559" r:id="rId21"/>
    <p:sldLayoutId id="2147484560" r:id="rId22"/>
    <p:sldLayoutId id="2147484561" r:id="rId23"/>
    <p:sldLayoutId id="2147484562" r:id="rId24"/>
    <p:sldLayoutId id="2147484563" r:id="rId25"/>
    <p:sldLayoutId id="2147484564" r:id="rId26"/>
    <p:sldLayoutId id="2147484565" r:id="rId27"/>
    <p:sldLayoutId id="2147484566" r:id="rId28"/>
    <p:sldLayoutId id="2147484567" r:id="rId29"/>
  </p:sldLayoutIdLst>
  <p:transition>
    <p:fade/>
  </p:transition>
  <p:hf sldNum="0" hd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8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image" Target="../media/image26.svg"/><Relationship Id="rId7" Type="http://schemas.openxmlformats.org/officeDocument/2006/relationships/image" Target="../media/image24.svg"/><Relationship Id="rId12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3.png"/><Relationship Id="rId11" Type="http://schemas.openxmlformats.org/officeDocument/2006/relationships/image" Target="../media/image30.svg"/><Relationship Id="rId5" Type="http://schemas.openxmlformats.org/officeDocument/2006/relationships/image" Target="../media/image22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4" Type="http://schemas.openxmlformats.org/officeDocument/2006/relationships/image" Target="../media/image21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6.svg"/><Relationship Id="rId7" Type="http://schemas.openxmlformats.org/officeDocument/2006/relationships/image" Target="../media/image24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3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0.svg"/><Relationship Id="rId3" Type="http://schemas.openxmlformats.org/officeDocument/2006/relationships/image" Target="../media/image26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" Type="http://schemas.openxmlformats.org/officeDocument/2006/relationships/image" Target="../media/image25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36.svg"/><Relationship Id="rId1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0.svg"/><Relationship Id="rId18" Type="http://schemas.openxmlformats.org/officeDocument/2006/relationships/image" Target="../media/image37.png"/><Relationship Id="rId3" Type="http://schemas.openxmlformats.org/officeDocument/2006/relationships/image" Target="../media/image26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" Type="http://schemas.openxmlformats.org/officeDocument/2006/relationships/image" Target="../media/image25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19" Type="http://schemas.openxmlformats.org/officeDocument/2006/relationships/image" Target="../media/image38.svg"/><Relationship Id="rId4" Type="http://schemas.openxmlformats.org/officeDocument/2006/relationships/image" Target="../media/image21.png"/><Relationship Id="rId9" Type="http://schemas.openxmlformats.org/officeDocument/2006/relationships/image" Target="../media/image36.sv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2.svg"/><Relationship Id="rId18" Type="http://schemas.openxmlformats.org/officeDocument/2006/relationships/image" Target="../media/image37.png"/><Relationship Id="rId3" Type="http://schemas.openxmlformats.org/officeDocument/2006/relationships/image" Target="../media/image26.svg"/><Relationship Id="rId21" Type="http://schemas.openxmlformats.org/officeDocument/2006/relationships/image" Target="../media/image40.svg"/><Relationship Id="rId7" Type="http://schemas.openxmlformats.org/officeDocument/2006/relationships/image" Target="../media/image24.svg"/><Relationship Id="rId12" Type="http://schemas.openxmlformats.org/officeDocument/2006/relationships/image" Target="../media/image31.png"/><Relationship Id="rId17" Type="http://schemas.openxmlformats.org/officeDocument/2006/relationships/image" Target="../media/image30.svg"/><Relationship Id="rId2" Type="http://schemas.openxmlformats.org/officeDocument/2006/relationships/image" Target="../media/image25.png"/><Relationship Id="rId16" Type="http://schemas.openxmlformats.org/officeDocument/2006/relationships/image" Target="../media/image29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4.svg"/><Relationship Id="rId23" Type="http://schemas.openxmlformats.org/officeDocument/2006/relationships/image" Target="../media/image42.svg"/><Relationship Id="rId10" Type="http://schemas.openxmlformats.org/officeDocument/2006/relationships/image" Target="../media/image27.png"/><Relationship Id="rId19" Type="http://schemas.openxmlformats.org/officeDocument/2006/relationships/image" Target="../media/image38.svg"/><Relationship Id="rId4" Type="http://schemas.openxmlformats.org/officeDocument/2006/relationships/image" Target="../media/image21.png"/><Relationship Id="rId9" Type="http://schemas.openxmlformats.org/officeDocument/2006/relationships/image" Target="../media/image36.svg"/><Relationship Id="rId14" Type="http://schemas.openxmlformats.org/officeDocument/2006/relationships/image" Target="../media/image33.png"/><Relationship Id="rId22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0.svg"/><Relationship Id="rId3" Type="http://schemas.openxmlformats.org/officeDocument/2006/relationships/image" Target="../media/image26.svg"/><Relationship Id="rId7" Type="http://schemas.openxmlformats.org/officeDocument/2006/relationships/image" Target="../media/image28.svg"/><Relationship Id="rId12" Type="http://schemas.openxmlformats.org/officeDocument/2006/relationships/image" Target="../media/image29.png"/><Relationship Id="rId17" Type="http://schemas.openxmlformats.org/officeDocument/2006/relationships/image" Target="../media/image44.svg"/><Relationship Id="rId2" Type="http://schemas.openxmlformats.org/officeDocument/2006/relationships/image" Target="../media/image25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7.png"/><Relationship Id="rId11" Type="http://schemas.openxmlformats.org/officeDocument/2006/relationships/image" Target="../media/image34.svg"/><Relationship Id="rId5" Type="http://schemas.openxmlformats.org/officeDocument/2006/relationships/image" Target="../media/image24.svg"/><Relationship Id="rId15" Type="http://schemas.openxmlformats.org/officeDocument/2006/relationships/image" Target="../media/image38.svg"/><Relationship Id="rId10" Type="http://schemas.openxmlformats.org/officeDocument/2006/relationships/image" Target="../media/image33.png"/><Relationship Id="rId4" Type="http://schemas.openxmlformats.org/officeDocument/2006/relationships/image" Target="../media/image23.png"/><Relationship Id="rId9" Type="http://schemas.openxmlformats.org/officeDocument/2006/relationships/image" Target="../media/image32.sv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1A32084-D2BE-4AB0-A09C-C7B867864CA2}"/>
              </a:ext>
            </a:extLst>
          </p:cNvPr>
          <p:cNvSpPr/>
          <p:nvPr/>
        </p:nvSpPr>
        <p:spPr>
          <a:xfrm>
            <a:off x="8396296" y="2311399"/>
            <a:ext cx="2914654" cy="3192585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D657F12-FDE4-4562-82D0-139778460E83}"/>
              </a:ext>
            </a:extLst>
          </p:cNvPr>
          <p:cNvSpPr/>
          <p:nvPr/>
        </p:nvSpPr>
        <p:spPr>
          <a:xfrm>
            <a:off x="5190321" y="2311399"/>
            <a:ext cx="2914654" cy="3192585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7648"/>
            <a:ext cx="11277599" cy="712379"/>
          </a:xfrm>
        </p:spPr>
        <p:txBody>
          <a:bodyPr>
            <a:normAutofit/>
          </a:bodyPr>
          <a:lstStyle/>
          <a:p>
            <a:r>
              <a:rPr lang="en-GB" sz="3600" dirty="0"/>
              <a:t>Deploying The App Part 1 – Target State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8753" y="2799632"/>
            <a:ext cx="927273" cy="900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8753" y="4026719"/>
            <a:ext cx="927273" cy="90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FF96632-DB63-4F95-91D7-AD79AE64E137}"/>
              </a:ext>
            </a:extLst>
          </p:cNvPr>
          <p:cNvSpPr txBox="1"/>
          <p:nvPr/>
        </p:nvSpPr>
        <p:spPr>
          <a:xfrm>
            <a:off x="8495954" y="3126521"/>
            <a:ext cx="112448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 err="1"/>
              <a:t>mongodb</a:t>
            </a:r>
            <a:endParaRPr lang="en-GB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C1D89E-EC77-4F49-8D8F-FCC0277EBE92}"/>
              </a:ext>
            </a:extLst>
          </p:cNvPr>
          <p:cNvSpPr txBox="1"/>
          <p:nvPr/>
        </p:nvSpPr>
        <p:spPr>
          <a:xfrm>
            <a:off x="9199128" y="2506722"/>
            <a:ext cx="1346522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9872390" y="3699632"/>
            <a:ext cx="0" cy="32708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0E46211-A8F6-4AF2-8BD5-E43DA124E592}"/>
              </a:ext>
            </a:extLst>
          </p:cNvPr>
          <p:cNvSpPr txBox="1"/>
          <p:nvPr/>
        </p:nvSpPr>
        <p:spPr>
          <a:xfrm>
            <a:off x="10309622" y="4016088"/>
            <a:ext cx="403958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DEE99B-4FBB-4167-A8E3-E859BE1CE13F}"/>
              </a:ext>
            </a:extLst>
          </p:cNvPr>
          <p:cNvSpPr/>
          <p:nvPr/>
        </p:nvSpPr>
        <p:spPr>
          <a:xfrm>
            <a:off x="8553014" y="4926719"/>
            <a:ext cx="2638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i="1" dirty="0" err="1"/>
              <a:t>mongodb</a:t>
            </a:r>
            <a:r>
              <a:rPr lang="en-GB" sz="1600" i="1" dirty="0"/>
              <a:t>-{random-string}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1C7F9888-AF85-4DEA-B6DC-6D7111162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4490" y="2799632"/>
            <a:ext cx="927273" cy="900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211631AD-E4AA-42DB-8E50-7EADF53B5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5261" y="4016088"/>
            <a:ext cx="927273" cy="90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EAC403D-5B77-431D-9F25-7D038A162B0B}"/>
              </a:ext>
            </a:extLst>
          </p:cNvPr>
          <p:cNvSpPr txBox="1"/>
          <p:nvPr/>
        </p:nvSpPr>
        <p:spPr>
          <a:xfrm>
            <a:off x="5354790" y="3147408"/>
            <a:ext cx="112448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/>
              <a:t>data-</a:t>
            </a:r>
            <a:r>
              <a:rPr lang="en-GB" sz="1600" dirty="0" err="1"/>
              <a:t>api</a:t>
            </a:r>
            <a:endParaRPr lang="en-GB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BABBE4-9708-4C16-90D0-9EF8E3AFC8D7}"/>
              </a:ext>
            </a:extLst>
          </p:cNvPr>
          <p:cNvSpPr txBox="1"/>
          <p:nvPr/>
        </p:nvSpPr>
        <p:spPr>
          <a:xfrm>
            <a:off x="5994865" y="2506722"/>
            <a:ext cx="1346522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3D43595-2721-4016-A06E-F8484E5D2F6D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6668127" y="3699632"/>
            <a:ext cx="570771" cy="31645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6F8C6F9-C827-4C55-B33D-91904226389D}"/>
              </a:ext>
            </a:extLst>
          </p:cNvPr>
          <p:cNvSpPr txBox="1"/>
          <p:nvPr/>
        </p:nvSpPr>
        <p:spPr>
          <a:xfrm>
            <a:off x="7399540" y="3785991"/>
            <a:ext cx="403957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1AAB4F-AF89-484F-8001-FAE198383C1E}"/>
              </a:ext>
            </a:extLst>
          </p:cNvPr>
          <p:cNvSpPr/>
          <p:nvPr/>
        </p:nvSpPr>
        <p:spPr>
          <a:xfrm>
            <a:off x="5348751" y="4928909"/>
            <a:ext cx="2638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data-</a:t>
            </a:r>
            <a:r>
              <a:rPr lang="en-GB" sz="1600" dirty="0" err="1"/>
              <a:t>api</a:t>
            </a:r>
            <a:r>
              <a:rPr lang="en-GB" sz="1600" dirty="0"/>
              <a:t>-</a:t>
            </a:r>
            <a:r>
              <a:rPr lang="en-GB" sz="1600" i="1" dirty="0"/>
              <a:t>{random-string}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6D8C14BF-B679-4F1C-BF9A-FA7DA46CF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9792" y="4016088"/>
            <a:ext cx="927273" cy="9000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4099B8-B604-4198-84B3-4124D0194ADA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6143429" y="3699632"/>
            <a:ext cx="524698" cy="31645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41387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DC8B6B0-AC43-4C4A-9D09-A5D18867993A}"/>
              </a:ext>
            </a:extLst>
          </p:cNvPr>
          <p:cNvSpPr/>
          <p:nvPr/>
        </p:nvSpPr>
        <p:spPr>
          <a:xfrm>
            <a:off x="6670235" y="1479311"/>
            <a:ext cx="4504788" cy="1790072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7C92FD3-988D-4AA6-997E-20351E1263DF}"/>
              </a:ext>
            </a:extLst>
          </p:cNvPr>
          <p:cNvSpPr/>
          <p:nvPr/>
        </p:nvSpPr>
        <p:spPr>
          <a:xfrm>
            <a:off x="5160546" y="4041335"/>
            <a:ext cx="5426523" cy="215638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5019" y="2092202"/>
            <a:ext cx="667637" cy="64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27931" y="2092503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26475" y="2092503"/>
            <a:ext cx="667637" cy="6480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1"/>
            <a:endCxn id="21" idx="3"/>
          </p:cNvCxnSpPr>
          <p:nvPr/>
        </p:nvCxnSpPr>
        <p:spPr>
          <a:xfrm flipH="1">
            <a:off x="9594112" y="2416503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>
            <a:off x="8592656" y="2416202"/>
            <a:ext cx="333819" cy="30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6036" y="4730690"/>
            <a:ext cx="667637" cy="648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75AA231-CBAA-445D-96C5-763AABACC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4126" y="4730690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7493" y="4340075"/>
            <a:ext cx="667637" cy="6480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203C99-D281-4188-9F4B-C1E4081578AB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 flipV="1">
            <a:off x="8125130" y="4664075"/>
            <a:ext cx="31899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7123673" y="4664075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7492" y="5151272"/>
            <a:ext cx="667637" cy="6480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58240B-4A36-45B4-8FDA-BAD74E62E421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>
            <a:off x="8125129" y="5054690"/>
            <a:ext cx="318997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7123673" y="5054690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A12C38-D090-46CC-A83F-B6F1A65C12FD}"/>
              </a:ext>
            </a:extLst>
          </p:cNvPr>
          <p:cNvCxnSpPr>
            <a:cxnSpLocks/>
          </p:cNvCxnSpPr>
          <p:nvPr/>
        </p:nvCxnSpPr>
        <p:spPr>
          <a:xfrm flipH="1" flipV="1">
            <a:off x="8252960" y="2984193"/>
            <a:ext cx="5877" cy="1289267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87299" y="4680438"/>
            <a:ext cx="720000" cy="72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ED422655-0E20-47DF-B706-F4E9F37F5E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53959" y="4680438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1186" y="4408377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4023" y="4752075"/>
            <a:ext cx="720908" cy="57672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A8E17E-4065-4266-B95A-9FD2B27665EA}"/>
              </a:ext>
            </a:extLst>
          </p:cNvPr>
          <p:cNvCxnSpPr>
            <a:cxnSpLocks/>
            <a:stCxn id="61" idx="3"/>
            <a:endCxn id="39" idx="1"/>
          </p:cNvCxnSpPr>
          <p:nvPr/>
        </p:nvCxnSpPr>
        <p:spPr>
          <a:xfrm>
            <a:off x="4307299" y="5040438"/>
            <a:ext cx="2148737" cy="14252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4B995C7-6B20-4799-A7B1-FBB5D9D23947}"/>
              </a:ext>
            </a:extLst>
          </p:cNvPr>
          <p:cNvCxnSpPr>
            <a:cxnSpLocks/>
            <a:stCxn id="63" idx="3"/>
            <a:endCxn id="61" idx="1"/>
          </p:cNvCxnSpPr>
          <p:nvPr/>
        </p:nvCxnSpPr>
        <p:spPr>
          <a:xfrm>
            <a:off x="3173959" y="5040438"/>
            <a:ext cx="413340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394647" y="4412282"/>
            <a:ext cx="1105303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Load Balancer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813FBE-1DC7-4FE7-A120-2AB2E5384978}"/>
              </a:ext>
            </a:extLst>
          </p:cNvPr>
          <p:cNvSpPr txBox="1"/>
          <p:nvPr/>
        </p:nvSpPr>
        <p:spPr>
          <a:xfrm>
            <a:off x="2338427" y="5341125"/>
            <a:ext cx="1025987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400" dirty="0"/>
              <a:t>Public IP for </a:t>
            </a:r>
          </a:p>
          <a:p>
            <a:pPr algn="ctr"/>
            <a:r>
              <a:rPr lang="en-GB" sz="1400" dirty="0"/>
              <a:t>data-</a:t>
            </a:r>
            <a:r>
              <a:rPr lang="en-GB" sz="1400" dirty="0" err="1"/>
              <a:t>api</a:t>
            </a:r>
            <a:endParaRPr lang="en-GB" sz="14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7E8B2B-0A3F-476D-AE5E-649A3CDD4174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1604931" y="5040438"/>
            <a:ext cx="849028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9815312" y="2737972"/>
            <a:ext cx="89287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 dirty="0" err="1"/>
              <a:t>mongodb</a:t>
            </a:r>
            <a:endParaRPr lang="en-GB" sz="16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C4E0FDE-F84C-4E79-AC6D-CC327015E9F9}"/>
              </a:ext>
            </a:extLst>
          </p:cNvPr>
          <p:cNvSpPr txBox="1"/>
          <p:nvPr/>
        </p:nvSpPr>
        <p:spPr>
          <a:xfrm>
            <a:off x="5819040" y="5411660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data-</a:t>
            </a:r>
            <a:r>
              <a:rPr lang="en-GB" dirty="0" err="1"/>
              <a:t>api</a:t>
            </a:r>
            <a:endParaRPr lang="en-GB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5277956" y="4212049"/>
            <a:ext cx="1683153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(</a:t>
            </a:r>
            <a:r>
              <a:rPr lang="en-GB" sz="1600" dirty="0" err="1">
                <a:solidFill>
                  <a:srgbClr val="326CE5"/>
                </a:solidFill>
                <a:latin typeface="Cascadia Code" panose="020B0509020204030204" pitchFamily="49" charset="0"/>
              </a:rPr>
              <a:t>LoadBalancer</a:t>
            </a: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D3DF8A-F910-4E55-9498-0DF07BCC00E9}"/>
              </a:ext>
            </a:extLst>
          </p:cNvPr>
          <p:cNvSpPr txBox="1"/>
          <p:nvPr/>
        </p:nvSpPr>
        <p:spPr>
          <a:xfrm>
            <a:off x="6833410" y="1642897"/>
            <a:ext cx="1322478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(</a:t>
            </a:r>
            <a:r>
              <a:rPr lang="en-GB" sz="1600" dirty="0" err="1">
                <a:solidFill>
                  <a:srgbClr val="326CE5"/>
                </a:solidFill>
                <a:latin typeface="Cascadia Code" panose="020B0509020204030204" pitchFamily="49" charset="0"/>
              </a:rPr>
              <a:t>ClusterIP</a:t>
            </a: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7550858" y="4066071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A70329-EA49-4A6C-84E7-BCF65C54BA77}"/>
              </a:ext>
            </a:extLst>
          </p:cNvPr>
          <p:cNvSpPr txBox="1"/>
          <p:nvPr/>
        </p:nvSpPr>
        <p:spPr>
          <a:xfrm>
            <a:off x="9190548" y="4917327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210726-E213-4A1F-9715-D3DAD41409B2}"/>
              </a:ext>
            </a:extLst>
          </p:cNvPr>
          <p:cNvSpPr txBox="1"/>
          <p:nvPr/>
        </p:nvSpPr>
        <p:spPr>
          <a:xfrm>
            <a:off x="8537740" y="5400438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data-</a:t>
            </a:r>
            <a:r>
              <a:rPr lang="en-GB" dirty="0" err="1"/>
              <a:t>api</a:t>
            </a:r>
            <a:endParaRPr lang="en-GB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1EE5034-0239-46C9-BF5A-941DA7C95B2D}"/>
              </a:ext>
            </a:extLst>
          </p:cNvPr>
          <p:cNvSpPr txBox="1"/>
          <p:nvPr/>
        </p:nvSpPr>
        <p:spPr>
          <a:xfrm>
            <a:off x="8380751" y="3409137"/>
            <a:ext cx="1943339" cy="492443"/>
          </a:xfrm>
          <a:prstGeom prst="rect">
            <a:avLst/>
          </a:prstGeom>
          <a:solidFill>
            <a:srgbClr val="E9E9E9"/>
          </a:solidFill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en-US"/>
            </a:defPPr>
            <a:lvl1pPr>
              <a:defRPr sz="1600" i="1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defRPr>
            </a:lvl1pPr>
          </a:lstStyle>
          <a:p>
            <a:r>
              <a:rPr lang="en-GB" dirty="0">
                <a:solidFill>
                  <a:srgbClr val="00B050"/>
                </a:solidFill>
              </a:rPr>
              <a:t>MongoDB connection/traffic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6DE83E-10FC-45B1-A378-D59847F4647A}"/>
              </a:ext>
            </a:extLst>
          </p:cNvPr>
          <p:cNvSpPr txBox="1"/>
          <p:nvPr/>
        </p:nvSpPr>
        <p:spPr>
          <a:xfrm>
            <a:off x="5946061" y="5126490"/>
            <a:ext cx="490134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port:80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2AFE8A1-1280-4624-82E4-AD00B7DC1299}"/>
              </a:ext>
            </a:extLst>
          </p:cNvPr>
          <p:cNvSpPr txBox="1"/>
          <p:nvPr/>
        </p:nvSpPr>
        <p:spPr>
          <a:xfrm>
            <a:off x="7494649" y="5847138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port:4000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5DA49BB-B93F-4A6C-AA6A-92EDD4C8F151}"/>
              </a:ext>
            </a:extLst>
          </p:cNvPr>
          <p:cNvSpPr/>
          <p:nvPr/>
        </p:nvSpPr>
        <p:spPr>
          <a:xfrm>
            <a:off x="4454206" y="5639282"/>
            <a:ext cx="405859" cy="173888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034403-6719-4E29-8091-D6E8FEFC3E56}"/>
              </a:ext>
            </a:extLst>
          </p:cNvPr>
          <p:cNvSpPr txBox="1"/>
          <p:nvPr/>
        </p:nvSpPr>
        <p:spPr>
          <a:xfrm>
            <a:off x="3586705" y="5442437"/>
            <a:ext cx="1480227" cy="560863"/>
          </a:xfrm>
          <a:prstGeom prst="rect">
            <a:avLst/>
          </a:prstGeom>
          <a:solidFill>
            <a:srgbClr val="E9E9E9"/>
          </a:solidFill>
        </p:spPr>
        <p:txBody>
          <a:bodyPr wrap="square" lIns="0" tIns="36000" rIns="0" bIns="36000" rtlCol="0" anchor="ctr" anchorCtr="0">
            <a:noAutofit/>
          </a:bodyPr>
          <a:lstStyle/>
          <a:p>
            <a:r>
              <a:rPr lang="en-GB" sz="1600" i="1" dirty="0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HTTP traffic from internet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EDC9534-5217-46A7-A29F-50691376E994}"/>
              </a:ext>
            </a:extLst>
          </p:cNvPr>
          <p:cNvSpPr txBox="1">
            <a:spLocks/>
          </p:cNvSpPr>
          <p:nvPr/>
        </p:nvSpPr>
        <p:spPr>
          <a:xfrm>
            <a:off x="457200" y="20644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GB" sz="3600" dirty="0"/>
              <a:t>Basic Networking – Target State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55A186-7FA0-4F5C-BD24-27E5159683DA}"/>
              </a:ext>
            </a:extLst>
          </p:cNvPr>
          <p:cNvSpPr txBox="1"/>
          <p:nvPr/>
        </p:nvSpPr>
        <p:spPr>
          <a:xfrm>
            <a:off x="9005455" y="1797068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7A667D-2B20-47E4-8378-8C1A1246D687}"/>
              </a:ext>
            </a:extLst>
          </p:cNvPr>
          <p:cNvSpPr txBox="1"/>
          <p:nvPr/>
        </p:nvSpPr>
        <p:spPr>
          <a:xfrm>
            <a:off x="9859914" y="1799728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D3D88C-94ED-4054-BFDA-57DE91EE8973}"/>
              </a:ext>
            </a:extLst>
          </p:cNvPr>
          <p:cNvSpPr txBox="1"/>
          <p:nvPr/>
        </p:nvSpPr>
        <p:spPr>
          <a:xfrm>
            <a:off x="8380751" y="2963896"/>
            <a:ext cx="740203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port:27017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7811F4-8454-4733-93C5-DF178B956369}"/>
              </a:ext>
            </a:extLst>
          </p:cNvPr>
          <p:cNvSpPr txBox="1"/>
          <p:nvPr/>
        </p:nvSpPr>
        <p:spPr>
          <a:xfrm>
            <a:off x="7867586" y="2730871"/>
            <a:ext cx="813236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443099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6F18AB-D4A5-4C2A-B44A-0F9719AAC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54" y="3072810"/>
            <a:ext cx="11277599" cy="712379"/>
          </a:xfrm>
        </p:spPr>
        <p:txBody>
          <a:bodyPr/>
          <a:lstStyle/>
          <a:p>
            <a:pPr algn="ctr"/>
            <a:r>
              <a:rPr lang="en-GB" dirty="0"/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109914402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688"/>
            <a:ext cx="11277599" cy="712379"/>
          </a:xfrm>
        </p:spPr>
        <p:txBody>
          <a:bodyPr>
            <a:normAutofit/>
          </a:bodyPr>
          <a:lstStyle/>
          <a:p>
            <a:r>
              <a:rPr lang="en-GB" dirty="0"/>
              <a:t>Deploy MongoDB –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5554" y="3336051"/>
            <a:ext cx="927273" cy="900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2376" y="2113832"/>
            <a:ext cx="927273" cy="900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2376" y="3340919"/>
            <a:ext cx="927273" cy="90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68852BF-BDAC-4AC8-BA3F-2A2BDD068FC6}"/>
              </a:ext>
            </a:extLst>
          </p:cNvPr>
          <p:cNvSpPr txBox="1"/>
          <p:nvPr/>
        </p:nvSpPr>
        <p:spPr>
          <a:xfrm>
            <a:off x="5460810" y="4214829"/>
            <a:ext cx="1606739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/>
              <a:t>orders-mongo-</a:t>
            </a:r>
            <a:r>
              <a:rPr lang="en-GB" sz="1600" dirty="0" err="1"/>
              <a:t>mongodb</a:t>
            </a:r>
            <a:endParaRPr lang="en-GB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F96632-DB63-4F95-91D7-AD79AE64E137}"/>
              </a:ext>
            </a:extLst>
          </p:cNvPr>
          <p:cNvSpPr txBox="1"/>
          <p:nvPr/>
        </p:nvSpPr>
        <p:spPr>
          <a:xfrm>
            <a:off x="7986181" y="2338498"/>
            <a:ext cx="1587711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/>
              <a:t>orders-mongo-</a:t>
            </a:r>
            <a:r>
              <a:rPr lang="en-GB" sz="1600" dirty="0" err="1"/>
              <a:t>mongodb</a:t>
            </a:r>
            <a:endParaRPr lang="en-GB" sz="16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A34D223-71C3-4406-883A-61945DE9683B}"/>
              </a:ext>
            </a:extLst>
          </p:cNvPr>
          <p:cNvGrpSpPr/>
          <p:nvPr/>
        </p:nvGrpSpPr>
        <p:grpSpPr>
          <a:xfrm>
            <a:off x="10266046" y="4986469"/>
            <a:ext cx="927273" cy="1146221"/>
            <a:chOff x="9544848" y="4931625"/>
            <a:chExt cx="927273" cy="1146221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0DF0108-DC36-4221-AB66-FF015B5B7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544848" y="4931625"/>
              <a:ext cx="927273" cy="9000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899AB1-93A9-417E-8BC2-7D1ADCBE169B}"/>
                </a:ext>
              </a:extLst>
            </p:cNvPr>
            <p:cNvSpPr txBox="1"/>
            <p:nvPr/>
          </p:nvSpPr>
          <p:spPr>
            <a:xfrm>
              <a:off x="9562047" y="5831625"/>
              <a:ext cx="892873" cy="246221"/>
            </a:xfrm>
            <a:prstGeom prst="rect">
              <a:avLst/>
            </a:prstGeom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en-GB" sz="1600" dirty="0" err="1"/>
                <a:t>mongodb</a:t>
              </a:r>
              <a:endParaRPr lang="en-GB" sz="1600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4403272-7ACC-42D3-BA69-689DD6A43FBC}"/>
              </a:ext>
            </a:extLst>
          </p:cNvPr>
          <p:cNvSpPr txBox="1"/>
          <p:nvPr/>
        </p:nvSpPr>
        <p:spPr>
          <a:xfrm>
            <a:off x="5525554" y="3000814"/>
            <a:ext cx="94256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C1D89E-EC77-4F49-8D8F-FCC0277EBE92}"/>
              </a:ext>
            </a:extLst>
          </p:cNvPr>
          <p:cNvSpPr txBox="1"/>
          <p:nvPr/>
        </p:nvSpPr>
        <p:spPr>
          <a:xfrm>
            <a:off x="9172751" y="1820922"/>
            <a:ext cx="1346522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9846013" y="3013832"/>
            <a:ext cx="0" cy="32708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>
            <a:off x="6452827" y="3786051"/>
            <a:ext cx="2929549" cy="4868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0E46211-A8F6-4AF2-8BD5-E43DA124E592}"/>
              </a:ext>
            </a:extLst>
          </p:cNvPr>
          <p:cNvSpPr txBox="1"/>
          <p:nvPr/>
        </p:nvSpPr>
        <p:spPr>
          <a:xfrm>
            <a:off x="10283245" y="3330288"/>
            <a:ext cx="403958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DEE99B-4FBB-4167-A8E3-E859BE1CE13F}"/>
              </a:ext>
            </a:extLst>
          </p:cNvPr>
          <p:cNvSpPr/>
          <p:nvPr/>
        </p:nvSpPr>
        <p:spPr>
          <a:xfrm>
            <a:off x="8590754" y="4189929"/>
            <a:ext cx="26387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i="1" dirty="0"/>
              <a:t>orders-mongo-</a:t>
            </a:r>
            <a:r>
              <a:rPr lang="en-GB" sz="1600" i="1" dirty="0" err="1"/>
              <a:t>mongodb</a:t>
            </a:r>
            <a:r>
              <a:rPr lang="en-GB" sz="1600" i="1" dirty="0"/>
              <a:t>-{random-string}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C15DA1-C866-43E8-8712-47A2721A24D0}"/>
              </a:ext>
            </a:extLst>
          </p:cNvPr>
          <p:cNvSpPr txBox="1"/>
          <p:nvPr/>
        </p:nvSpPr>
        <p:spPr>
          <a:xfrm>
            <a:off x="9341563" y="5340223"/>
            <a:ext cx="807913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>
                <a:solidFill>
                  <a:srgbClr val="326CE5"/>
                </a:solidFill>
                <a:latin typeface="Cascadia Code" panose="020B0509020204030204" pitchFamily="49" charset="0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341545327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DC8B6B0-AC43-4C4A-9D09-A5D18867993A}"/>
              </a:ext>
            </a:extLst>
          </p:cNvPr>
          <p:cNvSpPr/>
          <p:nvPr/>
        </p:nvSpPr>
        <p:spPr>
          <a:xfrm>
            <a:off x="7118874" y="1305007"/>
            <a:ext cx="4287116" cy="121208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7C92FD3-988D-4AA6-997E-20351E1263DF}"/>
              </a:ext>
            </a:extLst>
          </p:cNvPr>
          <p:cNvSpPr/>
          <p:nvPr/>
        </p:nvSpPr>
        <p:spPr>
          <a:xfrm>
            <a:off x="5160546" y="3012635"/>
            <a:ext cx="5426523" cy="215638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688"/>
            <a:ext cx="11277599" cy="712379"/>
          </a:xfrm>
        </p:spPr>
        <p:txBody>
          <a:bodyPr>
            <a:normAutofit/>
          </a:bodyPr>
          <a:lstStyle/>
          <a:p>
            <a:r>
              <a:rPr lang="en-GB" dirty="0"/>
              <a:t>Deploy the Order Capture API –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7698" y="1785048"/>
            <a:ext cx="667637" cy="64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0610" y="1785349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09154" y="1785349"/>
            <a:ext cx="667637" cy="6480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0DF0108-DC36-4221-AB66-FF015B5B76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99152" y="5169923"/>
            <a:ext cx="683894" cy="66377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F899AB1-93A9-417E-8BC2-7D1ADCBE169B}"/>
              </a:ext>
            </a:extLst>
          </p:cNvPr>
          <p:cNvSpPr txBox="1"/>
          <p:nvPr/>
        </p:nvSpPr>
        <p:spPr>
          <a:xfrm>
            <a:off x="10549164" y="5831444"/>
            <a:ext cx="783869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 err="1"/>
              <a:t>mongodb</a:t>
            </a:r>
            <a:endParaRPr lang="en-GB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1"/>
            <a:endCxn id="21" idx="3"/>
          </p:cNvCxnSpPr>
          <p:nvPr/>
        </p:nvCxnSpPr>
        <p:spPr>
          <a:xfrm flipH="1">
            <a:off x="10276791" y="2109349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>
            <a:off x="9275335" y="2109048"/>
            <a:ext cx="333819" cy="30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6036" y="3701990"/>
            <a:ext cx="667637" cy="648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75AA231-CBAA-445D-96C5-763AABACC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4126" y="3701990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7493" y="3311375"/>
            <a:ext cx="667637" cy="6480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203C99-D281-4188-9F4B-C1E4081578AB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 flipV="1">
            <a:off x="8125130" y="3635375"/>
            <a:ext cx="31899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7123673" y="3635375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7492" y="4122572"/>
            <a:ext cx="667637" cy="6480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58240B-4A36-45B4-8FDA-BAD74E62E421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>
            <a:off x="8125129" y="4025990"/>
            <a:ext cx="318997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7123673" y="4025990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A12C38-D090-46CC-A83F-B6F1A65C12FD}"/>
              </a:ext>
            </a:extLst>
          </p:cNvPr>
          <p:cNvCxnSpPr>
            <a:cxnSpLocks/>
          </p:cNvCxnSpPr>
          <p:nvPr/>
        </p:nvCxnSpPr>
        <p:spPr>
          <a:xfrm flipV="1">
            <a:off x="8300074" y="2830751"/>
            <a:ext cx="480902" cy="572364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87299" y="3651738"/>
            <a:ext cx="720000" cy="72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ED422655-0E20-47DF-B706-F4E9F37F5E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53959" y="3651738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1186" y="3379677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4023" y="3723375"/>
            <a:ext cx="720908" cy="57672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A8E17E-4065-4266-B95A-9FD2B27665EA}"/>
              </a:ext>
            </a:extLst>
          </p:cNvPr>
          <p:cNvCxnSpPr>
            <a:cxnSpLocks/>
            <a:stCxn id="61" idx="3"/>
            <a:endCxn id="39" idx="1"/>
          </p:cNvCxnSpPr>
          <p:nvPr/>
        </p:nvCxnSpPr>
        <p:spPr>
          <a:xfrm>
            <a:off x="4307299" y="4011738"/>
            <a:ext cx="2148737" cy="14252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4B995C7-6B20-4799-A7B1-FBB5D9D23947}"/>
              </a:ext>
            </a:extLst>
          </p:cNvPr>
          <p:cNvCxnSpPr>
            <a:cxnSpLocks/>
            <a:stCxn id="63" idx="3"/>
            <a:endCxn id="61" idx="1"/>
          </p:cNvCxnSpPr>
          <p:nvPr/>
        </p:nvCxnSpPr>
        <p:spPr>
          <a:xfrm>
            <a:off x="3173959" y="4011738"/>
            <a:ext cx="413340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348903" y="3383562"/>
            <a:ext cx="1105303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Load Balancer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813FBE-1DC7-4FE7-A120-2AB2E5384978}"/>
              </a:ext>
            </a:extLst>
          </p:cNvPr>
          <p:cNvSpPr txBox="1"/>
          <p:nvPr/>
        </p:nvSpPr>
        <p:spPr>
          <a:xfrm>
            <a:off x="2453959" y="4353583"/>
            <a:ext cx="1025987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Public IP for </a:t>
            </a:r>
          </a:p>
          <a:p>
            <a:r>
              <a:rPr lang="en-GB" sz="1400" dirty="0" err="1"/>
              <a:t>captureorder</a:t>
            </a:r>
            <a:endParaRPr lang="en-GB" sz="14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7E8B2B-0A3F-476D-AE5E-649A3CDD4174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1604931" y="4011738"/>
            <a:ext cx="849028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8681506" y="1437903"/>
            <a:ext cx="257461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orders-mongo-</a:t>
            </a:r>
            <a:r>
              <a:rPr lang="en-GB" dirty="0" err="1"/>
              <a:t>mongodb</a:t>
            </a:r>
            <a:endParaRPr lang="en-GB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C4E0FDE-F84C-4E79-AC6D-CC327015E9F9}"/>
              </a:ext>
            </a:extLst>
          </p:cNvPr>
          <p:cNvSpPr txBox="1"/>
          <p:nvPr/>
        </p:nvSpPr>
        <p:spPr>
          <a:xfrm>
            <a:off x="5819040" y="4382960"/>
            <a:ext cx="1314847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 err="1"/>
              <a:t>captureorder</a:t>
            </a:r>
            <a:endParaRPr lang="en-GB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5277956" y="3183349"/>
            <a:ext cx="1683153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(</a:t>
            </a:r>
            <a:r>
              <a:rPr lang="en-GB" sz="1600" dirty="0" err="1">
                <a:solidFill>
                  <a:srgbClr val="326CE5"/>
                </a:solidFill>
                <a:latin typeface="Cascadia Code" panose="020B0509020204030204" pitchFamily="49" charset="0"/>
              </a:rPr>
              <a:t>LoadBalancer</a:t>
            </a: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D3DF8A-F910-4E55-9498-0DF07BCC00E9}"/>
              </a:ext>
            </a:extLst>
          </p:cNvPr>
          <p:cNvSpPr txBox="1"/>
          <p:nvPr/>
        </p:nvSpPr>
        <p:spPr>
          <a:xfrm>
            <a:off x="7251982" y="1660666"/>
            <a:ext cx="1322478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(</a:t>
            </a:r>
            <a:r>
              <a:rPr lang="en-GB" sz="1600" dirty="0" err="1">
                <a:solidFill>
                  <a:srgbClr val="326CE5"/>
                </a:solidFill>
                <a:latin typeface="Cascadia Code" panose="020B0509020204030204" pitchFamily="49" charset="0"/>
              </a:rPr>
              <a:t>ClusterIP</a:t>
            </a: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7550858" y="3037371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A70329-EA49-4A6C-84E7-BCF65C54BA77}"/>
              </a:ext>
            </a:extLst>
          </p:cNvPr>
          <p:cNvSpPr txBox="1"/>
          <p:nvPr/>
        </p:nvSpPr>
        <p:spPr>
          <a:xfrm>
            <a:off x="9190548" y="3888627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210726-E213-4A1F-9715-D3DAD41409B2}"/>
              </a:ext>
            </a:extLst>
          </p:cNvPr>
          <p:cNvSpPr txBox="1"/>
          <p:nvPr/>
        </p:nvSpPr>
        <p:spPr>
          <a:xfrm>
            <a:off x="8537740" y="4371738"/>
            <a:ext cx="1314847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 err="1"/>
              <a:t>captureorder</a:t>
            </a:r>
            <a:endParaRPr lang="en-GB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1EE5034-0239-46C9-BF5A-941DA7C95B2D}"/>
              </a:ext>
            </a:extLst>
          </p:cNvPr>
          <p:cNvSpPr txBox="1"/>
          <p:nvPr/>
        </p:nvSpPr>
        <p:spPr>
          <a:xfrm>
            <a:off x="8714879" y="3083887"/>
            <a:ext cx="1943339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00B05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MongoDB connection/traffic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6DE83E-10FC-45B1-A378-D59847F4647A}"/>
              </a:ext>
            </a:extLst>
          </p:cNvPr>
          <p:cNvSpPr txBox="1"/>
          <p:nvPr/>
        </p:nvSpPr>
        <p:spPr>
          <a:xfrm>
            <a:off x="5946061" y="4097790"/>
            <a:ext cx="490134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port:80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2AFE8A1-1280-4624-82E4-AD00B7DC1299}"/>
              </a:ext>
            </a:extLst>
          </p:cNvPr>
          <p:cNvSpPr txBox="1"/>
          <p:nvPr/>
        </p:nvSpPr>
        <p:spPr>
          <a:xfrm>
            <a:off x="7494649" y="4818438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port:8080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5091278-4933-42E1-B039-EB4AF45B9D98}"/>
              </a:ext>
            </a:extLst>
          </p:cNvPr>
          <p:cNvSpPr txBox="1"/>
          <p:nvPr/>
        </p:nvSpPr>
        <p:spPr>
          <a:xfrm>
            <a:off x="9703767" y="5386269"/>
            <a:ext cx="807913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>
                <a:solidFill>
                  <a:srgbClr val="326CE5"/>
                </a:solidFill>
                <a:latin typeface="Cascadia Code" panose="020B0509020204030204" pitchFamily="49" charset="0"/>
              </a:rPr>
              <a:t>secret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5DA49BB-B93F-4A6C-AA6A-92EDD4C8F151}"/>
              </a:ext>
            </a:extLst>
          </p:cNvPr>
          <p:cNvSpPr/>
          <p:nvPr/>
        </p:nvSpPr>
        <p:spPr>
          <a:xfrm>
            <a:off x="4454206" y="4610582"/>
            <a:ext cx="405859" cy="173888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034403-6719-4E29-8091-D6E8FEFC3E56}"/>
              </a:ext>
            </a:extLst>
          </p:cNvPr>
          <p:cNvSpPr txBox="1"/>
          <p:nvPr/>
        </p:nvSpPr>
        <p:spPr>
          <a:xfrm>
            <a:off x="3747866" y="4582041"/>
            <a:ext cx="1943339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7030A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HTTP traffic from internet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122506A-2009-4919-92E8-6B384E424182}"/>
              </a:ext>
            </a:extLst>
          </p:cNvPr>
          <p:cNvSpPr/>
          <p:nvPr/>
        </p:nvSpPr>
        <p:spPr>
          <a:xfrm>
            <a:off x="7118874" y="2553752"/>
            <a:ext cx="4287116" cy="276999"/>
          </a:xfrm>
          <a:prstGeom prst="rect">
            <a:avLst/>
          </a:prstGeom>
          <a:solidFill>
            <a:srgbClr val="92D050">
              <a:alpha val="16863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24292E"/>
                </a:solidFill>
                <a:latin typeface="Consolas" panose="020B0609020204030204" pitchFamily="49" charset="0"/>
              </a:rPr>
              <a:t>orders-mongo-</a:t>
            </a:r>
            <a:r>
              <a:rPr lang="en-GB" sz="1200" dirty="0" err="1">
                <a:solidFill>
                  <a:srgbClr val="24292E"/>
                </a:solidFill>
                <a:latin typeface="Consolas" panose="020B0609020204030204" pitchFamily="49" charset="0"/>
              </a:rPr>
              <a:t>mongodb.default.svc.cluster.local</a:t>
            </a:r>
            <a:endParaRPr lang="en-GB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88721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631B585B-B3AE-4942-B060-90EE5C3C0589}"/>
              </a:ext>
            </a:extLst>
          </p:cNvPr>
          <p:cNvSpPr/>
          <p:nvPr/>
        </p:nvSpPr>
        <p:spPr>
          <a:xfrm>
            <a:off x="6187381" y="2649214"/>
            <a:ext cx="3766245" cy="1634636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E1EA450C-D3B5-4F83-82DA-6749846690B4}"/>
              </a:ext>
            </a:extLst>
          </p:cNvPr>
          <p:cNvSpPr/>
          <p:nvPr/>
        </p:nvSpPr>
        <p:spPr>
          <a:xfrm>
            <a:off x="8368447" y="4531853"/>
            <a:ext cx="3200504" cy="1518530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66FE1CC6-A31D-42A1-A788-47659D8D43F1}"/>
              </a:ext>
            </a:extLst>
          </p:cNvPr>
          <p:cNvSpPr/>
          <p:nvPr/>
        </p:nvSpPr>
        <p:spPr>
          <a:xfrm>
            <a:off x="8611505" y="1208367"/>
            <a:ext cx="2918953" cy="1226340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1C3621C-5BD6-4559-B832-97B278446374}"/>
              </a:ext>
            </a:extLst>
          </p:cNvPr>
          <p:cNvSpPr/>
          <p:nvPr/>
        </p:nvSpPr>
        <p:spPr>
          <a:xfrm>
            <a:off x="5001687" y="4551833"/>
            <a:ext cx="2065862" cy="149855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688"/>
            <a:ext cx="11277599" cy="712379"/>
          </a:xfrm>
        </p:spPr>
        <p:txBody>
          <a:bodyPr>
            <a:normAutofit fontScale="90000"/>
          </a:bodyPr>
          <a:lstStyle/>
          <a:p>
            <a:r>
              <a:rPr lang="en-US" dirty="0"/>
              <a:t>Deploy the Frontend Using Ingress </a:t>
            </a:r>
            <a:r>
              <a:rPr lang="en-GB" dirty="0"/>
              <a:t>–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6317" y="1650611"/>
            <a:ext cx="667637" cy="64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99229" y="1650912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7773" y="1650912"/>
            <a:ext cx="667637" cy="6480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0DF0108-DC36-4221-AB66-FF015B5B76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95336" y="1199028"/>
            <a:ext cx="612158" cy="59415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F899AB1-93A9-417E-8BC2-7D1ADCBE169B}"/>
              </a:ext>
            </a:extLst>
          </p:cNvPr>
          <p:cNvSpPr txBox="1"/>
          <p:nvPr/>
        </p:nvSpPr>
        <p:spPr>
          <a:xfrm>
            <a:off x="6529263" y="1778954"/>
            <a:ext cx="783869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 err="1"/>
              <a:t>mongodb</a:t>
            </a:r>
            <a:endParaRPr lang="en-GB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1"/>
            <a:endCxn id="21" idx="3"/>
          </p:cNvCxnSpPr>
          <p:nvPr/>
        </p:nvCxnSpPr>
        <p:spPr>
          <a:xfrm flipH="1">
            <a:off x="10365410" y="1974912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>
            <a:off x="9363954" y="1974611"/>
            <a:ext cx="333819" cy="30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9856" y="3084780"/>
            <a:ext cx="667637" cy="648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75AA231-CBAA-445D-96C5-763AABACC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7946" y="3084780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41313" y="2694165"/>
            <a:ext cx="667637" cy="6480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203C99-D281-4188-9F4B-C1E4081578AB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 flipV="1">
            <a:off x="8208950" y="3018165"/>
            <a:ext cx="31899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7207493" y="3018165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41312" y="3505362"/>
            <a:ext cx="667637" cy="6480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58240B-4A36-45B4-8FDA-BAD74E62E421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>
            <a:off x="8208949" y="3408780"/>
            <a:ext cx="318997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7207493" y="3408780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A12C38-D090-46CC-A83F-B6F1A65C12FD}"/>
              </a:ext>
            </a:extLst>
          </p:cNvPr>
          <p:cNvCxnSpPr>
            <a:cxnSpLocks/>
          </p:cNvCxnSpPr>
          <p:nvPr/>
        </p:nvCxnSpPr>
        <p:spPr>
          <a:xfrm flipV="1">
            <a:off x="8252101" y="2313097"/>
            <a:ext cx="444216" cy="434891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92429" y="3346119"/>
            <a:ext cx="720000" cy="72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ED422655-0E20-47DF-B706-F4E9F37F5E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33639" y="2713287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7868" y="3007723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0100" y="3367746"/>
            <a:ext cx="720908" cy="57672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A8E17E-4065-4266-B95A-9FD2B27665EA}"/>
              </a:ext>
            </a:extLst>
          </p:cNvPr>
          <p:cNvCxnSpPr>
            <a:cxnSpLocks/>
            <a:stCxn id="61" idx="3"/>
            <a:endCxn id="39" idx="1"/>
          </p:cNvCxnSpPr>
          <p:nvPr/>
        </p:nvCxnSpPr>
        <p:spPr>
          <a:xfrm flipV="1">
            <a:off x="4312429" y="3408780"/>
            <a:ext cx="2227427" cy="297339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4B995C7-6B20-4799-A7B1-FBB5D9D23947}"/>
              </a:ext>
            </a:extLst>
          </p:cNvPr>
          <p:cNvCxnSpPr>
            <a:cxnSpLocks/>
            <a:stCxn id="63" idx="3"/>
            <a:endCxn id="61" idx="1"/>
          </p:cNvCxnSpPr>
          <p:nvPr/>
        </p:nvCxnSpPr>
        <p:spPr>
          <a:xfrm>
            <a:off x="3153639" y="3073287"/>
            <a:ext cx="438790" cy="632832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408861" y="3058397"/>
            <a:ext cx="1105303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Load Balancer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8792250" y="1203422"/>
            <a:ext cx="257461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orders-mongo-</a:t>
            </a:r>
            <a:r>
              <a:rPr lang="en-GB" dirty="0" err="1"/>
              <a:t>mongodb</a:t>
            </a:r>
            <a:endParaRPr lang="en-GB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6345696" y="3757000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7096031" y="2675362"/>
            <a:ext cx="48090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A70329-EA49-4A6C-84E7-BCF65C54BA77}"/>
              </a:ext>
            </a:extLst>
          </p:cNvPr>
          <p:cNvSpPr txBox="1"/>
          <p:nvPr/>
        </p:nvSpPr>
        <p:spPr>
          <a:xfrm>
            <a:off x="8525671" y="2863840"/>
            <a:ext cx="120225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210726-E213-4A1F-9715-D3DAD41409B2}"/>
              </a:ext>
            </a:extLst>
          </p:cNvPr>
          <p:cNvSpPr txBox="1"/>
          <p:nvPr/>
        </p:nvSpPr>
        <p:spPr>
          <a:xfrm>
            <a:off x="8382661" y="3784995"/>
            <a:ext cx="1314847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dirty="0" err="1"/>
              <a:t>captureorder</a:t>
            </a:r>
            <a:endParaRPr lang="en-GB" dirty="0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C6F91600-53E8-4F4B-B0F2-1C417B378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6465" y="4840771"/>
            <a:ext cx="667637" cy="648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9F5B3621-CF4D-470C-A063-0D176B2896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87381" y="4840771"/>
            <a:ext cx="667637" cy="64800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4C561B-F5EB-4096-911D-9CA10D733005}"/>
              </a:ext>
            </a:extLst>
          </p:cNvPr>
          <p:cNvCxnSpPr>
            <a:cxnSpLocks/>
            <a:stCxn id="61" idx="3"/>
            <a:endCxn id="47" idx="1"/>
          </p:cNvCxnSpPr>
          <p:nvPr/>
        </p:nvCxnSpPr>
        <p:spPr>
          <a:xfrm>
            <a:off x="4312429" y="3706119"/>
            <a:ext cx="884036" cy="1458652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C9BE71-9EC2-43EC-81C2-5205483475D3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5864102" y="5164771"/>
            <a:ext cx="32327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54">
            <a:extLst>
              <a:ext uri="{FF2B5EF4-FFF2-40B4-BE49-F238E27FC236}">
                <a16:creationId xmlns:a16="http://schemas.microsoft.com/office/drawing/2014/main" id="{A0CBF5BD-CFD6-43CC-93AC-6524F56DF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8821" y="4840771"/>
            <a:ext cx="667637" cy="648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053B0D8F-4586-4B16-92DA-146924F6A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1733" y="4840771"/>
            <a:ext cx="667637" cy="648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EE022756-AB05-48C7-B3F2-DF3A3CB7B1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40277" y="4840771"/>
            <a:ext cx="667637" cy="6480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AC2CA4-CACE-401B-8710-D50EC83543BC}"/>
              </a:ext>
            </a:extLst>
          </p:cNvPr>
          <p:cNvCxnSpPr>
            <a:cxnSpLocks/>
            <a:stCxn id="57" idx="1"/>
            <a:endCxn id="58" idx="3"/>
          </p:cNvCxnSpPr>
          <p:nvPr/>
        </p:nvCxnSpPr>
        <p:spPr>
          <a:xfrm flipH="1">
            <a:off x="10207914" y="5164771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2C0CB92-70E2-414A-926C-03F6ECE04222}"/>
              </a:ext>
            </a:extLst>
          </p:cNvPr>
          <p:cNvCxnSpPr>
            <a:stCxn id="55" idx="3"/>
            <a:endCxn id="58" idx="1"/>
          </p:cNvCxnSpPr>
          <p:nvPr/>
        </p:nvCxnSpPr>
        <p:spPr>
          <a:xfrm>
            <a:off x="9206458" y="5164771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978332E-C667-427E-9392-5392CF0FF1A8}"/>
              </a:ext>
            </a:extLst>
          </p:cNvPr>
          <p:cNvSpPr txBox="1"/>
          <p:nvPr/>
        </p:nvSpPr>
        <p:spPr>
          <a:xfrm>
            <a:off x="8258632" y="5507071"/>
            <a:ext cx="1314847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dirty="0"/>
              <a:t>frontend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DDCD50-B84D-4C26-A82E-B3CC5B7279EB}"/>
              </a:ext>
            </a:extLst>
          </p:cNvPr>
          <p:cNvSpPr txBox="1"/>
          <p:nvPr/>
        </p:nvSpPr>
        <p:spPr>
          <a:xfrm>
            <a:off x="10220845" y="5507071"/>
            <a:ext cx="1314847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dirty="0"/>
              <a:t>frontend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1DB13D-6B1B-4411-8839-3EB3C534BB82}"/>
              </a:ext>
            </a:extLst>
          </p:cNvPr>
          <p:cNvSpPr txBox="1"/>
          <p:nvPr/>
        </p:nvSpPr>
        <p:spPr>
          <a:xfrm>
            <a:off x="10328206" y="4564957"/>
            <a:ext cx="120225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73527B-29A9-4C2A-A3F1-B6E70EFAECE9}"/>
              </a:ext>
            </a:extLst>
          </p:cNvPr>
          <p:cNvSpPr txBox="1"/>
          <p:nvPr/>
        </p:nvSpPr>
        <p:spPr>
          <a:xfrm>
            <a:off x="8496022" y="4564957"/>
            <a:ext cx="120225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808DCB1-045B-453B-B194-28557E019B15}"/>
              </a:ext>
            </a:extLst>
          </p:cNvPr>
          <p:cNvCxnSpPr>
            <a:cxnSpLocks/>
            <a:stCxn id="49" idx="3"/>
            <a:endCxn id="53" idx="1"/>
          </p:cNvCxnSpPr>
          <p:nvPr/>
        </p:nvCxnSpPr>
        <p:spPr>
          <a:xfrm>
            <a:off x="6855018" y="5164771"/>
            <a:ext cx="490808" cy="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0DED59F6-E8CB-4A7A-9028-CC7CF7BC3C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32269" y="3895229"/>
            <a:ext cx="720000" cy="72000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4CE1E0B-721D-4EB9-A711-AA182F05B70C}"/>
              </a:ext>
            </a:extLst>
          </p:cNvPr>
          <p:cNvSpPr txBox="1"/>
          <p:nvPr/>
        </p:nvSpPr>
        <p:spPr>
          <a:xfrm>
            <a:off x="2432269" y="2225011"/>
            <a:ext cx="1624676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Public IP for </a:t>
            </a:r>
          </a:p>
          <a:p>
            <a:r>
              <a:rPr lang="en-GB" sz="1400" dirty="0" err="1"/>
              <a:t>captureorder</a:t>
            </a:r>
            <a:r>
              <a:rPr lang="en-GB" sz="1400" dirty="0"/>
              <a:t> service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B9A19C9-316A-43A5-9442-B2704A41F193}"/>
              </a:ext>
            </a:extLst>
          </p:cNvPr>
          <p:cNvCxnSpPr>
            <a:cxnSpLocks/>
            <a:stCxn id="71" idx="3"/>
            <a:endCxn id="61" idx="1"/>
          </p:cNvCxnSpPr>
          <p:nvPr/>
        </p:nvCxnSpPr>
        <p:spPr>
          <a:xfrm flipV="1">
            <a:off x="3152269" y="3706119"/>
            <a:ext cx="440160" cy="54911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BFD07E8-9FA8-420A-BF39-B818920A9BD3}"/>
              </a:ext>
            </a:extLst>
          </p:cNvPr>
          <p:cNvSpPr txBox="1"/>
          <p:nvPr/>
        </p:nvSpPr>
        <p:spPr>
          <a:xfrm>
            <a:off x="2432269" y="4646284"/>
            <a:ext cx="1373838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Public IP for </a:t>
            </a:r>
          </a:p>
          <a:p>
            <a:r>
              <a:rPr lang="en-GB" sz="1400" dirty="0"/>
              <a:t>Ingress controller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44A5F7-CE47-4717-A822-EE1581D83067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 flipV="1">
            <a:off x="1591008" y="3073287"/>
            <a:ext cx="842631" cy="582822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3941914-7230-4782-AEED-107AB9D37D83}"/>
              </a:ext>
            </a:extLst>
          </p:cNvPr>
          <p:cNvCxnSpPr>
            <a:cxnSpLocks/>
            <a:stCxn id="67" idx="3"/>
            <a:endCxn id="71" idx="1"/>
          </p:cNvCxnSpPr>
          <p:nvPr/>
        </p:nvCxnSpPr>
        <p:spPr>
          <a:xfrm>
            <a:off x="1591008" y="3656109"/>
            <a:ext cx="841261" cy="59912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9896980A-B742-427D-BBDC-E4C5D08EFB13}"/>
              </a:ext>
            </a:extLst>
          </p:cNvPr>
          <p:cNvSpPr txBox="1"/>
          <p:nvPr/>
        </p:nvSpPr>
        <p:spPr>
          <a:xfrm>
            <a:off x="5149481" y="5551765"/>
            <a:ext cx="175727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ingress controller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A63D6D-0000-4B6A-B3BB-A61ACE4C6EF7}"/>
              </a:ext>
            </a:extLst>
          </p:cNvPr>
          <p:cNvSpPr txBox="1"/>
          <p:nvPr/>
        </p:nvSpPr>
        <p:spPr>
          <a:xfrm>
            <a:off x="5188420" y="4564957"/>
            <a:ext cx="1202536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67734063-E5D2-4A77-8A23-F03F45BC006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345826" y="4850446"/>
            <a:ext cx="647700" cy="62865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B2DAFC8C-0039-49CE-B71F-02F2F92F429A}"/>
              </a:ext>
            </a:extLst>
          </p:cNvPr>
          <p:cNvSpPr txBox="1"/>
          <p:nvPr/>
        </p:nvSpPr>
        <p:spPr>
          <a:xfrm>
            <a:off x="7249167" y="4564957"/>
            <a:ext cx="95978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ingress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D58C3E1-3177-4182-8B81-5420A4A7738F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>
            <a:off x="7993526" y="5164771"/>
            <a:ext cx="545295" cy="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8EB1D54-0A3B-4AF6-96A5-AECDC55D18F0}"/>
              </a:ext>
            </a:extLst>
          </p:cNvPr>
          <p:cNvSpPr/>
          <p:nvPr/>
        </p:nvSpPr>
        <p:spPr>
          <a:xfrm>
            <a:off x="7081933" y="5459433"/>
            <a:ext cx="1262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serviceName:frontend</a:t>
            </a:r>
            <a:endParaRPr lang="en-GB" sz="1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9740BC3-7E85-46B8-AC13-1BB62FAAB373}"/>
              </a:ext>
            </a:extLst>
          </p:cNvPr>
          <p:cNvSpPr txBox="1"/>
          <p:nvPr/>
        </p:nvSpPr>
        <p:spPr>
          <a:xfrm>
            <a:off x="7067549" y="1152715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secret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5567858-11E3-4B64-9C74-A100224473F2}"/>
              </a:ext>
            </a:extLst>
          </p:cNvPr>
          <p:cNvSpPr txBox="1"/>
          <p:nvPr/>
        </p:nvSpPr>
        <p:spPr>
          <a:xfrm>
            <a:off x="762214" y="2416983"/>
            <a:ext cx="1457546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7030A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HTTP traffic from internet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E0C7561-B98B-4A05-8698-58ED5061C614}"/>
              </a:ext>
            </a:extLst>
          </p:cNvPr>
          <p:cNvSpPr txBox="1"/>
          <p:nvPr/>
        </p:nvSpPr>
        <p:spPr>
          <a:xfrm>
            <a:off x="238940" y="4132780"/>
            <a:ext cx="186029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FF99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HTTP traffic from internet via ingress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BE990B8-3504-4EA8-82DD-8774847093BD}"/>
              </a:ext>
            </a:extLst>
          </p:cNvPr>
          <p:cNvSpPr/>
          <p:nvPr/>
        </p:nvSpPr>
        <p:spPr>
          <a:xfrm>
            <a:off x="-26090" y="4649555"/>
            <a:ext cx="22679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FF9900"/>
                </a:solidFill>
              </a:rPr>
              <a:t>frontend.12.34.56.78.nip.io</a:t>
            </a:r>
          </a:p>
        </p:txBody>
      </p:sp>
    </p:spTree>
    <p:extLst>
      <p:ext uri="{BB962C8B-B14F-4D97-AF65-F5344CB8AC3E}">
        <p14:creationId xmlns:p14="http://schemas.microsoft.com/office/powerpoint/2010/main" val="337837832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631B585B-B3AE-4942-B060-90EE5C3C0589}"/>
              </a:ext>
            </a:extLst>
          </p:cNvPr>
          <p:cNvSpPr/>
          <p:nvPr/>
        </p:nvSpPr>
        <p:spPr>
          <a:xfrm>
            <a:off x="7769737" y="2726068"/>
            <a:ext cx="3766245" cy="1634636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E1EA450C-D3B5-4F83-82DA-6749846690B4}"/>
              </a:ext>
            </a:extLst>
          </p:cNvPr>
          <p:cNvSpPr/>
          <p:nvPr/>
        </p:nvSpPr>
        <p:spPr>
          <a:xfrm>
            <a:off x="8368447" y="4531853"/>
            <a:ext cx="3162011" cy="1372068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66FE1CC6-A31D-42A1-A788-47659D8D43F1}"/>
              </a:ext>
            </a:extLst>
          </p:cNvPr>
          <p:cNvSpPr/>
          <p:nvPr/>
        </p:nvSpPr>
        <p:spPr>
          <a:xfrm>
            <a:off x="8611505" y="1208367"/>
            <a:ext cx="2918953" cy="1226340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1C3621C-5BD6-4559-B832-97B278446374}"/>
              </a:ext>
            </a:extLst>
          </p:cNvPr>
          <p:cNvSpPr/>
          <p:nvPr/>
        </p:nvSpPr>
        <p:spPr>
          <a:xfrm>
            <a:off x="4771280" y="3689792"/>
            <a:ext cx="2065862" cy="149855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688"/>
            <a:ext cx="11277599" cy="712379"/>
          </a:xfrm>
        </p:spPr>
        <p:txBody>
          <a:bodyPr>
            <a:normAutofit/>
          </a:bodyPr>
          <a:lstStyle/>
          <a:p>
            <a:r>
              <a:rPr lang="en-US" dirty="0"/>
              <a:t>Enable SSL/TLS on Ingress </a:t>
            </a:r>
            <a:r>
              <a:rPr lang="en-GB" dirty="0"/>
              <a:t>–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6317" y="1650611"/>
            <a:ext cx="667637" cy="64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99229" y="1650912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7773" y="1650912"/>
            <a:ext cx="667637" cy="6480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0DF0108-DC36-4221-AB66-FF015B5B76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3587" y="1384373"/>
            <a:ext cx="612158" cy="59415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F899AB1-93A9-417E-8BC2-7D1ADCBE169B}"/>
              </a:ext>
            </a:extLst>
          </p:cNvPr>
          <p:cNvSpPr txBox="1"/>
          <p:nvPr/>
        </p:nvSpPr>
        <p:spPr>
          <a:xfrm>
            <a:off x="6613731" y="1968263"/>
            <a:ext cx="783869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 err="1"/>
              <a:t>mongodb</a:t>
            </a:r>
            <a:endParaRPr lang="en-GB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1"/>
            <a:endCxn id="21" idx="3"/>
          </p:cNvCxnSpPr>
          <p:nvPr/>
        </p:nvCxnSpPr>
        <p:spPr>
          <a:xfrm flipH="1">
            <a:off x="10365410" y="1974912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>
            <a:off x="9363954" y="1974611"/>
            <a:ext cx="333819" cy="30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2212" y="3161634"/>
            <a:ext cx="667637" cy="648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75AA231-CBAA-445D-96C5-763AABACC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302" y="3161634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23669" y="2771019"/>
            <a:ext cx="667637" cy="6480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203C99-D281-4188-9F4B-C1E4081578AB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 flipV="1">
            <a:off x="9791306" y="3095019"/>
            <a:ext cx="31899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8789849" y="3095019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23668" y="3582216"/>
            <a:ext cx="667637" cy="6480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58240B-4A36-45B4-8FDA-BAD74E62E421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>
            <a:off x="9791305" y="3485634"/>
            <a:ext cx="318997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8789849" y="3485634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A12C38-D090-46CC-A83F-B6F1A65C12FD}"/>
              </a:ext>
            </a:extLst>
          </p:cNvPr>
          <p:cNvCxnSpPr>
            <a:cxnSpLocks/>
          </p:cNvCxnSpPr>
          <p:nvPr/>
        </p:nvCxnSpPr>
        <p:spPr>
          <a:xfrm flipH="1" flipV="1">
            <a:off x="9457486" y="2331264"/>
            <a:ext cx="1" cy="40476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06529" y="3943601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7868" y="3668547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0100" y="4015238"/>
            <a:ext cx="720908" cy="576726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408861" y="3665433"/>
            <a:ext cx="1105303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Load Balancer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8792250" y="1203422"/>
            <a:ext cx="257461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orders-mongo-</a:t>
            </a:r>
            <a:r>
              <a:rPr lang="en-GB" dirty="0" err="1"/>
              <a:t>mongodb</a:t>
            </a:r>
            <a:endParaRPr lang="en-GB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7928052" y="3833854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8678387" y="2752216"/>
            <a:ext cx="48090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A70329-EA49-4A6C-84E7-BCF65C54BA77}"/>
              </a:ext>
            </a:extLst>
          </p:cNvPr>
          <p:cNvSpPr txBox="1"/>
          <p:nvPr/>
        </p:nvSpPr>
        <p:spPr>
          <a:xfrm>
            <a:off x="10108027" y="2940694"/>
            <a:ext cx="120225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210726-E213-4A1F-9715-D3DAD41409B2}"/>
              </a:ext>
            </a:extLst>
          </p:cNvPr>
          <p:cNvSpPr txBox="1"/>
          <p:nvPr/>
        </p:nvSpPr>
        <p:spPr>
          <a:xfrm>
            <a:off x="9965017" y="3861849"/>
            <a:ext cx="1314847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dirty="0" err="1"/>
              <a:t>captureorder</a:t>
            </a:r>
            <a:endParaRPr lang="en-GB" dirty="0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C6F91600-53E8-4F4B-B0F2-1C417B378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6058" y="3980784"/>
            <a:ext cx="667637" cy="648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9F5B3621-CF4D-470C-A063-0D176B2896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6974" y="3978730"/>
            <a:ext cx="667637" cy="64800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4C561B-F5EB-4096-911D-9CA10D733005}"/>
              </a:ext>
            </a:extLst>
          </p:cNvPr>
          <p:cNvCxnSpPr>
            <a:cxnSpLocks/>
            <a:stCxn id="61" idx="3"/>
            <a:endCxn id="47" idx="1"/>
          </p:cNvCxnSpPr>
          <p:nvPr/>
        </p:nvCxnSpPr>
        <p:spPr>
          <a:xfrm>
            <a:off x="4326529" y="4303601"/>
            <a:ext cx="639529" cy="1183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C9BE71-9EC2-43EC-81C2-5205483475D3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 flipV="1">
            <a:off x="5633695" y="4302730"/>
            <a:ext cx="323279" cy="205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54">
            <a:extLst>
              <a:ext uri="{FF2B5EF4-FFF2-40B4-BE49-F238E27FC236}">
                <a16:creationId xmlns:a16="http://schemas.microsoft.com/office/drawing/2014/main" id="{A0CBF5BD-CFD6-43CC-93AC-6524F56DF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8821" y="4840771"/>
            <a:ext cx="667637" cy="648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053B0D8F-4586-4B16-92DA-146924F6A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1733" y="4840771"/>
            <a:ext cx="667637" cy="648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EE022756-AB05-48C7-B3F2-DF3A3CB7B1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40277" y="4840771"/>
            <a:ext cx="667637" cy="6480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AC2CA4-CACE-401B-8710-D50EC83543BC}"/>
              </a:ext>
            </a:extLst>
          </p:cNvPr>
          <p:cNvCxnSpPr>
            <a:cxnSpLocks/>
            <a:stCxn id="57" idx="1"/>
            <a:endCxn id="58" idx="3"/>
          </p:cNvCxnSpPr>
          <p:nvPr/>
        </p:nvCxnSpPr>
        <p:spPr>
          <a:xfrm flipH="1">
            <a:off x="10207914" y="5164771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2C0CB92-70E2-414A-926C-03F6ECE04222}"/>
              </a:ext>
            </a:extLst>
          </p:cNvPr>
          <p:cNvCxnSpPr>
            <a:stCxn id="55" idx="3"/>
            <a:endCxn id="58" idx="1"/>
          </p:cNvCxnSpPr>
          <p:nvPr/>
        </p:nvCxnSpPr>
        <p:spPr>
          <a:xfrm>
            <a:off x="9206458" y="5164771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978332E-C667-427E-9392-5392CF0FF1A8}"/>
              </a:ext>
            </a:extLst>
          </p:cNvPr>
          <p:cNvSpPr txBox="1"/>
          <p:nvPr/>
        </p:nvSpPr>
        <p:spPr>
          <a:xfrm>
            <a:off x="8258632" y="5507071"/>
            <a:ext cx="1314847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dirty="0"/>
              <a:t>frontend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DDCD50-B84D-4C26-A82E-B3CC5B7279EB}"/>
              </a:ext>
            </a:extLst>
          </p:cNvPr>
          <p:cNvSpPr txBox="1"/>
          <p:nvPr/>
        </p:nvSpPr>
        <p:spPr>
          <a:xfrm>
            <a:off x="10220845" y="5507071"/>
            <a:ext cx="1314847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dirty="0"/>
              <a:t>frontend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1DB13D-6B1B-4411-8839-3EB3C534BB82}"/>
              </a:ext>
            </a:extLst>
          </p:cNvPr>
          <p:cNvSpPr txBox="1"/>
          <p:nvPr/>
        </p:nvSpPr>
        <p:spPr>
          <a:xfrm>
            <a:off x="10328206" y="4564957"/>
            <a:ext cx="120225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73527B-29A9-4C2A-A3F1-B6E70EFAECE9}"/>
              </a:ext>
            </a:extLst>
          </p:cNvPr>
          <p:cNvSpPr txBox="1"/>
          <p:nvPr/>
        </p:nvSpPr>
        <p:spPr>
          <a:xfrm>
            <a:off x="8496022" y="4564957"/>
            <a:ext cx="120225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808DCB1-045B-453B-B194-28557E019B15}"/>
              </a:ext>
            </a:extLst>
          </p:cNvPr>
          <p:cNvCxnSpPr>
            <a:cxnSpLocks/>
            <a:stCxn id="49" idx="3"/>
            <a:endCxn id="53" idx="1"/>
          </p:cNvCxnSpPr>
          <p:nvPr/>
        </p:nvCxnSpPr>
        <p:spPr>
          <a:xfrm>
            <a:off x="6624611" y="4302730"/>
            <a:ext cx="420561" cy="865392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0DED59F6-E8CB-4A7A-9028-CC7CF7BC3C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48937" y="3943601"/>
            <a:ext cx="720000" cy="72000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B9A19C9-316A-43A5-9442-B2704A41F193}"/>
              </a:ext>
            </a:extLst>
          </p:cNvPr>
          <p:cNvCxnSpPr>
            <a:cxnSpLocks/>
            <a:stCxn id="71" idx="3"/>
            <a:endCxn id="61" idx="1"/>
          </p:cNvCxnSpPr>
          <p:nvPr/>
        </p:nvCxnSpPr>
        <p:spPr>
          <a:xfrm>
            <a:off x="3168937" y="4303601"/>
            <a:ext cx="437592" cy="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BFD07E8-9FA8-420A-BF39-B818920A9BD3}"/>
              </a:ext>
            </a:extLst>
          </p:cNvPr>
          <p:cNvSpPr txBox="1"/>
          <p:nvPr/>
        </p:nvSpPr>
        <p:spPr>
          <a:xfrm>
            <a:off x="2479326" y="4673155"/>
            <a:ext cx="1373838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Public IP for </a:t>
            </a:r>
          </a:p>
          <a:p>
            <a:r>
              <a:rPr lang="en-GB" sz="1400" dirty="0"/>
              <a:t>Ingress controller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3941914-7230-4782-AEED-107AB9D37D83}"/>
              </a:ext>
            </a:extLst>
          </p:cNvPr>
          <p:cNvCxnSpPr>
            <a:cxnSpLocks/>
            <a:stCxn id="67" idx="3"/>
            <a:endCxn id="71" idx="1"/>
          </p:cNvCxnSpPr>
          <p:nvPr/>
        </p:nvCxnSpPr>
        <p:spPr>
          <a:xfrm>
            <a:off x="1591008" y="4303601"/>
            <a:ext cx="857929" cy="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9896980A-B742-427D-BBDC-E4C5D08EFB13}"/>
              </a:ext>
            </a:extLst>
          </p:cNvPr>
          <p:cNvSpPr txBox="1"/>
          <p:nvPr/>
        </p:nvSpPr>
        <p:spPr>
          <a:xfrm>
            <a:off x="4919074" y="4689724"/>
            <a:ext cx="175727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ingress controller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A63D6D-0000-4B6A-B3BB-A61ACE4C6EF7}"/>
              </a:ext>
            </a:extLst>
          </p:cNvPr>
          <p:cNvSpPr txBox="1"/>
          <p:nvPr/>
        </p:nvSpPr>
        <p:spPr>
          <a:xfrm>
            <a:off x="4958013" y="3702916"/>
            <a:ext cx="1202536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67734063-E5D2-4A77-8A23-F03F45BC006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45172" y="4853797"/>
            <a:ext cx="647700" cy="62865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B2DAFC8C-0039-49CE-B71F-02F2F92F429A}"/>
              </a:ext>
            </a:extLst>
          </p:cNvPr>
          <p:cNvSpPr txBox="1"/>
          <p:nvPr/>
        </p:nvSpPr>
        <p:spPr>
          <a:xfrm>
            <a:off x="6231463" y="3144404"/>
            <a:ext cx="95978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ingress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D58C3E1-3177-4182-8B81-5420A4A7738F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 flipV="1">
            <a:off x="7692872" y="5164771"/>
            <a:ext cx="845949" cy="3351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8EB1D54-0A3B-4AF6-96A5-AECDC55D18F0}"/>
              </a:ext>
            </a:extLst>
          </p:cNvPr>
          <p:cNvSpPr/>
          <p:nvPr/>
        </p:nvSpPr>
        <p:spPr>
          <a:xfrm>
            <a:off x="6734510" y="5442256"/>
            <a:ext cx="1262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serviceName:frontend</a:t>
            </a:r>
            <a:endParaRPr lang="en-GB" sz="1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9740BC3-7E85-46B8-AC13-1BB62FAAB373}"/>
              </a:ext>
            </a:extLst>
          </p:cNvPr>
          <p:cNvSpPr txBox="1"/>
          <p:nvPr/>
        </p:nvSpPr>
        <p:spPr>
          <a:xfrm>
            <a:off x="6883945" y="1141816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secret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E0C7561-B98B-4A05-8698-58ED5061C614}"/>
              </a:ext>
            </a:extLst>
          </p:cNvPr>
          <p:cNvSpPr txBox="1"/>
          <p:nvPr/>
        </p:nvSpPr>
        <p:spPr>
          <a:xfrm>
            <a:off x="238940" y="4793604"/>
            <a:ext cx="186029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FF99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HTTP traffic from internet via ingress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A3242DD-28B1-4E7C-9985-5F9C9A0ABD06}"/>
              </a:ext>
            </a:extLst>
          </p:cNvPr>
          <p:cNvCxnSpPr>
            <a:cxnSpLocks/>
            <a:stCxn id="49" idx="3"/>
            <a:endCxn id="83" idx="1"/>
          </p:cNvCxnSpPr>
          <p:nvPr/>
        </p:nvCxnSpPr>
        <p:spPr>
          <a:xfrm flipV="1">
            <a:off x="6624611" y="3476360"/>
            <a:ext cx="420561" cy="82637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AE16471-D8C9-4287-BB7F-297D973425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45172" y="3162035"/>
            <a:ext cx="647700" cy="62865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15CA1B83-C5FC-4186-ABB1-0D566B3F693A}"/>
              </a:ext>
            </a:extLst>
          </p:cNvPr>
          <p:cNvSpPr/>
          <p:nvPr/>
        </p:nvSpPr>
        <p:spPr>
          <a:xfrm>
            <a:off x="6468349" y="2658981"/>
            <a:ext cx="1262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serviceName:captureorder</a:t>
            </a:r>
            <a:endParaRPr lang="en-GB" sz="1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7CB74F2-AEC9-4B3B-856D-630110AB12A9}"/>
              </a:ext>
            </a:extLst>
          </p:cNvPr>
          <p:cNvSpPr txBox="1"/>
          <p:nvPr/>
        </p:nvSpPr>
        <p:spPr>
          <a:xfrm>
            <a:off x="7245631" y="4599598"/>
            <a:ext cx="95978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ingress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FF7782F-3612-454E-B04A-E6567AE32A32}"/>
              </a:ext>
            </a:extLst>
          </p:cNvPr>
          <p:cNvCxnSpPr>
            <a:cxnSpLocks/>
            <a:stCxn id="83" idx="3"/>
            <a:endCxn id="39" idx="1"/>
          </p:cNvCxnSpPr>
          <p:nvPr/>
        </p:nvCxnSpPr>
        <p:spPr>
          <a:xfrm>
            <a:off x="7692872" y="3476360"/>
            <a:ext cx="429340" cy="9274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5D2EB15-4468-4741-8392-BC93BD9FCC20}"/>
              </a:ext>
            </a:extLst>
          </p:cNvPr>
          <p:cNvSpPr/>
          <p:nvPr/>
        </p:nvSpPr>
        <p:spPr>
          <a:xfrm>
            <a:off x="-29619" y="2900237"/>
            <a:ext cx="22679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FF9900"/>
                </a:solidFill>
              </a:rPr>
              <a:t>frontend.12.34.56.78.nip.io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BD04613-68E3-4D7D-9542-5F13699179B3}"/>
              </a:ext>
            </a:extLst>
          </p:cNvPr>
          <p:cNvSpPr/>
          <p:nvPr/>
        </p:nvSpPr>
        <p:spPr>
          <a:xfrm>
            <a:off x="147289" y="3193839"/>
            <a:ext cx="20910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FF9900"/>
                </a:solidFill>
              </a:rPr>
              <a:t>orders.12.34.56.78.nip.io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5BB0574-DA3A-45BF-AB2C-077DB706591E}"/>
              </a:ext>
            </a:extLst>
          </p:cNvPr>
          <p:cNvGrpSpPr/>
          <p:nvPr/>
        </p:nvGrpSpPr>
        <p:grpSpPr>
          <a:xfrm>
            <a:off x="4900504" y="2210776"/>
            <a:ext cx="648972" cy="611200"/>
            <a:chOff x="4902965" y="1925749"/>
            <a:chExt cx="648972" cy="611200"/>
          </a:xfrm>
        </p:grpSpPr>
        <p:grpSp>
          <p:nvGrpSpPr>
            <p:cNvPr id="95" name="Graphic 78">
              <a:extLst>
                <a:ext uri="{FF2B5EF4-FFF2-40B4-BE49-F238E27FC236}">
                  <a16:creationId xmlns:a16="http://schemas.microsoft.com/office/drawing/2014/main" id="{5006674E-520E-4838-94AF-A685B67B6805}"/>
                </a:ext>
              </a:extLst>
            </p:cNvPr>
            <p:cNvGrpSpPr/>
            <p:nvPr/>
          </p:nvGrpSpPr>
          <p:grpSpPr>
            <a:xfrm>
              <a:off x="4902965" y="1925749"/>
              <a:ext cx="648972" cy="611200"/>
              <a:chOff x="4902965" y="1925749"/>
              <a:chExt cx="648972" cy="611200"/>
            </a:xfrm>
            <a:solidFill>
              <a:schemeClr val="accent1"/>
            </a:solidFill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2F3E7737-2F5D-43EA-A8BB-EDA68ACD598B}"/>
                  </a:ext>
                </a:extLst>
              </p:cNvPr>
              <p:cNvSpPr/>
              <p:nvPr/>
            </p:nvSpPr>
            <p:spPr>
              <a:xfrm>
                <a:off x="4920062" y="1941874"/>
                <a:ext cx="614771" cy="578965"/>
              </a:xfrm>
              <a:custGeom>
                <a:avLst/>
                <a:gdLst>
                  <a:gd name="connsiteX0" fmla="*/ 305254 w 614771"/>
                  <a:gd name="connsiteY0" fmla="*/ 51 h 578965"/>
                  <a:gd name="connsiteX1" fmla="*/ 289592 w 614771"/>
                  <a:gd name="connsiteY1" fmla="*/ 3898 h 578965"/>
                  <a:gd name="connsiteX2" fmla="*/ 75867 w 614771"/>
                  <a:gd name="connsiteY2" fmla="*/ 103014 h 578965"/>
                  <a:gd name="connsiteX3" fmla="*/ 53754 w 614771"/>
                  <a:gd name="connsiteY3" fmla="*/ 129703 h 578965"/>
                  <a:gd name="connsiteX4" fmla="*/ 1028 w 614771"/>
                  <a:gd name="connsiteY4" fmla="*/ 352344 h 578965"/>
                  <a:gd name="connsiteX5" fmla="*/ 6575 w 614771"/>
                  <a:gd name="connsiteY5" fmla="*/ 382508 h 578965"/>
                  <a:gd name="connsiteX6" fmla="*/ 8898 w 614771"/>
                  <a:gd name="connsiteY6" fmla="*/ 385637 h 578965"/>
                  <a:gd name="connsiteX7" fmla="*/ 156830 w 614771"/>
                  <a:gd name="connsiteY7" fmla="*/ 564160 h 578965"/>
                  <a:gd name="connsiteX8" fmla="*/ 188784 w 614771"/>
                  <a:gd name="connsiteY8" fmla="*/ 578965 h 578965"/>
                  <a:gd name="connsiteX9" fmla="*/ 426016 w 614771"/>
                  <a:gd name="connsiteY9" fmla="*/ 578912 h 578965"/>
                  <a:gd name="connsiteX10" fmla="*/ 457969 w 614771"/>
                  <a:gd name="connsiteY10" fmla="*/ 564132 h 578965"/>
                  <a:gd name="connsiteX11" fmla="*/ 605846 w 614771"/>
                  <a:gd name="connsiteY11" fmla="*/ 385588 h 578965"/>
                  <a:gd name="connsiteX12" fmla="*/ 613746 w 614771"/>
                  <a:gd name="connsiteY12" fmla="*/ 352291 h 578965"/>
                  <a:gd name="connsiteX13" fmla="*/ 560937 w 614771"/>
                  <a:gd name="connsiteY13" fmla="*/ 129651 h 578965"/>
                  <a:gd name="connsiteX14" fmla="*/ 538823 w 614771"/>
                  <a:gd name="connsiteY14" fmla="*/ 102961 h 578965"/>
                  <a:gd name="connsiteX15" fmla="*/ 325071 w 614771"/>
                  <a:gd name="connsiteY15" fmla="*/ 3898 h 578965"/>
                  <a:gd name="connsiteX16" fmla="*/ 305254 w 614771"/>
                  <a:gd name="connsiteY16" fmla="*/ 51 h 578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14771" h="578965">
                    <a:moveTo>
                      <a:pt x="305254" y="51"/>
                    </a:moveTo>
                    <a:cubicBezTo>
                      <a:pt x="299819" y="317"/>
                      <a:pt x="294495" y="1624"/>
                      <a:pt x="289592" y="3898"/>
                    </a:cubicBezTo>
                    <a:lnTo>
                      <a:pt x="75867" y="103014"/>
                    </a:lnTo>
                    <a:cubicBezTo>
                      <a:pt x="64663" y="108208"/>
                      <a:pt x="56522" y="118032"/>
                      <a:pt x="53754" y="129703"/>
                    </a:cubicBezTo>
                    <a:lnTo>
                      <a:pt x="1028" y="352344"/>
                    </a:lnTo>
                    <a:cubicBezTo>
                      <a:pt x="-1433" y="362708"/>
                      <a:pt x="568" y="373590"/>
                      <a:pt x="6575" y="382508"/>
                    </a:cubicBezTo>
                    <a:cubicBezTo>
                      <a:pt x="7295" y="383589"/>
                      <a:pt x="8073" y="384634"/>
                      <a:pt x="8898" y="385637"/>
                    </a:cubicBezTo>
                    <a:lnTo>
                      <a:pt x="156830" y="564160"/>
                    </a:lnTo>
                    <a:cubicBezTo>
                      <a:pt x="164586" y="573517"/>
                      <a:pt x="176349" y="578965"/>
                      <a:pt x="188784" y="578965"/>
                    </a:cubicBezTo>
                    <a:lnTo>
                      <a:pt x="426016" y="578912"/>
                    </a:lnTo>
                    <a:cubicBezTo>
                      <a:pt x="438447" y="578919"/>
                      <a:pt x="450207" y="573482"/>
                      <a:pt x="457969" y="564132"/>
                    </a:cubicBezTo>
                    <a:lnTo>
                      <a:pt x="605846" y="385588"/>
                    </a:lnTo>
                    <a:cubicBezTo>
                      <a:pt x="613607" y="376223"/>
                      <a:pt x="616515" y="363970"/>
                      <a:pt x="613746" y="352291"/>
                    </a:cubicBezTo>
                    <a:lnTo>
                      <a:pt x="560937" y="129651"/>
                    </a:lnTo>
                    <a:cubicBezTo>
                      <a:pt x="558168" y="117978"/>
                      <a:pt x="550029" y="108155"/>
                      <a:pt x="538823" y="102961"/>
                    </a:cubicBezTo>
                    <a:lnTo>
                      <a:pt x="325071" y="3898"/>
                    </a:lnTo>
                    <a:cubicBezTo>
                      <a:pt x="318904" y="1038"/>
                      <a:pt x="312090" y="-285"/>
                      <a:pt x="305254" y="51"/>
                    </a:cubicBezTo>
                    <a:close/>
                  </a:path>
                </a:pathLst>
              </a:custGeom>
              <a:solidFill>
                <a:srgbClr val="326CE5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979B7FDE-1572-4116-BF40-244B643F0F99}"/>
                  </a:ext>
                </a:extLst>
              </p:cNvPr>
              <p:cNvSpPr/>
              <p:nvPr/>
            </p:nvSpPr>
            <p:spPr>
              <a:xfrm>
                <a:off x="4902965" y="1925749"/>
                <a:ext cx="648972" cy="611200"/>
              </a:xfrm>
              <a:custGeom>
                <a:avLst/>
                <a:gdLst>
                  <a:gd name="connsiteX0" fmla="*/ 322237 w 648972"/>
                  <a:gd name="connsiteY0" fmla="*/ 55 h 611200"/>
                  <a:gd name="connsiteX1" fmla="*/ 305727 w 648972"/>
                  <a:gd name="connsiteY1" fmla="*/ 4140 h 611200"/>
                  <a:gd name="connsiteX2" fmla="*/ 80083 w 648972"/>
                  <a:gd name="connsiteY2" fmla="*/ 108748 h 611200"/>
                  <a:gd name="connsiteX3" fmla="*/ 56740 w 648972"/>
                  <a:gd name="connsiteY3" fmla="*/ 136923 h 611200"/>
                  <a:gd name="connsiteX4" fmla="*/ 1089 w 648972"/>
                  <a:gd name="connsiteY4" fmla="*/ 371953 h 611200"/>
                  <a:gd name="connsiteX5" fmla="*/ 6939 w 648972"/>
                  <a:gd name="connsiteY5" fmla="*/ 403815 h 611200"/>
                  <a:gd name="connsiteX6" fmla="*/ 9397 w 648972"/>
                  <a:gd name="connsiteY6" fmla="*/ 407104 h 611200"/>
                  <a:gd name="connsiteX7" fmla="*/ 165556 w 648972"/>
                  <a:gd name="connsiteY7" fmla="*/ 595576 h 611200"/>
                  <a:gd name="connsiteX8" fmla="*/ 199289 w 648972"/>
                  <a:gd name="connsiteY8" fmla="*/ 611200 h 611200"/>
                  <a:gd name="connsiteX9" fmla="*/ 449722 w 648972"/>
                  <a:gd name="connsiteY9" fmla="*/ 611147 h 611200"/>
                  <a:gd name="connsiteX10" fmla="*/ 483453 w 648972"/>
                  <a:gd name="connsiteY10" fmla="*/ 595548 h 611200"/>
                  <a:gd name="connsiteX11" fmla="*/ 639557 w 648972"/>
                  <a:gd name="connsiteY11" fmla="*/ 407051 h 611200"/>
                  <a:gd name="connsiteX12" fmla="*/ 647894 w 648972"/>
                  <a:gd name="connsiteY12" fmla="*/ 371925 h 611200"/>
                  <a:gd name="connsiteX13" fmla="*/ 592160 w 648972"/>
                  <a:gd name="connsiteY13" fmla="*/ 136870 h 611200"/>
                  <a:gd name="connsiteX14" fmla="*/ 568817 w 648972"/>
                  <a:gd name="connsiteY14" fmla="*/ 108722 h 611200"/>
                  <a:gd name="connsiteX15" fmla="*/ 343175 w 648972"/>
                  <a:gd name="connsiteY15" fmla="*/ 4114 h 611200"/>
                  <a:gd name="connsiteX16" fmla="*/ 322237 w 648972"/>
                  <a:gd name="connsiteY16" fmla="*/ 55 h 611200"/>
                  <a:gd name="connsiteX17" fmla="*/ 322346 w 648972"/>
                  <a:gd name="connsiteY17" fmla="*/ 16185 h 611200"/>
                  <a:gd name="connsiteX18" fmla="*/ 342163 w 648972"/>
                  <a:gd name="connsiteY18" fmla="*/ 20032 h 611200"/>
                  <a:gd name="connsiteX19" fmla="*/ 555915 w 648972"/>
                  <a:gd name="connsiteY19" fmla="*/ 119095 h 611200"/>
                  <a:gd name="connsiteX20" fmla="*/ 578028 w 648972"/>
                  <a:gd name="connsiteY20" fmla="*/ 145784 h 611200"/>
                  <a:gd name="connsiteX21" fmla="*/ 630838 w 648972"/>
                  <a:gd name="connsiteY21" fmla="*/ 368427 h 611200"/>
                  <a:gd name="connsiteX22" fmla="*/ 622938 w 648972"/>
                  <a:gd name="connsiteY22" fmla="*/ 401720 h 611200"/>
                  <a:gd name="connsiteX23" fmla="*/ 475061 w 648972"/>
                  <a:gd name="connsiteY23" fmla="*/ 580267 h 611200"/>
                  <a:gd name="connsiteX24" fmla="*/ 443108 w 648972"/>
                  <a:gd name="connsiteY24" fmla="*/ 595044 h 611200"/>
                  <a:gd name="connsiteX25" fmla="*/ 205877 w 648972"/>
                  <a:gd name="connsiteY25" fmla="*/ 595098 h 611200"/>
                  <a:gd name="connsiteX26" fmla="*/ 173923 w 648972"/>
                  <a:gd name="connsiteY26" fmla="*/ 580296 h 611200"/>
                  <a:gd name="connsiteX27" fmla="*/ 25991 w 648972"/>
                  <a:gd name="connsiteY27" fmla="*/ 401773 h 611200"/>
                  <a:gd name="connsiteX28" fmla="*/ 23669 w 648972"/>
                  <a:gd name="connsiteY28" fmla="*/ 398643 h 611200"/>
                  <a:gd name="connsiteX29" fmla="*/ 18118 w 648972"/>
                  <a:gd name="connsiteY29" fmla="*/ 368480 h 611200"/>
                  <a:gd name="connsiteX30" fmla="*/ 70844 w 648972"/>
                  <a:gd name="connsiteY30" fmla="*/ 145838 h 611200"/>
                  <a:gd name="connsiteX31" fmla="*/ 92960 w 648972"/>
                  <a:gd name="connsiteY31" fmla="*/ 119148 h 611200"/>
                  <a:gd name="connsiteX32" fmla="*/ 306684 w 648972"/>
                  <a:gd name="connsiteY32" fmla="*/ 20032 h 611200"/>
                  <a:gd name="connsiteX33" fmla="*/ 322346 w 648972"/>
                  <a:gd name="connsiteY33" fmla="*/ 16185 h 6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648972" h="611200">
                    <a:moveTo>
                      <a:pt x="322237" y="55"/>
                    </a:moveTo>
                    <a:cubicBezTo>
                      <a:pt x="316506" y="346"/>
                      <a:pt x="310893" y="1735"/>
                      <a:pt x="305727" y="4140"/>
                    </a:cubicBezTo>
                    <a:lnTo>
                      <a:pt x="80083" y="108748"/>
                    </a:lnTo>
                    <a:cubicBezTo>
                      <a:pt x="68255" y="114232"/>
                      <a:pt x="59666" y="124602"/>
                      <a:pt x="56740" y="136923"/>
                    </a:cubicBezTo>
                    <a:lnTo>
                      <a:pt x="1089" y="371953"/>
                    </a:lnTo>
                    <a:cubicBezTo>
                      <a:pt x="-1515" y="382899"/>
                      <a:pt x="596" y="394394"/>
                      <a:pt x="6939" y="403815"/>
                    </a:cubicBezTo>
                    <a:cubicBezTo>
                      <a:pt x="7703" y="404949"/>
                      <a:pt x="8524" y="406048"/>
                      <a:pt x="9397" y="407104"/>
                    </a:cubicBezTo>
                    <a:lnTo>
                      <a:pt x="165556" y="595576"/>
                    </a:lnTo>
                    <a:cubicBezTo>
                      <a:pt x="173748" y="605451"/>
                      <a:pt x="186161" y="611204"/>
                      <a:pt x="199289" y="611200"/>
                    </a:cubicBezTo>
                    <a:lnTo>
                      <a:pt x="449722" y="611147"/>
                    </a:lnTo>
                    <a:cubicBezTo>
                      <a:pt x="462845" y="611158"/>
                      <a:pt x="475258" y="605416"/>
                      <a:pt x="483453" y="595548"/>
                    </a:cubicBezTo>
                    <a:lnTo>
                      <a:pt x="639557" y="407051"/>
                    </a:lnTo>
                    <a:cubicBezTo>
                      <a:pt x="647742" y="397173"/>
                      <a:pt x="650810" y="384246"/>
                      <a:pt x="647894" y="371925"/>
                    </a:cubicBezTo>
                    <a:lnTo>
                      <a:pt x="592160" y="136870"/>
                    </a:lnTo>
                    <a:cubicBezTo>
                      <a:pt x="589230" y="124559"/>
                      <a:pt x="580639" y="114200"/>
                      <a:pt x="568817" y="108722"/>
                    </a:cubicBezTo>
                    <a:lnTo>
                      <a:pt x="343175" y="4114"/>
                    </a:lnTo>
                    <a:cubicBezTo>
                      <a:pt x="336659" y="1093"/>
                      <a:pt x="329459" y="-303"/>
                      <a:pt x="322237" y="55"/>
                    </a:cubicBezTo>
                    <a:close/>
                    <a:moveTo>
                      <a:pt x="322346" y="16185"/>
                    </a:moveTo>
                    <a:cubicBezTo>
                      <a:pt x="329182" y="15850"/>
                      <a:pt x="335996" y="17172"/>
                      <a:pt x="342163" y="20032"/>
                    </a:cubicBezTo>
                    <a:lnTo>
                      <a:pt x="555915" y="119095"/>
                    </a:lnTo>
                    <a:cubicBezTo>
                      <a:pt x="567121" y="124289"/>
                      <a:pt x="575260" y="134113"/>
                      <a:pt x="578028" y="145784"/>
                    </a:cubicBezTo>
                    <a:lnTo>
                      <a:pt x="630838" y="368427"/>
                    </a:lnTo>
                    <a:cubicBezTo>
                      <a:pt x="633607" y="380102"/>
                      <a:pt x="630699" y="392359"/>
                      <a:pt x="622938" y="401720"/>
                    </a:cubicBezTo>
                    <a:lnTo>
                      <a:pt x="475061" y="580267"/>
                    </a:lnTo>
                    <a:cubicBezTo>
                      <a:pt x="467299" y="589614"/>
                      <a:pt x="455539" y="595055"/>
                      <a:pt x="443108" y="595044"/>
                    </a:cubicBezTo>
                    <a:lnTo>
                      <a:pt x="205877" y="595098"/>
                    </a:lnTo>
                    <a:cubicBezTo>
                      <a:pt x="193439" y="595101"/>
                      <a:pt x="181680" y="589653"/>
                      <a:pt x="173923" y="580296"/>
                    </a:cubicBezTo>
                    <a:lnTo>
                      <a:pt x="25991" y="401773"/>
                    </a:lnTo>
                    <a:cubicBezTo>
                      <a:pt x="25162" y="400767"/>
                      <a:pt x="24388" y="399721"/>
                      <a:pt x="23669" y="398643"/>
                    </a:cubicBezTo>
                    <a:cubicBezTo>
                      <a:pt x="17661" y="389722"/>
                      <a:pt x="15660" y="378840"/>
                      <a:pt x="18118" y="368480"/>
                    </a:cubicBezTo>
                    <a:lnTo>
                      <a:pt x="70844" y="145838"/>
                    </a:lnTo>
                    <a:cubicBezTo>
                      <a:pt x="73616" y="134166"/>
                      <a:pt x="81752" y="124343"/>
                      <a:pt x="92960" y="119148"/>
                    </a:cubicBezTo>
                    <a:lnTo>
                      <a:pt x="306684" y="20032"/>
                    </a:lnTo>
                    <a:cubicBezTo>
                      <a:pt x="311586" y="17759"/>
                      <a:pt x="316911" y="16451"/>
                      <a:pt x="322346" y="1618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pic>
          <p:nvPicPr>
            <p:cNvPr id="89" name="Graphic 88">
              <a:extLst>
                <a:ext uri="{FF2B5EF4-FFF2-40B4-BE49-F238E27FC236}">
                  <a16:creationId xmlns:a16="http://schemas.microsoft.com/office/drawing/2014/main" id="{3172B144-5609-44C0-9A6F-CE1CCA6DB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066514" y="2097999"/>
              <a:ext cx="300824" cy="300824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E9E0CA9-002F-40C3-8C47-C155C487BC94}"/>
              </a:ext>
            </a:extLst>
          </p:cNvPr>
          <p:cNvGrpSpPr/>
          <p:nvPr/>
        </p:nvGrpSpPr>
        <p:grpSpPr>
          <a:xfrm>
            <a:off x="5683845" y="1968263"/>
            <a:ext cx="648972" cy="611200"/>
            <a:chOff x="4902965" y="1925749"/>
            <a:chExt cx="648972" cy="611200"/>
          </a:xfrm>
        </p:grpSpPr>
        <p:grpSp>
          <p:nvGrpSpPr>
            <p:cNvPr id="121" name="Graphic 78">
              <a:extLst>
                <a:ext uri="{FF2B5EF4-FFF2-40B4-BE49-F238E27FC236}">
                  <a16:creationId xmlns:a16="http://schemas.microsoft.com/office/drawing/2014/main" id="{FE8E2A35-53D1-4513-A87E-8718AA40185D}"/>
                </a:ext>
              </a:extLst>
            </p:cNvPr>
            <p:cNvGrpSpPr/>
            <p:nvPr/>
          </p:nvGrpSpPr>
          <p:grpSpPr>
            <a:xfrm>
              <a:off x="4902965" y="1925749"/>
              <a:ext cx="648972" cy="611200"/>
              <a:chOff x="4902965" y="1925749"/>
              <a:chExt cx="648972" cy="611200"/>
            </a:xfrm>
            <a:solidFill>
              <a:schemeClr val="accent1"/>
            </a:solidFill>
          </p:grpSpPr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9BFCEA4-68C6-4773-9EBB-DF3E92ED5E83}"/>
                  </a:ext>
                </a:extLst>
              </p:cNvPr>
              <p:cNvSpPr/>
              <p:nvPr/>
            </p:nvSpPr>
            <p:spPr>
              <a:xfrm>
                <a:off x="4920062" y="1941874"/>
                <a:ext cx="614771" cy="578965"/>
              </a:xfrm>
              <a:custGeom>
                <a:avLst/>
                <a:gdLst>
                  <a:gd name="connsiteX0" fmla="*/ 305254 w 614771"/>
                  <a:gd name="connsiteY0" fmla="*/ 51 h 578965"/>
                  <a:gd name="connsiteX1" fmla="*/ 289592 w 614771"/>
                  <a:gd name="connsiteY1" fmla="*/ 3898 h 578965"/>
                  <a:gd name="connsiteX2" fmla="*/ 75867 w 614771"/>
                  <a:gd name="connsiteY2" fmla="*/ 103014 h 578965"/>
                  <a:gd name="connsiteX3" fmla="*/ 53754 w 614771"/>
                  <a:gd name="connsiteY3" fmla="*/ 129703 h 578965"/>
                  <a:gd name="connsiteX4" fmla="*/ 1028 w 614771"/>
                  <a:gd name="connsiteY4" fmla="*/ 352344 h 578965"/>
                  <a:gd name="connsiteX5" fmla="*/ 6575 w 614771"/>
                  <a:gd name="connsiteY5" fmla="*/ 382508 h 578965"/>
                  <a:gd name="connsiteX6" fmla="*/ 8898 w 614771"/>
                  <a:gd name="connsiteY6" fmla="*/ 385637 h 578965"/>
                  <a:gd name="connsiteX7" fmla="*/ 156830 w 614771"/>
                  <a:gd name="connsiteY7" fmla="*/ 564160 h 578965"/>
                  <a:gd name="connsiteX8" fmla="*/ 188784 w 614771"/>
                  <a:gd name="connsiteY8" fmla="*/ 578965 h 578965"/>
                  <a:gd name="connsiteX9" fmla="*/ 426016 w 614771"/>
                  <a:gd name="connsiteY9" fmla="*/ 578912 h 578965"/>
                  <a:gd name="connsiteX10" fmla="*/ 457969 w 614771"/>
                  <a:gd name="connsiteY10" fmla="*/ 564132 h 578965"/>
                  <a:gd name="connsiteX11" fmla="*/ 605846 w 614771"/>
                  <a:gd name="connsiteY11" fmla="*/ 385588 h 578965"/>
                  <a:gd name="connsiteX12" fmla="*/ 613746 w 614771"/>
                  <a:gd name="connsiteY12" fmla="*/ 352291 h 578965"/>
                  <a:gd name="connsiteX13" fmla="*/ 560937 w 614771"/>
                  <a:gd name="connsiteY13" fmla="*/ 129651 h 578965"/>
                  <a:gd name="connsiteX14" fmla="*/ 538823 w 614771"/>
                  <a:gd name="connsiteY14" fmla="*/ 102961 h 578965"/>
                  <a:gd name="connsiteX15" fmla="*/ 325071 w 614771"/>
                  <a:gd name="connsiteY15" fmla="*/ 3898 h 578965"/>
                  <a:gd name="connsiteX16" fmla="*/ 305254 w 614771"/>
                  <a:gd name="connsiteY16" fmla="*/ 51 h 578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14771" h="578965">
                    <a:moveTo>
                      <a:pt x="305254" y="51"/>
                    </a:moveTo>
                    <a:cubicBezTo>
                      <a:pt x="299819" y="317"/>
                      <a:pt x="294495" y="1624"/>
                      <a:pt x="289592" y="3898"/>
                    </a:cubicBezTo>
                    <a:lnTo>
                      <a:pt x="75867" y="103014"/>
                    </a:lnTo>
                    <a:cubicBezTo>
                      <a:pt x="64663" y="108208"/>
                      <a:pt x="56522" y="118032"/>
                      <a:pt x="53754" y="129703"/>
                    </a:cubicBezTo>
                    <a:lnTo>
                      <a:pt x="1028" y="352344"/>
                    </a:lnTo>
                    <a:cubicBezTo>
                      <a:pt x="-1433" y="362708"/>
                      <a:pt x="568" y="373590"/>
                      <a:pt x="6575" y="382508"/>
                    </a:cubicBezTo>
                    <a:cubicBezTo>
                      <a:pt x="7295" y="383589"/>
                      <a:pt x="8073" y="384634"/>
                      <a:pt x="8898" y="385637"/>
                    </a:cubicBezTo>
                    <a:lnTo>
                      <a:pt x="156830" y="564160"/>
                    </a:lnTo>
                    <a:cubicBezTo>
                      <a:pt x="164586" y="573517"/>
                      <a:pt x="176349" y="578965"/>
                      <a:pt x="188784" y="578965"/>
                    </a:cubicBezTo>
                    <a:lnTo>
                      <a:pt x="426016" y="578912"/>
                    </a:lnTo>
                    <a:cubicBezTo>
                      <a:pt x="438447" y="578919"/>
                      <a:pt x="450207" y="573482"/>
                      <a:pt x="457969" y="564132"/>
                    </a:cubicBezTo>
                    <a:lnTo>
                      <a:pt x="605846" y="385588"/>
                    </a:lnTo>
                    <a:cubicBezTo>
                      <a:pt x="613607" y="376223"/>
                      <a:pt x="616515" y="363970"/>
                      <a:pt x="613746" y="352291"/>
                    </a:cubicBezTo>
                    <a:lnTo>
                      <a:pt x="560937" y="129651"/>
                    </a:lnTo>
                    <a:cubicBezTo>
                      <a:pt x="558168" y="117978"/>
                      <a:pt x="550029" y="108155"/>
                      <a:pt x="538823" y="102961"/>
                    </a:cubicBezTo>
                    <a:lnTo>
                      <a:pt x="325071" y="3898"/>
                    </a:lnTo>
                    <a:cubicBezTo>
                      <a:pt x="318904" y="1038"/>
                      <a:pt x="312090" y="-285"/>
                      <a:pt x="305254" y="51"/>
                    </a:cubicBezTo>
                    <a:close/>
                  </a:path>
                </a:pathLst>
              </a:custGeom>
              <a:solidFill>
                <a:srgbClr val="326CE5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EA64E62D-E2B1-4A95-A429-ACBF46064293}"/>
                  </a:ext>
                </a:extLst>
              </p:cNvPr>
              <p:cNvSpPr/>
              <p:nvPr/>
            </p:nvSpPr>
            <p:spPr>
              <a:xfrm>
                <a:off x="4902965" y="1925749"/>
                <a:ext cx="648972" cy="611200"/>
              </a:xfrm>
              <a:custGeom>
                <a:avLst/>
                <a:gdLst>
                  <a:gd name="connsiteX0" fmla="*/ 322237 w 648972"/>
                  <a:gd name="connsiteY0" fmla="*/ 55 h 611200"/>
                  <a:gd name="connsiteX1" fmla="*/ 305727 w 648972"/>
                  <a:gd name="connsiteY1" fmla="*/ 4140 h 611200"/>
                  <a:gd name="connsiteX2" fmla="*/ 80083 w 648972"/>
                  <a:gd name="connsiteY2" fmla="*/ 108748 h 611200"/>
                  <a:gd name="connsiteX3" fmla="*/ 56740 w 648972"/>
                  <a:gd name="connsiteY3" fmla="*/ 136923 h 611200"/>
                  <a:gd name="connsiteX4" fmla="*/ 1089 w 648972"/>
                  <a:gd name="connsiteY4" fmla="*/ 371953 h 611200"/>
                  <a:gd name="connsiteX5" fmla="*/ 6939 w 648972"/>
                  <a:gd name="connsiteY5" fmla="*/ 403815 h 611200"/>
                  <a:gd name="connsiteX6" fmla="*/ 9397 w 648972"/>
                  <a:gd name="connsiteY6" fmla="*/ 407104 h 611200"/>
                  <a:gd name="connsiteX7" fmla="*/ 165556 w 648972"/>
                  <a:gd name="connsiteY7" fmla="*/ 595576 h 611200"/>
                  <a:gd name="connsiteX8" fmla="*/ 199289 w 648972"/>
                  <a:gd name="connsiteY8" fmla="*/ 611200 h 611200"/>
                  <a:gd name="connsiteX9" fmla="*/ 449722 w 648972"/>
                  <a:gd name="connsiteY9" fmla="*/ 611147 h 611200"/>
                  <a:gd name="connsiteX10" fmla="*/ 483453 w 648972"/>
                  <a:gd name="connsiteY10" fmla="*/ 595548 h 611200"/>
                  <a:gd name="connsiteX11" fmla="*/ 639557 w 648972"/>
                  <a:gd name="connsiteY11" fmla="*/ 407051 h 611200"/>
                  <a:gd name="connsiteX12" fmla="*/ 647894 w 648972"/>
                  <a:gd name="connsiteY12" fmla="*/ 371925 h 611200"/>
                  <a:gd name="connsiteX13" fmla="*/ 592160 w 648972"/>
                  <a:gd name="connsiteY13" fmla="*/ 136870 h 611200"/>
                  <a:gd name="connsiteX14" fmla="*/ 568817 w 648972"/>
                  <a:gd name="connsiteY14" fmla="*/ 108722 h 611200"/>
                  <a:gd name="connsiteX15" fmla="*/ 343175 w 648972"/>
                  <a:gd name="connsiteY15" fmla="*/ 4114 h 611200"/>
                  <a:gd name="connsiteX16" fmla="*/ 322237 w 648972"/>
                  <a:gd name="connsiteY16" fmla="*/ 55 h 611200"/>
                  <a:gd name="connsiteX17" fmla="*/ 322346 w 648972"/>
                  <a:gd name="connsiteY17" fmla="*/ 16185 h 611200"/>
                  <a:gd name="connsiteX18" fmla="*/ 342163 w 648972"/>
                  <a:gd name="connsiteY18" fmla="*/ 20032 h 611200"/>
                  <a:gd name="connsiteX19" fmla="*/ 555915 w 648972"/>
                  <a:gd name="connsiteY19" fmla="*/ 119095 h 611200"/>
                  <a:gd name="connsiteX20" fmla="*/ 578028 w 648972"/>
                  <a:gd name="connsiteY20" fmla="*/ 145784 h 611200"/>
                  <a:gd name="connsiteX21" fmla="*/ 630838 w 648972"/>
                  <a:gd name="connsiteY21" fmla="*/ 368427 h 611200"/>
                  <a:gd name="connsiteX22" fmla="*/ 622938 w 648972"/>
                  <a:gd name="connsiteY22" fmla="*/ 401720 h 611200"/>
                  <a:gd name="connsiteX23" fmla="*/ 475061 w 648972"/>
                  <a:gd name="connsiteY23" fmla="*/ 580267 h 611200"/>
                  <a:gd name="connsiteX24" fmla="*/ 443108 w 648972"/>
                  <a:gd name="connsiteY24" fmla="*/ 595044 h 611200"/>
                  <a:gd name="connsiteX25" fmla="*/ 205877 w 648972"/>
                  <a:gd name="connsiteY25" fmla="*/ 595098 h 611200"/>
                  <a:gd name="connsiteX26" fmla="*/ 173923 w 648972"/>
                  <a:gd name="connsiteY26" fmla="*/ 580296 h 611200"/>
                  <a:gd name="connsiteX27" fmla="*/ 25991 w 648972"/>
                  <a:gd name="connsiteY27" fmla="*/ 401773 h 611200"/>
                  <a:gd name="connsiteX28" fmla="*/ 23669 w 648972"/>
                  <a:gd name="connsiteY28" fmla="*/ 398643 h 611200"/>
                  <a:gd name="connsiteX29" fmla="*/ 18118 w 648972"/>
                  <a:gd name="connsiteY29" fmla="*/ 368480 h 611200"/>
                  <a:gd name="connsiteX30" fmla="*/ 70844 w 648972"/>
                  <a:gd name="connsiteY30" fmla="*/ 145838 h 611200"/>
                  <a:gd name="connsiteX31" fmla="*/ 92960 w 648972"/>
                  <a:gd name="connsiteY31" fmla="*/ 119148 h 611200"/>
                  <a:gd name="connsiteX32" fmla="*/ 306684 w 648972"/>
                  <a:gd name="connsiteY32" fmla="*/ 20032 h 611200"/>
                  <a:gd name="connsiteX33" fmla="*/ 322346 w 648972"/>
                  <a:gd name="connsiteY33" fmla="*/ 16185 h 6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648972" h="611200">
                    <a:moveTo>
                      <a:pt x="322237" y="55"/>
                    </a:moveTo>
                    <a:cubicBezTo>
                      <a:pt x="316506" y="346"/>
                      <a:pt x="310893" y="1735"/>
                      <a:pt x="305727" y="4140"/>
                    </a:cubicBezTo>
                    <a:lnTo>
                      <a:pt x="80083" y="108748"/>
                    </a:lnTo>
                    <a:cubicBezTo>
                      <a:pt x="68255" y="114232"/>
                      <a:pt x="59666" y="124602"/>
                      <a:pt x="56740" y="136923"/>
                    </a:cubicBezTo>
                    <a:lnTo>
                      <a:pt x="1089" y="371953"/>
                    </a:lnTo>
                    <a:cubicBezTo>
                      <a:pt x="-1515" y="382899"/>
                      <a:pt x="596" y="394394"/>
                      <a:pt x="6939" y="403815"/>
                    </a:cubicBezTo>
                    <a:cubicBezTo>
                      <a:pt x="7703" y="404949"/>
                      <a:pt x="8524" y="406048"/>
                      <a:pt x="9397" y="407104"/>
                    </a:cubicBezTo>
                    <a:lnTo>
                      <a:pt x="165556" y="595576"/>
                    </a:lnTo>
                    <a:cubicBezTo>
                      <a:pt x="173748" y="605451"/>
                      <a:pt x="186161" y="611204"/>
                      <a:pt x="199289" y="611200"/>
                    </a:cubicBezTo>
                    <a:lnTo>
                      <a:pt x="449722" y="611147"/>
                    </a:lnTo>
                    <a:cubicBezTo>
                      <a:pt x="462845" y="611158"/>
                      <a:pt x="475258" y="605416"/>
                      <a:pt x="483453" y="595548"/>
                    </a:cubicBezTo>
                    <a:lnTo>
                      <a:pt x="639557" y="407051"/>
                    </a:lnTo>
                    <a:cubicBezTo>
                      <a:pt x="647742" y="397173"/>
                      <a:pt x="650810" y="384246"/>
                      <a:pt x="647894" y="371925"/>
                    </a:cubicBezTo>
                    <a:lnTo>
                      <a:pt x="592160" y="136870"/>
                    </a:lnTo>
                    <a:cubicBezTo>
                      <a:pt x="589230" y="124559"/>
                      <a:pt x="580639" y="114200"/>
                      <a:pt x="568817" y="108722"/>
                    </a:cubicBezTo>
                    <a:lnTo>
                      <a:pt x="343175" y="4114"/>
                    </a:lnTo>
                    <a:cubicBezTo>
                      <a:pt x="336659" y="1093"/>
                      <a:pt x="329459" y="-303"/>
                      <a:pt x="322237" y="55"/>
                    </a:cubicBezTo>
                    <a:close/>
                    <a:moveTo>
                      <a:pt x="322346" y="16185"/>
                    </a:moveTo>
                    <a:cubicBezTo>
                      <a:pt x="329182" y="15850"/>
                      <a:pt x="335996" y="17172"/>
                      <a:pt x="342163" y="20032"/>
                    </a:cubicBezTo>
                    <a:lnTo>
                      <a:pt x="555915" y="119095"/>
                    </a:lnTo>
                    <a:cubicBezTo>
                      <a:pt x="567121" y="124289"/>
                      <a:pt x="575260" y="134113"/>
                      <a:pt x="578028" y="145784"/>
                    </a:cubicBezTo>
                    <a:lnTo>
                      <a:pt x="630838" y="368427"/>
                    </a:lnTo>
                    <a:cubicBezTo>
                      <a:pt x="633607" y="380102"/>
                      <a:pt x="630699" y="392359"/>
                      <a:pt x="622938" y="401720"/>
                    </a:cubicBezTo>
                    <a:lnTo>
                      <a:pt x="475061" y="580267"/>
                    </a:lnTo>
                    <a:cubicBezTo>
                      <a:pt x="467299" y="589614"/>
                      <a:pt x="455539" y="595055"/>
                      <a:pt x="443108" y="595044"/>
                    </a:cubicBezTo>
                    <a:lnTo>
                      <a:pt x="205877" y="595098"/>
                    </a:lnTo>
                    <a:cubicBezTo>
                      <a:pt x="193439" y="595101"/>
                      <a:pt x="181680" y="589653"/>
                      <a:pt x="173923" y="580296"/>
                    </a:cubicBezTo>
                    <a:lnTo>
                      <a:pt x="25991" y="401773"/>
                    </a:lnTo>
                    <a:cubicBezTo>
                      <a:pt x="25162" y="400767"/>
                      <a:pt x="24388" y="399721"/>
                      <a:pt x="23669" y="398643"/>
                    </a:cubicBezTo>
                    <a:cubicBezTo>
                      <a:pt x="17661" y="389722"/>
                      <a:pt x="15660" y="378840"/>
                      <a:pt x="18118" y="368480"/>
                    </a:cubicBezTo>
                    <a:lnTo>
                      <a:pt x="70844" y="145838"/>
                    </a:lnTo>
                    <a:cubicBezTo>
                      <a:pt x="73616" y="134166"/>
                      <a:pt x="81752" y="124343"/>
                      <a:pt x="92960" y="119148"/>
                    </a:cubicBezTo>
                    <a:lnTo>
                      <a:pt x="306684" y="20032"/>
                    </a:lnTo>
                    <a:cubicBezTo>
                      <a:pt x="311586" y="17759"/>
                      <a:pt x="316911" y="16451"/>
                      <a:pt x="322346" y="1618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pic>
          <p:nvPicPr>
            <p:cNvPr id="122" name="Graphic 121">
              <a:extLst>
                <a:ext uri="{FF2B5EF4-FFF2-40B4-BE49-F238E27FC236}">
                  <a16:creationId xmlns:a16="http://schemas.microsoft.com/office/drawing/2014/main" id="{3273573F-08B9-41ED-9DBB-A5160A256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>
            <a:xfrm>
              <a:off x="5066514" y="2128081"/>
              <a:ext cx="300824" cy="240659"/>
            </a:xfrm>
            <a:prstGeom prst="rect">
              <a:avLst/>
            </a:prstGeom>
          </p:spPr>
        </p:pic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6D0CD11B-1921-4F54-9901-FBF3CC531FCD}"/>
              </a:ext>
            </a:extLst>
          </p:cNvPr>
          <p:cNvSpPr txBox="1"/>
          <p:nvPr/>
        </p:nvSpPr>
        <p:spPr>
          <a:xfrm>
            <a:off x="4981662" y="2788219"/>
            <a:ext cx="53981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cert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B7A59EA-2AD3-4C68-8776-80520E64B718}"/>
              </a:ext>
            </a:extLst>
          </p:cNvPr>
          <p:cNvSpPr txBox="1"/>
          <p:nvPr/>
        </p:nvSpPr>
        <p:spPr>
          <a:xfrm>
            <a:off x="4794635" y="1720031"/>
            <a:ext cx="156914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 err="1">
                <a:solidFill>
                  <a:srgbClr val="326CE5"/>
                </a:solidFill>
                <a:latin typeface="Cascadia Code" panose="020B0509020204030204" pitchFamily="49" charset="0"/>
              </a:rPr>
              <a:t>clusterissuer</a:t>
            </a:r>
            <a:endParaRPr lang="en-GB" sz="1600" dirty="0">
              <a:solidFill>
                <a:srgbClr val="326CE5"/>
              </a:solidFill>
              <a:latin typeface="Cascadia Code" panose="020B0509020204030204" pitchFamily="49" charset="0"/>
            </a:endParaRPr>
          </a:p>
        </p:txBody>
      </p:sp>
      <p:pic>
        <p:nvPicPr>
          <p:cNvPr id="134" name="Graphic 133">
            <a:extLst>
              <a:ext uri="{FF2B5EF4-FFF2-40B4-BE49-F238E27FC236}">
                <a16:creationId xmlns:a16="http://schemas.microsoft.com/office/drawing/2014/main" id="{CBF6CD53-8C16-4B6F-9D2A-119D67DAEA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0175" y="1388218"/>
            <a:ext cx="612158" cy="594152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DCB02B81-19CE-4A03-AC15-5DE56188ACCB}"/>
              </a:ext>
            </a:extLst>
          </p:cNvPr>
          <p:cNvSpPr txBox="1"/>
          <p:nvPr/>
        </p:nvSpPr>
        <p:spPr>
          <a:xfrm>
            <a:off x="7591473" y="1960223"/>
            <a:ext cx="723788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 err="1"/>
              <a:t>tls</a:t>
            </a:r>
            <a:r>
              <a:rPr lang="en-GB" sz="1400" dirty="0"/>
              <a:t>-secret</a:t>
            </a:r>
          </a:p>
        </p:txBody>
      </p:sp>
    </p:spTree>
    <p:extLst>
      <p:ext uri="{BB962C8B-B14F-4D97-AF65-F5344CB8AC3E}">
        <p14:creationId xmlns:p14="http://schemas.microsoft.com/office/powerpoint/2010/main" val="401279319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631B585B-B3AE-4942-B060-90EE5C3C0589}"/>
              </a:ext>
            </a:extLst>
          </p:cNvPr>
          <p:cNvSpPr/>
          <p:nvPr/>
        </p:nvSpPr>
        <p:spPr>
          <a:xfrm>
            <a:off x="8489123" y="1566678"/>
            <a:ext cx="2683461" cy="170236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1C3621C-5BD6-4559-B832-97B278446374}"/>
              </a:ext>
            </a:extLst>
          </p:cNvPr>
          <p:cNvSpPr/>
          <p:nvPr/>
        </p:nvSpPr>
        <p:spPr>
          <a:xfrm>
            <a:off x="4771280" y="2690203"/>
            <a:ext cx="2065862" cy="1676176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688"/>
            <a:ext cx="11277599" cy="712379"/>
          </a:xfrm>
        </p:spPr>
        <p:txBody>
          <a:bodyPr>
            <a:normAutofit/>
          </a:bodyPr>
          <a:lstStyle/>
          <a:p>
            <a:r>
              <a:rPr lang="en-US" dirty="0"/>
              <a:t>Kubernetes Ingress </a:t>
            </a:r>
            <a:r>
              <a:rPr lang="en-GB" dirty="0"/>
              <a:t>– Simple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1598" y="2069971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7471" y="1679356"/>
            <a:ext cx="667637" cy="64800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9509235" y="2003356"/>
            <a:ext cx="51823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7470" y="2490553"/>
            <a:ext cx="667637" cy="648000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9509235" y="2393971"/>
            <a:ext cx="518235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06529" y="3205937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7868" y="2930883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0100" y="3277574"/>
            <a:ext cx="720908" cy="576726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408861" y="2927769"/>
            <a:ext cx="1105303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Load Balancer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8647438" y="2742191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10503539" y="2270860"/>
            <a:ext cx="48090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C6F91600-53E8-4F4B-B0F2-1C417B378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6058" y="3241937"/>
            <a:ext cx="667637" cy="648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9F5B3621-CF4D-470C-A063-0D176B2896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6126" y="3241937"/>
            <a:ext cx="667637" cy="64800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4C561B-F5EB-4096-911D-9CA10D733005}"/>
              </a:ext>
            </a:extLst>
          </p:cNvPr>
          <p:cNvCxnSpPr>
            <a:cxnSpLocks/>
            <a:stCxn id="61" idx="3"/>
            <a:endCxn id="47" idx="1"/>
          </p:cNvCxnSpPr>
          <p:nvPr/>
        </p:nvCxnSpPr>
        <p:spPr>
          <a:xfrm>
            <a:off x="4326529" y="3565937"/>
            <a:ext cx="639529" cy="0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C9BE71-9EC2-43EC-81C2-5205483475D3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5633695" y="3565937"/>
            <a:ext cx="262431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0DED59F6-E8CB-4A7A-9028-CC7CF7BC3C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48937" y="3205937"/>
            <a:ext cx="720000" cy="72000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B9A19C9-316A-43A5-9442-B2704A41F193}"/>
              </a:ext>
            </a:extLst>
          </p:cNvPr>
          <p:cNvCxnSpPr>
            <a:cxnSpLocks/>
            <a:stCxn id="71" idx="3"/>
            <a:endCxn id="61" idx="1"/>
          </p:cNvCxnSpPr>
          <p:nvPr/>
        </p:nvCxnSpPr>
        <p:spPr>
          <a:xfrm>
            <a:off x="3168937" y="3565937"/>
            <a:ext cx="437592" cy="0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BFD07E8-9FA8-420A-BF39-B818920A9BD3}"/>
              </a:ext>
            </a:extLst>
          </p:cNvPr>
          <p:cNvSpPr txBox="1"/>
          <p:nvPr/>
        </p:nvSpPr>
        <p:spPr>
          <a:xfrm>
            <a:off x="2479326" y="3935491"/>
            <a:ext cx="1373838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Public IP for </a:t>
            </a:r>
          </a:p>
          <a:p>
            <a:r>
              <a:rPr lang="en-GB" sz="1400" dirty="0"/>
              <a:t>Ingress controller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3941914-7230-4782-AEED-107AB9D37D83}"/>
              </a:ext>
            </a:extLst>
          </p:cNvPr>
          <p:cNvCxnSpPr>
            <a:cxnSpLocks/>
            <a:stCxn id="67" idx="3"/>
            <a:endCxn id="71" idx="1"/>
          </p:cNvCxnSpPr>
          <p:nvPr/>
        </p:nvCxnSpPr>
        <p:spPr>
          <a:xfrm>
            <a:off x="1591008" y="3565937"/>
            <a:ext cx="857929" cy="0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9896980A-B742-427D-BBDC-E4C5D08EFB13}"/>
              </a:ext>
            </a:extLst>
          </p:cNvPr>
          <p:cNvSpPr txBox="1"/>
          <p:nvPr/>
        </p:nvSpPr>
        <p:spPr>
          <a:xfrm>
            <a:off x="4919074" y="3952060"/>
            <a:ext cx="175727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ingress controller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A63D6D-0000-4B6A-B3BB-A61ACE4C6EF7}"/>
              </a:ext>
            </a:extLst>
          </p:cNvPr>
          <p:cNvSpPr txBox="1"/>
          <p:nvPr/>
        </p:nvSpPr>
        <p:spPr>
          <a:xfrm>
            <a:off x="4958013" y="2965252"/>
            <a:ext cx="1202536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2DAFC8C-0039-49CE-B71F-02F2F92F429A}"/>
              </a:ext>
            </a:extLst>
          </p:cNvPr>
          <p:cNvSpPr txBox="1"/>
          <p:nvPr/>
        </p:nvSpPr>
        <p:spPr>
          <a:xfrm>
            <a:off x="7260119" y="2705907"/>
            <a:ext cx="95978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ingress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A3242DD-28B1-4E7C-9985-5F9C9A0ABD06}"/>
              </a:ext>
            </a:extLst>
          </p:cNvPr>
          <p:cNvCxnSpPr>
            <a:cxnSpLocks/>
            <a:stCxn id="49" idx="3"/>
            <a:endCxn id="83" idx="1"/>
          </p:cNvCxnSpPr>
          <p:nvPr/>
        </p:nvCxnSpPr>
        <p:spPr>
          <a:xfrm flipV="1">
            <a:off x="6563763" y="2393971"/>
            <a:ext cx="848120" cy="1171966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AE16471-D8C9-4287-BB7F-297D9734256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11883" y="2079646"/>
            <a:ext cx="647700" cy="628650"/>
          </a:xfrm>
          <a:prstGeom prst="rect">
            <a:avLst/>
          </a:prstGeom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FF7782F-3612-454E-B04A-E6567AE32A32}"/>
              </a:ext>
            </a:extLst>
          </p:cNvPr>
          <p:cNvCxnSpPr>
            <a:cxnSpLocks/>
            <a:stCxn id="83" idx="3"/>
            <a:endCxn id="39" idx="1"/>
          </p:cNvCxnSpPr>
          <p:nvPr/>
        </p:nvCxnSpPr>
        <p:spPr>
          <a:xfrm>
            <a:off x="8059583" y="2393971"/>
            <a:ext cx="782015" cy="0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7EA8193A-4B15-4709-AAD8-48B61C5625AC}"/>
              </a:ext>
            </a:extLst>
          </p:cNvPr>
          <p:cNvSpPr/>
          <p:nvPr/>
        </p:nvSpPr>
        <p:spPr>
          <a:xfrm>
            <a:off x="8489124" y="3937314"/>
            <a:ext cx="2683460" cy="171813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3B163295-291D-4603-8485-DF4C7E57B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1598" y="4372881"/>
            <a:ext cx="667637" cy="648000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08D89F1A-0DB1-4D6C-952F-1A8DE0533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7471" y="3982266"/>
            <a:ext cx="667637" cy="648000"/>
          </a:xfrm>
          <a:prstGeom prst="rect">
            <a:avLst/>
          </a:prstGeom>
        </p:spPr>
      </p:pic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B172D07-4E57-4E7A-A0ED-7B10F41B07CD}"/>
              </a:ext>
            </a:extLst>
          </p:cNvPr>
          <p:cNvCxnSpPr>
            <a:stCxn id="115" idx="3"/>
            <a:endCxn id="116" idx="1"/>
          </p:cNvCxnSpPr>
          <p:nvPr/>
        </p:nvCxnSpPr>
        <p:spPr>
          <a:xfrm flipV="1">
            <a:off x="9509235" y="4306266"/>
            <a:ext cx="51823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Graphic 117">
            <a:extLst>
              <a:ext uri="{FF2B5EF4-FFF2-40B4-BE49-F238E27FC236}">
                <a16:creationId xmlns:a16="http://schemas.microsoft.com/office/drawing/2014/main" id="{87D12611-7B26-4CC4-8DED-EFFB63F177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7470" y="4793463"/>
            <a:ext cx="667637" cy="648000"/>
          </a:xfrm>
          <a:prstGeom prst="rect">
            <a:avLst/>
          </a:prstGeom>
        </p:spPr>
      </p:pic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6F74372-DFEA-458E-9B8C-2E1EA6868469}"/>
              </a:ext>
            </a:extLst>
          </p:cNvPr>
          <p:cNvCxnSpPr>
            <a:cxnSpLocks/>
            <a:stCxn id="115" idx="3"/>
            <a:endCxn id="118" idx="1"/>
          </p:cNvCxnSpPr>
          <p:nvPr/>
        </p:nvCxnSpPr>
        <p:spPr>
          <a:xfrm>
            <a:off x="9509235" y="4696881"/>
            <a:ext cx="518235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D2C116C7-AE7D-4FE4-9A25-4EE4988560DE}"/>
              </a:ext>
            </a:extLst>
          </p:cNvPr>
          <p:cNvSpPr txBox="1"/>
          <p:nvPr/>
        </p:nvSpPr>
        <p:spPr>
          <a:xfrm>
            <a:off x="8647438" y="5045101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18196E5-3B3B-4D18-9C49-356168888056}"/>
              </a:ext>
            </a:extLst>
          </p:cNvPr>
          <p:cNvSpPr txBox="1"/>
          <p:nvPr/>
        </p:nvSpPr>
        <p:spPr>
          <a:xfrm>
            <a:off x="10503539" y="4573770"/>
            <a:ext cx="48090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D6C8006-A634-4D39-A71A-BD0205120774}"/>
              </a:ext>
            </a:extLst>
          </p:cNvPr>
          <p:cNvSpPr txBox="1"/>
          <p:nvPr/>
        </p:nvSpPr>
        <p:spPr>
          <a:xfrm>
            <a:off x="7260119" y="4110450"/>
            <a:ext cx="95978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ingress</a:t>
            </a:r>
          </a:p>
        </p:txBody>
      </p:sp>
      <p:pic>
        <p:nvPicPr>
          <p:cNvPr id="138" name="Graphic 137">
            <a:extLst>
              <a:ext uri="{FF2B5EF4-FFF2-40B4-BE49-F238E27FC236}">
                <a16:creationId xmlns:a16="http://schemas.microsoft.com/office/drawing/2014/main" id="{79806ED1-D90F-4037-A264-81621020F8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11883" y="4382556"/>
            <a:ext cx="647700" cy="628650"/>
          </a:xfrm>
          <a:prstGeom prst="rect">
            <a:avLst/>
          </a:prstGeom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72C48B9-1B4F-4671-BA19-92DF2CBF8EAE}"/>
              </a:ext>
            </a:extLst>
          </p:cNvPr>
          <p:cNvCxnSpPr>
            <a:cxnSpLocks/>
            <a:stCxn id="138" idx="3"/>
            <a:endCxn id="115" idx="1"/>
          </p:cNvCxnSpPr>
          <p:nvPr/>
        </p:nvCxnSpPr>
        <p:spPr>
          <a:xfrm>
            <a:off x="8059583" y="4696881"/>
            <a:ext cx="782015" cy="0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E7382E3-311E-4187-A044-73FA8AD3E085}"/>
              </a:ext>
            </a:extLst>
          </p:cNvPr>
          <p:cNvCxnSpPr>
            <a:cxnSpLocks/>
            <a:stCxn id="49" idx="3"/>
            <a:endCxn id="138" idx="1"/>
          </p:cNvCxnSpPr>
          <p:nvPr/>
        </p:nvCxnSpPr>
        <p:spPr>
          <a:xfrm>
            <a:off x="6563763" y="3565937"/>
            <a:ext cx="848120" cy="1130944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88B1B89-DBAD-4947-B1A5-50447600A8A7}"/>
              </a:ext>
            </a:extLst>
          </p:cNvPr>
          <p:cNvSpPr txBox="1"/>
          <p:nvPr/>
        </p:nvSpPr>
        <p:spPr>
          <a:xfrm>
            <a:off x="5770008" y="1620151"/>
            <a:ext cx="2782257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rules: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- host: foo.example.net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F44F346-29A1-481E-885E-6271BDC6930D}"/>
              </a:ext>
            </a:extLst>
          </p:cNvPr>
          <p:cNvSpPr txBox="1"/>
          <p:nvPr/>
        </p:nvSpPr>
        <p:spPr>
          <a:xfrm>
            <a:off x="5775471" y="4806668"/>
            <a:ext cx="296929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rules: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- host: bar.example.net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E73802-F0F9-432A-BF5A-D846CA1A5B3E}"/>
              </a:ext>
            </a:extLst>
          </p:cNvPr>
          <p:cNvSpPr txBox="1"/>
          <p:nvPr/>
        </p:nvSpPr>
        <p:spPr>
          <a:xfrm>
            <a:off x="8634672" y="1680385"/>
            <a:ext cx="38151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Foo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9402694-E3E1-41D9-9313-9E760FD7635C}"/>
              </a:ext>
            </a:extLst>
          </p:cNvPr>
          <p:cNvSpPr txBox="1"/>
          <p:nvPr/>
        </p:nvSpPr>
        <p:spPr>
          <a:xfrm>
            <a:off x="8634671" y="4016325"/>
            <a:ext cx="330219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Bar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5FCFD9-0E60-4230-BD62-D48C3E047D87}"/>
              </a:ext>
            </a:extLst>
          </p:cNvPr>
          <p:cNvSpPr txBox="1"/>
          <p:nvPr/>
        </p:nvSpPr>
        <p:spPr>
          <a:xfrm>
            <a:off x="4955341" y="2827402"/>
            <a:ext cx="1529265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>
                <a:solidFill>
                  <a:srgbClr val="326CE5"/>
                </a:solidFill>
                <a:latin typeface="Consolas" panose="020B0609020204030204" pitchFamily="49" charset="0"/>
              </a:rPr>
              <a:t>Type: </a:t>
            </a:r>
            <a:r>
              <a:rPr lang="en-GB" sz="1200" dirty="0" err="1">
                <a:solidFill>
                  <a:srgbClr val="326CE5"/>
                </a:solidFill>
                <a:latin typeface="Consolas" panose="020B0609020204030204" pitchFamily="49" charset="0"/>
              </a:rPr>
              <a:t>LoadBalancer</a:t>
            </a:r>
            <a:endParaRPr lang="en-GB" sz="1200" dirty="0">
              <a:solidFill>
                <a:srgbClr val="326CE5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DB31DE3-A3CB-4F2B-B5C0-4881B41C7085}"/>
              </a:ext>
            </a:extLst>
          </p:cNvPr>
          <p:cNvSpPr txBox="1"/>
          <p:nvPr/>
        </p:nvSpPr>
        <p:spPr>
          <a:xfrm>
            <a:off x="8660170" y="5272821"/>
            <a:ext cx="1274388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>
                <a:solidFill>
                  <a:srgbClr val="326CE5"/>
                </a:solidFill>
                <a:latin typeface="Consolas" panose="020B0609020204030204" pitchFamily="49" charset="0"/>
              </a:rPr>
              <a:t>Type: </a:t>
            </a:r>
            <a:r>
              <a:rPr lang="en-GB" sz="1200" dirty="0" err="1">
                <a:solidFill>
                  <a:srgbClr val="326CE5"/>
                </a:solidFill>
                <a:latin typeface="Consolas" panose="020B0609020204030204" pitchFamily="49" charset="0"/>
              </a:rPr>
              <a:t>ClusterIP</a:t>
            </a:r>
            <a:endParaRPr lang="en-GB" sz="1200" dirty="0">
              <a:solidFill>
                <a:srgbClr val="326CE5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D80A16C-B067-49E5-8F9B-042EC11E23BD}"/>
              </a:ext>
            </a:extLst>
          </p:cNvPr>
          <p:cNvSpPr txBox="1"/>
          <p:nvPr/>
        </p:nvSpPr>
        <p:spPr>
          <a:xfrm>
            <a:off x="8650196" y="2959283"/>
            <a:ext cx="1274388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>
                <a:solidFill>
                  <a:srgbClr val="326CE5"/>
                </a:solidFill>
                <a:latin typeface="Consolas" panose="020B0609020204030204" pitchFamily="49" charset="0"/>
              </a:rPr>
              <a:t>Type: </a:t>
            </a:r>
            <a:r>
              <a:rPr lang="en-GB" sz="1200" dirty="0" err="1">
                <a:solidFill>
                  <a:srgbClr val="326CE5"/>
                </a:solidFill>
                <a:latin typeface="Consolas" panose="020B0609020204030204" pitchFamily="49" charset="0"/>
              </a:rPr>
              <a:t>ClusterIP</a:t>
            </a:r>
            <a:endParaRPr lang="en-GB" sz="1200" dirty="0">
              <a:solidFill>
                <a:srgbClr val="326CE5"/>
              </a:solidFill>
              <a:latin typeface="Consolas" panose="020B0609020204030204" pitchFamily="49" charset="0"/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B459887F-67C5-43AD-B99D-58DD1FD8D0AB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95290" y="4794655"/>
            <a:ext cx="423694" cy="437361"/>
          </a:xfrm>
          <a:prstGeom prst="rect">
            <a:avLst/>
          </a:prstGeom>
        </p:spPr>
      </p:pic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CD5D63B7-68B6-4FAC-B579-17ABDCDD7D98}"/>
              </a:ext>
            </a:extLst>
          </p:cNvPr>
          <p:cNvSpPr/>
          <p:nvPr/>
        </p:nvSpPr>
        <p:spPr>
          <a:xfrm rot="10800000">
            <a:off x="158785" y="3755593"/>
            <a:ext cx="3113539" cy="2565745"/>
          </a:xfrm>
          <a:custGeom>
            <a:avLst/>
            <a:gdLst>
              <a:gd name="connsiteX0" fmla="*/ 1430687 w 3113539"/>
              <a:gd name="connsiteY0" fmla="*/ 2565745 h 2565745"/>
              <a:gd name="connsiteX1" fmla="*/ 1213990 w 3113539"/>
              <a:gd name="connsiteY1" fmla="*/ 2349048 h 2565745"/>
              <a:gd name="connsiteX2" fmla="*/ 1322339 w 3113539"/>
              <a:gd name="connsiteY2" fmla="*/ 2349048 h 2565745"/>
              <a:gd name="connsiteX3" fmla="*/ 1322339 w 3113539"/>
              <a:gd name="connsiteY3" fmla="*/ 1634112 h 2565745"/>
              <a:gd name="connsiteX4" fmla="*/ 63828 w 3113539"/>
              <a:gd name="connsiteY4" fmla="*/ 1634112 h 2565745"/>
              <a:gd name="connsiteX5" fmla="*/ 0 w 3113539"/>
              <a:gd name="connsiteY5" fmla="*/ 1570284 h 2565745"/>
              <a:gd name="connsiteX6" fmla="*/ 0 w 3113539"/>
              <a:gd name="connsiteY6" fmla="*/ 63828 h 2565745"/>
              <a:gd name="connsiteX7" fmla="*/ 63828 w 3113539"/>
              <a:gd name="connsiteY7" fmla="*/ 0 h 2565745"/>
              <a:gd name="connsiteX8" fmla="*/ 3049711 w 3113539"/>
              <a:gd name="connsiteY8" fmla="*/ 0 h 2565745"/>
              <a:gd name="connsiteX9" fmla="*/ 3113539 w 3113539"/>
              <a:gd name="connsiteY9" fmla="*/ 63828 h 2565745"/>
              <a:gd name="connsiteX10" fmla="*/ 3113539 w 3113539"/>
              <a:gd name="connsiteY10" fmla="*/ 1570284 h 2565745"/>
              <a:gd name="connsiteX11" fmla="*/ 3049711 w 3113539"/>
              <a:gd name="connsiteY11" fmla="*/ 1634112 h 2565745"/>
              <a:gd name="connsiteX12" fmla="*/ 1539036 w 3113539"/>
              <a:gd name="connsiteY12" fmla="*/ 1634112 h 2565745"/>
              <a:gd name="connsiteX13" fmla="*/ 1539036 w 3113539"/>
              <a:gd name="connsiteY13" fmla="*/ 2349048 h 2565745"/>
              <a:gd name="connsiteX14" fmla="*/ 1647384 w 3113539"/>
              <a:gd name="connsiteY14" fmla="*/ 2349048 h 256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13539" h="2565745">
                <a:moveTo>
                  <a:pt x="1430687" y="2565745"/>
                </a:moveTo>
                <a:lnTo>
                  <a:pt x="1213990" y="2349048"/>
                </a:lnTo>
                <a:lnTo>
                  <a:pt x="1322339" y="2349048"/>
                </a:lnTo>
                <a:lnTo>
                  <a:pt x="1322339" y="1634112"/>
                </a:lnTo>
                <a:lnTo>
                  <a:pt x="63828" y="1634112"/>
                </a:lnTo>
                <a:cubicBezTo>
                  <a:pt x="28577" y="1634112"/>
                  <a:pt x="0" y="1605535"/>
                  <a:pt x="0" y="1570284"/>
                </a:cubicBezTo>
                <a:lnTo>
                  <a:pt x="0" y="63828"/>
                </a:lnTo>
                <a:cubicBezTo>
                  <a:pt x="0" y="28577"/>
                  <a:pt x="28577" y="0"/>
                  <a:pt x="63828" y="0"/>
                </a:cubicBezTo>
                <a:lnTo>
                  <a:pt x="3049711" y="0"/>
                </a:lnTo>
                <a:cubicBezTo>
                  <a:pt x="3084962" y="0"/>
                  <a:pt x="3113539" y="28577"/>
                  <a:pt x="3113539" y="63828"/>
                </a:cubicBezTo>
                <a:lnTo>
                  <a:pt x="3113539" y="1570284"/>
                </a:lnTo>
                <a:cubicBezTo>
                  <a:pt x="3113539" y="1605535"/>
                  <a:pt x="3084962" y="1634112"/>
                  <a:pt x="3049711" y="1634112"/>
                </a:cubicBezTo>
                <a:lnTo>
                  <a:pt x="1539036" y="1634112"/>
                </a:lnTo>
                <a:lnTo>
                  <a:pt x="1539036" y="2349048"/>
                </a:lnTo>
                <a:lnTo>
                  <a:pt x="1647384" y="2349048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B86D5-42C9-47F7-B4E2-130EDE4B61E2}"/>
              </a:ext>
            </a:extLst>
          </p:cNvPr>
          <p:cNvSpPr/>
          <p:nvPr/>
        </p:nvSpPr>
        <p:spPr>
          <a:xfrm>
            <a:off x="244545" y="4778343"/>
            <a:ext cx="29243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Public DNS</a:t>
            </a:r>
          </a:p>
          <a:p>
            <a:r>
              <a:rPr lang="en-GB" dirty="0">
                <a:latin typeface="Consolas" panose="020B0609020204030204" pitchFamily="49" charset="0"/>
              </a:rPr>
              <a:t> bar.example.net</a:t>
            </a:r>
          </a:p>
          <a:p>
            <a:r>
              <a:rPr lang="en-GB" dirty="0">
                <a:latin typeface="Consolas" panose="020B0609020204030204" pitchFamily="49" charset="0"/>
              </a:rPr>
              <a:t> foo.example.net</a:t>
            </a:r>
            <a:endParaRPr lang="en-GB" dirty="0"/>
          </a:p>
          <a:p>
            <a:r>
              <a:rPr lang="en-GB" dirty="0"/>
              <a:t>Both point to public IP </a:t>
            </a:r>
          </a:p>
          <a:p>
            <a:r>
              <a:rPr lang="en-GB" dirty="0"/>
              <a:t>of the ingress controller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19B70D60-DDC2-4014-8A5F-06882D2F6BE4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01561" y="4821141"/>
            <a:ext cx="417423" cy="43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1651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Dev Dark - 2018H2">
  <a:themeElements>
    <a:clrScheme name="Azure 2018 Q1">
      <a:dk1>
        <a:srgbClr val="FFFFFF"/>
      </a:dk1>
      <a:lt1>
        <a:srgbClr val="414241"/>
      </a:lt1>
      <a:dk2>
        <a:srgbClr val="000000"/>
      </a:dk2>
      <a:lt2>
        <a:srgbClr val="E9E9E9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C4259148-82E2-436D-A6F8-92D9483AB291}"/>
    </a:ext>
  </a:extLst>
</a:theme>
</file>

<file path=ppt/theme/theme2.xml><?xml version="1.0" encoding="utf-8"?>
<a:theme xmlns:a="http://schemas.openxmlformats.org/drawingml/2006/main" name="Azure Dev Light - 2018H2">
  <a:themeElements>
    <a:clrScheme name="Azure 2018Q1 Light">
      <a:dk1>
        <a:srgbClr val="E9E9E9"/>
      </a:dk1>
      <a:lt1>
        <a:srgbClr val="000000"/>
      </a:lt1>
      <a:dk2>
        <a:srgbClr val="FFFFFF"/>
      </a:dk2>
      <a:lt2>
        <a:srgbClr val="404140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83AD2FEF-2B3B-4D2A-9462-A5589672CBCB}"/>
    </a:ext>
  </a:extLst>
</a:theme>
</file>

<file path=ppt/theme/theme3.xml><?xml version="1.0" encoding="utf-8"?>
<a:theme xmlns:a="http://schemas.openxmlformats.org/drawingml/2006/main" name="Azure Dev Titles and Headers - 2018H2">
  <a:themeElements>
    <a:clrScheme name="Azure 2018 Q1">
      <a:dk1>
        <a:srgbClr val="FFFFFF"/>
      </a:dk1>
      <a:lt1>
        <a:srgbClr val="414241"/>
      </a:lt1>
      <a:dk2>
        <a:srgbClr val="000000"/>
      </a:dk2>
      <a:lt2>
        <a:srgbClr val="E9E9E9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CA091631-B8AB-4E7E-A47B-F9865E4771C5}"/>
    </a:ext>
  </a:extLst>
</a:theme>
</file>

<file path=ppt/theme/theme4.xml><?xml version="1.0" encoding="utf-8"?>
<a:theme xmlns:a="http://schemas.openxmlformats.org/drawingml/2006/main" name="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Azure18_AzureDevPowerPoint_16x9</Template>
  <TotalTime>0</TotalTime>
  <Words>340</Words>
  <Application>Microsoft Office PowerPoint</Application>
  <PresentationFormat>Widescreen</PresentationFormat>
  <Paragraphs>147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24" baseType="lpstr">
      <vt:lpstr>Arial</vt:lpstr>
      <vt:lpstr>Calibri</vt:lpstr>
      <vt:lpstr>Cascadia Code</vt:lpstr>
      <vt:lpstr>Consolas</vt:lpstr>
      <vt:lpstr>MV Boli</vt:lpstr>
      <vt:lpstr>Noto Serif</vt:lpstr>
      <vt:lpstr>Segoe Pro</vt:lpstr>
      <vt:lpstr>Segoe Pro Semibold</vt:lpstr>
      <vt:lpstr>Segoe Semibold</vt:lpstr>
      <vt:lpstr>Segoe UI</vt:lpstr>
      <vt:lpstr>Segoe UI Light</vt:lpstr>
      <vt:lpstr>Segoe UI Semibold</vt:lpstr>
      <vt:lpstr>Azure Dev Dark - 2018H2</vt:lpstr>
      <vt:lpstr>Azure Dev Light - 2018H2</vt:lpstr>
      <vt:lpstr>Azure Dev Titles and Headers - 2018H2</vt:lpstr>
      <vt:lpstr>Server and Cloud 2013</vt:lpstr>
      <vt:lpstr>Deploying The App Part 1 – Target State</vt:lpstr>
      <vt:lpstr>PowerPoint Presentation</vt:lpstr>
      <vt:lpstr>OLD</vt:lpstr>
      <vt:lpstr>Deploy MongoDB – Architecture</vt:lpstr>
      <vt:lpstr>Deploy the Order Capture API – Architecture</vt:lpstr>
      <vt:lpstr>Deploy the Frontend Using Ingress – Architecture</vt:lpstr>
      <vt:lpstr>Enable SSL/TLS on Ingress – Architecture</vt:lpstr>
      <vt:lpstr>Kubernetes Ingress – Simple Architecture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Technical Primer</dc:title>
  <dc:creator/>
  <cp:keywords>kubernetes, k8s, aks</cp:keywords>
  <dc:description/>
  <cp:lastModifiedBy/>
  <cp:revision>1</cp:revision>
  <dcterms:created xsi:type="dcterms:W3CDTF">2019-03-06T22:24:27Z</dcterms:created>
  <dcterms:modified xsi:type="dcterms:W3CDTF">2022-01-16T23:53:09Z</dcterms:modified>
  <cp:category/>
</cp:coreProperties>
</file>