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0"/>
  </p:notesMasterIdLst>
  <p:handoutMasterIdLst>
    <p:handoutMasterId r:id="rId11"/>
  </p:handoutMasterIdLst>
  <p:sldIdLst>
    <p:sldId id="2430" r:id="rId5"/>
    <p:sldId id="2432" r:id="rId6"/>
    <p:sldId id="2433" r:id="rId7"/>
    <p:sldId id="2434" r:id="rId8"/>
    <p:sldId id="243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33"/>
    <a:srgbClr val="326CE5"/>
    <a:srgbClr val="00B050"/>
    <a:srgbClr val="E9E9E9"/>
    <a:srgbClr val="59C3E9"/>
    <a:srgbClr val="00CC66"/>
    <a:srgbClr val="FF9900"/>
    <a:srgbClr val="92D050"/>
    <a:srgbClr val="06D1EC"/>
    <a:srgbClr val="0D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6AA4-7D5D-460D-BF33-3A9F5C231B1F}" v="40" dt="2019-10-08T09:4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6952" autoAdjust="0"/>
  </p:normalViewPr>
  <p:slideViewPr>
    <p:cSldViewPr snapToGrid="0">
      <p:cViewPr varScale="1">
        <p:scale>
          <a:sx n="121" d="100"/>
          <a:sy n="121" d="100"/>
        </p:scale>
        <p:origin x="90" y="558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4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30.sv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 dirty="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data-</a:t>
            </a:r>
            <a:r>
              <a:rPr lang="en-GB" sz="1600" dirty="0" err="1"/>
              <a:t>api</a:t>
            </a:r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data-</a:t>
            </a:r>
            <a:r>
              <a:rPr lang="en-GB" sz="1600" dirty="0" err="1"/>
              <a:t>api</a:t>
            </a:r>
            <a:r>
              <a:rPr lang="en-GB" sz="1600" dirty="0"/>
              <a:t>-</a:t>
            </a:r>
            <a:r>
              <a:rPr lang="en-GB" sz="1600" i="1" dirty="0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138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46804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50404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50404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94647" y="441228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data-</a:t>
            </a:r>
            <a:r>
              <a:rPr lang="en-GB" sz="1400" dirty="0" err="1"/>
              <a:t>api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541166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42120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51264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 dirty="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43099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9914565" y="2466531"/>
            <a:ext cx="1626641" cy="338560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300951" y="3925672"/>
            <a:ext cx="4470002" cy="191327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581" y="4791515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750" y="283509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8750" y="3812964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662569" y="3483092"/>
            <a:ext cx="0" cy="32987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10659400" y="4460964"/>
            <a:ext cx="3169" cy="330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4422832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4422832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9" y="4032217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7886" y="4356217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6429" y="4356217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4843414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7885" y="4746832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6429" y="4746832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3391254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064354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311919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3462891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3751254"/>
            <a:ext cx="2151493" cy="99557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 flipV="1">
            <a:off x="3173959" y="3751254"/>
            <a:ext cx="413340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610743" y="2858857"/>
            <a:ext cx="670055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Load</a:t>
            </a:r>
          </a:p>
          <a:p>
            <a:pPr algn="ctr"/>
            <a:r>
              <a:rPr lang="en-GB" sz="1400" dirty="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10500" y="4732460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data-</a:t>
            </a:r>
            <a:r>
              <a:rPr lang="en-GB" sz="1400" dirty="0" err="1"/>
              <a:t>api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3751254"/>
            <a:ext cx="849028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199184" y="252770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11775" y="412175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470199" y="5165984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3615" y="4634569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446882" y="407364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461704" y="509258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8817" y="481863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7405" y="5539280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654962" y="4202396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 dirty="0"/>
              <a:t>Adding The Frontend – Target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10051317" y="4548036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</a:t>
            </a:r>
          </a:p>
          <a:p>
            <a:r>
              <a:rPr lang="en-GB" sz="1200" dirty="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10259708" y="547316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5300951" y="1647863"/>
            <a:ext cx="4470002" cy="1689309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2258095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0B46CE7-3F8F-41E5-853E-1AA25905A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2258095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2262908"/>
            <a:ext cx="667637" cy="648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F41DF7-3046-4772-A5E4-4B1E3016D53E}"/>
              </a:ext>
            </a:extLst>
          </p:cNvPr>
          <p:cNvCxnSpPr>
            <a:cxnSpLocks/>
            <a:stCxn id="49" idx="1"/>
            <a:endCxn id="59" idx="3"/>
          </p:cNvCxnSpPr>
          <p:nvPr/>
        </p:nvCxnSpPr>
        <p:spPr>
          <a:xfrm flipH="1">
            <a:off x="8127885" y="2582095"/>
            <a:ext cx="318997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7126429" y="2582095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6194193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5532779" y="1739296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9482-C96C-4071-89FE-1C2AF25EDEAB}"/>
              </a:ext>
            </a:extLst>
          </p:cNvPr>
          <p:cNvSpPr txBox="1"/>
          <p:nvPr/>
        </p:nvSpPr>
        <p:spPr>
          <a:xfrm>
            <a:off x="8229542" y="1901394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EB2-B2B7-49C4-9D50-04BF8C87698C}"/>
              </a:ext>
            </a:extLst>
          </p:cNvPr>
          <p:cNvSpPr txBox="1"/>
          <p:nvPr/>
        </p:nvSpPr>
        <p:spPr>
          <a:xfrm>
            <a:off x="8339522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frontend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5935928" y="2318049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7457492" y="2936533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port:3000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AA0675-A9FD-41CA-B9FC-47773D85368F}"/>
              </a:ext>
            </a:extLst>
          </p:cNvPr>
          <p:cNvCxnSpPr>
            <a:cxnSpLocks/>
            <a:stCxn id="61" idx="3"/>
            <a:endCxn id="48" idx="1"/>
          </p:cNvCxnSpPr>
          <p:nvPr/>
        </p:nvCxnSpPr>
        <p:spPr>
          <a:xfrm flipV="1">
            <a:off x="4307299" y="2582095"/>
            <a:ext cx="2151493" cy="116915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B0F2233B-92B5-4EC5-BC86-9F48DF645D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7299" y="2716353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46CC1-36F8-4474-81EC-7CCFA9DE4403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 flipV="1">
            <a:off x="1604931" y="3076353"/>
            <a:ext cx="842368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202E39-F8CB-43FB-950C-B34D02D9FE84}"/>
              </a:ext>
            </a:extLst>
          </p:cNvPr>
          <p:cNvSpPr txBox="1"/>
          <p:nvPr/>
        </p:nvSpPr>
        <p:spPr>
          <a:xfrm>
            <a:off x="2300965" y="3385499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frontend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9EC02-21BD-4A77-9425-7DCBDE0F65CF}"/>
              </a:ext>
            </a:extLst>
          </p:cNvPr>
          <p:cNvCxnSpPr>
            <a:cxnSpLocks/>
            <a:stCxn id="79" idx="3"/>
            <a:endCxn id="61" idx="1"/>
          </p:cNvCxnSpPr>
          <p:nvPr/>
        </p:nvCxnSpPr>
        <p:spPr>
          <a:xfrm>
            <a:off x="3167299" y="3076353"/>
            <a:ext cx="420000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7610971" y="1910787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</p:cNvCxnSpPr>
          <p:nvPr/>
        </p:nvCxnSpPr>
        <p:spPr>
          <a:xfrm>
            <a:off x="9517648" y="5111286"/>
            <a:ext cx="730896" cy="102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461704" y="5889736"/>
            <a:ext cx="2727508" cy="335561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10699154" y="4585982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626FC6-4119-47A5-8EB3-562BB3E4DF42}"/>
              </a:ext>
            </a:extLst>
          </p:cNvPr>
          <p:cNvSpPr txBox="1"/>
          <p:nvPr/>
        </p:nvSpPr>
        <p:spPr>
          <a:xfrm>
            <a:off x="10801657" y="3289744"/>
            <a:ext cx="83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35924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8745037" y="4920982"/>
            <a:ext cx="2732693" cy="136551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8745037" y="2988823"/>
            <a:ext cx="2732693" cy="16562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7214" y="527835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267" y="5279550"/>
            <a:ext cx="667637" cy="64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0024851" y="5602359"/>
            <a:ext cx="268416" cy="11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805" y="3485983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2" y="3095368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10076442" y="3419368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1" y="3906565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0076442" y="3809983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1672" y="2634030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4049" y="2634030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186" y="2341322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5257" y="2714384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27" idx="1"/>
          </p:cNvCxnSpPr>
          <p:nvPr/>
        </p:nvCxnSpPr>
        <p:spPr>
          <a:xfrm>
            <a:off x="4301672" y="2994030"/>
            <a:ext cx="843922" cy="3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214049" y="2994030"/>
            <a:ext cx="36762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610743" y="2080986"/>
            <a:ext cx="670055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Load</a:t>
            </a:r>
          </a:p>
          <a:p>
            <a:pPr algn="ctr"/>
            <a:r>
              <a:rPr lang="en-GB" sz="1400" dirty="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47900" y="3314228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ingress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606165" y="2994030"/>
            <a:ext cx="8878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325921" y="595533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8846756" y="3034585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9301668" y="415065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952488" y="3686872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8898830" y="3881783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10179717" y="3742014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43457" y="3365817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497263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 dirty="0"/>
              <a:t>Final Application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9951763" y="5025034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</a:t>
            </a:r>
          </a:p>
          <a:p>
            <a:r>
              <a:rPr lang="en-GB" sz="1200" dirty="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9243365" y="5952933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8745038" y="1351761"/>
            <a:ext cx="2732692" cy="149655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211" y="1769240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67" y="1774053"/>
            <a:ext cx="667637" cy="6480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10026848" y="2093240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8865780" y="253275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9269115" y="1486391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8869077" y="178112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10357911" y="244767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port:3000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10514147" y="1470491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691033" y="4554565"/>
            <a:ext cx="633331" cy="72379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822466" y="4613473"/>
            <a:ext cx="2123801" cy="33556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sz="1200" dirty="0">
                <a:solidFill>
                  <a:srgbClr val="00B050"/>
                </a:solidFill>
              </a:rPr>
              <a:t>MongoDB 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8784713" y="5030403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88DFDB-52B0-4224-BA19-8B6D38489AAA}"/>
              </a:ext>
            </a:extLst>
          </p:cNvPr>
          <p:cNvSpPr/>
          <p:nvPr/>
        </p:nvSpPr>
        <p:spPr>
          <a:xfrm>
            <a:off x="4950816" y="2379417"/>
            <a:ext cx="2065862" cy="143030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2DF3DAD-00E0-4FBD-962F-E73CE7F5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5594" y="2670409"/>
            <a:ext cx="667637" cy="648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EF34C20-1082-467A-8674-61C624EA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6510" y="2668355"/>
            <a:ext cx="667637" cy="648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CA77F-3491-415B-BA18-4492E9E53F5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813231" y="2992355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320C18-E516-4C6D-B96D-57B9509DE733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6804147" y="2992355"/>
            <a:ext cx="582135" cy="81736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401F00-A28F-4C54-ACD0-BF1DEDD1F1BC}"/>
              </a:ext>
            </a:extLst>
          </p:cNvPr>
          <p:cNvSpPr txBox="1"/>
          <p:nvPr/>
        </p:nvSpPr>
        <p:spPr>
          <a:xfrm>
            <a:off x="5098610" y="3379349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FB8BE-C474-44F2-BEF2-7E21138BB0A7}"/>
              </a:ext>
            </a:extLst>
          </p:cNvPr>
          <p:cNvSpPr txBox="1"/>
          <p:nvPr/>
        </p:nvSpPr>
        <p:spPr>
          <a:xfrm>
            <a:off x="4980165" y="2404908"/>
            <a:ext cx="98673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83FBC65-C302-48B2-9845-BCE27D2A55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86282" y="3495399"/>
            <a:ext cx="647700" cy="6286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19DCF42-F4BA-4ECE-B3F8-C7C138B06BC3}"/>
              </a:ext>
            </a:extLst>
          </p:cNvPr>
          <p:cNvSpPr txBox="1"/>
          <p:nvPr/>
        </p:nvSpPr>
        <p:spPr>
          <a:xfrm>
            <a:off x="7329937" y="2449759"/>
            <a:ext cx="959782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790343-5986-46B4-80FA-8046A8F26BFC}"/>
              </a:ext>
            </a:extLst>
          </p:cNvPr>
          <p:cNvSpPr/>
          <p:nvPr/>
        </p:nvSpPr>
        <p:spPr>
          <a:xfrm>
            <a:off x="7204238" y="4092900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serviceName:data-api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7EBE33-B9E1-4376-8218-207BCF7B62B9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 flipV="1">
            <a:off x="6804147" y="2093240"/>
            <a:ext cx="575786" cy="899115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8971A92D-F967-4DDF-9D29-6C32A955BF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9933" y="1778915"/>
            <a:ext cx="647700" cy="62865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BC2B8A9-2B49-4E57-9734-63013749DB18}"/>
              </a:ext>
            </a:extLst>
          </p:cNvPr>
          <p:cNvSpPr/>
          <p:nvPr/>
        </p:nvSpPr>
        <p:spPr>
          <a:xfrm>
            <a:off x="7207832" y="1321542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02B5E5-0B94-47C8-A69A-6625B5594AD9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>
            <a:off x="8027633" y="2093240"/>
            <a:ext cx="133157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2366F0-84E8-499D-863B-7E314AF06915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8033982" y="3809724"/>
            <a:ext cx="1374823" cy="25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D8F33-7DEA-4F88-919F-3EDBC76E8557}"/>
              </a:ext>
            </a:extLst>
          </p:cNvPr>
          <p:cNvSpPr txBox="1"/>
          <p:nvPr/>
        </p:nvSpPr>
        <p:spPr>
          <a:xfrm>
            <a:off x="11006990" y="547924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76918F-E5BA-4A24-AFD6-4A9C03064587}"/>
              </a:ext>
            </a:extLst>
          </p:cNvPr>
          <p:cNvSpPr txBox="1"/>
          <p:nvPr/>
        </p:nvSpPr>
        <p:spPr>
          <a:xfrm>
            <a:off x="6170599" y="2395778"/>
            <a:ext cx="60112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nginx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1965144E-43F3-4905-A97A-FCD2AB8267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5358" y="5371745"/>
            <a:ext cx="612158" cy="59415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587C5FA6-A7CA-4F32-90B9-3CA3CFF22A96}"/>
              </a:ext>
            </a:extLst>
          </p:cNvPr>
          <p:cNvSpPr txBox="1"/>
          <p:nvPr/>
        </p:nvSpPr>
        <p:spPr>
          <a:xfrm>
            <a:off x="6139285" y="5951671"/>
            <a:ext cx="106522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mongo-creds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D6DE06-FDF6-43AD-B09A-9E8A8E20F704}"/>
              </a:ext>
            </a:extLst>
          </p:cNvPr>
          <p:cNvSpPr txBox="1"/>
          <p:nvPr/>
        </p:nvSpPr>
        <p:spPr>
          <a:xfrm>
            <a:off x="6677571" y="5325432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5155852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58E2C0-2D8D-420F-8CF4-ED10E3C7537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EAB774-DE09-4698-97C5-971304C23C93}"/>
              </a:ext>
            </a:extLst>
          </p:cNvPr>
          <p:cNvSpPr/>
          <p:nvPr/>
        </p:nvSpPr>
        <p:spPr>
          <a:xfrm>
            <a:off x="5013225" y="1072435"/>
            <a:ext cx="5738858" cy="4785154"/>
          </a:xfrm>
          <a:prstGeom prst="rect">
            <a:avLst/>
          </a:prstGeom>
          <a:noFill/>
          <a:ln w="28575">
            <a:solidFill>
              <a:srgbClr val="326CE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F4D126-B4EF-4F2F-845D-86A3D740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5582" y="3114878"/>
            <a:ext cx="720000" cy="72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68B0C0D-8C73-43EA-8B09-E78A4F26A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079" y="3114878"/>
            <a:ext cx="720000" cy="72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B123024-32DA-477A-B7C7-3D8D95D788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8418" y="2541106"/>
            <a:ext cx="592231" cy="5922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D485A18-EEF1-4B8A-A844-39975D131C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4887" y="3195232"/>
            <a:ext cx="720908" cy="5767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68F96-5CE4-4063-B240-7DE23BF4D69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845582" y="3474878"/>
            <a:ext cx="556410" cy="1085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FA9B9-BA63-43D7-9B7A-B4213F81057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575079" y="3474878"/>
            <a:ext cx="55050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D25ED-EB81-46DE-8C25-B0A60666E748}"/>
              </a:ext>
            </a:extLst>
          </p:cNvPr>
          <p:cNvSpPr txBox="1"/>
          <p:nvPr/>
        </p:nvSpPr>
        <p:spPr>
          <a:xfrm>
            <a:off x="4175527" y="3895748"/>
            <a:ext cx="670055" cy="43088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 dirty="0"/>
              <a:t>Load</a:t>
            </a:r>
          </a:p>
          <a:p>
            <a:pPr algn="ctr"/>
            <a:r>
              <a:rPr lang="en-GB" sz="1400" dirty="0"/>
              <a:t>Balancer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DCE6E-BF90-4C2F-B7E1-9F345AEBD0C3}"/>
              </a:ext>
            </a:extLst>
          </p:cNvPr>
          <p:cNvSpPr txBox="1"/>
          <p:nvPr/>
        </p:nvSpPr>
        <p:spPr>
          <a:xfrm>
            <a:off x="2876845" y="3895748"/>
            <a:ext cx="676467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 dirty="0"/>
              <a:t>Public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27646-E079-4D55-AC28-35E7CB51499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95795" y="3474878"/>
            <a:ext cx="6592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CAD6A-C0B7-46D0-BA4F-9E8C617CC2B5}"/>
              </a:ext>
            </a:extLst>
          </p:cNvPr>
          <p:cNvSpPr/>
          <p:nvPr/>
        </p:nvSpPr>
        <p:spPr>
          <a:xfrm>
            <a:off x="5401992" y="2860265"/>
            <a:ext cx="163420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7F1952-70A7-40D0-B207-69F740C8EFBA}"/>
              </a:ext>
            </a:extLst>
          </p:cNvPr>
          <p:cNvSpPr txBox="1"/>
          <p:nvPr/>
        </p:nvSpPr>
        <p:spPr>
          <a:xfrm>
            <a:off x="5401992" y="41521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9CB5E607-46BF-40DB-9699-40E36CCAFF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3" y="3087158"/>
            <a:ext cx="968856" cy="755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896111-14F6-42A6-AD94-ED05F0B703CA}"/>
              </a:ext>
            </a:extLst>
          </p:cNvPr>
          <p:cNvSpPr txBox="1"/>
          <p:nvPr/>
        </p:nvSpPr>
        <p:spPr>
          <a:xfrm>
            <a:off x="1339762" y="3895748"/>
            <a:ext cx="1136145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 dirty="0"/>
              <a:t>Clients / Users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84F219-2148-490B-A552-A4DB51CB8D67}"/>
              </a:ext>
            </a:extLst>
          </p:cNvPr>
          <p:cNvSpPr/>
          <p:nvPr/>
        </p:nvSpPr>
        <p:spPr>
          <a:xfrm>
            <a:off x="9114226" y="133626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6440A1F-D666-4D0F-BC15-0640F62CD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1436060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E764385-635A-494B-86BD-39A7F52EF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1493341"/>
            <a:ext cx="667637" cy="648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2B6766-F373-4E6A-B0B5-1C0DAFB3B1D1}"/>
              </a:ext>
            </a:extLst>
          </p:cNvPr>
          <p:cNvSpPr txBox="1"/>
          <p:nvPr/>
        </p:nvSpPr>
        <p:spPr>
          <a:xfrm>
            <a:off x="9344807" y="224113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service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458CF2-5811-40A2-9F0A-B99F95000E82}"/>
              </a:ext>
            </a:extLst>
          </p:cNvPr>
          <p:cNvSpPr/>
          <p:nvPr/>
        </p:nvSpPr>
        <p:spPr>
          <a:xfrm>
            <a:off x="9114226" y="2860270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6EF75C8-8A6D-425D-A578-4737CADDEE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2960065"/>
            <a:ext cx="667637" cy="648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FA70421-B742-40E8-853B-6CCB75ED9F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3017346"/>
            <a:ext cx="667637" cy="648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BD438E-5417-4C55-8033-E102B8F5E6A1}"/>
              </a:ext>
            </a:extLst>
          </p:cNvPr>
          <p:cNvSpPr txBox="1"/>
          <p:nvPr/>
        </p:nvSpPr>
        <p:spPr>
          <a:xfrm>
            <a:off x="9344807" y="3765141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service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D61CB61-C861-4951-A9F7-488BD8B6A7FD}"/>
              </a:ext>
            </a:extLst>
          </p:cNvPr>
          <p:cNvSpPr/>
          <p:nvPr/>
        </p:nvSpPr>
        <p:spPr>
          <a:xfrm>
            <a:off x="9114226" y="438427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2913BAB-DD83-46C3-BC77-67498B5D29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4484070"/>
            <a:ext cx="667637" cy="648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7E153F04-4604-47CA-BFF6-6480B2CD0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4541351"/>
            <a:ext cx="667637" cy="648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69D6CA-FCE6-4949-B214-9977D0A21DA7}"/>
              </a:ext>
            </a:extLst>
          </p:cNvPr>
          <p:cNvSpPr txBox="1"/>
          <p:nvPr/>
        </p:nvSpPr>
        <p:spPr>
          <a:xfrm>
            <a:off x="9344807" y="528914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service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5B4140-F65B-400D-91A1-849F41EA40EF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036196" y="1961729"/>
            <a:ext cx="2078030" cy="1101468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65620B-715D-4002-97E8-270D37290A6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36196" y="3880799"/>
            <a:ext cx="2078030" cy="1128940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9787E9-1999-4174-B9E0-65C2A0C1FA39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7036196" y="3485729"/>
            <a:ext cx="2078030" cy="5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308C3F-334E-4F9E-A456-5B27984C6CE1}"/>
              </a:ext>
            </a:extLst>
          </p:cNvPr>
          <p:cNvSpPr txBox="1"/>
          <p:nvPr/>
        </p:nvSpPr>
        <p:spPr>
          <a:xfrm>
            <a:off x="6775807" y="190642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Route:  </a:t>
            </a:r>
            <a:r>
              <a:rPr lang="en-GB" sz="1400" b="1" dirty="0">
                <a:latin typeface="Consolas" panose="020B0609020204030204" pitchFamily="49" charset="0"/>
              </a:rPr>
              <a:t>/app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Target: service1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82349-1C52-4E4D-A1B8-51DD358663B6}"/>
              </a:ext>
            </a:extLst>
          </p:cNvPr>
          <p:cNvSpPr txBox="1"/>
          <p:nvPr/>
        </p:nvSpPr>
        <p:spPr>
          <a:xfrm>
            <a:off x="6939516" y="4619088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Route:  </a:t>
            </a:r>
            <a:r>
              <a:rPr lang="en-GB" sz="1400" b="1" dirty="0">
                <a:latin typeface="Consolas" panose="020B0609020204030204" pitchFamily="49" charset="0"/>
              </a:rPr>
              <a:t>/tokens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Target: service3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74B08-E081-4919-86C8-90BA8665AA39}"/>
              </a:ext>
            </a:extLst>
          </p:cNvPr>
          <p:cNvSpPr txBox="1"/>
          <p:nvPr/>
        </p:nvSpPr>
        <p:spPr>
          <a:xfrm>
            <a:off x="7379801" y="298970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Route:  </a:t>
            </a:r>
            <a:r>
              <a:rPr lang="en-GB" sz="1400" b="1" dirty="0">
                <a:latin typeface="Consolas" panose="020B0609020204030204" pitchFamily="49" charset="0"/>
              </a:rPr>
              <a:t>/</a:t>
            </a:r>
            <a:r>
              <a:rPr lang="en-GB" sz="1400" b="1" dirty="0" err="1">
                <a:latin typeface="Consolas" panose="020B0609020204030204" pitchFamily="49" charset="0"/>
              </a:rPr>
              <a:t>api</a:t>
            </a:r>
            <a:endParaRPr lang="en-GB" sz="1400" b="1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Target: service2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C037E6-8A00-4C16-869F-9CCDCDD706F2}"/>
              </a:ext>
            </a:extLst>
          </p:cNvPr>
          <p:cNvSpPr txBox="1"/>
          <p:nvPr/>
        </p:nvSpPr>
        <p:spPr>
          <a:xfrm>
            <a:off x="5098440" y="1151599"/>
            <a:ext cx="1541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Kubernetes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150A5-419B-42D1-A613-F854F8EAF7C8}"/>
              </a:ext>
            </a:extLst>
          </p:cNvPr>
          <p:cNvSpPr txBox="1"/>
          <p:nvPr/>
        </p:nvSpPr>
        <p:spPr>
          <a:xfrm>
            <a:off x="5544503" y="3514980"/>
            <a:ext cx="31258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TLS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A52F0C-74E9-464F-B7A8-18BF6084EFC9}"/>
              </a:ext>
            </a:extLst>
          </p:cNvPr>
          <p:cNvSpPr txBox="1"/>
          <p:nvPr/>
        </p:nvSpPr>
        <p:spPr>
          <a:xfrm>
            <a:off x="2897555" y="2777009"/>
            <a:ext cx="66165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HTTPS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13A1F9F8-2D53-4396-A2AC-C6FAA6881B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7" y="3195232"/>
            <a:ext cx="442859" cy="44285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39D4886-D12F-4D21-9EEB-11AB79EC63CF}"/>
              </a:ext>
            </a:extLst>
          </p:cNvPr>
          <p:cNvSpPr txBox="1"/>
          <p:nvPr/>
        </p:nvSpPr>
        <p:spPr>
          <a:xfrm>
            <a:off x="7937790" y="3814170"/>
            <a:ext cx="53822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CDAAB1-F2DC-4B14-872A-33595EF01F3B}"/>
              </a:ext>
            </a:extLst>
          </p:cNvPr>
          <p:cNvSpPr txBox="1"/>
          <p:nvPr/>
        </p:nvSpPr>
        <p:spPr>
          <a:xfrm>
            <a:off x="1566115" y="1182995"/>
            <a:ext cx="2105003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Kubernetes Ingress Scenario</a:t>
            </a:r>
          </a:p>
        </p:txBody>
      </p:sp>
    </p:spTree>
    <p:extLst>
      <p:ext uri="{BB962C8B-B14F-4D97-AF65-F5344CB8AC3E}">
        <p14:creationId xmlns:p14="http://schemas.microsoft.com/office/powerpoint/2010/main" val="3203186109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234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</vt:lpstr>
      <vt:lpstr>Calibri</vt:lpstr>
      <vt:lpstr>Cascadia Code</vt:lpstr>
      <vt:lpstr>Consolas</vt:lpstr>
      <vt:lpstr>Noto Serif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Deploying The App Part 1 – Target State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2022-01-31T14:45:55Z</dcterms:modified>
  <cp:category/>
</cp:coreProperties>
</file>