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3.xml" ContentType="application/vnd.openxmlformats-officedocument.theme+xml"/>
  <Override PartName="/ppt/notesSlides/notesSlide11.xml" ContentType="application/vnd.openxmlformats-officedocument.presentationml.notesSlide+xml"/>
  <Override PartName="/ppt/notesSlides/_rels/notesSlide1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trike="noStrike" u="none">
                <a:solidFill>
                  <a:srgbClr val="000000"/>
                </a:solidFill>
                <a:effectLst/>
                <a:uFillTx/>
                <a:latin typeface="Arial"/>
              </a:rPr>
              <a:t>Click to move the slide</a:t>
            </a:r>
            <a:endParaRPr b="0" lang="en-US" sz="4400" strike="noStrike" u="none">
              <a:solidFill>
                <a:srgbClr val="000000"/>
              </a:solidFill>
              <a:effectLst/>
              <a:uFillTx/>
              <a:latin typeface="Arial"/>
            </a:endParaRPr>
          </a:p>
        </p:txBody>
      </p:sp>
      <p:sp>
        <p:nvSpPr>
          <p:cNvPr id="27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275"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276" name="PlaceHolder 4"/>
          <p:cNvSpPr>
            <a:spLocks noGrp="1"/>
          </p:cNvSpPr>
          <p:nvPr>
            <p:ph type="dt" idx="6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77" name="PlaceHolder 5"/>
          <p:cNvSpPr>
            <a:spLocks noGrp="1"/>
          </p:cNvSpPr>
          <p:nvPr>
            <p:ph type="ftr" idx="62"/>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78" name="PlaceHolder 6"/>
          <p:cNvSpPr>
            <a:spLocks noGrp="1"/>
          </p:cNvSpPr>
          <p:nvPr>
            <p:ph type="sldNum" idx="6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6B3EECBA-9FAC-4824-A4CB-0F88D148E6AD}"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685800" y="1143000"/>
            <a:ext cx="5485680" cy="3085560"/>
          </a:xfrm>
          <a:prstGeom prst="rect">
            <a:avLst/>
          </a:prstGeom>
          <a:ln w="0">
            <a:noFill/>
          </a:ln>
        </p:spPr>
      </p:sp>
      <p:sp>
        <p:nvSpPr>
          <p:cNvPr id="35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351" name="PlaceHolder 3"/>
          <p:cNvSpPr>
            <a:spLocks noGrp="1"/>
          </p:cNvSpPr>
          <p:nvPr>
            <p:ph type="sldNum" idx="7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Times New Roman"/>
              </a:defRPr>
            </a:lvl1pPr>
          </a:lstStyle>
          <a:p>
            <a:pPr indent="0" algn="r">
              <a:lnSpc>
                <a:spcPct val="100000"/>
              </a:lnSpc>
              <a:buNone/>
              <a:tabLst>
                <a:tab algn="l" pos="0"/>
              </a:tabLst>
            </a:pPr>
            <a:fld id="{0E613DF0-DEFD-4720-B698-FE6B9CC404F3}" type="slidenum">
              <a:rPr b="0" lang="en-US"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bg>
      <p:bgPr>
        <a:solidFill>
          <a:srgbClr val="1e1e1e"/>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1034280" y="1850400"/>
            <a:ext cx="10134000" cy="40924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ffffff"/>
              </a:buClr>
              <a:buFont typeface="Arial"/>
              <a:buChar char="•"/>
            </a:pPr>
            <a:r>
              <a:rPr b="0" lang="en-US" sz="2800" strike="noStrike" u="none">
                <a:solidFill>
                  <a:schemeClr val="lt1"/>
                </a:solidFill>
                <a:effectLst/>
                <a:uFillTx/>
                <a:latin typeface="Source Sans Pro"/>
              </a:rPr>
              <a:t>Click to edit Master text styles</a:t>
            </a:r>
            <a:endParaRPr b="0" lang="en-US" sz="2800" strike="noStrike" u="none">
              <a:solidFill>
                <a:srgbClr val="ffffff"/>
              </a:solidFill>
              <a:effectLst/>
              <a:uFillTx/>
              <a:latin typeface="Arial"/>
            </a:endParaRPr>
          </a:p>
          <a:p>
            <a:pPr lvl="1" marL="685800" indent="-228600" defTabSz="914400">
              <a:lnSpc>
                <a:spcPct val="90000"/>
              </a:lnSpc>
              <a:spcBef>
                <a:spcPts val="499"/>
              </a:spcBef>
              <a:buClr>
                <a:srgbClr val="ffffff"/>
              </a:buClr>
              <a:buFont typeface="Arial"/>
              <a:buChar char="•"/>
            </a:pPr>
            <a:r>
              <a:rPr b="0" lang="en-US" sz="2400" strike="noStrike" u="none">
                <a:solidFill>
                  <a:schemeClr val="lt1"/>
                </a:solidFill>
                <a:effectLst/>
                <a:uFillTx/>
                <a:latin typeface="Source Sans Pro"/>
              </a:rPr>
              <a:t>Second level</a:t>
            </a:r>
            <a:endParaRPr b="0" lang="en-US" sz="2400" strike="noStrike" u="none">
              <a:solidFill>
                <a:srgbClr val="ffffff"/>
              </a:solidFill>
              <a:effectLst/>
              <a:uFillTx/>
              <a:latin typeface="Arial"/>
            </a:endParaRPr>
          </a:p>
          <a:p>
            <a:pPr lvl="2" marL="1143000" indent="-228600" defTabSz="914400">
              <a:lnSpc>
                <a:spcPct val="90000"/>
              </a:lnSpc>
              <a:spcBef>
                <a:spcPts val="499"/>
              </a:spcBef>
              <a:buClr>
                <a:srgbClr val="ffffff"/>
              </a:buClr>
              <a:buFont typeface="Arial"/>
              <a:buChar char="•"/>
            </a:pPr>
            <a:r>
              <a:rPr b="0" lang="en-US" sz="2000" strike="noStrike" u="none">
                <a:solidFill>
                  <a:schemeClr val="lt1"/>
                </a:solidFill>
                <a:effectLst/>
                <a:uFillTx/>
                <a:latin typeface="Source Sans Pro"/>
              </a:rPr>
              <a:t>Third level</a:t>
            </a:r>
            <a:endParaRPr b="0" lang="en-US" sz="2000" strike="noStrike" u="none">
              <a:solidFill>
                <a:srgbClr val="ffffff"/>
              </a:solidFill>
              <a:effectLst/>
              <a:uFillTx/>
              <a:latin typeface="Arial"/>
            </a:endParaRPr>
          </a:p>
          <a:p>
            <a:pPr lvl="3" marL="16002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Fourth level</a:t>
            </a:r>
            <a:endParaRPr b="0" lang="en-US" sz="1800" strike="noStrike" u="none">
              <a:solidFill>
                <a:srgbClr val="ffffff"/>
              </a:solidFill>
              <a:effectLst/>
              <a:uFillTx/>
              <a:latin typeface="Arial"/>
            </a:endParaRPr>
          </a:p>
          <a:p>
            <a:pPr lvl="4" marL="20574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Fifth level</a:t>
            </a:r>
            <a:endParaRPr b="0" lang="en-US" sz="1800" strike="noStrike" u="none">
              <a:solidFill>
                <a:srgbClr val="ffffff"/>
              </a:solidFill>
              <a:effectLst/>
              <a:uFillTx/>
              <a:latin typeface="Arial"/>
            </a:endParaRPr>
          </a:p>
        </p:txBody>
      </p:sp>
      <p:sp>
        <p:nvSpPr>
          <p:cNvPr id="1" name="PlaceHolder 2"/>
          <p:cNvSpPr>
            <a:spLocks noGrp="1"/>
          </p:cNvSpPr>
          <p:nvPr>
            <p:ph type="dt" idx="1"/>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2" name="PlaceHolder 3"/>
          <p:cNvSpPr>
            <a:spLocks noGrp="1"/>
          </p:cNvSpPr>
          <p:nvPr>
            <p:ph type="ftr" idx="2"/>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3" name="PlaceHolder 4"/>
          <p:cNvSpPr>
            <a:spLocks noGrp="1"/>
          </p:cNvSpPr>
          <p:nvPr>
            <p:ph type="sldNum" idx="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797B218A-EFEE-41E4-A643-FD59BEDA1036}"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4" name="PlaceHolder 5"/>
          <p:cNvSpPr>
            <a:spLocks noGrp="1"/>
          </p:cNvSpPr>
          <p:nvPr>
            <p:ph type="title"/>
          </p:nvPr>
        </p:nvSpPr>
        <p:spPr>
          <a:xfrm>
            <a:off x="1034280" y="669960"/>
            <a:ext cx="10134000" cy="924120"/>
          </a:xfrm>
          <a:prstGeom prst="rect">
            <a:avLst/>
          </a:prstGeom>
          <a:noFill/>
          <a:ln w="0">
            <a:noFill/>
          </a:ln>
        </p:spPr>
        <p:txBody>
          <a:bodyPr lIns="0" rIns="91440" tIns="45720" bIns="45720" anchor="ctr">
            <a:norm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 column">
    <p:bg>
      <p:bgPr>
        <a:solidFill>
          <a:srgbClr val="1e1e1e"/>
        </a:solidFill>
      </p:bgPr>
    </p:bg>
    <p:spTree>
      <p:nvGrpSpPr>
        <p:cNvPr id="1" name=""/>
        <p:cNvGrpSpPr/>
        <p:nvPr/>
      </p:nvGrpSpPr>
      <p:grpSpPr>
        <a:xfrm>
          <a:off x="0" y="0"/>
          <a:ext cx="0" cy="0"/>
          <a:chOff x="0" y="0"/>
          <a:chExt cx="0" cy="0"/>
        </a:xfrm>
      </p:grpSpPr>
      <p:sp>
        <p:nvSpPr>
          <p:cNvPr id="114" name="PlaceHolder 1"/>
          <p:cNvSpPr>
            <a:spLocks noGrp="1"/>
          </p:cNvSpPr>
          <p:nvPr>
            <p:ph type="body"/>
          </p:nvPr>
        </p:nvSpPr>
        <p:spPr>
          <a:xfrm>
            <a:off x="4451040" y="2145960"/>
            <a:ext cx="5041800" cy="3448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15" name="PlaceHolder 2"/>
          <p:cNvSpPr>
            <a:spLocks noGrp="1"/>
          </p:cNvSpPr>
          <p:nvPr>
            <p:ph type="body"/>
          </p:nvPr>
        </p:nvSpPr>
        <p:spPr>
          <a:xfrm>
            <a:off x="4451040" y="2491200"/>
            <a:ext cx="504072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116" name="PlaceHolder 3"/>
          <p:cNvSpPr>
            <a:spLocks noGrp="1"/>
          </p:cNvSpPr>
          <p:nvPr>
            <p:ph type="title"/>
          </p:nvPr>
        </p:nvSpPr>
        <p:spPr>
          <a:xfrm>
            <a:off x="1034280" y="419040"/>
            <a:ext cx="2361600" cy="1109520"/>
          </a:xfrm>
          <a:prstGeom prst="rect">
            <a:avLst/>
          </a:prstGeom>
          <a:noFill/>
          <a:ln w="0">
            <a:noFill/>
          </a:ln>
        </p:spPr>
        <p:txBody>
          <a:bodyPr lIns="0" rIns="91440" tIns="45720" bIns="45720" anchor="b">
            <a:normAutofit fontScale="92500" lnSpcReduction="9999"/>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117" name="PlaceHolder 4"/>
          <p:cNvSpPr>
            <a:spLocks noGrp="1"/>
          </p:cNvSpPr>
          <p:nvPr>
            <p:ph type="dt" idx="28"/>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18" name="PlaceHolder 5"/>
          <p:cNvSpPr>
            <a:spLocks noGrp="1"/>
          </p:cNvSpPr>
          <p:nvPr>
            <p:ph type="ftr" idx="29"/>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119" name="PlaceHolder 6"/>
          <p:cNvSpPr>
            <a:spLocks noGrp="1"/>
          </p:cNvSpPr>
          <p:nvPr>
            <p:ph type="sldNum" idx="3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BB460853-F61C-4A2E-B9CB-397DFC2D3F0B}"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120" name="PlaceHolder 7"/>
          <p:cNvSpPr>
            <a:spLocks noGrp="1"/>
          </p:cNvSpPr>
          <p:nvPr>
            <p:ph type="body"/>
          </p:nvPr>
        </p:nvSpPr>
        <p:spPr>
          <a:xfrm>
            <a:off x="4451040" y="3197880"/>
            <a:ext cx="504180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21" name="PlaceHolder 8"/>
          <p:cNvSpPr>
            <a:spLocks noGrp="1"/>
          </p:cNvSpPr>
          <p:nvPr>
            <p:ph type="body"/>
          </p:nvPr>
        </p:nvSpPr>
        <p:spPr>
          <a:xfrm>
            <a:off x="4451040" y="3543480"/>
            <a:ext cx="504072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122" name="PlaceHolder 9"/>
          <p:cNvSpPr>
            <a:spLocks noGrp="1"/>
          </p:cNvSpPr>
          <p:nvPr>
            <p:ph type="body"/>
          </p:nvPr>
        </p:nvSpPr>
        <p:spPr>
          <a:xfrm>
            <a:off x="4451040" y="5302440"/>
            <a:ext cx="504180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23" name="PlaceHolder 10"/>
          <p:cNvSpPr>
            <a:spLocks noGrp="1"/>
          </p:cNvSpPr>
          <p:nvPr>
            <p:ph type="body"/>
          </p:nvPr>
        </p:nvSpPr>
        <p:spPr>
          <a:xfrm>
            <a:off x="4451040" y="5648040"/>
            <a:ext cx="504072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124" name="PlaceHolder 11"/>
          <p:cNvSpPr>
            <a:spLocks noGrp="1"/>
          </p:cNvSpPr>
          <p:nvPr>
            <p:ph type="body"/>
          </p:nvPr>
        </p:nvSpPr>
        <p:spPr>
          <a:xfrm>
            <a:off x="4451040" y="4250160"/>
            <a:ext cx="504180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25" name="PlaceHolder 12"/>
          <p:cNvSpPr>
            <a:spLocks noGrp="1"/>
          </p:cNvSpPr>
          <p:nvPr>
            <p:ph type="body"/>
          </p:nvPr>
        </p:nvSpPr>
        <p:spPr>
          <a:xfrm>
            <a:off x="4451040" y="4595760"/>
            <a:ext cx="504072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cxnSp>
        <p:nvCxnSpPr>
          <p:cNvPr id="126" name="Straight Connector 5"/>
          <p:cNvCxnSpPr/>
          <p:nvPr/>
        </p:nvCxnSpPr>
        <p:spPr>
          <a:xfrm>
            <a:off x="3766320" y="-16560"/>
            <a:ext cx="720" cy="6875280"/>
          </a:xfrm>
          <a:prstGeom prst="straightConnector1">
            <a:avLst/>
          </a:prstGeom>
          <a:ln w="19050">
            <a:solidFill>
              <a:srgbClr val="81cc48"/>
            </a:solidFill>
            <a:round/>
          </a:ln>
        </p:spPr>
      </p:cxnSp>
      <p:cxnSp>
        <p:nvCxnSpPr>
          <p:cNvPr id="127" name="Straight Connector 35"/>
          <p:cNvCxnSpPr/>
          <p:nvPr/>
        </p:nvCxnSpPr>
        <p:spPr>
          <a:xfrm>
            <a:off x="0" y="1676160"/>
            <a:ext cx="12192480" cy="720"/>
          </a:xfrm>
          <a:prstGeom prst="straightConnector1">
            <a:avLst/>
          </a:prstGeom>
          <a:ln w="19050">
            <a:solidFill>
              <a:srgbClr val="81cc48"/>
            </a:solidFill>
            <a:round/>
          </a:ln>
        </p:spPr>
      </p:cxn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bg>
      <p:bgPr>
        <a:solidFill>
          <a:srgbClr val="1e1e1e"/>
        </a:solidFill>
      </p:bgPr>
    </p:bg>
    <p:spTree>
      <p:nvGrpSpPr>
        <p:cNvPr id="1" name=""/>
        <p:cNvGrpSpPr/>
        <p:nvPr/>
      </p:nvGrpSpPr>
      <p:grpSpPr>
        <a:xfrm>
          <a:off x="0" y="0"/>
          <a:ext cx="0" cy="0"/>
          <a:chOff x="0" y="0"/>
          <a:chExt cx="0" cy="0"/>
        </a:xfrm>
      </p:grpSpPr>
      <p:sp>
        <p:nvSpPr>
          <p:cNvPr id="128" name="PlaceHolder 1"/>
          <p:cNvSpPr>
            <a:spLocks noGrp="1"/>
          </p:cNvSpPr>
          <p:nvPr>
            <p:ph type="body"/>
          </p:nvPr>
        </p:nvSpPr>
        <p:spPr>
          <a:xfrm>
            <a:off x="0" y="0"/>
            <a:ext cx="12191400" cy="685728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1800" strike="noStrike" u="none">
                <a:solidFill>
                  <a:schemeClr val="lt1"/>
                </a:solidFill>
                <a:effectLst/>
                <a:uFillTx/>
                <a:latin typeface="Source Sans Pro"/>
              </a:rPr>
              <a:t>Click icon to add picture</a:t>
            </a:r>
            <a:endParaRPr b="0" lang="en-US" sz="1800" strike="noStrike" u="none">
              <a:solidFill>
                <a:srgbClr val="ffffff"/>
              </a:solidFill>
              <a:effectLst/>
              <a:uFillTx/>
              <a:latin typeface="Arial"/>
            </a:endParaRPr>
          </a:p>
        </p:txBody>
      </p:sp>
      <p:sp>
        <p:nvSpPr>
          <p:cNvPr id="129" name="PlaceHolder 2"/>
          <p:cNvSpPr>
            <a:spLocks noGrp="1"/>
          </p:cNvSpPr>
          <p:nvPr>
            <p:ph type="body"/>
          </p:nvPr>
        </p:nvSpPr>
        <p:spPr>
          <a:xfrm>
            <a:off x="2284200" y="4687200"/>
            <a:ext cx="1597680" cy="16804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5500" strike="noStrike" u="none">
                <a:solidFill>
                  <a:schemeClr val="lt1"/>
                </a:solidFill>
                <a:effectLst/>
                <a:uFillTx/>
                <a:latin typeface="Source Sans Pro"/>
              </a:rPr>
              <a:t>M</a:t>
            </a:r>
            <a:endParaRPr b="0" lang="en-US" sz="15500" strike="noStrike" u="none">
              <a:solidFill>
                <a:srgbClr val="ffffff"/>
              </a:solidFill>
              <a:effectLst/>
              <a:uFillTx/>
              <a:latin typeface="Arial"/>
            </a:endParaRPr>
          </a:p>
        </p:txBody>
      </p:sp>
      <p:sp>
        <p:nvSpPr>
          <p:cNvPr id="130" name="PlaceHolder 3"/>
          <p:cNvSpPr>
            <a:spLocks noGrp="1"/>
          </p:cNvSpPr>
          <p:nvPr>
            <p:ph type="body"/>
          </p:nvPr>
        </p:nvSpPr>
        <p:spPr>
          <a:xfrm>
            <a:off x="3440160" y="1726560"/>
            <a:ext cx="1252800" cy="16804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5500" strike="noStrike" u="none">
                <a:solidFill>
                  <a:schemeClr val="lt1"/>
                </a:solidFill>
                <a:effectLst/>
                <a:uFillTx/>
                <a:latin typeface="Source Sans Pro"/>
              </a:rPr>
              <a:t>T</a:t>
            </a:r>
            <a:endParaRPr b="0" lang="en-US" sz="15500" strike="noStrike" u="none">
              <a:solidFill>
                <a:srgbClr val="ffffff"/>
              </a:solidFill>
              <a:effectLst/>
              <a:uFillTx/>
              <a:latin typeface="Arial"/>
            </a:endParaRPr>
          </a:p>
        </p:txBody>
      </p:sp>
      <p:sp>
        <p:nvSpPr>
          <p:cNvPr id="131" name="PlaceHolder 4"/>
          <p:cNvSpPr>
            <a:spLocks noGrp="1"/>
          </p:cNvSpPr>
          <p:nvPr>
            <p:ph type="body"/>
          </p:nvPr>
        </p:nvSpPr>
        <p:spPr>
          <a:xfrm>
            <a:off x="1903320" y="71640"/>
            <a:ext cx="1252800" cy="16804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5500" strike="noStrike" u="none">
                <a:solidFill>
                  <a:schemeClr val="lt1"/>
                </a:solidFill>
                <a:effectLst/>
                <a:uFillTx/>
                <a:latin typeface="Source Sans Pro"/>
              </a:rPr>
              <a:t>S</a:t>
            </a:r>
            <a:endParaRPr b="0" lang="en-US" sz="15500" strike="noStrike" u="none">
              <a:solidFill>
                <a:srgbClr val="ffffff"/>
              </a:solidFill>
              <a:effectLst/>
              <a:uFillTx/>
              <a:latin typeface="Arial"/>
            </a:endParaRPr>
          </a:p>
        </p:txBody>
      </p:sp>
      <p:sp>
        <p:nvSpPr>
          <p:cNvPr id="132" name="PlaceHolder 5"/>
          <p:cNvSpPr>
            <a:spLocks noGrp="1"/>
          </p:cNvSpPr>
          <p:nvPr>
            <p:ph type="body"/>
          </p:nvPr>
        </p:nvSpPr>
        <p:spPr>
          <a:xfrm>
            <a:off x="629640" y="2858760"/>
            <a:ext cx="1252800" cy="16804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5500" strike="noStrike" u="none">
                <a:solidFill>
                  <a:schemeClr val="lt1"/>
                </a:solidFill>
                <a:effectLst/>
                <a:uFillTx/>
                <a:latin typeface="Source Sans Pro"/>
              </a:rPr>
              <a:t>E</a:t>
            </a:r>
            <a:endParaRPr b="0" lang="en-US" sz="15500" strike="noStrike" u="none">
              <a:solidFill>
                <a:srgbClr val="ffffff"/>
              </a:solidFill>
              <a:effectLst/>
              <a:uFillTx/>
              <a:latin typeface="Arial"/>
            </a:endParaRPr>
          </a:p>
        </p:txBody>
      </p:sp>
      <p:sp>
        <p:nvSpPr>
          <p:cNvPr id="133" name="PlaceHolder 6"/>
          <p:cNvSpPr>
            <a:spLocks noGrp="1"/>
          </p:cNvSpPr>
          <p:nvPr>
            <p:ph type="title"/>
          </p:nvPr>
        </p:nvSpPr>
        <p:spPr>
          <a:xfrm>
            <a:off x="2373120" y="3668040"/>
            <a:ext cx="9284760" cy="127728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6000" strike="noStrike" u="none" cap="all">
                <a:solidFill>
                  <a:schemeClr val="lt1"/>
                </a:solidFill>
                <a:effectLst/>
                <a:uFillTx/>
                <a:latin typeface="Source Sans Pro"/>
              </a:rPr>
              <a:t>Click to edit title</a:t>
            </a:r>
            <a:endParaRPr b="0" lang="en-US" sz="6000" strike="noStrike" u="none">
              <a:solidFill>
                <a:srgbClr val="ffffff"/>
              </a:solidFill>
              <a:effectLst/>
              <a:uFillTx/>
              <a:latin typeface="Arial"/>
            </a:endParaRPr>
          </a:p>
        </p:txBody>
      </p:sp>
      <p:cxnSp>
        <p:nvCxnSpPr>
          <p:cNvPr id="134" name="Straight Connector 22"/>
          <p:cNvCxnSpPr/>
          <p:nvPr/>
        </p:nvCxnSpPr>
        <p:spPr>
          <a:xfrm>
            <a:off x="4579200" y="5744160"/>
            <a:ext cx="720" cy="720"/>
          </a:xfrm>
          <a:prstGeom prst="straightConnector1">
            <a:avLst/>
          </a:prstGeom>
          <a:ln w="25400">
            <a:solidFill>
              <a:srgbClr val="81cc48"/>
            </a:solidFill>
            <a:round/>
          </a:ln>
        </p:spPr>
      </p:cxnSp>
      <p:cxnSp>
        <p:nvCxnSpPr>
          <p:cNvPr id="135" name="Straight Connector 9"/>
          <p:cNvCxnSpPr/>
          <p:nvPr/>
        </p:nvCxnSpPr>
        <p:spPr>
          <a:xfrm>
            <a:off x="2536200" y="2017800"/>
            <a:ext cx="720" cy="1535040"/>
          </a:xfrm>
          <a:prstGeom prst="straightConnector1">
            <a:avLst/>
          </a:prstGeom>
          <a:ln w="19050">
            <a:solidFill>
              <a:srgbClr val="81cc48"/>
            </a:solidFill>
            <a:round/>
          </a:ln>
        </p:spPr>
      </p:cxnSp>
      <p:cxnSp>
        <p:nvCxnSpPr>
          <p:cNvPr id="136" name="Straight Connector 10"/>
          <p:cNvCxnSpPr/>
          <p:nvPr/>
        </p:nvCxnSpPr>
        <p:spPr>
          <a:xfrm flipH="1">
            <a:off x="4245120" y="5655240"/>
            <a:ext cx="3319560" cy="720"/>
          </a:xfrm>
          <a:prstGeom prst="straightConnector1">
            <a:avLst/>
          </a:prstGeom>
          <a:ln w="19050">
            <a:solidFill>
              <a:srgbClr val="81cc48"/>
            </a:solidFill>
            <a:round/>
          </a:ln>
        </p:spPr>
      </p:cxn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Image, and 3 content">
    <p:bg>
      <p:bgPr>
        <a:solidFill>
          <a:srgbClr val="1e1e1e"/>
        </a:solidFill>
      </p:bgPr>
    </p:bg>
    <p:spTree>
      <p:nvGrpSpPr>
        <p:cNvPr id="1" name=""/>
        <p:cNvGrpSpPr/>
        <p:nvPr/>
      </p:nvGrpSpPr>
      <p:grpSpPr>
        <a:xfrm>
          <a:off x="0" y="0"/>
          <a:ext cx="0" cy="0"/>
          <a:chOff x="0" y="0"/>
          <a:chExt cx="0" cy="0"/>
        </a:xfrm>
      </p:grpSpPr>
      <p:sp>
        <p:nvSpPr>
          <p:cNvPr id="137" name="PlaceHolder 1"/>
          <p:cNvSpPr>
            <a:spLocks noGrp="1"/>
          </p:cNvSpPr>
          <p:nvPr>
            <p:ph type="body"/>
          </p:nvPr>
        </p:nvSpPr>
        <p:spPr>
          <a:xfrm>
            <a:off x="0" y="0"/>
            <a:ext cx="6694200" cy="685728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1800" strike="noStrike" u="none">
                <a:solidFill>
                  <a:schemeClr val="lt1"/>
                </a:solidFill>
                <a:effectLst/>
                <a:uFillTx/>
                <a:latin typeface="Source Sans Pro"/>
              </a:rPr>
              <a:t>Click icon to add picture</a:t>
            </a:r>
            <a:endParaRPr b="0" lang="en-US" sz="1800" strike="noStrike" u="none">
              <a:solidFill>
                <a:srgbClr val="ffffff"/>
              </a:solidFill>
              <a:effectLst/>
              <a:uFillTx/>
              <a:latin typeface="Arial"/>
            </a:endParaRPr>
          </a:p>
        </p:txBody>
      </p:sp>
      <p:sp>
        <p:nvSpPr>
          <p:cNvPr id="138" name="PlaceHolder 2"/>
          <p:cNvSpPr>
            <a:spLocks noGrp="1"/>
          </p:cNvSpPr>
          <p:nvPr>
            <p:ph type="body"/>
          </p:nvPr>
        </p:nvSpPr>
        <p:spPr>
          <a:xfrm>
            <a:off x="6144840" y="2069640"/>
            <a:ext cx="5041800" cy="3448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39" name="PlaceHolder 3"/>
          <p:cNvSpPr>
            <a:spLocks noGrp="1"/>
          </p:cNvSpPr>
          <p:nvPr>
            <p:ph type="body"/>
          </p:nvPr>
        </p:nvSpPr>
        <p:spPr>
          <a:xfrm>
            <a:off x="6144840" y="2415240"/>
            <a:ext cx="504072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140" name="PlaceHolder 4"/>
          <p:cNvSpPr>
            <a:spLocks noGrp="1"/>
          </p:cNvSpPr>
          <p:nvPr>
            <p:ph type="title"/>
          </p:nvPr>
        </p:nvSpPr>
        <p:spPr>
          <a:xfrm>
            <a:off x="6971760" y="690840"/>
            <a:ext cx="4501080" cy="731520"/>
          </a:xfrm>
          <a:prstGeom prst="rect">
            <a:avLst/>
          </a:prstGeom>
          <a:noFill/>
          <a:ln w="0">
            <a:noFill/>
          </a:ln>
        </p:spPr>
        <p:txBody>
          <a:bodyPr lIns="0" rIns="91440" tIns="45720" bIns="45720" anchor="b">
            <a:normAutofit fontScale="92500" lnSpcReduction="19999"/>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141" name="PlaceHolder 5"/>
          <p:cNvSpPr>
            <a:spLocks noGrp="1"/>
          </p:cNvSpPr>
          <p:nvPr>
            <p:ph type="dt" idx="31"/>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42" name="PlaceHolder 6"/>
          <p:cNvSpPr>
            <a:spLocks noGrp="1"/>
          </p:cNvSpPr>
          <p:nvPr>
            <p:ph type="ftr" idx="32"/>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143" name="PlaceHolder 7"/>
          <p:cNvSpPr>
            <a:spLocks noGrp="1"/>
          </p:cNvSpPr>
          <p:nvPr>
            <p:ph type="sldNum" idx="3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E624EDB3-C2F6-492E-AB2F-AC2144A395B3}"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144" name="PlaceHolder 8"/>
          <p:cNvSpPr>
            <a:spLocks noGrp="1"/>
          </p:cNvSpPr>
          <p:nvPr>
            <p:ph type="body"/>
          </p:nvPr>
        </p:nvSpPr>
        <p:spPr>
          <a:xfrm>
            <a:off x="5299920" y="3587760"/>
            <a:ext cx="504180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45" name="PlaceHolder 9"/>
          <p:cNvSpPr>
            <a:spLocks noGrp="1"/>
          </p:cNvSpPr>
          <p:nvPr>
            <p:ph type="body"/>
          </p:nvPr>
        </p:nvSpPr>
        <p:spPr>
          <a:xfrm>
            <a:off x="5299920" y="3933000"/>
            <a:ext cx="504072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146" name="PlaceHolder 10"/>
          <p:cNvSpPr>
            <a:spLocks noGrp="1"/>
          </p:cNvSpPr>
          <p:nvPr>
            <p:ph type="body"/>
          </p:nvPr>
        </p:nvSpPr>
        <p:spPr>
          <a:xfrm>
            <a:off x="4398120" y="5105520"/>
            <a:ext cx="504180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47" name="PlaceHolder 11"/>
          <p:cNvSpPr>
            <a:spLocks noGrp="1"/>
          </p:cNvSpPr>
          <p:nvPr>
            <p:ph type="body"/>
          </p:nvPr>
        </p:nvSpPr>
        <p:spPr>
          <a:xfrm>
            <a:off x="4398120" y="5451120"/>
            <a:ext cx="504072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pic T">
    <p:bg>
      <p:bgPr>
        <a:solidFill>
          <a:srgbClr val="1e1e1e"/>
        </a:solidFill>
      </p:bgPr>
    </p:bg>
    <p:spTree>
      <p:nvGrpSpPr>
        <p:cNvPr id="1" name=""/>
        <p:cNvGrpSpPr/>
        <p:nvPr/>
      </p:nvGrpSpPr>
      <p:grpSpPr>
        <a:xfrm>
          <a:off x="0" y="0"/>
          <a:ext cx="0" cy="0"/>
          <a:chOff x="0" y="0"/>
          <a:chExt cx="0" cy="0"/>
        </a:xfrm>
      </p:grpSpPr>
      <p:sp>
        <p:nvSpPr>
          <p:cNvPr id="148" name="PlaceHolder 1"/>
          <p:cNvSpPr>
            <a:spLocks noGrp="1"/>
          </p:cNvSpPr>
          <p:nvPr>
            <p:ph type="body"/>
          </p:nvPr>
        </p:nvSpPr>
        <p:spPr>
          <a:xfrm>
            <a:off x="0" y="-12600"/>
            <a:ext cx="7079760" cy="686988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1800" strike="noStrike" u="none">
                <a:solidFill>
                  <a:schemeClr val="lt1"/>
                </a:solidFill>
                <a:effectLst/>
                <a:uFillTx/>
                <a:latin typeface="Source Sans Pro"/>
              </a:rPr>
              <a:t>Click icon to add picture</a:t>
            </a:r>
            <a:endParaRPr b="0" lang="en-US" sz="1800" strike="noStrike" u="none">
              <a:solidFill>
                <a:srgbClr val="ffffff"/>
              </a:solidFill>
              <a:effectLst/>
              <a:uFillTx/>
              <a:latin typeface="Arial"/>
            </a:endParaRPr>
          </a:p>
        </p:txBody>
      </p:sp>
      <p:sp>
        <p:nvSpPr>
          <p:cNvPr id="149" name="PlaceHolder 2"/>
          <p:cNvSpPr>
            <a:spLocks noGrp="1"/>
          </p:cNvSpPr>
          <p:nvPr>
            <p:ph type="dt" idx="34"/>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50" name="PlaceHolder 3"/>
          <p:cNvSpPr>
            <a:spLocks noGrp="1"/>
          </p:cNvSpPr>
          <p:nvPr>
            <p:ph type="ftr" idx="35"/>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151" name="PlaceHolder 4"/>
          <p:cNvSpPr>
            <a:spLocks noGrp="1"/>
          </p:cNvSpPr>
          <p:nvPr>
            <p:ph type="sldNum" idx="3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416CA1A6-1A3A-408A-8D0A-0C25502D3646}"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152" name="PlaceHolder 5"/>
          <p:cNvSpPr>
            <a:spLocks noGrp="1"/>
          </p:cNvSpPr>
          <p:nvPr>
            <p:ph type="title"/>
          </p:nvPr>
        </p:nvSpPr>
        <p:spPr>
          <a:xfrm>
            <a:off x="7543800" y="2318760"/>
            <a:ext cx="4202640" cy="1440360"/>
          </a:xfrm>
          <a:prstGeom prst="rect">
            <a:avLst/>
          </a:prstGeom>
          <a:noFill/>
          <a:ln w="0">
            <a:noFill/>
          </a:ln>
        </p:spPr>
        <p:txBody>
          <a:bodyPr lIns="0" rIns="91440" tIns="45720" bIns="45720" anchor="b">
            <a:no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153" name="PlaceHolder 6"/>
          <p:cNvSpPr>
            <a:spLocks noGrp="1"/>
          </p:cNvSpPr>
          <p:nvPr>
            <p:ph type="body"/>
          </p:nvPr>
        </p:nvSpPr>
        <p:spPr>
          <a:xfrm>
            <a:off x="7543800" y="4147560"/>
            <a:ext cx="4202640" cy="153144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1"/>
                </a:solidFill>
                <a:effectLst/>
                <a:uFillTx/>
                <a:latin typeface="Source Sans Pro"/>
              </a:rPr>
              <a:t>Click to edit Master text styles</a:t>
            </a:r>
            <a:endParaRPr b="0" lang="en-US" sz="1200" strike="noStrike" u="none">
              <a:solidFill>
                <a:srgbClr val="ffffff"/>
              </a:solidFill>
              <a:effectLst/>
              <a:uFillTx/>
              <a:latin typeface="Arial"/>
            </a:endParaRPr>
          </a:p>
        </p:txBody>
      </p:sp>
      <p:cxnSp>
        <p:nvCxnSpPr>
          <p:cNvPr id="154" name="Straight Connector 13"/>
          <p:cNvCxnSpPr/>
          <p:nvPr/>
        </p:nvCxnSpPr>
        <p:spPr>
          <a:xfrm>
            <a:off x="0" y="4375800"/>
            <a:ext cx="7054560" cy="720"/>
          </a:xfrm>
          <a:prstGeom prst="straightConnector1">
            <a:avLst/>
          </a:prstGeom>
          <a:ln w="19050">
            <a:solidFill>
              <a:srgbClr val="81cc48"/>
            </a:solidFill>
            <a:round/>
          </a:ln>
        </p:spPr>
      </p:cxn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1e1e1e"/>
        </a:solidFill>
      </p:bgPr>
    </p:bg>
    <p:spTree>
      <p:nvGrpSpPr>
        <p:cNvPr id="1" name=""/>
        <p:cNvGrpSpPr/>
        <p:nvPr/>
      </p:nvGrpSpPr>
      <p:grpSpPr>
        <a:xfrm>
          <a:off x="0" y="0"/>
          <a:ext cx="0" cy="0"/>
          <a:chOff x="0" y="0"/>
          <a:chExt cx="0" cy="0"/>
        </a:xfrm>
      </p:grpSpPr>
      <p:sp>
        <p:nvSpPr>
          <p:cNvPr id="155" name="PlaceHolder 1"/>
          <p:cNvSpPr>
            <a:spLocks noGrp="1"/>
          </p:cNvSpPr>
          <p:nvPr>
            <p:ph type="body"/>
          </p:nvPr>
        </p:nvSpPr>
        <p:spPr>
          <a:xfrm>
            <a:off x="0" y="0"/>
            <a:ext cx="12191400" cy="685728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1800" strike="noStrike" u="none">
                <a:solidFill>
                  <a:schemeClr val="lt1"/>
                </a:solidFill>
                <a:effectLst/>
                <a:uFillTx/>
                <a:latin typeface="Source Sans Pro"/>
              </a:rPr>
              <a:t>Click icon to add picture</a:t>
            </a:r>
            <a:endParaRPr b="0" lang="en-US" sz="1800" strike="noStrike" u="none">
              <a:solidFill>
                <a:srgbClr val="ffffff"/>
              </a:solidFill>
              <a:effectLst/>
              <a:uFillTx/>
              <a:latin typeface="Arial"/>
            </a:endParaRPr>
          </a:p>
        </p:txBody>
      </p:sp>
      <p:sp>
        <p:nvSpPr>
          <p:cNvPr id="156" name="PlaceHolder 2"/>
          <p:cNvSpPr>
            <a:spLocks noGrp="1"/>
          </p:cNvSpPr>
          <p:nvPr>
            <p:ph type="body"/>
          </p:nvPr>
        </p:nvSpPr>
        <p:spPr>
          <a:xfrm>
            <a:off x="3650040" y="4546440"/>
            <a:ext cx="1499760" cy="16804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5500" strike="noStrike" u="none">
                <a:solidFill>
                  <a:schemeClr val="lt1"/>
                </a:solidFill>
                <a:effectLst/>
                <a:uFillTx/>
                <a:latin typeface="Source Sans Pro"/>
              </a:rPr>
              <a:t>M</a:t>
            </a:r>
            <a:endParaRPr b="0" lang="en-US" sz="15500" strike="noStrike" u="none">
              <a:solidFill>
                <a:srgbClr val="ffffff"/>
              </a:solidFill>
              <a:effectLst/>
              <a:uFillTx/>
              <a:latin typeface="Arial"/>
            </a:endParaRPr>
          </a:p>
        </p:txBody>
      </p:sp>
      <p:sp>
        <p:nvSpPr>
          <p:cNvPr id="157" name="PlaceHolder 3"/>
          <p:cNvSpPr>
            <a:spLocks noGrp="1"/>
          </p:cNvSpPr>
          <p:nvPr>
            <p:ph type="body"/>
          </p:nvPr>
        </p:nvSpPr>
        <p:spPr>
          <a:xfrm>
            <a:off x="2377440" y="2750400"/>
            <a:ext cx="1252800" cy="16804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5500" strike="noStrike" u="none">
                <a:solidFill>
                  <a:schemeClr val="lt1"/>
                </a:solidFill>
                <a:effectLst/>
                <a:uFillTx/>
                <a:latin typeface="Source Sans Pro"/>
              </a:rPr>
              <a:t>E</a:t>
            </a:r>
            <a:endParaRPr b="0" lang="en-US" sz="15500" strike="noStrike" u="none">
              <a:solidFill>
                <a:srgbClr val="ffffff"/>
              </a:solidFill>
              <a:effectLst/>
              <a:uFillTx/>
              <a:latin typeface="Arial"/>
            </a:endParaRPr>
          </a:p>
        </p:txBody>
      </p:sp>
      <p:sp>
        <p:nvSpPr>
          <p:cNvPr id="158" name="PlaceHolder 4"/>
          <p:cNvSpPr>
            <a:spLocks noGrp="1"/>
          </p:cNvSpPr>
          <p:nvPr>
            <p:ph type="body"/>
          </p:nvPr>
        </p:nvSpPr>
        <p:spPr>
          <a:xfrm>
            <a:off x="442440" y="903600"/>
            <a:ext cx="1252800" cy="16804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5500" strike="noStrike" u="none">
                <a:solidFill>
                  <a:schemeClr val="lt1"/>
                </a:solidFill>
                <a:effectLst/>
                <a:uFillTx/>
                <a:latin typeface="Source Sans Pro"/>
              </a:rPr>
              <a:t>S</a:t>
            </a:r>
            <a:endParaRPr b="0" lang="en-US" sz="15500" strike="noStrike" u="none">
              <a:solidFill>
                <a:srgbClr val="ffffff"/>
              </a:solidFill>
              <a:effectLst/>
              <a:uFillTx/>
              <a:latin typeface="Arial"/>
            </a:endParaRPr>
          </a:p>
        </p:txBody>
      </p:sp>
      <p:sp>
        <p:nvSpPr>
          <p:cNvPr id="159" name="PlaceHolder 5"/>
          <p:cNvSpPr>
            <a:spLocks noGrp="1"/>
          </p:cNvSpPr>
          <p:nvPr>
            <p:ph type="body"/>
          </p:nvPr>
        </p:nvSpPr>
        <p:spPr>
          <a:xfrm>
            <a:off x="2377440" y="897120"/>
            <a:ext cx="1252800" cy="16804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15500" strike="noStrike" u="none">
                <a:solidFill>
                  <a:schemeClr val="lt1"/>
                </a:solidFill>
                <a:effectLst/>
                <a:uFillTx/>
                <a:latin typeface="Source Sans Pro"/>
              </a:rPr>
              <a:t>T</a:t>
            </a:r>
            <a:endParaRPr b="0" lang="en-US" sz="15500" strike="noStrike" u="none">
              <a:solidFill>
                <a:srgbClr val="ffffff"/>
              </a:solidFill>
              <a:effectLst/>
              <a:uFillTx/>
              <a:latin typeface="Arial"/>
            </a:endParaRPr>
          </a:p>
        </p:txBody>
      </p:sp>
      <p:sp>
        <p:nvSpPr>
          <p:cNvPr id="160" name="PlaceHolder 6"/>
          <p:cNvSpPr>
            <a:spLocks noGrp="1"/>
          </p:cNvSpPr>
          <p:nvPr>
            <p:ph type="title"/>
          </p:nvPr>
        </p:nvSpPr>
        <p:spPr>
          <a:xfrm>
            <a:off x="5606280" y="5202000"/>
            <a:ext cx="5747040" cy="991800"/>
          </a:xfrm>
          <a:prstGeom prst="rect">
            <a:avLst/>
          </a:prstGeom>
          <a:noFill/>
          <a:ln w="0">
            <a:noFill/>
          </a:ln>
        </p:spPr>
        <p:txBody>
          <a:bodyPr lIns="91440" rIns="91440" tIns="45720" bIns="45720" anchor="ctr">
            <a:normAutofit fontScale="85000" lnSpcReduction="19999"/>
          </a:bodyPr>
          <a:p>
            <a:pPr indent="0" defTabSz="914400">
              <a:lnSpc>
                <a:spcPct val="90000"/>
              </a:lnSpc>
              <a:buNone/>
              <a:tabLst>
                <a:tab algn="l" pos="0"/>
              </a:tabLst>
            </a:pPr>
            <a:r>
              <a:rPr b="0" lang="en-US" sz="4800" strike="noStrike" u="none" cap="all">
                <a:solidFill>
                  <a:schemeClr val="lt1"/>
                </a:solidFill>
                <a:effectLst/>
                <a:uFillTx/>
                <a:latin typeface="Source Sans Pro"/>
              </a:rPr>
              <a:t>Click to edit Master title style</a:t>
            </a:r>
            <a:endParaRPr b="0" lang="en-US" sz="4800" strike="noStrike" u="none">
              <a:solidFill>
                <a:srgbClr val="ffffff"/>
              </a:solidFill>
              <a:effectLst/>
              <a:uFillTx/>
              <a:latin typeface="Arial"/>
            </a:endParaRPr>
          </a:p>
        </p:txBody>
      </p:sp>
      <p:sp>
        <p:nvSpPr>
          <p:cNvPr id="161" name="Graphic 8">
            <a:extLst>
              <a:ext uri="{C183D7F6-B498-43B3-948B-1728B52AA6E4}">
                <adec:decorative xmlns:adec="http://schemas.microsoft.com/office/drawing/2017/decorative" val="1"/>
              </a:ext>
            </a:extLst>
          </p:cNvPr>
          <p:cNvSpPr/>
          <p:nvPr/>
        </p:nvSpPr>
        <p:spPr>
          <a:xfrm>
            <a:off x="3565440" y="1857960"/>
            <a:ext cx="921240" cy="2445120"/>
          </a:xfrm>
          <a:custGeom>
            <a:avLst/>
            <a:gdLst>
              <a:gd name="textAreaLeft" fmla="*/ 0 w 921240"/>
              <a:gd name="textAreaRight" fmla="*/ 921960 w 921240"/>
              <a:gd name="textAreaTop" fmla="*/ 0 h 2445120"/>
              <a:gd name="textAreaBottom" fmla="*/ 2445840 h 2445120"/>
              <a:gd name="GluePoint1X" fmla="*/ 922101 w 922101"/>
              <a:gd name="GluePoint1Y" fmla="*/ 2332208 h 2332208"/>
              <a:gd name="GluePoint2X" fmla="*/ 922101 w 922101"/>
              <a:gd name="GluePoint2Y" fmla="*/ 1134894 h 2332208"/>
              <a:gd name="GluePoint3X" fmla="*/ 922101 w 922101"/>
              <a:gd name="GluePoint3Y" fmla="*/ 0 h 2332208"/>
              <a:gd name="GluePoint4X" fmla="*/ 0 w 922101"/>
              <a:gd name="GluePoint4Y" fmla="*/ 0 h 2332208"/>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922101" h="2332208">
                <a:moveTo>
                  <a:pt x="922101" y="2332208"/>
                </a:moveTo>
                <a:lnTo>
                  <a:pt x="922101" y="1134894"/>
                </a:lnTo>
                <a:lnTo>
                  <a:pt x="922101" y="0"/>
                </a:lnTo>
                <a:lnTo>
                  <a:pt x="0" y="0"/>
                </a:lnTo>
              </a:path>
            </a:pathLst>
          </a:custGeom>
          <a:noFill/>
          <a:ln w="19050">
            <a:solidFill>
              <a:srgbClr val="c3ef0c"/>
            </a:solidFill>
            <a:miter/>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lt1"/>
              </a:solidFill>
              <a:effectLst/>
              <a:uFillTx/>
              <a:latin typeface="Source Sans Pro"/>
            </a:endParaRPr>
          </a:p>
        </p:txBody>
      </p:sp>
      <p:sp>
        <p:nvSpPr>
          <p:cNvPr id="162" name="Graphic 8">
            <a:extLst>
              <a:ext uri="{C183D7F6-B498-43B3-948B-1728B52AA6E4}">
                <adec:decorative xmlns:adec="http://schemas.microsoft.com/office/drawing/2017/decorative" val="1"/>
              </a:ext>
            </a:extLst>
          </p:cNvPr>
          <p:cNvSpPr/>
          <p:nvPr/>
        </p:nvSpPr>
        <p:spPr>
          <a:xfrm>
            <a:off x="1845360" y="1857240"/>
            <a:ext cx="690840" cy="8280"/>
          </a:xfrm>
          <a:custGeom>
            <a:avLst/>
            <a:gdLst>
              <a:gd name="textAreaLeft" fmla="*/ 0 w 690840"/>
              <a:gd name="textAreaRight" fmla="*/ 691560 w 690840"/>
              <a:gd name="textAreaTop" fmla="*/ 0 h 8280"/>
              <a:gd name="textAreaBottom" fmla="*/ 9000 h 8280"/>
              <a:gd name="GluePoint1X" fmla="*/ 691576 w 691575"/>
              <a:gd name="GluePoint1Y" fmla="*/ 0 h 8866"/>
              <a:gd name="GluePoint2X" fmla="*/ 0 w 691575"/>
              <a:gd name="GluePoint2Y" fmla="*/ 0 h 8866"/>
            </a:gdLst>
            <a:ahLst/>
            <a:cxnLst>
              <a:cxn ang="0">
                <a:pos x="GluePoint1X" y="GluePoint1Y"/>
              </a:cxn>
              <a:cxn ang="0">
                <a:pos x="GluePoint2X" y="GluePoint2Y"/>
              </a:cxn>
            </a:cxnLst>
            <a:rect l="textAreaLeft" t="textAreaTop" r="textAreaRight" b="textAreaBottom"/>
            <a:pathLst>
              <a:path w="691575" h="8866">
                <a:moveTo>
                  <a:pt x="691576" y="0"/>
                </a:moveTo>
                <a:lnTo>
                  <a:pt x="0" y="0"/>
                </a:lnTo>
              </a:path>
            </a:pathLst>
          </a:custGeom>
          <a:noFill/>
          <a:ln w="19050">
            <a:solidFill>
              <a:srgbClr val="c3ef0c"/>
            </a:solidFill>
            <a:miter/>
          </a:ln>
        </p:spPr>
        <p:style>
          <a:lnRef idx="0"/>
          <a:fillRef idx="0"/>
          <a:effectRef idx="0"/>
          <a:fontRef idx="minor"/>
        </p:style>
        <p:txBody>
          <a:bodyPr lIns="90000" rIns="90000" tIns="-36000" bIns="-36000" anchor="ctr">
            <a:noAutofit/>
          </a:bodyPr>
          <a:p>
            <a:pPr defTabSz="914400">
              <a:lnSpc>
                <a:spcPct val="100000"/>
              </a:lnSpc>
            </a:pPr>
            <a:endParaRPr b="0" lang="en-US" sz="1800" strike="noStrike" u="none">
              <a:solidFill>
                <a:schemeClr val="lt1"/>
              </a:solidFill>
              <a:effectLst/>
              <a:uFillTx/>
              <a:latin typeface="Source Sans Pro"/>
            </a:endParaRPr>
          </a:p>
        </p:txBody>
      </p:sp>
      <p:sp>
        <p:nvSpPr>
          <p:cNvPr id="163" name="Graphic 8">
            <a:extLst>
              <a:ext uri="{C183D7F6-B498-43B3-948B-1728B52AA6E4}">
                <adec:decorative xmlns:adec="http://schemas.microsoft.com/office/drawing/2017/decorative" val="1"/>
              </a:ext>
            </a:extLst>
          </p:cNvPr>
          <p:cNvSpPr/>
          <p:nvPr/>
        </p:nvSpPr>
        <p:spPr>
          <a:xfrm>
            <a:off x="3565440" y="1857960"/>
            <a:ext cx="921240" cy="2572920"/>
          </a:xfrm>
          <a:custGeom>
            <a:avLst/>
            <a:gdLst>
              <a:gd name="textAreaLeft" fmla="*/ 0 w 921240"/>
              <a:gd name="textAreaRight" fmla="*/ 921960 w 921240"/>
              <a:gd name="textAreaTop" fmla="*/ 0 h 2572920"/>
              <a:gd name="textAreaBottom" fmla="*/ 2573640 h 2572920"/>
              <a:gd name="GluePoint1X" fmla="*/ 922101 w 922101"/>
              <a:gd name="GluePoint1Y" fmla="*/ 2332208 h 2332208"/>
              <a:gd name="GluePoint2X" fmla="*/ 922101 w 922101"/>
              <a:gd name="GluePoint2Y" fmla="*/ 1134894 h 2332208"/>
              <a:gd name="GluePoint3X" fmla="*/ 922101 w 922101"/>
              <a:gd name="GluePoint3Y" fmla="*/ 0 h 2332208"/>
              <a:gd name="GluePoint4X" fmla="*/ 0 w 922101"/>
              <a:gd name="GluePoint4Y" fmla="*/ 0 h 2332208"/>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922101" h="2332208">
                <a:moveTo>
                  <a:pt x="922101" y="2332208"/>
                </a:moveTo>
                <a:lnTo>
                  <a:pt x="922101" y="1134894"/>
                </a:lnTo>
                <a:lnTo>
                  <a:pt x="922101" y="0"/>
                </a:lnTo>
                <a:lnTo>
                  <a:pt x="0" y="0"/>
                </a:lnTo>
              </a:path>
            </a:pathLst>
          </a:custGeom>
          <a:noFill/>
          <a:ln w="19050">
            <a:solidFill>
              <a:srgbClr val="c3ef0c"/>
            </a:solidFill>
            <a:miter/>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lt1"/>
              </a:solidFill>
              <a:effectLst/>
              <a:uFillTx/>
              <a:latin typeface="Source Sans Pro"/>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icons, and content">
    <p:bg>
      <p:bgPr>
        <a:solidFill>
          <a:srgbClr val="1e1e1e"/>
        </a:solidFill>
      </p:bgPr>
    </p:bg>
    <p:spTree>
      <p:nvGrpSpPr>
        <p:cNvPr id="1" name=""/>
        <p:cNvGrpSpPr/>
        <p:nvPr/>
      </p:nvGrpSpPr>
      <p:grpSpPr>
        <a:xfrm>
          <a:off x="0" y="0"/>
          <a:ext cx="0" cy="0"/>
          <a:chOff x="0" y="0"/>
          <a:chExt cx="0" cy="0"/>
        </a:xfrm>
      </p:grpSpPr>
      <p:sp>
        <p:nvSpPr>
          <p:cNvPr id="164" name="PlaceHolder 1"/>
          <p:cNvSpPr>
            <a:spLocks noGrp="1"/>
          </p:cNvSpPr>
          <p:nvPr>
            <p:ph type="body"/>
          </p:nvPr>
        </p:nvSpPr>
        <p:spPr>
          <a:xfrm>
            <a:off x="1034280" y="3971520"/>
            <a:ext cx="2940840" cy="3592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Bullet 1</a:t>
            </a:r>
            <a:endParaRPr b="0" lang="en-US" sz="1800" strike="noStrike" u="none">
              <a:solidFill>
                <a:srgbClr val="ffffff"/>
              </a:solidFill>
              <a:effectLst/>
              <a:uFillTx/>
              <a:latin typeface="Arial"/>
            </a:endParaRPr>
          </a:p>
        </p:txBody>
      </p:sp>
      <p:sp>
        <p:nvSpPr>
          <p:cNvPr id="165" name="PlaceHolder 2"/>
          <p:cNvSpPr>
            <a:spLocks noGrp="1"/>
          </p:cNvSpPr>
          <p:nvPr>
            <p:ph type="body"/>
          </p:nvPr>
        </p:nvSpPr>
        <p:spPr>
          <a:xfrm>
            <a:off x="1034280" y="4605840"/>
            <a:ext cx="2940840" cy="11412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n-US" sz="1200" strike="noStrike" u="none">
                <a:solidFill>
                  <a:schemeClr val="lt1">
                    <a:lumMod val="75000"/>
                    <a:lumOff val="25000"/>
                  </a:schemeClr>
                </a:solidFill>
                <a:effectLst/>
                <a:uFillTx/>
                <a:latin typeface="Source Sans Pro"/>
              </a:rPr>
              <a:t>Bullet Description</a:t>
            </a:r>
            <a:endParaRPr b="0" lang="en-US" sz="1200" strike="noStrike" u="none">
              <a:solidFill>
                <a:srgbClr val="ffffff"/>
              </a:solidFill>
              <a:effectLst/>
              <a:uFillTx/>
              <a:latin typeface="Arial"/>
            </a:endParaRPr>
          </a:p>
        </p:txBody>
      </p:sp>
      <p:sp>
        <p:nvSpPr>
          <p:cNvPr id="166" name="PlaceHolder 3"/>
          <p:cNvSpPr>
            <a:spLocks noGrp="1"/>
          </p:cNvSpPr>
          <p:nvPr>
            <p:ph type="body"/>
          </p:nvPr>
        </p:nvSpPr>
        <p:spPr>
          <a:xfrm>
            <a:off x="1034280" y="3048120"/>
            <a:ext cx="768600" cy="768600"/>
          </a:xfrm>
          <a:prstGeom prst="rect">
            <a:avLst/>
          </a:prstGeom>
          <a:noFill/>
          <a:ln w="95400">
            <a:noFill/>
          </a:ln>
        </p:spPr>
        <p:txBody>
          <a:bodyPr numCol="1" spcCol="0" lIns="180000" rIns="180000" tIns="0" bIns="0" anchor="ctr" anchorCtr="1">
            <a:noAutofit/>
          </a:bodyPr>
          <a:p>
            <a:pPr marL="266760" indent="-266760" algn="ctr" defTabSz="914400">
              <a:lnSpc>
                <a:spcPct val="100000"/>
              </a:lnSpc>
              <a:buNone/>
              <a:tabLst>
                <a:tab algn="l" pos="0"/>
              </a:tabLst>
            </a:pPr>
            <a:r>
              <a:rPr b="0" i="1" lang="en-US" sz="700" strike="noStrike" u="none">
                <a:solidFill>
                  <a:schemeClr val="lt1">
                    <a:lumMod val="50000"/>
                    <a:lumOff val="50000"/>
                  </a:schemeClr>
                </a:solidFill>
                <a:effectLst/>
                <a:uFillTx/>
                <a:latin typeface="Times New Roman"/>
              </a:rPr>
              <a:t>Click icon to add picture</a:t>
            </a:r>
            <a:endParaRPr b="0" lang="en-US" sz="700" strike="noStrike" u="none">
              <a:solidFill>
                <a:srgbClr val="ffffff"/>
              </a:solidFill>
              <a:effectLst/>
              <a:uFillTx/>
              <a:latin typeface="Arial"/>
            </a:endParaRPr>
          </a:p>
        </p:txBody>
      </p:sp>
      <p:sp>
        <p:nvSpPr>
          <p:cNvPr id="167" name="PlaceHolder 4"/>
          <p:cNvSpPr>
            <a:spLocks noGrp="1"/>
          </p:cNvSpPr>
          <p:nvPr>
            <p:ph type="title"/>
          </p:nvPr>
        </p:nvSpPr>
        <p:spPr>
          <a:xfrm>
            <a:off x="1034280" y="1110240"/>
            <a:ext cx="10514880" cy="924120"/>
          </a:xfrm>
          <a:prstGeom prst="rect">
            <a:avLst/>
          </a:prstGeom>
          <a:noFill/>
          <a:ln w="0">
            <a:noFill/>
          </a:ln>
        </p:spPr>
        <p:txBody>
          <a:bodyPr lIns="0" rIns="91440" tIns="45720" bIns="45720" anchor="ctr">
            <a:norm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cxnSp>
        <p:nvCxnSpPr>
          <p:cNvPr id="168" name="Straight Connector 15"/>
          <p:cNvCxnSpPr/>
          <p:nvPr/>
        </p:nvCxnSpPr>
        <p:spPr>
          <a:xfrm>
            <a:off x="1121040" y="0"/>
            <a:ext cx="720" cy="1110960"/>
          </a:xfrm>
          <a:prstGeom prst="straightConnector1">
            <a:avLst/>
          </a:prstGeom>
          <a:ln w="19050">
            <a:solidFill>
              <a:srgbClr val="81cc48"/>
            </a:solidFill>
            <a:round/>
          </a:ln>
        </p:spPr>
      </p:cxnSp>
      <p:sp>
        <p:nvSpPr>
          <p:cNvPr id="169" name="PlaceHolder 5"/>
          <p:cNvSpPr>
            <a:spLocks noGrp="1"/>
          </p:cNvSpPr>
          <p:nvPr>
            <p:ph type="body"/>
          </p:nvPr>
        </p:nvSpPr>
        <p:spPr>
          <a:xfrm>
            <a:off x="4707000" y="3971520"/>
            <a:ext cx="2940840" cy="3592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Bullet 1</a:t>
            </a:r>
            <a:endParaRPr b="0" lang="en-US" sz="1800" strike="noStrike" u="none">
              <a:solidFill>
                <a:srgbClr val="ffffff"/>
              </a:solidFill>
              <a:effectLst/>
              <a:uFillTx/>
              <a:latin typeface="Arial"/>
            </a:endParaRPr>
          </a:p>
        </p:txBody>
      </p:sp>
      <p:sp>
        <p:nvSpPr>
          <p:cNvPr id="170" name="PlaceHolder 6"/>
          <p:cNvSpPr>
            <a:spLocks noGrp="1"/>
          </p:cNvSpPr>
          <p:nvPr>
            <p:ph type="body"/>
          </p:nvPr>
        </p:nvSpPr>
        <p:spPr>
          <a:xfrm>
            <a:off x="4707000" y="4605840"/>
            <a:ext cx="2940840" cy="11412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n-US" sz="1200" strike="noStrike" u="none">
                <a:solidFill>
                  <a:schemeClr val="lt1">
                    <a:lumMod val="75000"/>
                    <a:lumOff val="25000"/>
                  </a:schemeClr>
                </a:solidFill>
                <a:effectLst/>
                <a:uFillTx/>
                <a:latin typeface="Source Sans Pro"/>
              </a:rPr>
              <a:t>Bullet Description</a:t>
            </a:r>
            <a:endParaRPr b="0" lang="en-US" sz="1200" strike="noStrike" u="none">
              <a:solidFill>
                <a:srgbClr val="ffffff"/>
              </a:solidFill>
              <a:effectLst/>
              <a:uFillTx/>
              <a:latin typeface="Arial"/>
            </a:endParaRPr>
          </a:p>
        </p:txBody>
      </p:sp>
      <p:sp>
        <p:nvSpPr>
          <p:cNvPr id="171" name="PlaceHolder 7"/>
          <p:cNvSpPr>
            <a:spLocks noGrp="1"/>
          </p:cNvSpPr>
          <p:nvPr>
            <p:ph type="body"/>
          </p:nvPr>
        </p:nvSpPr>
        <p:spPr>
          <a:xfrm>
            <a:off x="4707000" y="3048120"/>
            <a:ext cx="768600" cy="768600"/>
          </a:xfrm>
          <a:prstGeom prst="rect">
            <a:avLst/>
          </a:prstGeom>
          <a:noFill/>
          <a:ln w="95400">
            <a:noFill/>
          </a:ln>
        </p:spPr>
        <p:txBody>
          <a:bodyPr numCol="1" spcCol="0" lIns="180000" rIns="180000" tIns="0" bIns="0" anchor="ctr" anchorCtr="1">
            <a:noAutofit/>
          </a:bodyPr>
          <a:p>
            <a:pPr marL="266760" indent="-266760" algn="ctr" defTabSz="914400">
              <a:lnSpc>
                <a:spcPct val="100000"/>
              </a:lnSpc>
              <a:buNone/>
              <a:tabLst>
                <a:tab algn="l" pos="0"/>
              </a:tabLst>
            </a:pPr>
            <a:r>
              <a:rPr b="0" i="1" lang="en-US" sz="700" strike="noStrike" u="none">
                <a:solidFill>
                  <a:schemeClr val="lt1">
                    <a:lumMod val="50000"/>
                    <a:lumOff val="50000"/>
                  </a:schemeClr>
                </a:solidFill>
                <a:effectLst/>
                <a:uFillTx/>
                <a:latin typeface="Times New Roman"/>
              </a:rPr>
              <a:t>Click icon to add picture</a:t>
            </a:r>
            <a:endParaRPr b="0" lang="en-US" sz="700" strike="noStrike" u="none">
              <a:solidFill>
                <a:srgbClr val="ffffff"/>
              </a:solidFill>
              <a:effectLst/>
              <a:uFillTx/>
              <a:latin typeface="Arial"/>
            </a:endParaRPr>
          </a:p>
        </p:txBody>
      </p:sp>
      <p:sp>
        <p:nvSpPr>
          <p:cNvPr id="172" name="PlaceHolder 8"/>
          <p:cNvSpPr>
            <a:spLocks noGrp="1"/>
          </p:cNvSpPr>
          <p:nvPr>
            <p:ph type="body"/>
          </p:nvPr>
        </p:nvSpPr>
        <p:spPr>
          <a:xfrm>
            <a:off x="8412120" y="3971520"/>
            <a:ext cx="2940840" cy="35928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Bullet 1</a:t>
            </a:r>
            <a:endParaRPr b="0" lang="en-US" sz="1800" strike="noStrike" u="none">
              <a:solidFill>
                <a:srgbClr val="ffffff"/>
              </a:solidFill>
              <a:effectLst/>
              <a:uFillTx/>
              <a:latin typeface="Arial"/>
            </a:endParaRPr>
          </a:p>
        </p:txBody>
      </p:sp>
      <p:sp>
        <p:nvSpPr>
          <p:cNvPr id="173" name="PlaceHolder 9"/>
          <p:cNvSpPr>
            <a:spLocks noGrp="1"/>
          </p:cNvSpPr>
          <p:nvPr>
            <p:ph type="body"/>
          </p:nvPr>
        </p:nvSpPr>
        <p:spPr>
          <a:xfrm>
            <a:off x="8412120" y="4605840"/>
            <a:ext cx="2940840" cy="11412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n-US" sz="1200" strike="noStrike" u="none">
                <a:solidFill>
                  <a:schemeClr val="lt1">
                    <a:lumMod val="75000"/>
                    <a:lumOff val="25000"/>
                  </a:schemeClr>
                </a:solidFill>
                <a:effectLst/>
                <a:uFillTx/>
                <a:latin typeface="Source Sans Pro"/>
              </a:rPr>
              <a:t>Bullet Description</a:t>
            </a:r>
            <a:endParaRPr b="0" lang="en-US" sz="1200" strike="noStrike" u="none">
              <a:solidFill>
                <a:srgbClr val="ffffff"/>
              </a:solidFill>
              <a:effectLst/>
              <a:uFillTx/>
              <a:latin typeface="Arial"/>
            </a:endParaRPr>
          </a:p>
        </p:txBody>
      </p:sp>
      <p:sp>
        <p:nvSpPr>
          <p:cNvPr id="174" name="PlaceHolder 10"/>
          <p:cNvSpPr>
            <a:spLocks noGrp="1"/>
          </p:cNvSpPr>
          <p:nvPr>
            <p:ph type="body"/>
          </p:nvPr>
        </p:nvSpPr>
        <p:spPr>
          <a:xfrm>
            <a:off x="8412120" y="3048120"/>
            <a:ext cx="768600" cy="768600"/>
          </a:xfrm>
          <a:prstGeom prst="rect">
            <a:avLst/>
          </a:prstGeom>
          <a:noFill/>
          <a:ln w="95400">
            <a:noFill/>
          </a:ln>
        </p:spPr>
        <p:txBody>
          <a:bodyPr numCol="1" spcCol="0" lIns="180000" rIns="180000" tIns="0" bIns="0" anchor="ctr" anchorCtr="1">
            <a:noAutofit/>
          </a:bodyPr>
          <a:p>
            <a:pPr marL="266760" indent="-266760" algn="ctr" defTabSz="914400">
              <a:lnSpc>
                <a:spcPct val="100000"/>
              </a:lnSpc>
              <a:buNone/>
              <a:tabLst>
                <a:tab algn="l" pos="0"/>
              </a:tabLst>
            </a:pPr>
            <a:r>
              <a:rPr b="0" i="1" lang="en-US" sz="700" strike="noStrike" u="none">
                <a:solidFill>
                  <a:schemeClr val="lt1">
                    <a:lumMod val="50000"/>
                    <a:lumOff val="50000"/>
                  </a:schemeClr>
                </a:solidFill>
                <a:effectLst/>
                <a:uFillTx/>
                <a:latin typeface="Times New Roman"/>
              </a:rPr>
              <a:t>Click icon to add picture</a:t>
            </a:r>
            <a:endParaRPr b="0" lang="en-US" sz="700" strike="noStrike" u="none">
              <a:solidFill>
                <a:srgbClr val="ffffff"/>
              </a:solidFill>
              <a:effectLst/>
              <a:uFillTx/>
              <a:latin typeface="Arial"/>
            </a:endParaRPr>
          </a:p>
        </p:txBody>
      </p:sp>
      <p:sp>
        <p:nvSpPr>
          <p:cNvPr id="175" name="PlaceHolder 11"/>
          <p:cNvSpPr>
            <a:spLocks noGrp="1"/>
          </p:cNvSpPr>
          <p:nvPr>
            <p:ph type="dt" idx="37"/>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76" name="PlaceHolder 12"/>
          <p:cNvSpPr>
            <a:spLocks noGrp="1"/>
          </p:cNvSpPr>
          <p:nvPr>
            <p:ph type="ftr" idx="38"/>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177" name="PlaceHolder 13"/>
          <p:cNvSpPr>
            <a:spLocks noGrp="1"/>
          </p:cNvSpPr>
          <p:nvPr>
            <p:ph type="sldNum" idx="3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A486DE29-9B3D-462D-B201-6D3D2653AC55}"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Content with titles">
    <p:bg>
      <p:bgPr>
        <a:solidFill>
          <a:srgbClr val="1e1e1e"/>
        </a:solidFill>
      </p:bgPr>
    </p:bg>
    <p:spTree>
      <p:nvGrpSpPr>
        <p:cNvPr id="1" name=""/>
        <p:cNvGrpSpPr/>
        <p:nvPr/>
      </p:nvGrpSpPr>
      <p:grpSpPr>
        <a:xfrm>
          <a:off x="0" y="0"/>
          <a:ext cx="0" cy="0"/>
          <a:chOff x="0" y="0"/>
          <a:chExt cx="0" cy="0"/>
        </a:xfrm>
      </p:grpSpPr>
      <p:sp>
        <p:nvSpPr>
          <p:cNvPr id="178" name="Rectangle 3"/>
          <p:cNvSpPr/>
          <p:nvPr/>
        </p:nvSpPr>
        <p:spPr>
          <a:xfrm>
            <a:off x="8412120" y="3195360"/>
            <a:ext cx="2940840" cy="507240"/>
          </a:xfrm>
          <a:prstGeom prst="rect">
            <a:avLst/>
          </a:prstGeom>
          <a:gradFill rotWithShape="0">
            <a:gsLst>
              <a:gs pos="8000">
                <a:srgbClr val="81cc48"/>
              </a:gs>
              <a:gs pos="100000">
                <a:srgbClr val="45bead"/>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Source Sans Pro"/>
            </a:endParaRPr>
          </a:p>
        </p:txBody>
      </p:sp>
      <p:sp>
        <p:nvSpPr>
          <p:cNvPr id="179" name="Rectangle 1"/>
          <p:cNvSpPr/>
          <p:nvPr/>
        </p:nvSpPr>
        <p:spPr>
          <a:xfrm>
            <a:off x="1034280" y="3195360"/>
            <a:ext cx="2940840" cy="507240"/>
          </a:xfrm>
          <a:prstGeom prst="rect">
            <a:avLst/>
          </a:prstGeom>
          <a:gradFill rotWithShape="0">
            <a:gsLst>
              <a:gs pos="8000">
                <a:srgbClr val="81cc48"/>
              </a:gs>
              <a:gs pos="100000">
                <a:srgbClr val="45bead"/>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Source Sans Pro"/>
            </a:endParaRPr>
          </a:p>
        </p:txBody>
      </p:sp>
      <p:sp>
        <p:nvSpPr>
          <p:cNvPr id="180" name="Rectangle 2"/>
          <p:cNvSpPr/>
          <p:nvPr/>
        </p:nvSpPr>
        <p:spPr>
          <a:xfrm>
            <a:off x="4707000" y="3195360"/>
            <a:ext cx="2940840" cy="507240"/>
          </a:xfrm>
          <a:prstGeom prst="rect">
            <a:avLst/>
          </a:prstGeom>
          <a:gradFill rotWithShape="0">
            <a:gsLst>
              <a:gs pos="8000">
                <a:srgbClr val="81cc48"/>
              </a:gs>
              <a:gs pos="100000">
                <a:srgbClr val="45bead"/>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Source Sans Pro"/>
            </a:endParaRPr>
          </a:p>
        </p:txBody>
      </p:sp>
      <p:sp>
        <p:nvSpPr>
          <p:cNvPr id="181" name="PlaceHolder 1"/>
          <p:cNvSpPr>
            <a:spLocks noGrp="1"/>
          </p:cNvSpPr>
          <p:nvPr>
            <p:ph type="body"/>
          </p:nvPr>
        </p:nvSpPr>
        <p:spPr>
          <a:xfrm>
            <a:off x="1034280" y="3266280"/>
            <a:ext cx="2940840" cy="35928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0" lang="en-US" sz="1800" strike="noStrike" u="none" cap="all">
                <a:solidFill>
                  <a:schemeClr val="dk1"/>
                </a:solidFill>
                <a:effectLst/>
                <a:uFillTx/>
                <a:latin typeface="Source Sans Pro"/>
              </a:rPr>
              <a:t>Title 1</a:t>
            </a:r>
            <a:endParaRPr b="0" lang="en-US" sz="1800" strike="noStrike" u="none">
              <a:solidFill>
                <a:srgbClr val="ffffff"/>
              </a:solidFill>
              <a:effectLst/>
              <a:uFillTx/>
              <a:latin typeface="Arial"/>
            </a:endParaRPr>
          </a:p>
        </p:txBody>
      </p:sp>
      <p:sp>
        <p:nvSpPr>
          <p:cNvPr id="182" name="PlaceHolder 2"/>
          <p:cNvSpPr>
            <a:spLocks noGrp="1"/>
          </p:cNvSpPr>
          <p:nvPr>
            <p:ph type="body"/>
          </p:nvPr>
        </p:nvSpPr>
        <p:spPr>
          <a:xfrm>
            <a:off x="1034280" y="4116960"/>
            <a:ext cx="2940840" cy="1141200"/>
          </a:xfrm>
          <a:prstGeom prst="rect">
            <a:avLst/>
          </a:prstGeom>
          <a:noFill/>
          <a:ln w="0">
            <a:noFill/>
          </a:ln>
        </p:spPr>
        <p:txBody>
          <a:bodyPr lIns="91440" rIns="91440" tIns="45720" bIns="45720" anchor="t">
            <a:normAutofit/>
          </a:bodyPr>
          <a:p>
            <a:pPr indent="0" algn="ctr" defTabSz="914400">
              <a:lnSpc>
                <a:spcPct val="150000"/>
              </a:lnSpc>
              <a:spcBef>
                <a:spcPts val="1001"/>
              </a:spcBef>
              <a:buNone/>
              <a:tabLst>
                <a:tab algn="l" pos="0"/>
              </a:tabLst>
            </a:pPr>
            <a:r>
              <a:rPr b="0" lang="en-US" sz="1200" strike="noStrike" u="none">
                <a:solidFill>
                  <a:schemeClr val="lt1">
                    <a:lumMod val="75000"/>
                    <a:lumOff val="25000"/>
                  </a:schemeClr>
                </a:solidFill>
                <a:effectLst/>
                <a:uFillTx/>
                <a:latin typeface="Source Sans Pro"/>
              </a:rPr>
              <a:t>Bullet Description</a:t>
            </a:r>
            <a:endParaRPr b="0" lang="en-US" sz="1200" strike="noStrike" u="none">
              <a:solidFill>
                <a:srgbClr val="ffffff"/>
              </a:solidFill>
              <a:effectLst/>
              <a:uFillTx/>
              <a:latin typeface="Arial"/>
            </a:endParaRPr>
          </a:p>
        </p:txBody>
      </p:sp>
      <p:sp>
        <p:nvSpPr>
          <p:cNvPr id="183" name="PlaceHolder 3"/>
          <p:cNvSpPr>
            <a:spLocks noGrp="1"/>
          </p:cNvSpPr>
          <p:nvPr>
            <p:ph type="title"/>
          </p:nvPr>
        </p:nvSpPr>
        <p:spPr>
          <a:xfrm>
            <a:off x="1034280" y="1110240"/>
            <a:ext cx="10514880" cy="924120"/>
          </a:xfrm>
          <a:prstGeom prst="rect">
            <a:avLst/>
          </a:prstGeom>
          <a:noFill/>
          <a:ln w="0">
            <a:noFill/>
          </a:ln>
        </p:spPr>
        <p:txBody>
          <a:bodyPr lIns="0" rIns="91440" tIns="45720" bIns="45720" anchor="ctr">
            <a:norm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cxnSp>
        <p:nvCxnSpPr>
          <p:cNvPr id="184" name="Straight Connector 15"/>
          <p:cNvCxnSpPr/>
          <p:nvPr/>
        </p:nvCxnSpPr>
        <p:spPr>
          <a:xfrm>
            <a:off x="1121040" y="0"/>
            <a:ext cx="720" cy="1110960"/>
          </a:xfrm>
          <a:prstGeom prst="straightConnector1">
            <a:avLst/>
          </a:prstGeom>
          <a:ln w="19050">
            <a:solidFill>
              <a:srgbClr val="81cc48"/>
            </a:solidFill>
            <a:round/>
          </a:ln>
        </p:spPr>
      </p:cxnSp>
      <p:sp>
        <p:nvSpPr>
          <p:cNvPr id="185" name="PlaceHolder 4"/>
          <p:cNvSpPr>
            <a:spLocks noGrp="1"/>
          </p:cNvSpPr>
          <p:nvPr>
            <p:ph type="body"/>
          </p:nvPr>
        </p:nvSpPr>
        <p:spPr>
          <a:xfrm>
            <a:off x="4707000" y="3266280"/>
            <a:ext cx="2940840" cy="35928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0" lang="en-US" sz="1800" strike="noStrike" u="none" cap="all">
                <a:solidFill>
                  <a:schemeClr val="dk1"/>
                </a:solidFill>
                <a:effectLst/>
                <a:uFillTx/>
                <a:latin typeface="Source Sans Pro"/>
              </a:rPr>
              <a:t>Title 2</a:t>
            </a:r>
            <a:endParaRPr b="0" lang="en-US" sz="1800" strike="noStrike" u="none">
              <a:solidFill>
                <a:srgbClr val="ffffff"/>
              </a:solidFill>
              <a:effectLst/>
              <a:uFillTx/>
              <a:latin typeface="Arial"/>
            </a:endParaRPr>
          </a:p>
        </p:txBody>
      </p:sp>
      <p:sp>
        <p:nvSpPr>
          <p:cNvPr id="186" name="PlaceHolder 5"/>
          <p:cNvSpPr>
            <a:spLocks noGrp="1"/>
          </p:cNvSpPr>
          <p:nvPr>
            <p:ph type="body"/>
          </p:nvPr>
        </p:nvSpPr>
        <p:spPr>
          <a:xfrm>
            <a:off x="4707000" y="4116960"/>
            <a:ext cx="2940840" cy="1141200"/>
          </a:xfrm>
          <a:prstGeom prst="rect">
            <a:avLst/>
          </a:prstGeom>
          <a:noFill/>
          <a:ln w="0">
            <a:noFill/>
          </a:ln>
        </p:spPr>
        <p:txBody>
          <a:bodyPr lIns="91440" rIns="91440" tIns="45720" bIns="45720" anchor="t">
            <a:normAutofit/>
          </a:bodyPr>
          <a:p>
            <a:pPr indent="0" algn="ctr" defTabSz="914400">
              <a:lnSpc>
                <a:spcPct val="150000"/>
              </a:lnSpc>
              <a:spcBef>
                <a:spcPts val="1001"/>
              </a:spcBef>
              <a:buNone/>
              <a:tabLst>
                <a:tab algn="l" pos="0"/>
              </a:tabLst>
            </a:pPr>
            <a:r>
              <a:rPr b="0" lang="en-US" sz="1200" strike="noStrike" u="none">
                <a:solidFill>
                  <a:schemeClr val="lt1">
                    <a:lumMod val="75000"/>
                    <a:lumOff val="25000"/>
                  </a:schemeClr>
                </a:solidFill>
                <a:effectLst/>
                <a:uFillTx/>
                <a:latin typeface="Source Sans Pro"/>
              </a:rPr>
              <a:t>Bullet Description</a:t>
            </a:r>
            <a:endParaRPr b="0" lang="en-US" sz="1200" strike="noStrike" u="none">
              <a:solidFill>
                <a:srgbClr val="ffffff"/>
              </a:solidFill>
              <a:effectLst/>
              <a:uFillTx/>
              <a:latin typeface="Arial"/>
            </a:endParaRPr>
          </a:p>
        </p:txBody>
      </p:sp>
      <p:sp>
        <p:nvSpPr>
          <p:cNvPr id="187" name="PlaceHolder 6"/>
          <p:cNvSpPr>
            <a:spLocks noGrp="1"/>
          </p:cNvSpPr>
          <p:nvPr>
            <p:ph type="body"/>
          </p:nvPr>
        </p:nvSpPr>
        <p:spPr>
          <a:xfrm>
            <a:off x="8412120" y="3266280"/>
            <a:ext cx="2940840" cy="359280"/>
          </a:xfrm>
          <a:prstGeom prst="rect">
            <a:avLst/>
          </a:prstGeom>
          <a:noFill/>
          <a:ln w="0">
            <a:noFill/>
          </a:ln>
        </p:spPr>
        <p:txBody>
          <a:bodyPr lIns="91440" rIns="91440" tIns="45720" bIns="45720" anchor="ctr">
            <a:noAutofit/>
          </a:bodyPr>
          <a:p>
            <a:pPr indent="0" algn="ctr" defTabSz="914400">
              <a:lnSpc>
                <a:spcPct val="90000"/>
              </a:lnSpc>
              <a:spcBef>
                <a:spcPts val="1001"/>
              </a:spcBef>
              <a:buNone/>
              <a:tabLst>
                <a:tab algn="l" pos="0"/>
              </a:tabLst>
            </a:pPr>
            <a:r>
              <a:rPr b="0" lang="en-US" sz="1800" strike="noStrike" u="none" cap="all">
                <a:solidFill>
                  <a:schemeClr val="dk1"/>
                </a:solidFill>
                <a:effectLst/>
                <a:uFillTx/>
                <a:latin typeface="Source Sans Pro"/>
              </a:rPr>
              <a:t>Title 3</a:t>
            </a:r>
            <a:endParaRPr b="0" lang="en-US" sz="1800" strike="noStrike" u="none">
              <a:solidFill>
                <a:srgbClr val="ffffff"/>
              </a:solidFill>
              <a:effectLst/>
              <a:uFillTx/>
              <a:latin typeface="Arial"/>
            </a:endParaRPr>
          </a:p>
        </p:txBody>
      </p:sp>
      <p:sp>
        <p:nvSpPr>
          <p:cNvPr id="188" name="PlaceHolder 7"/>
          <p:cNvSpPr>
            <a:spLocks noGrp="1"/>
          </p:cNvSpPr>
          <p:nvPr>
            <p:ph type="body"/>
          </p:nvPr>
        </p:nvSpPr>
        <p:spPr>
          <a:xfrm>
            <a:off x="8412120" y="4116960"/>
            <a:ext cx="2940840" cy="1141200"/>
          </a:xfrm>
          <a:prstGeom prst="rect">
            <a:avLst/>
          </a:prstGeom>
          <a:noFill/>
          <a:ln w="0">
            <a:noFill/>
          </a:ln>
        </p:spPr>
        <p:txBody>
          <a:bodyPr lIns="91440" rIns="91440" tIns="45720" bIns="45720" anchor="t">
            <a:normAutofit/>
          </a:bodyPr>
          <a:p>
            <a:pPr indent="0" algn="ctr" defTabSz="914400">
              <a:lnSpc>
                <a:spcPct val="150000"/>
              </a:lnSpc>
              <a:spcBef>
                <a:spcPts val="1001"/>
              </a:spcBef>
              <a:buNone/>
              <a:tabLst>
                <a:tab algn="l" pos="0"/>
              </a:tabLst>
            </a:pPr>
            <a:r>
              <a:rPr b="0" lang="en-US" sz="1200" strike="noStrike" u="none">
                <a:solidFill>
                  <a:schemeClr val="lt1">
                    <a:lumMod val="75000"/>
                    <a:lumOff val="25000"/>
                  </a:schemeClr>
                </a:solidFill>
                <a:effectLst/>
                <a:uFillTx/>
                <a:latin typeface="Source Sans Pro"/>
              </a:rPr>
              <a:t>Bullet Description</a:t>
            </a:r>
            <a:endParaRPr b="0" lang="en-US" sz="1200" strike="noStrike" u="none">
              <a:solidFill>
                <a:srgbClr val="ffffff"/>
              </a:solidFill>
              <a:effectLst/>
              <a:uFillTx/>
              <a:latin typeface="Arial"/>
            </a:endParaRPr>
          </a:p>
        </p:txBody>
      </p:sp>
      <p:sp>
        <p:nvSpPr>
          <p:cNvPr id="189" name="PlaceHolder 8"/>
          <p:cNvSpPr>
            <a:spLocks noGrp="1"/>
          </p:cNvSpPr>
          <p:nvPr>
            <p:ph type="dt" idx="40"/>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90" name="PlaceHolder 9"/>
          <p:cNvSpPr>
            <a:spLocks noGrp="1"/>
          </p:cNvSpPr>
          <p:nvPr>
            <p:ph type="ftr" idx="41"/>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191" name="PlaceHolder 10"/>
          <p:cNvSpPr>
            <a:spLocks noGrp="1"/>
          </p:cNvSpPr>
          <p:nvPr>
            <p:ph type="sldNum" idx="4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64C7B60D-97FB-47BD-A849-B2FFA9CA21E4}"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pic E">
    <p:bg>
      <p:bgPr>
        <a:solidFill>
          <a:srgbClr val="1e1e1e"/>
        </a:solidFill>
      </p:bgPr>
    </p:bg>
    <p:spTree>
      <p:nvGrpSpPr>
        <p:cNvPr id="1" name=""/>
        <p:cNvGrpSpPr/>
        <p:nvPr/>
      </p:nvGrpSpPr>
      <p:grpSpPr>
        <a:xfrm>
          <a:off x="0" y="0"/>
          <a:ext cx="0" cy="0"/>
          <a:chOff x="0" y="0"/>
          <a:chExt cx="0" cy="0"/>
        </a:xfrm>
      </p:grpSpPr>
      <p:sp>
        <p:nvSpPr>
          <p:cNvPr id="192" name="PlaceHolder 1"/>
          <p:cNvSpPr>
            <a:spLocks noGrp="1"/>
          </p:cNvSpPr>
          <p:nvPr>
            <p:ph type="body"/>
          </p:nvPr>
        </p:nvSpPr>
        <p:spPr>
          <a:xfrm>
            <a:off x="0" y="0"/>
            <a:ext cx="5287680" cy="685728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800" strike="noStrike" u="none">
                <a:solidFill>
                  <a:schemeClr val="lt1"/>
                </a:solidFill>
                <a:effectLst/>
                <a:uFillTx/>
                <a:latin typeface="Source Sans Pro"/>
              </a:rPr>
              <a:t>Click icon to add picture</a:t>
            </a:r>
            <a:endParaRPr b="0" lang="en-US" sz="1800" strike="noStrike" u="none">
              <a:solidFill>
                <a:srgbClr val="ffffff"/>
              </a:solidFill>
              <a:effectLst/>
              <a:uFillTx/>
              <a:latin typeface="Arial"/>
            </a:endParaRPr>
          </a:p>
        </p:txBody>
      </p:sp>
      <p:sp>
        <p:nvSpPr>
          <p:cNvPr id="193" name="PlaceHolder 2"/>
          <p:cNvSpPr>
            <a:spLocks noGrp="1"/>
          </p:cNvSpPr>
          <p:nvPr>
            <p:ph type="title"/>
          </p:nvPr>
        </p:nvSpPr>
        <p:spPr>
          <a:xfrm>
            <a:off x="6903720" y="1419480"/>
            <a:ext cx="4449240" cy="924120"/>
          </a:xfrm>
          <a:prstGeom prst="rect">
            <a:avLst/>
          </a:prstGeom>
          <a:noFill/>
          <a:ln w="0">
            <a:noFill/>
          </a:ln>
        </p:spPr>
        <p:txBody>
          <a:bodyPr lIns="0" rIns="91440" tIns="45720" bIns="45720" anchor="t">
            <a:norm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194" name="PlaceHolder 3"/>
          <p:cNvSpPr>
            <a:spLocks noGrp="1"/>
          </p:cNvSpPr>
          <p:nvPr>
            <p:ph type="body"/>
          </p:nvPr>
        </p:nvSpPr>
        <p:spPr>
          <a:xfrm>
            <a:off x="7365960" y="3009600"/>
            <a:ext cx="1253520" cy="35928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Bullet 1</a:t>
            </a:r>
            <a:endParaRPr b="0" lang="en-US" sz="1800" strike="noStrike" u="none">
              <a:solidFill>
                <a:srgbClr val="ffffff"/>
              </a:solidFill>
              <a:effectLst/>
              <a:uFillTx/>
              <a:latin typeface="Arial"/>
            </a:endParaRPr>
          </a:p>
        </p:txBody>
      </p:sp>
      <p:sp>
        <p:nvSpPr>
          <p:cNvPr id="195" name="PlaceHolder 4"/>
          <p:cNvSpPr>
            <a:spLocks noGrp="1"/>
          </p:cNvSpPr>
          <p:nvPr>
            <p:ph type="body"/>
          </p:nvPr>
        </p:nvSpPr>
        <p:spPr>
          <a:xfrm>
            <a:off x="7365960" y="4017240"/>
            <a:ext cx="1253520" cy="35928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Bullet 1</a:t>
            </a:r>
            <a:endParaRPr b="0" lang="en-US" sz="1800" strike="noStrike" u="none">
              <a:solidFill>
                <a:srgbClr val="ffffff"/>
              </a:solidFill>
              <a:effectLst/>
              <a:uFillTx/>
              <a:latin typeface="Arial"/>
            </a:endParaRPr>
          </a:p>
        </p:txBody>
      </p:sp>
      <p:sp>
        <p:nvSpPr>
          <p:cNvPr id="196" name="PlaceHolder 5"/>
          <p:cNvSpPr>
            <a:spLocks noGrp="1"/>
          </p:cNvSpPr>
          <p:nvPr>
            <p:ph type="body"/>
          </p:nvPr>
        </p:nvSpPr>
        <p:spPr>
          <a:xfrm>
            <a:off x="7365960" y="4957920"/>
            <a:ext cx="1253520" cy="35928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Bullet 1</a:t>
            </a:r>
            <a:endParaRPr b="0" lang="en-US" sz="1800" strike="noStrike" u="none">
              <a:solidFill>
                <a:srgbClr val="ffffff"/>
              </a:solidFill>
              <a:effectLst/>
              <a:uFillTx/>
              <a:latin typeface="Arial"/>
            </a:endParaRPr>
          </a:p>
        </p:txBody>
      </p:sp>
      <p:sp>
        <p:nvSpPr>
          <p:cNvPr id="197" name="PlaceHolder 6"/>
          <p:cNvSpPr>
            <a:spLocks noGrp="1"/>
          </p:cNvSpPr>
          <p:nvPr>
            <p:ph type="body"/>
          </p:nvPr>
        </p:nvSpPr>
        <p:spPr>
          <a:xfrm>
            <a:off x="6903720" y="2816640"/>
            <a:ext cx="560880" cy="62640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4400" strike="noStrike" u="none" cap="all">
                <a:solidFill>
                  <a:schemeClr val="accent1"/>
                </a:solidFill>
                <a:effectLst/>
                <a:uFillTx/>
                <a:latin typeface="Source Sans Pro"/>
              </a:rPr>
              <a:t>#</a:t>
            </a:r>
            <a:endParaRPr b="0" lang="en-US" sz="4400" strike="noStrike" u="none">
              <a:solidFill>
                <a:srgbClr val="ffffff"/>
              </a:solidFill>
              <a:effectLst/>
              <a:uFillTx/>
              <a:latin typeface="Arial"/>
            </a:endParaRPr>
          </a:p>
        </p:txBody>
      </p:sp>
      <p:sp>
        <p:nvSpPr>
          <p:cNvPr id="198" name="PlaceHolder 7"/>
          <p:cNvSpPr>
            <a:spLocks noGrp="1"/>
          </p:cNvSpPr>
          <p:nvPr>
            <p:ph type="body"/>
          </p:nvPr>
        </p:nvSpPr>
        <p:spPr>
          <a:xfrm>
            <a:off x="6903720" y="3805920"/>
            <a:ext cx="560880" cy="62640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4400" strike="noStrike" u="none" cap="all">
                <a:solidFill>
                  <a:schemeClr val="accent1"/>
                </a:solidFill>
                <a:effectLst/>
                <a:uFillTx/>
                <a:latin typeface="Source Sans Pro"/>
              </a:rPr>
              <a:t>#</a:t>
            </a:r>
            <a:endParaRPr b="0" lang="en-US" sz="4400" strike="noStrike" u="none">
              <a:solidFill>
                <a:srgbClr val="ffffff"/>
              </a:solidFill>
              <a:effectLst/>
              <a:uFillTx/>
              <a:latin typeface="Arial"/>
            </a:endParaRPr>
          </a:p>
        </p:txBody>
      </p:sp>
      <p:sp>
        <p:nvSpPr>
          <p:cNvPr id="199" name="PlaceHolder 8"/>
          <p:cNvSpPr>
            <a:spLocks noGrp="1"/>
          </p:cNvSpPr>
          <p:nvPr>
            <p:ph type="body"/>
          </p:nvPr>
        </p:nvSpPr>
        <p:spPr>
          <a:xfrm>
            <a:off x="6903720" y="4795200"/>
            <a:ext cx="560880" cy="62640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4400" strike="noStrike" u="none" cap="all">
                <a:solidFill>
                  <a:schemeClr val="accent1"/>
                </a:solidFill>
                <a:effectLst/>
                <a:uFillTx/>
                <a:latin typeface="Source Sans Pro"/>
              </a:rPr>
              <a:t>#</a:t>
            </a:r>
            <a:endParaRPr b="0" lang="en-US" sz="4400" strike="noStrike" u="none">
              <a:solidFill>
                <a:srgbClr val="ffffff"/>
              </a:solidFill>
              <a:effectLst/>
              <a:uFillTx/>
              <a:latin typeface="Arial"/>
            </a:endParaRPr>
          </a:p>
        </p:txBody>
      </p:sp>
      <p:sp>
        <p:nvSpPr>
          <p:cNvPr id="200" name="PlaceHolder 9"/>
          <p:cNvSpPr>
            <a:spLocks noGrp="1"/>
          </p:cNvSpPr>
          <p:nvPr>
            <p:ph type="body"/>
          </p:nvPr>
        </p:nvSpPr>
        <p:spPr>
          <a:xfrm>
            <a:off x="8629200" y="3074400"/>
            <a:ext cx="2426760" cy="714600"/>
          </a:xfrm>
          <a:prstGeom prst="rect">
            <a:avLst/>
          </a:prstGeom>
          <a:noFill/>
          <a:ln w="0">
            <a:noFill/>
          </a:ln>
        </p:spPr>
        <p:txBody>
          <a:bodyPr lIns="0" rIns="91440" tIns="45720" bIns="45720" anchor="t">
            <a:normAutofit/>
          </a:bodyPr>
          <a:p>
            <a:pPr indent="0" defTabSz="914400">
              <a:lnSpc>
                <a:spcPct val="10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201" name="PlaceHolder 10"/>
          <p:cNvSpPr>
            <a:spLocks noGrp="1"/>
          </p:cNvSpPr>
          <p:nvPr>
            <p:ph type="body"/>
          </p:nvPr>
        </p:nvSpPr>
        <p:spPr>
          <a:xfrm>
            <a:off x="8629200" y="4074840"/>
            <a:ext cx="2426760" cy="714600"/>
          </a:xfrm>
          <a:prstGeom prst="rect">
            <a:avLst/>
          </a:prstGeom>
          <a:noFill/>
          <a:ln w="0">
            <a:noFill/>
          </a:ln>
        </p:spPr>
        <p:txBody>
          <a:bodyPr lIns="0" rIns="91440" tIns="45720" bIns="45720" anchor="t">
            <a:normAutofit/>
          </a:bodyPr>
          <a:p>
            <a:pPr indent="0" defTabSz="914400">
              <a:lnSpc>
                <a:spcPct val="10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202" name="PlaceHolder 11"/>
          <p:cNvSpPr>
            <a:spLocks noGrp="1"/>
          </p:cNvSpPr>
          <p:nvPr>
            <p:ph type="body"/>
          </p:nvPr>
        </p:nvSpPr>
        <p:spPr>
          <a:xfrm>
            <a:off x="8629200" y="5016960"/>
            <a:ext cx="2426760" cy="714600"/>
          </a:xfrm>
          <a:prstGeom prst="rect">
            <a:avLst/>
          </a:prstGeom>
          <a:noFill/>
          <a:ln w="0">
            <a:noFill/>
          </a:ln>
        </p:spPr>
        <p:txBody>
          <a:bodyPr lIns="0" rIns="91440" tIns="45720" bIns="45720" anchor="t">
            <a:normAutofit/>
          </a:bodyPr>
          <a:p>
            <a:pPr indent="0" defTabSz="914400">
              <a:lnSpc>
                <a:spcPct val="10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203" name="PlaceHolder 12"/>
          <p:cNvSpPr>
            <a:spLocks noGrp="1"/>
          </p:cNvSpPr>
          <p:nvPr>
            <p:ph type="dt" idx="43"/>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lt1">
                    <a:lumMod val="50000"/>
                    <a:lumOff val="50000"/>
                  </a:schemeClr>
                </a:solidFill>
                <a:effectLst/>
                <a:uFillTx/>
                <a:latin typeface="Source Sans Pro"/>
              </a:defRPr>
            </a:lvl1pPr>
          </a:lstStyle>
          <a:p>
            <a:pPr indent="0" defTabSz="914400">
              <a:lnSpc>
                <a:spcPct val="100000"/>
              </a:lnSpc>
              <a:buNone/>
              <a:tabLst>
                <a:tab algn="l" pos="0"/>
              </a:tabLst>
            </a:pPr>
            <a:r>
              <a:rPr b="0" lang="en-US" sz="900" strike="noStrike" u="none">
                <a:solidFill>
                  <a:schemeClr val="lt1">
                    <a:lumMod val="50000"/>
                    <a:lumOff val="50000"/>
                  </a:schemeClr>
                </a:solidFill>
                <a:effectLst/>
                <a:uFillTx/>
                <a:latin typeface="Source Sans Pro"/>
              </a:rPr>
              <a:t>&lt;date/time&gt;</a:t>
            </a:r>
            <a:endParaRPr b="0" lang="en-US" sz="900" strike="noStrike" u="none">
              <a:solidFill>
                <a:srgbClr val="ffffff"/>
              </a:solidFill>
              <a:effectLst/>
              <a:uFillTx/>
              <a:latin typeface="Times New Roman"/>
            </a:endParaRPr>
          </a:p>
        </p:txBody>
      </p:sp>
      <p:sp>
        <p:nvSpPr>
          <p:cNvPr id="204" name="PlaceHolder 13"/>
          <p:cNvSpPr>
            <a:spLocks noGrp="1"/>
          </p:cNvSpPr>
          <p:nvPr>
            <p:ph type="ftr" idx="44"/>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205" name="PlaceHolder 14"/>
          <p:cNvSpPr>
            <a:spLocks noGrp="1"/>
          </p:cNvSpPr>
          <p:nvPr>
            <p:ph type="sldNum" idx="4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CFE20630-885C-4C63-916D-A2CF81880637}"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with titles">
    <p:bg>
      <p:bgPr>
        <a:solidFill>
          <a:srgbClr val="1e1e1e"/>
        </a:solidFill>
      </p:bgPr>
    </p:bg>
    <p:spTree>
      <p:nvGrpSpPr>
        <p:cNvPr id="1" name=""/>
        <p:cNvGrpSpPr/>
        <p:nvPr/>
      </p:nvGrpSpPr>
      <p:grpSpPr>
        <a:xfrm>
          <a:off x="0" y="0"/>
          <a:ext cx="0" cy="0"/>
          <a:chOff x="0" y="0"/>
          <a:chExt cx="0" cy="0"/>
        </a:xfrm>
      </p:grpSpPr>
      <p:sp>
        <p:nvSpPr>
          <p:cNvPr id="206" name="PlaceHolder 1"/>
          <p:cNvSpPr>
            <a:spLocks noGrp="1"/>
          </p:cNvSpPr>
          <p:nvPr>
            <p:ph type="body"/>
          </p:nvPr>
        </p:nvSpPr>
        <p:spPr>
          <a:xfrm>
            <a:off x="838080" y="3429000"/>
            <a:ext cx="4114080" cy="27471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n-US" sz="1200" strike="noStrike" u="none">
                <a:solidFill>
                  <a:schemeClr val="lt1"/>
                </a:solidFill>
                <a:effectLst/>
                <a:uFillTx/>
                <a:latin typeface="Source Sans Pro"/>
              </a:rPr>
              <a:t>Click to edit Master text styles</a:t>
            </a:r>
            <a:endParaRPr b="0" lang="en-US" sz="1200" strike="noStrike" u="none">
              <a:solidFill>
                <a:srgbClr val="ffffff"/>
              </a:solidFill>
              <a:effectLst/>
              <a:uFillTx/>
              <a:latin typeface="Arial"/>
            </a:endParaRPr>
          </a:p>
          <a:p>
            <a:pPr marL="457200" indent="0" defTabSz="914400">
              <a:lnSpc>
                <a:spcPct val="150000"/>
              </a:lnSpc>
              <a:spcBef>
                <a:spcPts val="499"/>
              </a:spcBef>
              <a:buNone/>
              <a:tabLst>
                <a:tab algn="l" pos="0"/>
              </a:tabLst>
            </a:pPr>
            <a:r>
              <a:rPr b="0" lang="en-US" sz="1200" strike="noStrike" u="none">
                <a:solidFill>
                  <a:schemeClr val="lt1"/>
                </a:solidFill>
                <a:effectLst/>
                <a:uFillTx/>
                <a:latin typeface="Source Sans Pro"/>
              </a:rPr>
              <a:t>Second level</a:t>
            </a:r>
            <a:endParaRPr b="0" lang="en-US" sz="1200" strike="noStrike" u="none">
              <a:solidFill>
                <a:srgbClr val="ffffff"/>
              </a:solidFill>
              <a:effectLst/>
              <a:uFillTx/>
              <a:latin typeface="Arial"/>
            </a:endParaRPr>
          </a:p>
          <a:p>
            <a:pPr marL="914400" indent="0" defTabSz="914400">
              <a:lnSpc>
                <a:spcPct val="150000"/>
              </a:lnSpc>
              <a:spcBef>
                <a:spcPts val="499"/>
              </a:spcBef>
              <a:buNone/>
              <a:tabLst>
                <a:tab algn="l" pos="0"/>
              </a:tabLst>
            </a:pPr>
            <a:r>
              <a:rPr b="0" lang="en-US" sz="1200" strike="noStrike" u="none">
                <a:solidFill>
                  <a:schemeClr val="lt1"/>
                </a:solidFill>
                <a:effectLst/>
                <a:uFillTx/>
                <a:latin typeface="Source Sans Pro"/>
              </a:rPr>
              <a:t>Third level</a:t>
            </a:r>
            <a:endParaRPr b="0" lang="en-US" sz="1200" strike="noStrike" u="none">
              <a:solidFill>
                <a:srgbClr val="ffffff"/>
              </a:solidFill>
              <a:effectLst/>
              <a:uFillTx/>
              <a:latin typeface="Arial"/>
            </a:endParaRPr>
          </a:p>
          <a:p>
            <a:pPr marL="1371600" indent="0" defTabSz="914400">
              <a:lnSpc>
                <a:spcPct val="150000"/>
              </a:lnSpc>
              <a:spcBef>
                <a:spcPts val="499"/>
              </a:spcBef>
              <a:buNone/>
              <a:tabLst>
                <a:tab algn="l" pos="0"/>
              </a:tabLst>
            </a:pPr>
            <a:r>
              <a:rPr b="0" lang="en-US" sz="1200" strike="noStrike" u="none">
                <a:solidFill>
                  <a:schemeClr val="lt1"/>
                </a:solidFill>
                <a:effectLst/>
                <a:uFillTx/>
                <a:latin typeface="Source Sans Pro"/>
              </a:rPr>
              <a:t>Fourth level</a:t>
            </a:r>
            <a:endParaRPr b="0" lang="en-US" sz="1200" strike="noStrike" u="none">
              <a:solidFill>
                <a:srgbClr val="ffffff"/>
              </a:solidFill>
              <a:effectLst/>
              <a:uFillTx/>
              <a:latin typeface="Arial"/>
            </a:endParaRPr>
          </a:p>
          <a:p>
            <a:pPr marL="1828800" indent="0" defTabSz="914400">
              <a:lnSpc>
                <a:spcPct val="150000"/>
              </a:lnSpc>
              <a:spcBef>
                <a:spcPts val="499"/>
              </a:spcBef>
              <a:buNone/>
              <a:tabLst>
                <a:tab algn="l" pos="0"/>
              </a:tabLst>
            </a:pPr>
            <a:r>
              <a:rPr b="0" lang="en-US" sz="1200" strike="noStrike" u="none">
                <a:solidFill>
                  <a:schemeClr val="lt1"/>
                </a:solidFill>
                <a:effectLst/>
                <a:uFillTx/>
                <a:latin typeface="Source Sans Pro"/>
              </a:rPr>
              <a:t>Fifth level</a:t>
            </a:r>
            <a:endParaRPr b="0" lang="en-US" sz="1200" strike="noStrike" u="none">
              <a:solidFill>
                <a:srgbClr val="ffffff"/>
              </a:solidFill>
              <a:effectLst/>
              <a:uFillTx/>
              <a:latin typeface="Arial"/>
            </a:endParaRPr>
          </a:p>
        </p:txBody>
      </p:sp>
      <p:sp>
        <p:nvSpPr>
          <p:cNvPr id="207" name="PlaceHolder 2"/>
          <p:cNvSpPr>
            <a:spLocks noGrp="1"/>
          </p:cNvSpPr>
          <p:nvPr>
            <p:ph type="body"/>
          </p:nvPr>
        </p:nvSpPr>
        <p:spPr>
          <a:xfrm>
            <a:off x="7238880" y="3429000"/>
            <a:ext cx="4114080" cy="27471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n-US" sz="1200" strike="noStrike" u="none">
                <a:solidFill>
                  <a:schemeClr val="lt1"/>
                </a:solidFill>
                <a:effectLst/>
                <a:uFillTx/>
                <a:latin typeface="Source Sans Pro"/>
              </a:rPr>
              <a:t>Click to edit Master text styles</a:t>
            </a:r>
            <a:endParaRPr b="0" lang="en-US" sz="1200" strike="noStrike" u="none">
              <a:solidFill>
                <a:srgbClr val="ffffff"/>
              </a:solidFill>
              <a:effectLst/>
              <a:uFillTx/>
              <a:latin typeface="Arial"/>
            </a:endParaRPr>
          </a:p>
          <a:p>
            <a:pPr marL="457200" indent="0" defTabSz="914400">
              <a:lnSpc>
                <a:spcPct val="150000"/>
              </a:lnSpc>
              <a:spcBef>
                <a:spcPts val="499"/>
              </a:spcBef>
              <a:buNone/>
              <a:tabLst>
                <a:tab algn="l" pos="0"/>
              </a:tabLst>
            </a:pPr>
            <a:r>
              <a:rPr b="0" lang="en-US" sz="1200" strike="noStrike" u="none">
                <a:solidFill>
                  <a:schemeClr val="lt1"/>
                </a:solidFill>
                <a:effectLst/>
                <a:uFillTx/>
                <a:latin typeface="Source Sans Pro"/>
              </a:rPr>
              <a:t>Second level</a:t>
            </a:r>
            <a:endParaRPr b="0" lang="en-US" sz="1200" strike="noStrike" u="none">
              <a:solidFill>
                <a:srgbClr val="ffffff"/>
              </a:solidFill>
              <a:effectLst/>
              <a:uFillTx/>
              <a:latin typeface="Arial"/>
            </a:endParaRPr>
          </a:p>
          <a:p>
            <a:pPr marL="914400" indent="0" defTabSz="914400">
              <a:lnSpc>
                <a:spcPct val="150000"/>
              </a:lnSpc>
              <a:spcBef>
                <a:spcPts val="499"/>
              </a:spcBef>
              <a:buNone/>
              <a:tabLst>
                <a:tab algn="l" pos="0"/>
              </a:tabLst>
            </a:pPr>
            <a:r>
              <a:rPr b="0" lang="en-US" sz="1200" strike="noStrike" u="none">
                <a:solidFill>
                  <a:schemeClr val="lt1"/>
                </a:solidFill>
                <a:effectLst/>
                <a:uFillTx/>
                <a:latin typeface="Source Sans Pro"/>
              </a:rPr>
              <a:t>Third level</a:t>
            </a:r>
            <a:endParaRPr b="0" lang="en-US" sz="1200" strike="noStrike" u="none">
              <a:solidFill>
                <a:srgbClr val="ffffff"/>
              </a:solidFill>
              <a:effectLst/>
              <a:uFillTx/>
              <a:latin typeface="Arial"/>
            </a:endParaRPr>
          </a:p>
          <a:p>
            <a:pPr marL="1371600" indent="0" defTabSz="914400">
              <a:lnSpc>
                <a:spcPct val="150000"/>
              </a:lnSpc>
              <a:spcBef>
                <a:spcPts val="499"/>
              </a:spcBef>
              <a:buNone/>
              <a:tabLst>
                <a:tab algn="l" pos="0"/>
              </a:tabLst>
            </a:pPr>
            <a:r>
              <a:rPr b="0" lang="en-US" sz="1200" strike="noStrike" u="none">
                <a:solidFill>
                  <a:schemeClr val="lt1"/>
                </a:solidFill>
                <a:effectLst/>
                <a:uFillTx/>
                <a:latin typeface="Source Sans Pro"/>
              </a:rPr>
              <a:t>Fourth level</a:t>
            </a:r>
            <a:endParaRPr b="0" lang="en-US" sz="1200" strike="noStrike" u="none">
              <a:solidFill>
                <a:srgbClr val="ffffff"/>
              </a:solidFill>
              <a:effectLst/>
              <a:uFillTx/>
              <a:latin typeface="Arial"/>
            </a:endParaRPr>
          </a:p>
          <a:p>
            <a:pPr marL="1828800" indent="0" defTabSz="914400">
              <a:lnSpc>
                <a:spcPct val="150000"/>
              </a:lnSpc>
              <a:spcBef>
                <a:spcPts val="499"/>
              </a:spcBef>
              <a:buNone/>
              <a:tabLst>
                <a:tab algn="l" pos="0"/>
              </a:tabLst>
            </a:pPr>
            <a:r>
              <a:rPr b="0" lang="en-US" sz="1200" strike="noStrike" u="none">
                <a:solidFill>
                  <a:schemeClr val="lt1"/>
                </a:solidFill>
                <a:effectLst/>
                <a:uFillTx/>
                <a:latin typeface="Source Sans Pro"/>
              </a:rPr>
              <a:t>Fifth level</a:t>
            </a:r>
            <a:endParaRPr b="0" lang="en-US" sz="1200" strike="noStrike" u="none">
              <a:solidFill>
                <a:srgbClr val="ffffff"/>
              </a:solidFill>
              <a:effectLst/>
              <a:uFillTx/>
              <a:latin typeface="Arial"/>
            </a:endParaRPr>
          </a:p>
        </p:txBody>
      </p:sp>
      <p:sp>
        <p:nvSpPr>
          <p:cNvPr id="208" name="PlaceHolder 3"/>
          <p:cNvSpPr>
            <a:spLocks noGrp="1"/>
          </p:cNvSpPr>
          <p:nvPr>
            <p:ph type="dt" idx="46"/>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209" name="PlaceHolder 4"/>
          <p:cNvSpPr>
            <a:spLocks noGrp="1"/>
          </p:cNvSpPr>
          <p:nvPr>
            <p:ph type="sldNum" idx="47"/>
          </p:nvPr>
        </p:nvSpPr>
        <p:spPr>
          <a:xfrm>
            <a:off x="10477440" y="6356520"/>
            <a:ext cx="87552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71D7B88B-B2DB-452B-BCCA-6E15A79DDE4B}"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210" name="PlaceHolder 5"/>
          <p:cNvSpPr>
            <a:spLocks noGrp="1"/>
          </p:cNvSpPr>
          <p:nvPr>
            <p:ph type="title"/>
          </p:nvPr>
        </p:nvSpPr>
        <p:spPr>
          <a:xfrm>
            <a:off x="1034280" y="669960"/>
            <a:ext cx="10134000" cy="924120"/>
          </a:xfrm>
          <a:prstGeom prst="rect">
            <a:avLst/>
          </a:prstGeom>
          <a:noFill/>
          <a:ln w="0">
            <a:noFill/>
          </a:ln>
        </p:spPr>
        <p:txBody>
          <a:bodyPr lIns="0" rIns="91440" tIns="45720" bIns="45720" anchor="ctr">
            <a:normAutofit/>
          </a:bodyPr>
          <a:p>
            <a:pPr indent="0" algn="ctr"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cxnSp>
        <p:nvCxnSpPr>
          <p:cNvPr id="211" name="Straight Connector 9"/>
          <p:cNvCxnSpPr/>
          <p:nvPr/>
        </p:nvCxnSpPr>
        <p:spPr>
          <a:xfrm>
            <a:off x="6095880" y="2603160"/>
            <a:ext cx="720" cy="4255560"/>
          </a:xfrm>
          <a:prstGeom prst="straightConnector1">
            <a:avLst/>
          </a:prstGeom>
          <a:ln w="19050">
            <a:solidFill>
              <a:srgbClr val="81cc48"/>
            </a:solidFill>
            <a:round/>
          </a:ln>
        </p:spPr>
      </p:cxnSp>
      <p:sp>
        <p:nvSpPr>
          <p:cNvPr id="212" name="Rectangle 11"/>
          <p:cNvSpPr/>
          <p:nvPr/>
        </p:nvSpPr>
        <p:spPr>
          <a:xfrm>
            <a:off x="0" y="2324160"/>
            <a:ext cx="12191400" cy="632520"/>
          </a:xfrm>
          <a:prstGeom prst="rect">
            <a:avLst/>
          </a:prstGeom>
          <a:gradFill rotWithShape="0">
            <a:gsLst>
              <a:gs pos="0">
                <a:srgbClr val="81cc48"/>
              </a:gs>
              <a:gs pos="100000">
                <a:srgbClr val="45bead"/>
              </a:gs>
            </a:gsLst>
            <a:lin ang="6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Source Sans Pro"/>
            </a:endParaRPr>
          </a:p>
        </p:txBody>
      </p:sp>
      <p:sp>
        <p:nvSpPr>
          <p:cNvPr id="213" name="PlaceHolder 6"/>
          <p:cNvSpPr>
            <a:spLocks noGrp="1"/>
          </p:cNvSpPr>
          <p:nvPr>
            <p:ph type="body"/>
          </p:nvPr>
        </p:nvSpPr>
        <p:spPr>
          <a:xfrm>
            <a:off x="838080" y="2413080"/>
            <a:ext cx="4114080" cy="492840"/>
          </a:xfrm>
          <a:prstGeom prst="rect">
            <a:avLst/>
          </a:prstGeom>
          <a:noFill/>
          <a:ln w="0">
            <a:noFill/>
          </a:ln>
        </p:spPr>
        <p:txBody>
          <a:bodyPr lIns="91440" rIns="91440" tIns="45720" bIns="45720" anchor="ctr">
            <a:normAutofit fontScale="92500" lnSpcReduction="19999"/>
          </a:bodyPr>
          <a:p>
            <a:pPr indent="0" algn="ctr" defTabSz="914400">
              <a:lnSpc>
                <a:spcPct val="90000"/>
              </a:lnSpc>
              <a:spcBef>
                <a:spcPts val="1001"/>
              </a:spcBef>
              <a:buNone/>
              <a:tabLst>
                <a:tab algn="l" pos="0"/>
              </a:tabLst>
            </a:pPr>
            <a:r>
              <a:rPr b="0" lang="en-US" sz="1800" strike="noStrike" u="none" cap="all">
                <a:solidFill>
                  <a:schemeClr val="dk1"/>
                </a:solidFill>
                <a:effectLst/>
                <a:uFillTx/>
                <a:latin typeface="Source Sans Pro"/>
              </a:rPr>
              <a:t>Click to edit Master text styles</a:t>
            </a:r>
            <a:endParaRPr b="0" lang="en-US" sz="1800" strike="noStrike" u="none">
              <a:solidFill>
                <a:srgbClr val="ffffff"/>
              </a:solidFill>
              <a:effectLst/>
              <a:uFillTx/>
              <a:latin typeface="Arial"/>
            </a:endParaRPr>
          </a:p>
        </p:txBody>
      </p:sp>
      <p:sp>
        <p:nvSpPr>
          <p:cNvPr id="214" name="PlaceHolder 7"/>
          <p:cNvSpPr>
            <a:spLocks noGrp="1"/>
          </p:cNvSpPr>
          <p:nvPr>
            <p:ph type="body"/>
          </p:nvPr>
        </p:nvSpPr>
        <p:spPr>
          <a:xfrm>
            <a:off x="7238880" y="2413080"/>
            <a:ext cx="4114080" cy="492840"/>
          </a:xfrm>
          <a:prstGeom prst="rect">
            <a:avLst/>
          </a:prstGeom>
          <a:noFill/>
          <a:ln w="0">
            <a:noFill/>
          </a:ln>
        </p:spPr>
        <p:txBody>
          <a:bodyPr lIns="91440" rIns="91440" tIns="45720" bIns="45720" anchor="ctr">
            <a:normAutofit fontScale="92500" lnSpcReduction="19999"/>
          </a:bodyPr>
          <a:p>
            <a:pPr indent="0" algn="ctr" defTabSz="914400">
              <a:lnSpc>
                <a:spcPct val="90000"/>
              </a:lnSpc>
              <a:spcBef>
                <a:spcPts val="1001"/>
              </a:spcBef>
              <a:buNone/>
              <a:tabLst>
                <a:tab algn="l" pos="0"/>
              </a:tabLst>
            </a:pPr>
            <a:r>
              <a:rPr b="0" lang="en-US" sz="1800" strike="noStrike" u="none" cap="all">
                <a:solidFill>
                  <a:schemeClr val="dk1"/>
                </a:solidFill>
                <a:effectLst/>
                <a:uFillTx/>
                <a:latin typeface="Source Sans Pro"/>
              </a:rPr>
              <a:t>Click to edit Master text styles</a:t>
            </a:r>
            <a:endParaRPr b="0" lang="en-US" sz="1800" strike="noStrike" u="none">
              <a:solidFill>
                <a:srgbClr val="ffffff"/>
              </a:solidFill>
              <a:effectLst/>
              <a:uFillTx/>
              <a:latin typeface="Arial"/>
            </a:endParaRPr>
          </a:p>
        </p:txBody>
      </p:sp>
      <p:sp>
        <p:nvSpPr>
          <p:cNvPr id="215" name="PlaceHolder 8"/>
          <p:cNvSpPr>
            <a:spLocks noGrp="1"/>
          </p:cNvSpPr>
          <p:nvPr>
            <p:ph type="ftr" idx="48"/>
          </p:nvPr>
        </p:nvSpPr>
        <p:spPr>
          <a:xfrm>
            <a:off x="7238880" y="6356520"/>
            <a:ext cx="30376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caling">
    <p:bg>
      <p:bgPr>
        <a:solidFill>
          <a:srgbClr val="1e1e1e"/>
        </a:solidFill>
      </p:bgPr>
    </p:bg>
    <p:spTree>
      <p:nvGrpSpPr>
        <p:cNvPr id="1" name=""/>
        <p:cNvGrpSpPr/>
        <p:nvPr/>
      </p:nvGrpSpPr>
      <p:grpSpPr>
        <a:xfrm>
          <a:off x="0" y="0"/>
          <a:ext cx="0" cy="0"/>
          <a:chOff x="0" y="0"/>
          <a:chExt cx="0" cy="0"/>
        </a:xfrm>
      </p:grpSpPr>
      <p:sp>
        <p:nvSpPr>
          <p:cNvPr id="216" name="PlaceHolder 1"/>
          <p:cNvSpPr>
            <a:spLocks noGrp="1"/>
          </p:cNvSpPr>
          <p:nvPr>
            <p:ph type="body"/>
          </p:nvPr>
        </p:nvSpPr>
        <p:spPr>
          <a:xfrm>
            <a:off x="8157240" y="1821960"/>
            <a:ext cx="329436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217" name="PlaceHolder 2"/>
          <p:cNvSpPr>
            <a:spLocks noGrp="1"/>
          </p:cNvSpPr>
          <p:nvPr>
            <p:ph type="body"/>
          </p:nvPr>
        </p:nvSpPr>
        <p:spPr>
          <a:xfrm>
            <a:off x="8157240" y="2167560"/>
            <a:ext cx="329364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218" name="PlaceHolder 3"/>
          <p:cNvSpPr>
            <a:spLocks noGrp="1"/>
          </p:cNvSpPr>
          <p:nvPr>
            <p:ph type="dt" idx="49"/>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219" name="PlaceHolder 4"/>
          <p:cNvSpPr>
            <a:spLocks noGrp="1"/>
          </p:cNvSpPr>
          <p:nvPr>
            <p:ph type="ftr" idx="50"/>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220" name="PlaceHolder 5"/>
          <p:cNvSpPr>
            <a:spLocks noGrp="1"/>
          </p:cNvSpPr>
          <p:nvPr>
            <p:ph type="sldNum" idx="5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851D6FFE-1B39-46E1-A92E-84EAA1652208}"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221" name="PlaceHolder 6"/>
          <p:cNvSpPr>
            <a:spLocks noGrp="1"/>
          </p:cNvSpPr>
          <p:nvPr>
            <p:ph type="body"/>
          </p:nvPr>
        </p:nvSpPr>
        <p:spPr>
          <a:xfrm>
            <a:off x="7080840" y="3340080"/>
            <a:ext cx="329436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222" name="PlaceHolder 7"/>
          <p:cNvSpPr>
            <a:spLocks noGrp="1"/>
          </p:cNvSpPr>
          <p:nvPr>
            <p:ph type="body"/>
          </p:nvPr>
        </p:nvSpPr>
        <p:spPr>
          <a:xfrm>
            <a:off x="7080840" y="3685320"/>
            <a:ext cx="329364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223" name="PlaceHolder 8"/>
          <p:cNvSpPr>
            <a:spLocks noGrp="1"/>
          </p:cNvSpPr>
          <p:nvPr>
            <p:ph type="body"/>
          </p:nvPr>
        </p:nvSpPr>
        <p:spPr>
          <a:xfrm>
            <a:off x="6231600" y="4857840"/>
            <a:ext cx="329436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224" name="PlaceHolder 9"/>
          <p:cNvSpPr>
            <a:spLocks noGrp="1"/>
          </p:cNvSpPr>
          <p:nvPr>
            <p:ph type="body"/>
          </p:nvPr>
        </p:nvSpPr>
        <p:spPr>
          <a:xfrm>
            <a:off x="6231600" y="5203440"/>
            <a:ext cx="329364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cxnSp>
        <p:nvCxnSpPr>
          <p:cNvPr id="225" name="Straight Arrow Connector 6"/>
          <p:cNvCxnSpPr/>
          <p:nvPr/>
        </p:nvCxnSpPr>
        <p:spPr>
          <a:xfrm flipV="1">
            <a:off x="4369680" y="805320"/>
            <a:ext cx="3649320" cy="6053040"/>
          </a:xfrm>
          <a:prstGeom prst="straightConnector1">
            <a:avLst/>
          </a:prstGeom>
          <a:ln w="19050">
            <a:solidFill>
              <a:srgbClr val="81cc48"/>
            </a:solidFill>
            <a:round/>
            <a:tailEnd len="lg" type="arrow" w="lg"/>
          </a:ln>
        </p:spPr>
      </p:cxnSp>
      <p:sp>
        <p:nvSpPr>
          <p:cNvPr id="226" name="PlaceHolder 10"/>
          <p:cNvSpPr>
            <a:spLocks noGrp="1"/>
          </p:cNvSpPr>
          <p:nvPr>
            <p:ph type="title"/>
          </p:nvPr>
        </p:nvSpPr>
        <p:spPr>
          <a:xfrm>
            <a:off x="1034280" y="1110240"/>
            <a:ext cx="10319040" cy="924120"/>
          </a:xfrm>
          <a:prstGeom prst="rect">
            <a:avLst/>
          </a:prstGeom>
          <a:noFill/>
          <a:ln w="0">
            <a:noFill/>
          </a:ln>
        </p:spPr>
        <p:txBody>
          <a:bodyPr lIns="0" rIns="91440" tIns="45720" bIns="45720" anchor="ctr">
            <a:norm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am - 4 up">
    <p:bg>
      <p:bgPr>
        <a:solidFill>
          <a:srgbClr val="1e1e1e"/>
        </a:solidFill>
      </p:bgPr>
    </p:bg>
    <p:spTree>
      <p:nvGrpSpPr>
        <p:cNvPr id="1" name=""/>
        <p:cNvGrpSpPr/>
        <p:nvPr/>
      </p:nvGrpSpPr>
      <p:grpSpPr>
        <a:xfrm>
          <a:off x="0" y="0"/>
          <a:ext cx="0" cy="0"/>
          <a:chOff x="0" y="0"/>
          <a:chExt cx="0" cy="0"/>
        </a:xfrm>
      </p:grpSpPr>
      <p:sp>
        <p:nvSpPr>
          <p:cNvPr id="5" name="PlaceHolder 1"/>
          <p:cNvSpPr>
            <a:spLocks noGrp="1"/>
          </p:cNvSpPr>
          <p:nvPr>
            <p:ph type="body"/>
          </p:nvPr>
        </p:nvSpPr>
        <p:spPr>
          <a:xfrm>
            <a:off x="8804880" y="2233800"/>
            <a:ext cx="3386520" cy="238968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lt1"/>
                </a:solidFill>
                <a:effectLst/>
                <a:uFillTx/>
                <a:latin typeface="Source Sans Pro"/>
              </a:rPr>
              <a:t>Click icon to add picture</a:t>
            </a:r>
            <a:endParaRPr b="0" lang="en-US" sz="1400" strike="noStrike" u="none">
              <a:solidFill>
                <a:srgbClr val="ffffff"/>
              </a:solidFill>
              <a:effectLst/>
              <a:uFillTx/>
              <a:latin typeface="Arial"/>
            </a:endParaRPr>
          </a:p>
        </p:txBody>
      </p:sp>
      <p:sp>
        <p:nvSpPr>
          <p:cNvPr id="6" name="PlaceHolder 2"/>
          <p:cNvSpPr>
            <a:spLocks noGrp="1"/>
          </p:cNvSpPr>
          <p:nvPr>
            <p:ph type="body"/>
          </p:nvPr>
        </p:nvSpPr>
        <p:spPr>
          <a:xfrm>
            <a:off x="5690160" y="2233800"/>
            <a:ext cx="3917160" cy="238968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lt1"/>
                </a:solidFill>
                <a:effectLst/>
                <a:uFillTx/>
                <a:latin typeface="Source Sans Pro"/>
              </a:rPr>
              <a:t>Click icon to add picture</a:t>
            </a:r>
            <a:endParaRPr b="0" lang="en-US" sz="1400" strike="noStrike" u="none">
              <a:solidFill>
                <a:srgbClr val="ffffff"/>
              </a:solidFill>
              <a:effectLst/>
              <a:uFillTx/>
              <a:latin typeface="Arial"/>
            </a:endParaRPr>
          </a:p>
        </p:txBody>
      </p:sp>
      <p:sp>
        <p:nvSpPr>
          <p:cNvPr id="7" name="PlaceHolder 3"/>
          <p:cNvSpPr>
            <a:spLocks noGrp="1"/>
          </p:cNvSpPr>
          <p:nvPr>
            <p:ph type="body"/>
          </p:nvPr>
        </p:nvSpPr>
        <p:spPr>
          <a:xfrm>
            <a:off x="2575080" y="2233800"/>
            <a:ext cx="3917160" cy="238968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lt1"/>
                </a:solidFill>
                <a:effectLst/>
                <a:uFillTx/>
                <a:latin typeface="Source Sans Pro"/>
              </a:rPr>
              <a:t>Click icon to add picture</a:t>
            </a:r>
            <a:endParaRPr b="0" lang="en-US" sz="1400" strike="noStrike" u="none">
              <a:solidFill>
                <a:srgbClr val="ffffff"/>
              </a:solidFill>
              <a:effectLst/>
              <a:uFillTx/>
              <a:latin typeface="Arial"/>
            </a:endParaRPr>
          </a:p>
        </p:txBody>
      </p:sp>
      <p:sp>
        <p:nvSpPr>
          <p:cNvPr id="8" name="PlaceHolder 4"/>
          <p:cNvSpPr>
            <a:spLocks noGrp="1"/>
          </p:cNvSpPr>
          <p:nvPr>
            <p:ph type="body"/>
          </p:nvPr>
        </p:nvSpPr>
        <p:spPr>
          <a:xfrm>
            <a:off x="0" y="2233800"/>
            <a:ext cx="3377520" cy="238968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lt1"/>
                </a:solidFill>
                <a:effectLst/>
                <a:uFillTx/>
                <a:latin typeface="Source Sans Pro"/>
              </a:rPr>
              <a:t>Click icon to add picture</a:t>
            </a:r>
            <a:endParaRPr b="0" lang="en-US" sz="1400" strike="noStrike" u="none">
              <a:solidFill>
                <a:srgbClr val="ffffff"/>
              </a:solidFill>
              <a:effectLst/>
              <a:uFillTx/>
              <a:latin typeface="Arial"/>
            </a:endParaRPr>
          </a:p>
        </p:txBody>
      </p:sp>
      <p:sp>
        <p:nvSpPr>
          <p:cNvPr id="9" name="PlaceHolder 5"/>
          <p:cNvSpPr>
            <a:spLocks noGrp="1"/>
          </p:cNvSpPr>
          <p:nvPr>
            <p:ph type="dt" idx="4"/>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0" name="PlaceHolder 6"/>
          <p:cNvSpPr>
            <a:spLocks noGrp="1"/>
          </p:cNvSpPr>
          <p:nvPr>
            <p:ph type="ftr" idx="5"/>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11" name="PlaceHolder 7"/>
          <p:cNvSpPr>
            <a:spLocks noGrp="1"/>
          </p:cNvSpPr>
          <p:nvPr>
            <p:ph type="sldNum" idx="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37C68E56-99A2-48EB-9FED-01E7CE1C8259}"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12" name="PlaceHolder 8"/>
          <p:cNvSpPr>
            <a:spLocks noGrp="1"/>
          </p:cNvSpPr>
          <p:nvPr>
            <p:ph type="title"/>
          </p:nvPr>
        </p:nvSpPr>
        <p:spPr>
          <a:xfrm>
            <a:off x="1034280" y="669960"/>
            <a:ext cx="10134000" cy="924120"/>
          </a:xfrm>
          <a:prstGeom prst="rect">
            <a:avLst/>
          </a:prstGeom>
          <a:noFill/>
          <a:ln w="0">
            <a:noFill/>
          </a:ln>
        </p:spPr>
        <p:txBody>
          <a:bodyPr lIns="0" rIns="91440" tIns="45720" bIns="45720" anchor="ctr">
            <a:normAutofit/>
          </a:bodyPr>
          <a:p>
            <a:pPr indent="0" algn="ctr"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13" name="PlaceHolder 9"/>
          <p:cNvSpPr>
            <a:spLocks noGrp="1"/>
          </p:cNvSpPr>
          <p:nvPr>
            <p:ph type="body"/>
          </p:nvPr>
        </p:nvSpPr>
        <p:spPr>
          <a:xfrm>
            <a:off x="3555000" y="5061600"/>
            <a:ext cx="244296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nAME</a:t>
            </a:r>
            <a:endParaRPr b="0" lang="en-US" sz="1800" strike="noStrike" u="none">
              <a:solidFill>
                <a:srgbClr val="ffffff"/>
              </a:solidFill>
              <a:effectLst/>
              <a:uFillTx/>
              <a:latin typeface="Arial"/>
            </a:endParaRPr>
          </a:p>
        </p:txBody>
      </p:sp>
      <p:sp>
        <p:nvSpPr>
          <p:cNvPr id="14" name="PlaceHolder 10"/>
          <p:cNvSpPr>
            <a:spLocks noGrp="1"/>
          </p:cNvSpPr>
          <p:nvPr>
            <p:ph type="body"/>
          </p:nvPr>
        </p:nvSpPr>
        <p:spPr>
          <a:xfrm>
            <a:off x="3555000" y="5406840"/>
            <a:ext cx="2442240" cy="360720"/>
          </a:xfrm>
          <a:prstGeom prst="rect">
            <a:avLst/>
          </a:prstGeom>
          <a:noFill/>
          <a:ln w="0">
            <a:noFill/>
          </a:ln>
        </p:spPr>
        <p:txBody>
          <a:bodyPr lIns="0" rIns="91440" tIns="45720" bIns="45720" anchor="t">
            <a:normAutofit lnSpcReduction="9999"/>
          </a:bodyPr>
          <a:p>
            <a:pPr indent="0" algn="ctr" defTabSz="914400">
              <a:lnSpc>
                <a:spcPct val="150000"/>
              </a:lnSpc>
              <a:spcBef>
                <a:spcPts val="1001"/>
              </a:spcBef>
              <a:buNone/>
              <a:tabLst>
                <a:tab algn="l" pos="0"/>
              </a:tabLst>
            </a:pPr>
            <a:r>
              <a:rPr b="0" lang="en-US" sz="1200" strike="noStrike" u="none">
                <a:solidFill>
                  <a:schemeClr val="lt1"/>
                </a:solidFill>
                <a:effectLst/>
                <a:uFillTx/>
                <a:latin typeface="Source Sans Pro"/>
              </a:rPr>
              <a:t>Title</a:t>
            </a:r>
            <a:endParaRPr b="0" lang="en-US" sz="1200" strike="noStrike" u="none">
              <a:solidFill>
                <a:srgbClr val="ffffff"/>
              </a:solidFill>
              <a:effectLst/>
              <a:uFillTx/>
              <a:latin typeface="Arial"/>
            </a:endParaRPr>
          </a:p>
        </p:txBody>
      </p:sp>
      <p:sp>
        <p:nvSpPr>
          <p:cNvPr id="15" name="PlaceHolder 11"/>
          <p:cNvSpPr>
            <a:spLocks noGrp="1"/>
          </p:cNvSpPr>
          <p:nvPr>
            <p:ph type="body"/>
          </p:nvPr>
        </p:nvSpPr>
        <p:spPr>
          <a:xfrm>
            <a:off x="931320" y="5061600"/>
            <a:ext cx="244296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nAME</a:t>
            </a:r>
            <a:endParaRPr b="0" lang="en-US" sz="1800" strike="noStrike" u="none">
              <a:solidFill>
                <a:srgbClr val="ffffff"/>
              </a:solidFill>
              <a:effectLst/>
              <a:uFillTx/>
              <a:latin typeface="Arial"/>
            </a:endParaRPr>
          </a:p>
        </p:txBody>
      </p:sp>
      <p:sp>
        <p:nvSpPr>
          <p:cNvPr id="16" name="PlaceHolder 12"/>
          <p:cNvSpPr>
            <a:spLocks noGrp="1"/>
          </p:cNvSpPr>
          <p:nvPr>
            <p:ph type="body"/>
          </p:nvPr>
        </p:nvSpPr>
        <p:spPr>
          <a:xfrm>
            <a:off x="931320" y="5406840"/>
            <a:ext cx="2442240" cy="360720"/>
          </a:xfrm>
          <a:prstGeom prst="rect">
            <a:avLst/>
          </a:prstGeom>
          <a:noFill/>
          <a:ln w="0">
            <a:noFill/>
          </a:ln>
        </p:spPr>
        <p:txBody>
          <a:bodyPr lIns="0" rIns="91440" tIns="45720" bIns="45720" anchor="t">
            <a:normAutofit lnSpcReduction="9999"/>
          </a:bodyPr>
          <a:p>
            <a:pPr indent="0" algn="ctr" defTabSz="914400">
              <a:lnSpc>
                <a:spcPct val="150000"/>
              </a:lnSpc>
              <a:spcBef>
                <a:spcPts val="1001"/>
              </a:spcBef>
              <a:buNone/>
              <a:tabLst>
                <a:tab algn="l" pos="0"/>
              </a:tabLst>
            </a:pPr>
            <a:r>
              <a:rPr b="0" lang="en-US" sz="1200" strike="noStrike" u="none">
                <a:solidFill>
                  <a:schemeClr val="lt1"/>
                </a:solidFill>
                <a:effectLst/>
                <a:uFillTx/>
                <a:latin typeface="Source Sans Pro"/>
              </a:rPr>
              <a:t>Title</a:t>
            </a:r>
            <a:endParaRPr b="0" lang="en-US" sz="1200" strike="noStrike" u="none">
              <a:solidFill>
                <a:srgbClr val="ffffff"/>
              </a:solidFill>
              <a:effectLst/>
              <a:uFillTx/>
              <a:latin typeface="Arial"/>
            </a:endParaRPr>
          </a:p>
        </p:txBody>
      </p:sp>
      <p:sp>
        <p:nvSpPr>
          <p:cNvPr id="17" name="PlaceHolder 13"/>
          <p:cNvSpPr>
            <a:spLocks noGrp="1"/>
          </p:cNvSpPr>
          <p:nvPr>
            <p:ph type="body"/>
          </p:nvPr>
        </p:nvSpPr>
        <p:spPr>
          <a:xfrm>
            <a:off x="6177960" y="5061600"/>
            <a:ext cx="244296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nAME</a:t>
            </a:r>
            <a:endParaRPr b="0" lang="en-US" sz="1800" strike="noStrike" u="none">
              <a:solidFill>
                <a:srgbClr val="ffffff"/>
              </a:solidFill>
              <a:effectLst/>
              <a:uFillTx/>
              <a:latin typeface="Arial"/>
            </a:endParaRPr>
          </a:p>
        </p:txBody>
      </p:sp>
      <p:sp>
        <p:nvSpPr>
          <p:cNvPr id="18" name="PlaceHolder 14"/>
          <p:cNvSpPr>
            <a:spLocks noGrp="1"/>
          </p:cNvSpPr>
          <p:nvPr>
            <p:ph type="body"/>
          </p:nvPr>
        </p:nvSpPr>
        <p:spPr>
          <a:xfrm>
            <a:off x="6177960" y="5406840"/>
            <a:ext cx="2442240" cy="360720"/>
          </a:xfrm>
          <a:prstGeom prst="rect">
            <a:avLst/>
          </a:prstGeom>
          <a:noFill/>
          <a:ln w="0">
            <a:noFill/>
          </a:ln>
        </p:spPr>
        <p:txBody>
          <a:bodyPr lIns="0" rIns="91440" tIns="45720" bIns="45720" anchor="t">
            <a:normAutofit lnSpcReduction="9999"/>
          </a:bodyPr>
          <a:p>
            <a:pPr indent="0" algn="ctr" defTabSz="914400">
              <a:lnSpc>
                <a:spcPct val="150000"/>
              </a:lnSpc>
              <a:spcBef>
                <a:spcPts val="1001"/>
              </a:spcBef>
              <a:buNone/>
              <a:tabLst>
                <a:tab algn="l" pos="0"/>
              </a:tabLst>
            </a:pPr>
            <a:r>
              <a:rPr b="0" lang="en-US" sz="1200" strike="noStrike" u="none">
                <a:solidFill>
                  <a:schemeClr val="lt1"/>
                </a:solidFill>
                <a:effectLst/>
                <a:uFillTx/>
                <a:latin typeface="Source Sans Pro"/>
              </a:rPr>
              <a:t>Title</a:t>
            </a:r>
            <a:endParaRPr b="0" lang="en-US" sz="1200" strike="noStrike" u="none">
              <a:solidFill>
                <a:srgbClr val="ffffff"/>
              </a:solidFill>
              <a:effectLst/>
              <a:uFillTx/>
              <a:latin typeface="Arial"/>
            </a:endParaRPr>
          </a:p>
        </p:txBody>
      </p:sp>
      <p:sp>
        <p:nvSpPr>
          <p:cNvPr id="19" name="PlaceHolder 15"/>
          <p:cNvSpPr>
            <a:spLocks noGrp="1"/>
          </p:cNvSpPr>
          <p:nvPr>
            <p:ph type="body"/>
          </p:nvPr>
        </p:nvSpPr>
        <p:spPr>
          <a:xfrm>
            <a:off x="8800200" y="5058000"/>
            <a:ext cx="244296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nAME</a:t>
            </a:r>
            <a:endParaRPr b="0" lang="en-US" sz="1800" strike="noStrike" u="none">
              <a:solidFill>
                <a:srgbClr val="ffffff"/>
              </a:solidFill>
              <a:effectLst/>
              <a:uFillTx/>
              <a:latin typeface="Arial"/>
            </a:endParaRPr>
          </a:p>
        </p:txBody>
      </p:sp>
      <p:sp>
        <p:nvSpPr>
          <p:cNvPr id="20" name="PlaceHolder 16"/>
          <p:cNvSpPr>
            <a:spLocks noGrp="1"/>
          </p:cNvSpPr>
          <p:nvPr>
            <p:ph type="body"/>
          </p:nvPr>
        </p:nvSpPr>
        <p:spPr>
          <a:xfrm>
            <a:off x="8800200" y="5403240"/>
            <a:ext cx="2442240" cy="360720"/>
          </a:xfrm>
          <a:prstGeom prst="rect">
            <a:avLst/>
          </a:prstGeom>
          <a:noFill/>
          <a:ln w="0">
            <a:noFill/>
          </a:ln>
        </p:spPr>
        <p:txBody>
          <a:bodyPr lIns="0" rIns="91440" tIns="45720" bIns="45720" anchor="t">
            <a:normAutofit lnSpcReduction="9999"/>
          </a:bodyPr>
          <a:p>
            <a:pPr indent="0" algn="ctr" defTabSz="914400">
              <a:lnSpc>
                <a:spcPct val="150000"/>
              </a:lnSpc>
              <a:spcBef>
                <a:spcPts val="1001"/>
              </a:spcBef>
              <a:buNone/>
              <a:tabLst>
                <a:tab algn="l" pos="0"/>
              </a:tabLst>
            </a:pPr>
            <a:r>
              <a:rPr b="0" lang="en-US" sz="1200" strike="noStrike" u="none">
                <a:solidFill>
                  <a:schemeClr val="lt1"/>
                </a:solidFill>
                <a:effectLst/>
                <a:uFillTx/>
                <a:latin typeface="Source Sans Pro"/>
              </a:rPr>
              <a:t>Title</a:t>
            </a:r>
            <a:endParaRPr b="0" lang="en-US" sz="1200" strike="noStrike" u="none">
              <a:solidFill>
                <a:srgbClr val="ffffff"/>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1e1e1e"/>
        </a:solidFill>
      </p:bgPr>
    </p:bg>
    <p:spTree>
      <p:nvGrpSpPr>
        <p:cNvPr id="1" name=""/>
        <p:cNvGrpSpPr/>
        <p:nvPr/>
      </p:nvGrpSpPr>
      <p:grpSpPr>
        <a:xfrm>
          <a:off x="0" y="0"/>
          <a:ext cx="0" cy="0"/>
          <a:chOff x="0" y="0"/>
          <a:chExt cx="0" cy="0"/>
        </a:xfrm>
      </p:grpSpPr>
      <p:sp>
        <p:nvSpPr>
          <p:cNvPr id="22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lt1"/>
                </a:solidFill>
                <a:effectLst/>
                <a:uFillTx/>
                <a:latin typeface="Source Sans Pro"/>
              </a:rPr>
              <a:t>Click to edit Master title style</a:t>
            </a:r>
            <a:endParaRPr b="0" lang="en-US" sz="4400" strike="noStrike" u="none">
              <a:solidFill>
                <a:srgbClr val="ffffff"/>
              </a:solidFill>
              <a:effectLst/>
              <a:uFillTx/>
              <a:latin typeface="Arial"/>
            </a:endParaRPr>
          </a:p>
        </p:txBody>
      </p:sp>
      <p:sp>
        <p:nvSpPr>
          <p:cNvPr id="228" name="PlaceHolder 2"/>
          <p:cNvSpPr>
            <a:spLocks noGrp="1"/>
          </p:cNvSpPr>
          <p:nvPr>
            <p:ph type="body"/>
          </p:nvPr>
        </p:nvSpPr>
        <p:spPr>
          <a:xfrm>
            <a:off x="838080" y="1825560"/>
            <a:ext cx="518076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ffffff"/>
              </a:buClr>
              <a:buFont typeface="Arial"/>
              <a:buChar char="•"/>
            </a:pPr>
            <a:r>
              <a:rPr b="0" lang="en-US" sz="2800" strike="noStrike" u="none">
                <a:solidFill>
                  <a:schemeClr val="lt1"/>
                </a:solidFill>
                <a:effectLst/>
                <a:uFillTx/>
                <a:latin typeface="Source Sans Pro"/>
              </a:rPr>
              <a:t>Click to edit Master text styles</a:t>
            </a:r>
            <a:endParaRPr b="0" lang="en-US" sz="2800" strike="noStrike" u="none">
              <a:solidFill>
                <a:srgbClr val="ffffff"/>
              </a:solidFill>
              <a:effectLst/>
              <a:uFillTx/>
              <a:latin typeface="Arial"/>
            </a:endParaRPr>
          </a:p>
          <a:p>
            <a:pPr lvl="1" marL="685800" indent="-228600" defTabSz="914400">
              <a:lnSpc>
                <a:spcPct val="90000"/>
              </a:lnSpc>
              <a:spcBef>
                <a:spcPts val="499"/>
              </a:spcBef>
              <a:buClr>
                <a:srgbClr val="ffffff"/>
              </a:buClr>
              <a:buFont typeface="Arial"/>
              <a:buChar char="•"/>
            </a:pPr>
            <a:r>
              <a:rPr b="0" lang="en-US" sz="2400" strike="noStrike" u="none">
                <a:solidFill>
                  <a:schemeClr val="lt1"/>
                </a:solidFill>
                <a:effectLst/>
                <a:uFillTx/>
                <a:latin typeface="Source Sans Pro"/>
              </a:rPr>
              <a:t>Second level</a:t>
            </a:r>
            <a:endParaRPr b="0" lang="en-US" sz="2400" strike="noStrike" u="none">
              <a:solidFill>
                <a:srgbClr val="ffffff"/>
              </a:solidFill>
              <a:effectLst/>
              <a:uFillTx/>
              <a:latin typeface="Arial"/>
            </a:endParaRPr>
          </a:p>
          <a:p>
            <a:pPr lvl="2" marL="1143000" indent="-228600" defTabSz="914400">
              <a:lnSpc>
                <a:spcPct val="90000"/>
              </a:lnSpc>
              <a:spcBef>
                <a:spcPts val="499"/>
              </a:spcBef>
              <a:buClr>
                <a:srgbClr val="ffffff"/>
              </a:buClr>
              <a:buFont typeface="Arial"/>
              <a:buChar char="•"/>
            </a:pPr>
            <a:r>
              <a:rPr b="0" lang="en-US" sz="2000" strike="noStrike" u="none">
                <a:solidFill>
                  <a:schemeClr val="lt1"/>
                </a:solidFill>
                <a:effectLst/>
                <a:uFillTx/>
                <a:latin typeface="Source Sans Pro"/>
              </a:rPr>
              <a:t>Third level</a:t>
            </a:r>
            <a:endParaRPr b="0" lang="en-US" sz="2000" strike="noStrike" u="none">
              <a:solidFill>
                <a:srgbClr val="ffffff"/>
              </a:solidFill>
              <a:effectLst/>
              <a:uFillTx/>
              <a:latin typeface="Arial"/>
            </a:endParaRPr>
          </a:p>
          <a:p>
            <a:pPr lvl="3" marL="16002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Fourth level</a:t>
            </a:r>
            <a:endParaRPr b="0" lang="en-US" sz="1800" strike="noStrike" u="none">
              <a:solidFill>
                <a:srgbClr val="ffffff"/>
              </a:solidFill>
              <a:effectLst/>
              <a:uFillTx/>
              <a:latin typeface="Arial"/>
            </a:endParaRPr>
          </a:p>
          <a:p>
            <a:pPr lvl="4" marL="20574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Fifth level</a:t>
            </a:r>
            <a:endParaRPr b="0" lang="en-US" sz="1800" strike="noStrike" u="none">
              <a:solidFill>
                <a:srgbClr val="ffffff"/>
              </a:solidFill>
              <a:effectLst/>
              <a:uFillTx/>
              <a:latin typeface="Arial"/>
            </a:endParaRPr>
          </a:p>
        </p:txBody>
      </p:sp>
      <p:sp>
        <p:nvSpPr>
          <p:cNvPr id="229" name="PlaceHolder 3"/>
          <p:cNvSpPr>
            <a:spLocks noGrp="1"/>
          </p:cNvSpPr>
          <p:nvPr>
            <p:ph type="body"/>
          </p:nvPr>
        </p:nvSpPr>
        <p:spPr>
          <a:xfrm>
            <a:off x="6172200" y="1825560"/>
            <a:ext cx="518076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ffffff"/>
              </a:buClr>
              <a:buFont typeface="Arial"/>
              <a:buChar char="•"/>
            </a:pPr>
            <a:r>
              <a:rPr b="0" lang="en-US" sz="2800" strike="noStrike" u="none">
                <a:solidFill>
                  <a:schemeClr val="lt1"/>
                </a:solidFill>
                <a:effectLst/>
                <a:uFillTx/>
                <a:latin typeface="Source Sans Pro"/>
              </a:rPr>
              <a:t>Click to edit Master text styles</a:t>
            </a:r>
            <a:endParaRPr b="0" lang="en-US" sz="2800" strike="noStrike" u="none">
              <a:solidFill>
                <a:srgbClr val="ffffff"/>
              </a:solidFill>
              <a:effectLst/>
              <a:uFillTx/>
              <a:latin typeface="Arial"/>
            </a:endParaRPr>
          </a:p>
          <a:p>
            <a:pPr lvl="1" marL="685800" indent="-228600" defTabSz="914400">
              <a:lnSpc>
                <a:spcPct val="90000"/>
              </a:lnSpc>
              <a:spcBef>
                <a:spcPts val="499"/>
              </a:spcBef>
              <a:buClr>
                <a:srgbClr val="ffffff"/>
              </a:buClr>
              <a:buFont typeface="Arial"/>
              <a:buChar char="•"/>
            </a:pPr>
            <a:r>
              <a:rPr b="0" lang="en-US" sz="2400" strike="noStrike" u="none">
                <a:solidFill>
                  <a:schemeClr val="lt1"/>
                </a:solidFill>
                <a:effectLst/>
                <a:uFillTx/>
                <a:latin typeface="Source Sans Pro"/>
              </a:rPr>
              <a:t>Second level</a:t>
            </a:r>
            <a:endParaRPr b="0" lang="en-US" sz="2400" strike="noStrike" u="none">
              <a:solidFill>
                <a:srgbClr val="ffffff"/>
              </a:solidFill>
              <a:effectLst/>
              <a:uFillTx/>
              <a:latin typeface="Arial"/>
            </a:endParaRPr>
          </a:p>
          <a:p>
            <a:pPr lvl="2" marL="1143000" indent="-228600" defTabSz="914400">
              <a:lnSpc>
                <a:spcPct val="90000"/>
              </a:lnSpc>
              <a:spcBef>
                <a:spcPts val="499"/>
              </a:spcBef>
              <a:buClr>
                <a:srgbClr val="ffffff"/>
              </a:buClr>
              <a:buFont typeface="Arial"/>
              <a:buChar char="•"/>
            </a:pPr>
            <a:r>
              <a:rPr b="0" lang="en-US" sz="2000" strike="noStrike" u="none">
                <a:solidFill>
                  <a:schemeClr val="lt1"/>
                </a:solidFill>
                <a:effectLst/>
                <a:uFillTx/>
                <a:latin typeface="Source Sans Pro"/>
              </a:rPr>
              <a:t>Third level</a:t>
            </a:r>
            <a:endParaRPr b="0" lang="en-US" sz="2000" strike="noStrike" u="none">
              <a:solidFill>
                <a:srgbClr val="ffffff"/>
              </a:solidFill>
              <a:effectLst/>
              <a:uFillTx/>
              <a:latin typeface="Arial"/>
            </a:endParaRPr>
          </a:p>
          <a:p>
            <a:pPr lvl="3" marL="16002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Fourth level</a:t>
            </a:r>
            <a:endParaRPr b="0" lang="en-US" sz="1800" strike="noStrike" u="none">
              <a:solidFill>
                <a:srgbClr val="ffffff"/>
              </a:solidFill>
              <a:effectLst/>
              <a:uFillTx/>
              <a:latin typeface="Arial"/>
            </a:endParaRPr>
          </a:p>
          <a:p>
            <a:pPr lvl="4" marL="20574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Fifth level</a:t>
            </a:r>
            <a:endParaRPr b="0" lang="en-US" sz="1800" strike="noStrike" u="none">
              <a:solidFill>
                <a:srgbClr val="ffffff"/>
              </a:solidFill>
              <a:effectLst/>
              <a:uFillTx/>
              <a:latin typeface="Arial"/>
            </a:endParaRPr>
          </a:p>
        </p:txBody>
      </p:sp>
      <p:sp>
        <p:nvSpPr>
          <p:cNvPr id="230" name="PlaceHolder 4"/>
          <p:cNvSpPr>
            <a:spLocks noGrp="1"/>
          </p:cNvSpPr>
          <p:nvPr>
            <p:ph type="dt" idx="52"/>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231" name="PlaceHolder 5"/>
          <p:cNvSpPr>
            <a:spLocks noGrp="1"/>
          </p:cNvSpPr>
          <p:nvPr>
            <p:ph type="ftr" idx="53"/>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232" name="PlaceHolder 6"/>
          <p:cNvSpPr>
            <a:spLocks noGrp="1"/>
          </p:cNvSpPr>
          <p:nvPr>
            <p:ph type="sldNum" idx="5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A4210381-D783-49E8-B2A1-CAFF82A62972}"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1e1e1e"/>
        </a:solidFill>
      </p:bgPr>
    </p:bg>
    <p:spTree>
      <p:nvGrpSpPr>
        <p:cNvPr id="1" name=""/>
        <p:cNvGrpSpPr/>
        <p:nvPr/>
      </p:nvGrpSpPr>
      <p:grpSpPr>
        <a:xfrm>
          <a:off x="0" y="0"/>
          <a:ext cx="0" cy="0"/>
          <a:chOff x="0" y="0"/>
          <a:chExt cx="0" cy="0"/>
        </a:xfrm>
      </p:grpSpPr>
      <p:sp>
        <p:nvSpPr>
          <p:cNvPr id="233" name="PlaceHolder 1"/>
          <p:cNvSpPr>
            <a:spLocks noGrp="1"/>
          </p:cNvSpPr>
          <p:nvPr>
            <p:ph type="body"/>
          </p:nvPr>
        </p:nvSpPr>
        <p:spPr>
          <a:xfrm>
            <a:off x="1034280" y="2046240"/>
            <a:ext cx="5543640" cy="823320"/>
          </a:xfrm>
          <a:prstGeom prst="rect">
            <a:avLst/>
          </a:prstGeom>
          <a:noFill/>
          <a:ln w="0">
            <a:noFill/>
          </a:ln>
        </p:spPr>
        <p:txBody>
          <a:bodyPr lIns="91440" rIns="91440" tIns="45720" bIns="45720" anchor="b">
            <a:norm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edit Master text styles</a:t>
            </a:r>
            <a:endParaRPr b="0" lang="en-US" sz="1800" strike="noStrike" u="none">
              <a:solidFill>
                <a:srgbClr val="ffffff"/>
              </a:solidFill>
              <a:effectLst/>
              <a:uFillTx/>
              <a:latin typeface="Arial"/>
            </a:endParaRPr>
          </a:p>
        </p:txBody>
      </p:sp>
      <p:sp>
        <p:nvSpPr>
          <p:cNvPr id="234" name="PlaceHolder 2"/>
          <p:cNvSpPr>
            <a:spLocks noGrp="1"/>
          </p:cNvSpPr>
          <p:nvPr>
            <p:ph type="body"/>
          </p:nvPr>
        </p:nvSpPr>
        <p:spPr>
          <a:xfrm>
            <a:off x="1034280" y="3162240"/>
            <a:ext cx="5543640" cy="30265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ffffff"/>
              </a:buClr>
              <a:buFont typeface="Arial"/>
              <a:buChar char="•"/>
            </a:pPr>
            <a:r>
              <a:rPr b="0" lang="en-US" sz="2800" strike="noStrike" u="none">
                <a:solidFill>
                  <a:schemeClr val="lt1"/>
                </a:solidFill>
                <a:effectLst/>
                <a:uFillTx/>
                <a:latin typeface="Source Sans Pro"/>
              </a:rPr>
              <a:t>Click to edit Master text styles</a:t>
            </a:r>
            <a:endParaRPr b="0" lang="en-US" sz="2800" strike="noStrike" u="none">
              <a:solidFill>
                <a:srgbClr val="ffffff"/>
              </a:solidFill>
              <a:effectLst/>
              <a:uFillTx/>
              <a:latin typeface="Arial"/>
            </a:endParaRPr>
          </a:p>
          <a:p>
            <a:pPr lvl="1" marL="685800" indent="-228600" defTabSz="914400">
              <a:lnSpc>
                <a:spcPct val="90000"/>
              </a:lnSpc>
              <a:spcBef>
                <a:spcPts val="499"/>
              </a:spcBef>
              <a:buClr>
                <a:srgbClr val="ffffff"/>
              </a:buClr>
              <a:buFont typeface="Arial"/>
              <a:buChar char="•"/>
            </a:pPr>
            <a:r>
              <a:rPr b="0" lang="en-US" sz="2400" strike="noStrike" u="none">
                <a:solidFill>
                  <a:schemeClr val="lt1"/>
                </a:solidFill>
                <a:effectLst/>
                <a:uFillTx/>
                <a:latin typeface="Source Sans Pro"/>
              </a:rPr>
              <a:t>Second level</a:t>
            </a:r>
            <a:endParaRPr b="0" lang="en-US" sz="2400" strike="noStrike" u="none">
              <a:solidFill>
                <a:srgbClr val="ffffff"/>
              </a:solidFill>
              <a:effectLst/>
              <a:uFillTx/>
              <a:latin typeface="Arial"/>
            </a:endParaRPr>
          </a:p>
          <a:p>
            <a:pPr lvl="2" marL="1143000" indent="-228600" defTabSz="914400">
              <a:lnSpc>
                <a:spcPct val="90000"/>
              </a:lnSpc>
              <a:spcBef>
                <a:spcPts val="499"/>
              </a:spcBef>
              <a:buClr>
                <a:srgbClr val="ffffff"/>
              </a:buClr>
              <a:buFont typeface="Arial"/>
              <a:buChar char="•"/>
            </a:pPr>
            <a:r>
              <a:rPr b="0" lang="en-US" sz="2000" strike="noStrike" u="none">
                <a:solidFill>
                  <a:schemeClr val="lt1"/>
                </a:solidFill>
                <a:effectLst/>
                <a:uFillTx/>
                <a:latin typeface="Source Sans Pro"/>
              </a:rPr>
              <a:t>Third level</a:t>
            </a:r>
            <a:endParaRPr b="0" lang="en-US" sz="2000" strike="noStrike" u="none">
              <a:solidFill>
                <a:srgbClr val="ffffff"/>
              </a:solidFill>
              <a:effectLst/>
              <a:uFillTx/>
              <a:latin typeface="Arial"/>
            </a:endParaRPr>
          </a:p>
          <a:p>
            <a:pPr lvl="3" marL="16002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Fourth level</a:t>
            </a:r>
            <a:endParaRPr b="0" lang="en-US" sz="1800" strike="noStrike" u="none">
              <a:solidFill>
                <a:srgbClr val="ffffff"/>
              </a:solidFill>
              <a:effectLst/>
              <a:uFillTx/>
              <a:latin typeface="Arial"/>
            </a:endParaRPr>
          </a:p>
          <a:p>
            <a:pPr lvl="4" marL="20574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Fifth level</a:t>
            </a:r>
            <a:endParaRPr b="0" lang="en-US" sz="1800" strike="noStrike" u="none">
              <a:solidFill>
                <a:srgbClr val="ffffff"/>
              </a:solidFill>
              <a:effectLst/>
              <a:uFillTx/>
              <a:latin typeface="Arial"/>
            </a:endParaRPr>
          </a:p>
        </p:txBody>
      </p:sp>
      <p:sp>
        <p:nvSpPr>
          <p:cNvPr id="235" name="PlaceHolder 3"/>
          <p:cNvSpPr>
            <a:spLocks noGrp="1"/>
          </p:cNvSpPr>
          <p:nvPr>
            <p:ph type="body"/>
          </p:nvPr>
        </p:nvSpPr>
        <p:spPr>
          <a:xfrm>
            <a:off x="7240680" y="2046240"/>
            <a:ext cx="4114080" cy="823320"/>
          </a:xfrm>
          <a:prstGeom prst="rect">
            <a:avLst/>
          </a:prstGeom>
          <a:noFill/>
          <a:ln w="0">
            <a:noFill/>
          </a:ln>
        </p:spPr>
        <p:txBody>
          <a:bodyPr lIns="91440" rIns="91440" tIns="45720" bIns="45720" anchor="b">
            <a:norm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edit Master text styles</a:t>
            </a:r>
            <a:endParaRPr b="0" lang="en-US" sz="1800" strike="noStrike" u="none">
              <a:solidFill>
                <a:srgbClr val="ffffff"/>
              </a:solidFill>
              <a:effectLst/>
              <a:uFillTx/>
              <a:latin typeface="Arial"/>
            </a:endParaRPr>
          </a:p>
        </p:txBody>
      </p:sp>
      <p:sp>
        <p:nvSpPr>
          <p:cNvPr id="236" name="PlaceHolder 4"/>
          <p:cNvSpPr>
            <a:spLocks noGrp="1"/>
          </p:cNvSpPr>
          <p:nvPr>
            <p:ph type="body"/>
          </p:nvPr>
        </p:nvSpPr>
        <p:spPr>
          <a:xfrm>
            <a:off x="7240680" y="3162240"/>
            <a:ext cx="4114080" cy="30265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ffffff"/>
              </a:buClr>
              <a:buFont typeface="Arial"/>
              <a:buChar char="•"/>
            </a:pPr>
            <a:r>
              <a:rPr b="0" lang="en-US" sz="2800" strike="noStrike" u="none">
                <a:solidFill>
                  <a:schemeClr val="lt1"/>
                </a:solidFill>
                <a:effectLst/>
                <a:uFillTx/>
                <a:latin typeface="Source Sans Pro"/>
              </a:rPr>
              <a:t>Click to edit Master text styles</a:t>
            </a:r>
            <a:endParaRPr b="0" lang="en-US" sz="2800" strike="noStrike" u="none">
              <a:solidFill>
                <a:srgbClr val="ffffff"/>
              </a:solidFill>
              <a:effectLst/>
              <a:uFillTx/>
              <a:latin typeface="Arial"/>
            </a:endParaRPr>
          </a:p>
          <a:p>
            <a:pPr lvl="1" marL="685800" indent="-228600" defTabSz="914400">
              <a:lnSpc>
                <a:spcPct val="90000"/>
              </a:lnSpc>
              <a:spcBef>
                <a:spcPts val="499"/>
              </a:spcBef>
              <a:buClr>
                <a:srgbClr val="ffffff"/>
              </a:buClr>
              <a:buFont typeface="Arial"/>
              <a:buChar char="•"/>
            </a:pPr>
            <a:r>
              <a:rPr b="0" lang="en-US" sz="2400" strike="noStrike" u="none">
                <a:solidFill>
                  <a:schemeClr val="lt1"/>
                </a:solidFill>
                <a:effectLst/>
                <a:uFillTx/>
                <a:latin typeface="Source Sans Pro"/>
              </a:rPr>
              <a:t>Second level</a:t>
            </a:r>
            <a:endParaRPr b="0" lang="en-US" sz="2400" strike="noStrike" u="none">
              <a:solidFill>
                <a:srgbClr val="ffffff"/>
              </a:solidFill>
              <a:effectLst/>
              <a:uFillTx/>
              <a:latin typeface="Arial"/>
            </a:endParaRPr>
          </a:p>
          <a:p>
            <a:pPr lvl="2" marL="1143000" indent="-228600" defTabSz="914400">
              <a:lnSpc>
                <a:spcPct val="90000"/>
              </a:lnSpc>
              <a:spcBef>
                <a:spcPts val="499"/>
              </a:spcBef>
              <a:buClr>
                <a:srgbClr val="ffffff"/>
              </a:buClr>
              <a:buFont typeface="Arial"/>
              <a:buChar char="•"/>
            </a:pPr>
            <a:r>
              <a:rPr b="0" lang="en-US" sz="2000" strike="noStrike" u="none">
                <a:solidFill>
                  <a:schemeClr val="lt1"/>
                </a:solidFill>
                <a:effectLst/>
                <a:uFillTx/>
                <a:latin typeface="Source Sans Pro"/>
              </a:rPr>
              <a:t>Third level</a:t>
            </a:r>
            <a:endParaRPr b="0" lang="en-US" sz="2000" strike="noStrike" u="none">
              <a:solidFill>
                <a:srgbClr val="ffffff"/>
              </a:solidFill>
              <a:effectLst/>
              <a:uFillTx/>
              <a:latin typeface="Arial"/>
            </a:endParaRPr>
          </a:p>
          <a:p>
            <a:pPr lvl="3" marL="16002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Fourth level</a:t>
            </a:r>
            <a:endParaRPr b="0" lang="en-US" sz="1800" strike="noStrike" u="none">
              <a:solidFill>
                <a:srgbClr val="ffffff"/>
              </a:solidFill>
              <a:effectLst/>
              <a:uFillTx/>
              <a:latin typeface="Arial"/>
            </a:endParaRPr>
          </a:p>
          <a:p>
            <a:pPr lvl="4" marL="2057400" indent="-228600" defTabSz="914400">
              <a:lnSpc>
                <a:spcPct val="90000"/>
              </a:lnSpc>
              <a:spcBef>
                <a:spcPts val="499"/>
              </a:spcBef>
              <a:buClr>
                <a:srgbClr val="ffffff"/>
              </a:buClr>
              <a:buFont typeface="Arial"/>
              <a:buChar char="•"/>
            </a:pPr>
            <a:r>
              <a:rPr b="0" lang="en-US" sz="1800" strike="noStrike" u="none">
                <a:solidFill>
                  <a:schemeClr val="lt1"/>
                </a:solidFill>
                <a:effectLst/>
                <a:uFillTx/>
                <a:latin typeface="Source Sans Pro"/>
              </a:rPr>
              <a:t>Fifth level</a:t>
            </a:r>
            <a:endParaRPr b="0" lang="en-US" sz="1800" strike="noStrike" u="none">
              <a:solidFill>
                <a:srgbClr val="ffffff"/>
              </a:solidFill>
              <a:effectLst/>
              <a:uFillTx/>
              <a:latin typeface="Arial"/>
            </a:endParaRPr>
          </a:p>
        </p:txBody>
      </p:sp>
      <p:sp>
        <p:nvSpPr>
          <p:cNvPr id="237" name="PlaceHolder 5"/>
          <p:cNvSpPr>
            <a:spLocks noGrp="1"/>
          </p:cNvSpPr>
          <p:nvPr>
            <p:ph type="dt" idx="55"/>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238" name="PlaceHolder 6"/>
          <p:cNvSpPr>
            <a:spLocks noGrp="1"/>
          </p:cNvSpPr>
          <p:nvPr>
            <p:ph type="ftr" idx="56"/>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239" name="PlaceHolder 7"/>
          <p:cNvSpPr>
            <a:spLocks noGrp="1"/>
          </p:cNvSpPr>
          <p:nvPr>
            <p:ph type="sldNum" idx="5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8AC86462-F846-4495-B45D-B24AF43BEC9B}"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240" name="PlaceHolder 8"/>
          <p:cNvSpPr>
            <a:spLocks noGrp="1"/>
          </p:cNvSpPr>
          <p:nvPr>
            <p:ph type="title"/>
          </p:nvPr>
        </p:nvSpPr>
        <p:spPr>
          <a:xfrm>
            <a:off x="1034280" y="1110240"/>
            <a:ext cx="10319040" cy="924120"/>
          </a:xfrm>
          <a:prstGeom prst="rect">
            <a:avLst/>
          </a:prstGeom>
          <a:noFill/>
          <a:ln w="0">
            <a:noFill/>
          </a:ln>
        </p:spPr>
        <p:txBody>
          <a:bodyPr lIns="0" rIns="91440" tIns="45720" bIns="45720" anchor="ctr">
            <a:norm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cxnSp>
        <p:nvCxnSpPr>
          <p:cNvPr id="241" name="Straight Connector 11"/>
          <p:cNvCxnSpPr/>
          <p:nvPr/>
        </p:nvCxnSpPr>
        <p:spPr>
          <a:xfrm>
            <a:off x="1121040" y="0"/>
            <a:ext cx="720" cy="1110960"/>
          </a:xfrm>
          <a:prstGeom prst="straightConnector1">
            <a:avLst/>
          </a:prstGeom>
          <a:ln w="19050">
            <a:solidFill>
              <a:srgbClr val="81cc48"/>
            </a:solidFill>
            <a:round/>
          </a:ln>
        </p:spPr>
      </p:cxn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meline">
    <p:bg>
      <p:bgPr>
        <a:solidFill>
          <a:srgbClr val="1e1e1e"/>
        </a:solidFill>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914400" y="3354840"/>
            <a:ext cx="730800" cy="45648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1400" strike="noStrike" u="none" cap="all">
                <a:solidFill>
                  <a:schemeClr val="lt1">
                    <a:lumMod val="75000"/>
                    <a:lumOff val="25000"/>
                  </a:schemeClr>
                </a:solidFill>
                <a:effectLst/>
                <a:uFillTx/>
                <a:latin typeface="Source Sans Pro"/>
              </a:rPr>
              <a:t>Year</a:t>
            </a:r>
            <a:endParaRPr b="0" lang="en-US" sz="1400" strike="noStrike" u="none">
              <a:solidFill>
                <a:srgbClr val="ffffff"/>
              </a:solidFill>
              <a:effectLst/>
              <a:uFillTx/>
              <a:latin typeface="Arial"/>
            </a:endParaRPr>
          </a:p>
        </p:txBody>
      </p:sp>
      <p:sp>
        <p:nvSpPr>
          <p:cNvPr id="243" name="PlaceHolder 2"/>
          <p:cNvSpPr>
            <a:spLocks noGrp="1"/>
          </p:cNvSpPr>
          <p:nvPr>
            <p:ph type="body"/>
          </p:nvPr>
        </p:nvSpPr>
        <p:spPr>
          <a:xfrm>
            <a:off x="196596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44" name="PlaceHolder 3"/>
          <p:cNvSpPr>
            <a:spLocks noGrp="1"/>
          </p:cNvSpPr>
          <p:nvPr>
            <p:ph type="body"/>
          </p:nvPr>
        </p:nvSpPr>
        <p:spPr>
          <a:xfrm>
            <a:off x="275400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45" name="PlaceHolder 4"/>
          <p:cNvSpPr>
            <a:spLocks noGrp="1"/>
          </p:cNvSpPr>
          <p:nvPr>
            <p:ph type="body"/>
          </p:nvPr>
        </p:nvSpPr>
        <p:spPr>
          <a:xfrm>
            <a:off x="354168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46" name="PlaceHolder 5"/>
          <p:cNvSpPr>
            <a:spLocks noGrp="1"/>
          </p:cNvSpPr>
          <p:nvPr>
            <p:ph type="body"/>
          </p:nvPr>
        </p:nvSpPr>
        <p:spPr>
          <a:xfrm>
            <a:off x="432972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47" name="PlaceHolder 6"/>
          <p:cNvSpPr>
            <a:spLocks noGrp="1"/>
          </p:cNvSpPr>
          <p:nvPr>
            <p:ph type="body"/>
          </p:nvPr>
        </p:nvSpPr>
        <p:spPr>
          <a:xfrm>
            <a:off x="914400" y="4292640"/>
            <a:ext cx="730800" cy="456480"/>
          </a:xfrm>
          <a:prstGeom prst="rect">
            <a:avLst/>
          </a:prstGeom>
          <a:noFill/>
          <a:ln w="0">
            <a:noFill/>
          </a:ln>
        </p:spPr>
        <p:txBody>
          <a:bodyPr lIns="91440" rIns="91440" tIns="45720" bIns="45720" anchor="ctr">
            <a:noAutofit/>
          </a:bodyPr>
          <a:p>
            <a:pPr indent="0" defTabSz="914400">
              <a:lnSpc>
                <a:spcPct val="90000"/>
              </a:lnSpc>
              <a:spcBef>
                <a:spcPts val="1001"/>
              </a:spcBef>
              <a:buNone/>
              <a:tabLst>
                <a:tab algn="l" pos="0"/>
              </a:tabLst>
            </a:pPr>
            <a:r>
              <a:rPr b="1" lang="en-US" sz="1400" strike="noStrike" u="none" cap="all">
                <a:solidFill>
                  <a:schemeClr val="lt1">
                    <a:lumMod val="75000"/>
                    <a:lumOff val="25000"/>
                  </a:schemeClr>
                </a:solidFill>
                <a:effectLst/>
                <a:uFillTx/>
                <a:latin typeface="Source Sans Pro"/>
              </a:rPr>
              <a:t>Year</a:t>
            </a:r>
            <a:endParaRPr b="0" lang="en-US" sz="1400" strike="noStrike" u="none">
              <a:solidFill>
                <a:srgbClr val="ffffff"/>
              </a:solidFill>
              <a:effectLst/>
              <a:uFillTx/>
              <a:latin typeface="Arial"/>
            </a:endParaRPr>
          </a:p>
        </p:txBody>
      </p:sp>
      <p:sp>
        <p:nvSpPr>
          <p:cNvPr id="248" name="PlaceHolder 7"/>
          <p:cNvSpPr>
            <a:spLocks noGrp="1"/>
          </p:cNvSpPr>
          <p:nvPr>
            <p:ph type="body"/>
          </p:nvPr>
        </p:nvSpPr>
        <p:spPr>
          <a:xfrm>
            <a:off x="511776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49" name="PlaceHolder 8"/>
          <p:cNvSpPr>
            <a:spLocks noGrp="1"/>
          </p:cNvSpPr>
          <p:nvPr>
            <p:ph type="body"/>
          </p:nvPr>
        </p:nvSpPr>
        <p:spPr>
          <a:xfrm>
            <a:off x="590544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0" name="PlaceHolder 9"/>
          <p:cNvSpPr>
            <a:spLocks noGrp="1"/>
          </p:cNvSpPr>
          <p:nvPr>
            <p:ph type="body"/>
          </p:nvPr>
        </p:nvSpPr>
        <p:spPr>
          <a:xfrm>
            <a:off x="669348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1" name="PlaceHolder 10"/>
          <p:cNvSpPr>
            <a:spLocks noGrp="1"/>
          </p:cNvSpPr>
          <p:nvPr>
            <p:ph type="body"/>
          </p:nvPr>
        </p:nvSpPr>
        <p:spPr>
          <a:xfrm>
            <a:off x="905724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2" name="PlaceHolder 11"/>
          <p:cNvSpPr>
            <a:spLocks noGrp="1"/>
          </p:cNvSpPr>
          <p:nvPr>
            <p:ph type="body"/>
          </p:nvPr>
        </p:nvSpPr>
        <p:spPr>
          <a:xfrm>
            <a:off x="748152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3" name="PlaceHolder 12"/>
          <p:cNvSpPr>
            <a:spLocks noGrp="1"/>
          </p:cNvSpPr>
          <p:nvPr>
            <p:ph type="body"/>
          </p:nvPr>
        </p:nvSpPr>
        <p:spPr>
          <a:xfrm>
            <a:off x="826920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4" name="PlaceHolder 13"/>
          <p:cNvSpPr>
            <a:spLocks noGrp="1"/>
          </p:cNvSpPr>
          <p:nvPr>
            <p:ph type="body"/>
          </p:nvPr>
        </p:nvSpPr>
        <p:spPr>
          <a:xfrm>
            <a:off x="984528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5" name="PlaceHolder 14"/>
          <p:cNvSpPr>
            <a:spLocks noGrp="1"/>
          </p:cNvSpPr>
          <p:nvPr>
            <p:ph type="body"/>
          </p:nvPr>
        </p:nvSpPr>
        <p:spPr>
          <a:xfrm>
            <a:off x="10632960" y="350208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6" name="PlaceHolder 15"/>
          <p:cNvSpPr>
            <a:spLocks noGrp="1"/>
          </p:cNvSpPr>
          <p:nvPr>
            <p:ph type="body"/>
          </p:nvPr>
        </p:nvSpPr>
        <p:spPr>
          <a:xfrm>
            <a:off x="196992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7" name="PlaceHolder 16"/>
          <p:cNvSpPr>
            <a:spLocks noGrp="1"/>
          </p:cNvSpPr>
          <p:nvPr>
            <p:ph type="body"/>
          </p:nvPr>
        </p:nvSpPr>
        <p:spPr>
          <a:xfrm>
            <a:off x="275760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8" name="PlaceHolder 17"/>
          <p:cNvSpPr>
            <a:spLocks noGrp="1"/>
          </p:cNvSpPr>
          <p:nvPr>
            <p:ph type="body"/>
          </p:nvPr>
        </p:nvSpPr>
        <p:spPr>
          <a:xfrm>
            <a:off x="354528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59" name="PlaceHolder 18"/>
          <p:cNvSpPr>
            <a:spLocks noGrp="1"/>
          </p:cNvSpPr>
          <p:nvPr>
            <p:ph type="body"/>
          </p:nvPr>
        </p:nvSpPr>
        <p:spPr>
          <a:xfrm>
            <a:off x="433296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60" name="PlaceHolder 19"/>
          <p:cNvSpPr>
            <a:spLocks noGrp="1"/>
          </p:cNvSpPr>
          <p:nvPr>
            <p:ph type="body"/>
          </p:nvPr>
        </p:nvSpPr>
        <p:spPr>
          <a:xfrm>
            <a:off x="512064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61" name="PlaceHolder 20"/>
          <p:cNvSpPr>
            <a:spLocks noGrp="1"/>
          </p:cNvSpPr>
          <p:nvPr>
            <p:ph type="body"/>
          </p:nvPr>
        </p:nvSpPr>
        <p:spPr>
          <a:xfrm>
            <a:off x="590832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62" name="PlaceHolder 21"/>
          <p:cNvSpPr>
            <a:spLocks noGrp="1"/>
          </p:cNvSpPr>
          <p:nvPr>
            <p:ph type="body"/>
          </p:nvPr>
        </p:nvSpPr>
        <p:spPr>
          <a:xfrm>
            <a:off x="669600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63" name="PlaceHolder 22"/>
          <p:cNvSpPr>
            <a:spLocks noGrp="1"/>
          </p:cNvSpPr>
          <p:nvPr>
            <p:ph type="body"/>
          </p:nvPr>
        </p:nvSpPr>
        <p:spPr>
          <a:xfrm>
            <a:off x="905904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64" name="PlaceHolder 23"/>
          <p:cNvSpPr>
            <a:spLocks noGrp="1"/>
          </p:cNvSpPr>
          <p:nvPr>
            <p:ph type="body"/>
          </p:nvPr>
        </p:nvSpPr>
        <p:spPr>
          <a:xfrm>
            <a:off x="748368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65" name="PlaceHolder 24"/>
          <p:cNvSpPr>
            <a:spLocks noGrp="1"/>
          </p:cNvSpPr>
          <p:nvPr>
            <p:ph type="body"/>
          </p:nvPr>
        </p:nvSpPr>
        <p:spPr>
          <a:xfrm>
            <a:off x="827136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66" name="PlaceHolder 25"/>
          <p:cNvSpPr>
            <a:spLocks noGrp="1"/>
          </p:cNvSpPr>
          <p:nvPr>
            <p:ph type="body"/>
          </p:nvPr>
        </p:nvSpPr>
        <p:spPr>
          <a:xfrm>
            <a:off x="984672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67" name="PlaceHolder 26"/>
          <p:cNvSpPr>
            <a:spLocks noGrp="1"/>
          </p:cNvSpPr>
          <p:nvPr>
            <p:ph type="body"/>
          </p:nvPr>
        </p:nvSpPr>
        <p:spPr>
          <a:xfrm>
            <a:off x="10634400" y="4425840"/>
            <a:ext cx="639360" cy="2008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1000" strike="noStrike" u="none" cap="all">
                <a:solidFill>
                  <a:schemeClr val="lt1">
                    <a:lumMod val="75000"/>
                    <a:lumOff val="25000"/>
                  </a:schemeClr>
                </a:solidFill>
                <a:effectLst/>
                <a:uFillTx/>
                <a:latin typeface="Source Sans Pro"/>
              </a:rPr>
              <a:t>MM</a:t>
            </a:r>
            <a:endParaRPr b="0" lang="en-US" sz="1000" strike="noStrike" u="none">
              <a:solidFill>
                <a:srgbClr val="ffffff"/>
              </a:solidFill>
              <a:effectLst/>
              <a:uFillTx/>
              <a:latin typeface="Arial"/>
            </a:endParaRPr>
          </a:p>
        </p:txBody>
      </p:sp>
      <p:sp>
        <p:nvSpPr>
          <p:cNvPr id="268" name="Rectangle 90"/>
          <p:cNvSpPr/>
          <p:nvPr/>
        </p:nvSpPr>
        <p:spPr>
          <a:xfrm>
            <a:off x="929520" y="4034880"/>
            <a:ext cx="10332000" cy="45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ZA" sz="1800" strike="noStrike" u="none" cap="all">
              <a:solidFill>
                <a:schemeClr val="lt1">
                  <a:lumMod val="75000"/>
                  <a:lumOff val="25000"/>
                </a:schemeClr>
              </a:solidFill>
              <a:effectLst/>
              <a:uFillTx/>
              <a:latin typeface="Source Sans Pro"/>
            </a:endParaRPr>
          </a:p>
        </p:txBody>
      </p:sp>
      <p:sp>
        <p:nvSpPr>
          <p:cNvPr id="269" name="PlaceHolder 27"/>
          <p:cNvSpPr>
            <a:spLocks noGrp="1"/>
          </p:cNvSpPr>
          <p:nvPr>
            <p:ph type="title"/>
          </p:nvPr>
        </p:nvSpPr>
        <p:spPr>
          <a:xfrm>
            <a:off x="1034280" y="669960"/>
            <a:ext cx="10134000" cy="924120"/>
          </a:xfrm>
          <a:prstGeom prst="rect">
            <a:avLst/>
          </a:prstGeom>
          <a:noFill/>
          <a:ln w="0">
            <a:noFill/>
          </a:ln>
        </p:spPr>
        <p:txBody>
          <a:bodyPr lIns="0" rIns="91440" tIns="45720" bIns="45720" anchor="ctr">
            <a:normAutofit/>
          </a:bodyPr>
          <a:p>
            <a:pPr indent="0" algn="ctr"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270" name="PlaceHolder 28"/>
          <p:cNvSpPr>
            <a:spLocks noGrp="1"/>
          </p:cNvSpPr>
          <p:nvPr>
            <p:ph type="dt" idx="58"/>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&lt;date/time&gt;</a:t>
            </a:r>
            <a:endParaRPr b="0" lang="en-US" sz="900" strike="noStrike" u="none">
              <a:solidFill>
                <a:srgbClr val="ffffff"/>
              </a:solidFill>
              <a:effectLst/>
              <a:uFillTx/>
              <a:latin typeface="Times New Roman"/>
            </a:endParaRPr>
          </a:p>
        </p:txBody>
      </p:sp>
      <p:sp>
        <p:nvSpPr>
          <p:cNvPr id="271" name="PlaceHolder 29"/>
          <p:cNvSpPr>
            <a:spLocks noGrp="1"/>
          </p:cNvSpPr>
          <p:nvPr>
            <p:ph type="ftr" idx="59"/>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272" name="PlaceHolder 30"/>
          <p:cNvSpPr>
            <a:spLocks noGrp="1"/>
          </p:cNvSpPr>
          <p:nvPr>
            <p:ph type="sldNum" idx="6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EB48C553-D592-4BA8-AEF8-1AADFC7A27B5}"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am - 8 up">
    <p:bg>
      <p:bgPr>
        <a:solidFill>
          <a:srgbClr val="1e1e1e"/>
        </a:solidFill>
      </p:bgPr>
    </p:bg>
    <p:spTree>
      <p:nvGrpSpPr>
        <p:cNvPr id="1" name=""/>
        <p:cNvGrpSpPr/>
        <p:nvPr/>
      </p:nvGrpSpPr>
      <p:grpSpPr>
        <a:xfrm>
          <a:off x="0" y="0"/>
          <a:ext cx="0" cy="0"/>
          <a:chOff x="0" y="0"/>
          <a:chExt cx="0" cy="0"/>
        </a:xfrm>
      </p:grpSpPr>
      <p:sp>
        <p:nvSpPr>
          <p:cNvPr id="21" name="PlaceHolder 1"/>
          <p:cNvSpPr>
            <a:spLocks noGrp="1"/>
          </p:cNvSpPr>
          <p:nvPr>
            <p:ph type="body"/>
          </p:nvPr>
        </p:nvSpPr>
        <p:spPr>
          <a:xfrm>
            <a:off x="10383840" y="3121920"/>
            <a:ext cx="1807560" cy="109692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050" strike="noStrike" u="none">
                <a:solidFill>
                  <a:schemeClr val="lt1"/>
                </a:solidFill>
                <a:effectLst/>
                <a:uFillTx/>
                <a:latin typeface="Source Sans Pro"/>
              </a:rPr>
              <a:t>Click icon to add picture</a:t>
            </a:r>
            <a:endParaRPr b="0" lang="en-US" sz="1050" strike="noStrike" u="none">
              <a:solidFill>
                <a:srgbClr val="ffffff"/>
              </a:solidFill>
              <a:effectLst/>
              <a:uFillTx/>
              <a:latin typeface="Arial"/>
            </a:endParaRPr>
          </a:p>
        </p:txBody>
      </p:sp>
      <p:sp>
        <p:nvSpPr>
          <p:cNvPr id="22" name="PlaceHolder 2"/>
          <p:cNvSpPr>
            <a:spLocks noGrp="1"/>
          </p:cNvSpPr>
          <p:nvPr>
            <p:ph type="body"/>
          </p:nvPr>
        </p:nvSpPr>
        <p:spPr>
          <a:xfrm>
            <a:off x="8900280" y="3121920"/>
            <a:ext cx="1798560" cy="109692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050" strike="noStrike" u="none">
                <a:solidFill>
                  <a:schemeClr val="lt1"/>
                </a:solidFill>
                <a:effectLst/>
                <a:uFillTx/>
                <a:latin typeface="Source Sans Pro"/>
              </a:rPr>
              <a:t>Click icon to add picture</a:t>
            </a:r>
            <a:endParaRPr b="0" lang="en-US" sz="1050" strike="noStrike" u="none">
              <a:solidFill>
                <a:srgbClr val="ffffff"/>
              </a:solidFill>
              <a:effectLst/>
              <a:uFillTx/>
              <a:latin typeface="Arial"/>
            </a:endParaRPr>
          </a:p>
        </p:txBody>
      </p:sp>
      <p:sp>
        <p:nvSpPr>
          <p:cNvPr id="23" name="PlaceHolder 3"/>
          <p:cNvSpPr>
            <a:spLocks noGrp="1"/>
          </p:cNvSpPr>
          <p:nvPr>
            <p:ph type="body"/>
          </p:nvPr>
        </p:nvSpPr>
        <p:spPr>
          <a:xfrm>
            <a:off x="7417080" y="3121920"/>
            <a:ext cx="1798560" cy="109692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050" strike="noStrike" u="none">
                <a:solidFill>
                  <a:schemeClr val="lt1"/>
                </a:solidFill>
                <a:effectLst/>
                <a:uFillTx/>
                <a:latin typeface="Source Sans Pro"/>
              </a:rPr>
              <a:t>Click icon to add picture</a:t>
            </a:r>
            <a:endParaRPr b="0" lang="en-US" sz="1050" strike="noStrike" u="none">
              <a:solidFill>
                <a:srgbClr val="ffffff"/>
              </a:solidFill>
              <a:effectLst/>
              <a:uFillTx/>
              <a:latin typeface="Arial"/>
            </a:endParaRPr>
          </a:p>
        </p:txBody>
      </p:sp>
      <p:sp>
        <p:nvSpPr>
          <p:cNvPr id="24" name="PlaceHolder 4"/>
          <p:cNvSpPr>
            <a:spLocks noGrp="1"/>
          </p:cNvSpPr>
          <p:nvPr>
            <p:ph type="body"/>
          </p:nvPr>
        </p:nvSpPr>
        <p:spPr>
          <a:xfrm>
            <a:off x="5933520" y="3121920"/>
            <a:ext cx="1798560" cy="109692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050" strike="noStrike" u="none">
                <a:solidFill>
                  <a:schemeClr val="lt1"/>
                </a:solidFill>
                <a:effectLst/>
                <a:uFillTx/>
                <a:latin typeface="Source Sans Pro"/>
              </a:rPr>
              <a:t>Click icon to add picture</a:t>
            </a:r>
            <a:endParaRPr b="0" lang="en-US" sz="1050" strike="noStrike" u="none">
              <a:solidFill>
                <a:srgbClr val="ffffff"/>
              </a:solidFill>
              <a:effectLst/>
              <a:uFillTx/>
              <a:latin typeface="Arial"/>
            </a:endParaRPr>
          </a:p>
        </p:txBody>
      </p:sp>
      <p:sp>
        <p:nvSpPr>
          <p:cNvPr id="25" name="PlaceHolder 5"/>
          <p:cNvSpPr>
            <a:spLocks noGrp="1"/>
          </p:cNvSpPr>
          <p:nvPr>
            <p:ph type="body"/>
          </p:nvPr>
        </p:nvSpPr>
        <p:spPr>
          <a:xfrm>
            <a:off x="4450320" y="3121920"/>
            <a:ext cx="1798560" cy="109692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050" strike="noStrike" u="none">
                <a:solidFill>
                  <a:schemeClr val="lt1"/>
                </a:solidFill>
                <a:effectLst/>
                <a:uFillTx/>
                <a:latin typeface="Source Sans Pro"/>
              </a:rPr>
              <a:t>Click icon to add picture</a:t>
            </a:r>
            <a:endParaRPr b="0" lang="en-US" sz="1050" strike="noStrike" u="none">
              <a:solidFill>
                <a:srgbClr val="ffffff"/>
              </a:solidFill>
              <a:effectLst/>
              <a:uFillTx/>
              <a:latin typeface="Arial"/>
            </a:endParaRPr>
          </a:p>
        </p:txBody>
      </p:sp>
      <p:sp>
        <p:nvSpPr>
          <p:cNvPr id="26" name="PlaceHolder 6"/>
          <p:cNvSpPr>
            <a:spLocks noGrp="1"/>
          </p:cNvSpPr>
          <p:nvPr>
            <p:ph type="body"/>
          </p:nvPr>
        </p:nvSpPr>
        <p:spPr>
          <a:xfrm>
            <a:off x="2966760" y="3121920"/>
            <a:ext cx="1798560" cy="109692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050" strike="noStrike" u="none">
                <a:solidFill>
                  <a:schemeClr val="lt1"/>
                </a:solidFill>
                <a:effectLst/>
                <a:uFillTx/>
                <a:latin typeface="Source Sans Pro"/>
              </a:rPr>
              <a:t>Click icon to add picture</a:t>
            </a:r>
            <a:endParaRPr b="0" lang="en-US" sz="1050" strike="noStrike" u="none">
              <a:solidFill>
                <a:srgbClr val="ffffff"/>
              </a:solidFill>
              <a:effectLst/>
              <a:uFillTx/>
              <a:latin typeface="Arial"/>
            </a:endParaRPr>
          </a:p>
        </p:txBody>
      </p:sp>
      <p:sp>
        <p:nvSpPr>
          <p:cNvPr id="27" name="PlaceHolder 7"/>
          <p:cNvSpPr>
            <a:spLocks noGrp="1"/>
          </p:cNvSpPr>
          <p:nvPr>
            <p:ph type="body"/>
          </p:nvPr>
        </p:nvSpPr>
        <p:spPr>
          <a:xfrm>
            <a:off x="1483200" y="3121920"/>
            <a:ext cx="1798560" cy="109692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050" strike="noStrike" u="none">
                <a:solidFill>
                  <a:schemeClr val="lt1"/>
                </a:solidFill>
                <a:effectLst/>
                <a:uFillTx/>
                <a:latin typeface="Source Sans Pro"/>
              </a:rPr>
              <a:t>Click icon to add picture</a:t>
            </a:r>
            <a:endParaRPr b="0" lang="en-US" sz="1050" strike="noStrike" u="none">
              <a:solidFill>
                <a:srgbClr val="ffffff"/>
              </a:solidFill>
              <a:effectLst/>
              <a:uFillTx/>
              <a:latin typeface="Arial"/>
            </a:endParaRPr>
          </a:p>
        </p:txBody>
      </p:sp>
      <p:sp>
        <p:nvSpPr>
          <p:cNvPr id="28" name="PlaceHolder 8"/>
          <p:cNvSpPr>
            <a:spLocks noGrp="1"/>
          </p:cNvSpPr>
          <p:nvPr>
            <p:ph type="body"/>
          </p:nvPr>
        </p:nvSpPr>
        <p:spPr>
          <a:xfrm>
            <a:off x="0" y="3121920"/>
            <a:ext cx="1798560" cy="109692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050" strike="noStrike" u="none">
                <a:solidFill>
                  <a:schemeClr val="lt1"/>
                </a:solidFill>
                <a:effectLst/>
                <a:uFillTx/>
                <a:latin typeface="Source Sans Pro"/>
              </a:rPr>
              <a:t>Click icon to add picture</a:t>
            </a:r>
            <a:endParaRPr b="0" lang="en-US" sz="1050" strike="noStrike" u="none">
              <a:solidFill>
                <a:srgbClr val="ffffff"/>
              </a:solidFill>
              <a:effectLst/>
              <a:uFillTx/>
              <a:latin typeface="Arial"/>
            </a:endParaRPr>
          </a:p>
        </p:txBody>
      </p:sp>
      <p:sp>
        <p:nvSpPr>
          <p:cNvPr id="29" name="PlaceHolder 9"/>
          <p:cNvSpPr>
            <a:spLocks noGrp="1"/>
          </p:cNvSpPr>
          <p:nvPr>
            <p:ph type="dt" idx="7"/>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30" name="PlaceHolder 10"/>
          <p:cNvSpPr>
            <a:spLocks noGrp="1"/>
          </p:cNvSpPr>
          <p:nvPr>
            <p:ph type="ftr" idx="8"/>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31" name="PlaceHolder 11"/>
          <p:cNvSpPr>
            <a:spLocks noGrp="1"/>
          </p:cNvSpPr>
          <p:nvPr>
            <p:ph type="sldNum" idx="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80287424-D870-4EAB-BD53-10BDFF81C65E}"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32" name="PlaceHolder 12"/>
          <p:cNvSpPr>
            <a:spLocks noGrp="1"/>
          </p:cNvSpPr>
          <p:nvPr>
            <p:ph type="title"/>
          </p:nvPr>
        </p:nvSpPr>
        <p:spPr>
          <a:xfrm>
            <a:off x="1034280" y="669960"/>
            <a:ext cx="10134000" cy="924120"/>
          </a:xfrm>
          <a:prstGeom prst="rect">
            <a:avLst/>
          </a:prstGeom>
          <a:noFill/>
          <a:ln w="0">
            <a:noFill/>
          </a:ln>
        </p:spPr>
        <p:txBody>
          <a:bodyPr lIns="0" rIns="91440" tIns="45720" bIns="45720" anchor="ctr">
            <a:normAutofit/>
          </a:bodyPr>
          <a:p>
            <a:pPr indent="0" algn="ctr"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33" name="PlaceHolder 13"/>
          <p:cNvSpPr>
            <a:spLocks noGrp="1"/>
          </p:cNvSpPr>
          <p:nvPr>
            <p:ph type="body"/>
          </p:nvPr>
        </p:nvSpPr>
        <p:spPr>
          <a:xfrm>
            <a:off x="0" y="2325960"/>
            <a:ext cx="179856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200" strike="noStrike" u="none" cap="all">
                <a:solidFill>
                  <a:schemeClr val="accent1"/>
                </a:solidFill>
                <a:effectLst/>
                <a:uFillTx/>
                <a:latin typeface="Source Sans Pro"/>
              </a:rPr>
              <a:t>name</a:t>
            </a:r>
            <a:endParaRPr b="0" lang="en-US" sz="1200" strike="noStrike" u="none">
              <a:solidFill>
                <a:srgbClr val="ffffff"/>
              </a:solidFill>
              <a:effectLst/>
              <a:uFillTx/>
              <a:latin typeface="Arial"/>
            </a:endParaRPr>
          </a:p>
        </p:txBody>
      </p:sp>
      <p:sp>
        <p:nvSpPr>
          <p:cNvPr id="34" name="PlaceHolder 14"/>
          <p:cNvSpPr>
            <a:spLocks noGrp="1"/>
          </p:cNvSpPr>
          <p:nvPr>
            <p:ph type="body"/>
          </p:nvPr>
        </p:nvSpPr>
        <p:spPr>
          <a:xfrm>
            <a:off x="360" y="2586600"/>
            <a:ext cx="1798200" cy="360720"/>
          </a:xfrm>
          <a:prstGeom prst="rect">
            <a:avLst/>
          </a:prstGeom>
          <a:noFill/>
          <a:ln w="0">
            <a:noFill/>
          </a:ln>
        </p:spPr>
        <p:txBody>
          <a:bodyPr lIns="0" rIns="91440" tIns="45720" bIns="45720" anchor="t">
            <a:normAutofit/>
          </a:bodyPr>
          <a:p>
            <a:pPr indent="0" algn="ctr" defTabSz="914400">
              <a:lnSpc>
                <a:spcPct val="150000"/>
              </a:lnSpc>
              <a:spcBef>
                <a:spcPts val="1001"/>
              </a:spcBef>
              <a:buNone/>
              <a:tabLst>
                <a:tab algn="l" pos="0"/>
              </a:tabLst>
            </a:pPr>
            <a:r>
              <a:rPr b="0" lang="en-US" sz="900" strike="noStrike" u="none">
                <a:solidFill>
                  <a:schemeClr val="lt1"/>
                </a:solidFill>
                <a:effectLst/>
                <a:uFillTx/>
                <a:latin typeface="Source Sans Pro"/>
              </a:rPr>
              <a:t>Title</a:t>
            </a:r>
            <a:endParaRPr b="0" lang="en-US" sz="900" strike="noStrike" u="none">
              <a:solidFill>
                <a:srgbClr val="ffffff"/>
              </a:solidFill>
              <a:effectLst/>
              <a:uFillTx/>
              <a:latin typeface="Arial"/>
            </a:endParaRPr>
          </a:p>
        </p:txBody>
      </p:sp>
      <p:sp>
        <p:nvSpPr>
          <p:cNvPr id="35" name="PlaceHolder 15"/>
          <p:cNvSpPr>
            <a:spLocks noGrp="1"/>
          </p:cNvSpPr>
          <p:nvPr>
            <p:ph type="body"/>
          </p:nvPr>
        </p:nvSpPr>
        <p:spPr>
          <a:xfrm>
            <a:off x="3429000" y="2325960"/>
            <a:ext cx="133632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200" strike="noStrike" u="none" cap="all">
                <a:solidFill>
                  <a:schemeClr val="accent1"/>
                </a:solidFill>
                <a:effectLst/>
                <a:uFillTx/>
                <a:latin typeface="Source Sans Pro"/>
              </a:rPr>
              <a:t>name</a:t>
            </a:r>
            <a:endParaRPr b="0" lang="en-US" sz="1200" strike="noStrike" u="none">
              <a:solidFill>
                <a:srgbClr val="ffffff"/>
              </a:solidFill>
              <a:effectLst/>
              <a:uFillTx/>
              <a:latin typeface="Arial"/>
            </a:endParaRPr>
          </a:p>
        </p:txBody>
      </p:sp>
      <p:sp>
        <p:nvSpPr>
          <p:cNvPr id="36" name="PlaceHolder 16"/>
          <p:cNvSpPr>
            <a:spLocks noGrp="1"/>
          </p:cNvSpPr>
          <p:nvPr>
            <p:ph type="body"/>
          </p:nvPr>
        </p:nvSpPr>
        <p:spPr>
          <a:xfrm>
            <a:off x="3429000" y="2586600"/>
            <a:ext cx="1335960" cy="360720"/>
          </a:xfrm>
          <a:prstGeom prst="rect">
            <a:avLst/>
          </a:prstGeom>
          <a:noFill/>
          <a:ln w="0">
            <a:noFill/>
          </a:ln>
        </p:spPr>
        <p:txBody>
          <a:bodyPr lIns="0" rIns="91440" tIns="45720" bIns="45720" anchor="t">
            <a:normAutofit/>
          </a:bodyPr>
          <a:p>
            <a:pPr indent="0" algn="ctr" defTabSz="914400">
              <a:lnSpc>
                <a:spcPct val="150000"/>
              </a:lnSpc>
              <a:spcBef>
                <a:spcPts val="1001"/>
              </a:spcBef>
              <a:buNone/>
              <a:tabLst>
                <a:tab algn="l" pos="0"/>
              </a:tabLst>
            </a:pPr>
            <a:r>
              <a:rPr b="0" lang="en-US" sz="900" strike="noStrike" u="none">
                <a:solidFill>
                  <a:schemeClr val="lt1"/>
                </a:solidFill>
                <a:effectLst/>
                <a:uFillTx/>
                <a:latin typeface="Source Sans Pro"/>
              </a:rPr>
              <a:t>Title</a:t>
            </a:r>
            <a:endParaRPr b="0" lang="en-US" sz="900" strike="noStrike" u="none">
              <a:solidFill>
                <a:srgbClr val="ffffff"/>
              </a:solidFill>
              <a:effectLst/>
              <a:uFillTx/>
              <a:latin typeface="Arial"/>
            </a:endParaRPr>
          </a:p>
        </p:txBody>
      </p:sp>
      <p:sp>
        <p:nvSpPr>
          <p:cNvPr id="37" name="PlaceHolder 17"/>
          <p:cNvSpPr>
            <a:spLocks noGrp="1"/>
          </p:cNvSpPr>
          <p:nvPr>
            <p:ph type="body"/>
          </p:nvPr>
        </p:nvSpPr>
        <p:spPr>
          <a:xfrm>
            <a:off x="6395760" y="2325960"/>
            <a:ext cx="133632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200" strike="noStrike" u="none" cap="all">
                <a:solidFill>
                  <a:schemeClr val="accent1"/>
                </a:solidFill>
                <a:effectLst/>
                <a:uFillTx/>
                <a:latin typeface="Source Sans Pro"/>
              </a:rPr>
              <a:t>name</a:t>
            </a:r>
            <a:endParaRPr b="0" lang="en-US" sz="1200" strike="noStrike" u="none">
              <a:solidFill>
                <a:srgbClr val="ffffff"/>
              </a:solidFill>
              <a:effectLst/>
              <a:uFillTx/>
              <a:latin typeface="Arial"/>
            </a:endParaRPr>
          </a:p>
        </p:txBody>
      </p:sp>
      <p:sp>
        <p:nvSpPr>
          <p:cNvPr id="38" name="PlaceHolder 18"/>
          <p:cNvSpPr>
            <a:spLocks noGrp="1"/>
          </p:cNvSpPr>
          <p:nvPr>
            <p:ph type="body"/>
          </p:nvPr>
        </p:nvSpPr>
        <p:spPr>
          <a:xfrm>
            <a:off x="6395760" y="2586600"/>
            <a:ext cx="1335960" cy="360720"/>
          </a:xfrm>
          <a:prstGeom prst="rect">
            <a:avLst/>
          </a:prstGeom>
          <a:noFill/>
          <a:ln w="0">
            <a:noFill/>
          </a:ln>
        </p:spPr>
        <p:txBody>
          <a:bodyPr lIns="0" rIns="91440" tIns="45720" bIns="45720" anchor="t">
            <a:normAutofit/>
          </a:bodyPr>
          <a:p>
            <a:pPr indent="0" algn="ctr" defTabSz="914400">
              <a:lnSpc>
                <a:spcPct val="150000"/>
              </a:lnSpc>
              <a:spcBef>
                <a:spcPts val="1001"/>
              </a:spcBef>
              <a:buNone/>
              <a:tabLst>
                <a:tab algn="l" pos="0"/>
              </a:tabLst>
            </a:pPr>
            <a:r>
              <a:rPr b="0" lang="en-US" sz="900" strike="noStrike" u="none">
                <a:solidFill>
                  <a:schemeClr val="lt1"/>
                </a:solidFill>
                <a:effectLst/>
                <a:uFillTx/>
                <a:latin typeface="Source Sans Pro"/>
              </a:rPr>
              <a:t>Title</a:t>
            </a:r>
            <a:endParaRPr b="0" lang="en-US" sz="900" strike="noStrike" u="none">
              <a:solidFill>
                <a:srgbClr val="ffffff"/>
              </a:solidFill>
              <a:effectLst/>
              <a:uFillTx/>
              <a:latin typeface="Arial"/>
            </a:endParaRPr>
          </a:p>
        </p:txBody>
      </p:sp>
      <p:sp>
        <p:nvSpPr>
          <p:cNvPr id="39" name="PlaceHolder 19"/>
          <p:cNvSpPr>
            <a:spLocks noGrp="1"/>
          </p:cNvSpPr>
          <p:nvPr>
            <p:ph type="body"/>
          </p:nvPr>
        </p:nvSpPr>
        <p:spPr>
          <a:xfrm>
            <a:off x="9371520" y="2325960"/>
            <a:ext cx="133632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200" strike="noStrike" u="none" cap="all">
                <a:solidFill>
                  <a:schemeClr val="accent1"/>
                </a:solidFill>
                <a:effectLst/>
                <a:uFillTx/>
                <a:latin typeface="Source Sans Pro"/>
              </a:rPr>
              <a:t>name</a:t>
            </a:r>
            <a:endParaRPr b="0" lang="en-US" sz="1200" strike="noStrike" u="none">
              <a:solidFill>
                <a:srgbClr val="ffffff"/>
              </a:solidFill>
              <a:effectLst/>
              <a:uFillTx/>
              <a:latin typeface="Arial"/>
            </a:endParaRPr>
          </a:p>
        </p:txBody>
      </p:sp>
      <p:sp>
        <p:nvSpPr>
          <p:cNvPr id="40" name="PlaceHolder 20"/>
          <p:cNvSpPr>
            <a:spLocks noGrp="1"/>
          </p:cNvSpPr>
          <p:nvPr>
            <p:ph type="body"/>
          </p:nvPr>
        </p:nvSpPr>
        <p:spPr>
          <a:xfrm>
            <a:off x="9371520" y="2586600"/>
            <a:ext cx="1335960" cy="360720"/>
          </a:xfrm>
          <a:prstGeom prst="rect">
            <a:avLst/>
          </a:prstGeom>
          <a:noFill/>
          <a:ln w="0">
            <a:noFill/>
          </a:ln>
        </p:spPr>
        <p:txBody>
          <a:bodyPr lIns="0" rIns="91440" tIns="45720" bIns="45720" anchor="t">
            <a:normAutofit/>
          </a:bodyPr>
          <a:p>
            <a:pPr indent="0" algn="ctr" defTabSz="914400">
              <a:lnSpc>
                <a:spcPct val="150000"/>
              </a:lnSpc>
              <a:spcBef>
                <a:spcPts val="1001"/>
              </a:spcBef>
              <a:buNone/>
              <a:tabLst>
                <a:tab algn="l" pos="0"/>
              </a:tabLst>
            </a:pPr>
            <a:r>
              <a:rPr b="0" lang="en-US" sz="900" strike="noStrike" u="none">
                <a:solidFill>
                  <a:schemeClr val="lt1"/>
                </a:solidFill>
                <a:effectLst/>
                <a:uFillTx/>
                <a:latin typeface="Source Sans Pro"/>
              </a:rPr>
              <a:t>Title</a:t>
            </a:r>
            <a:endParaRPr b="0" lang="en-US" sz="900" strike="noStrike" u="none">
              <a:solidFill>
                <a:srgbClr val="ffffff"/>
              </a:solidFill>
              <a:effectLst/>
              <a:uFillTx/>
              <a:latin typeface="Arial"/>
            </a:endParaRPr>
          </a:p>
        </p:txBody>
      </p:sp>
      <p:sp>
        <p:nvSpPr>
          <p:cNvPr id="41" name="PlaceHolder 21"/>
          <p:cNvSpPr>
            <a:spLocks noGrp="1"/>
          </p:cNvSpPr>
          <p:nvPr>
            <p:ph type="body"/>
          </p:nvPr>
        </p:nvSpPr>
        <p:spPr>
          <a:xfrm>
            <a:off x="1483200" y="4507560"/>
            <a:ext cx="133632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200" strike="noStrike" u="none" cap="all">
                <a:solidFill>
                  <a:schemeClr val="accent1"/>
                </a:solidFill>
                <a:effectLst/>
                <a:uFillTx/>
                <a:latin typeface="Source Sans Pro"/>
              </a:rPr>
              <a:t>name</a:t>
            </a:r>
            <a:endParaRPr b="0" lang="en-US" sz="1200" strike="noStrike" u="none">
              <a:solidFill>
                <a:srgbClr val="ffffff"/>
              </a:solidFill>
              <a:effectLst/>
              <a:uFillTx/>
              <a:latin typeface="Arial"/>
            </a:endParaRPr>
          </a:p>
        </p:txBody>
      </p:sp>
      <p:sp>
        <p:nvSpPr>
          <p:cNvPr id="42" name="PlaceHolder 22"/>
          <p:cNvSpPr>
            <a:spLocks noGrp="1"/>
          </p:cNvSpPr>
          <p:nvPr>
            <p:ph type="body"/>
          </p:nvPr>
        </p:nvSpPr>
        <p:spPr>
          <a:xfrm>
            <a:off x="1483560" y="4768200"/>
            <a:ext cx="1335960" cy="360720"/>
          </a:xfrm>
          <a:prstGeom prst="rect">
            <a:avLst/>
          </a:prstGeom>
          <a:noFill/>
          <a:ln w="0">
            <a:noFill/>
          </a:ln>
        </p:spPr>
        <p:txBody>
          <a:bodyPr lIns="0" rIns="91440" tIns="45720" bIns="45720" anchor="t">
            <a:normAutofit/>
          </a:bodyPr>
          <a:p>
            <a:pPr indent="0" algn="ctr" defTabSz="914400">
              <a:lnSpc>
                <a:spcPct val="150000"/>
              </a:lnSpc>
              <a:spcBef>
                <a:spcPts val="1001"/>
              </a:spcBef>
              <a:buNone/>
              <a:tabLst>
                <a:tab algn="l" pos="0"/>
              </a:tabLst>
            </a:pPr>
            <a:r>
              <a:rPr b="0" lang="en-US" sz="900" strike="noStrike" u="none">
                <a:solidFill>
                  <a:schemeClr val="lt1"/>
                </a:solidFill>
                <a:effectLst/>
                <a:uFillTx/>
                <a:latin typeface="Source Sans Pro"/>
              </a:rPr>
              <a:t>Title</a:t>
            </a:r>
            <a:endParaRPr b="0" lang="en-US" sz="900" strike="noStrike" u="none">
              <a:solidFill>
                <a:srgbClr val="ffffff"/>
              </a:solidFill>
              <a:effectLst/>
              <a:uFillTx/>
              <a:latin typeface="Arial"/>
            </a:endParaRPr>
          </a:p>
        </p:txBody>
      </p:sp>
      <p:sp>
        <p:nvSpPr>
          <p:cNvPr id="43" name="PlaceHolder 23"/>
          <p:cNvSpPr>
            <a:spLocks noGrp="1"/>
          </p:cNvSpPr>
          <p:nvPr>
            <p:ph type="body"/>
          </p:nvPr>
        </p:nvSpPr>
        <p:spPr>
          <a:xfrm>
            <a:off x="4457520" y="4507560"/>
            <a:ext cx="133632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200" strike="noStrike" u="none" cap="all">
                <a:solidFill>
                  <a:schemeClr val="accent1"/>
                </a:solidFill>
                <a:effectLst/>
                <a:uFillTx/>
                <a:latin typeface="Source Sans Pro"/>
              </a:rPr>
              <a:t>name</a:t>
            </a:r>
            <a:endParaRPr b="0" lang="en-US" sz="1200" strike="noStrike" u="none">
              <a:solidFill>
                <a:srgbClr val="ffffff"/>
              </a:solidFill>
              <a:effectLst/>
              <a:uFillTx/>
              <a:latin typeface="Arial"/>
            </a:endParaRPr>
          </a:p>
        </p:txBody>
      </p:sp>
      <p:sp>
        <p:nvSpPr>
          <p:cNvPr id="44" name="PlaceHolder 24"/>
          <p:cNvSpPr>
            <a:spLocks noGrp="1"/>
          </p:cNvSpPr>
          <p:nvPr>
            <p:ph type="body"/>
          </p:nvPr>
        </p:nvSpPr>
        <p:spPr>
          <a:xfrm>
            <a:off x="4457520" y="4768200"/>
            <a:ext cx="1335960" cy="360720"/>
          </a:xfrm>
          <a:prstGeom prst="rect">
            <a:avLst/>
          </a:prstGeom>
          <a:noFill/>
          <a:ln w="0">
            <a:noFill/>
          </a:ln>
        </p:spPr>
        <p:txBody>
          <a:bodyPr lIns="0" rIns="91440" tIns="45720" bIns="45720" anchor="t">
            <a:normAutofit/>
          </a:bodyPr>
          <a:p>
            <a:pPr indent="0" algn="ctr" defTabSz="914400">
              <a:lnSpc>
                <a:spcPct val="150000"/>
              </a:lnSpc>
              <a:spcBef>
                <a:spcPts val="1001"/>
              </a:spcBef>
              <a:buNone/>
              <a:tabLst>
                <a:tab algn="l" pos="0"/>
              </a:tabLst>
            </a:pPr>
            <a:r>
              <a:rPr b="0" lang="en-US" sz="900" strike="noStrike" u="none">
                <a:solidFill>
                  <a:schemeClr val="lt1"/>
                </a:solidFill>
                <a:effectLst/>
                <a:uFillTx/>
                <a:latin typeface="Source Sans Pro"/>
              </a:rPr>
              <a:t>Title</a:t>
            </a:r>
            <a:endParaRPr b="0" lang="en-US" sz="900" strike="noStrike" u="none">
              <a:solidFill>
                <a:srgbClr val="ffffff"/>
              </a:solidFill>
              <a:effectLst/>
              <a:uFillTx/>
              <a:latin typeface="Arial"/>
            </a:endParaRPr>
          </a:p>
        </p:txBody>
      </p:sp>
      <p:sp>
        <p:nvSpPr>
          <p:cNvPr id="45" name="PlaceHolder 25"/>
          <p:cNvSpPr>
            <a:spLocks noGrp="1"/>
          </p:cNvSpPr>
          <p:nvPr>
            <p:ph type="body"/>
          </p:nvPr>
        </p:nvSpPr>
        <p:spPr>
          <a:xfrm>
            <a:off x="7417080" y="4502160"/>
            <a:ext cx="133632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200" strike="noStrike" u="none" cap="all">
                <a:solidFill>
                  <a:schemeClr val="accent1"/>
                </a:solidFill>
                <a:effectLst/>
                <a:uFillTx/>
                <a:latin typeface="Source Sans Pro"/>
              </a:rPr>
              <a:t>name</a:t>
            </a:r>
            <a:endParaRPr b="0" lang="en-US" sz="1200" strike="noStrike" u="none">
              <a:solidFill>
                <a:srgbClr val="ffffff"/>
              </a:solidFill>
              <a:effectLst/>
              <a:uFillTx/>
              <a:latin typeface="Arial"/>
            </a:endParaRPr>
          </a:p>
        </p:txBody>
      </p:sp>
      <p:sp>
        <p:nvSpPr>
          <p:cNvPr id="46" name="PlaceHolder 26"/>
          <p:cNvSpPr>
            <a:spLocks noGrp="1"/>
          </p:cNvSpPr>
          <p:nvPr>
            <p:ph type="body"/>
          </p:nvPr>
        </p:nvSpPr>
        <p:spPr>
          <a:xfrm>
            <a:off x="7417080" y="4763160"/>
            <a:ext cx="1335960" cy="360720"/>
          </a:xfrm>
          <a:prstGeom prst="rect">
            <a:avLst/>
          </a:prstGeom>
          <a:noFill/>
          <a:ln w="0">
            <a:noFill/>
          </a:ln>
        </p:spPr>
        <p:txBody>
          <a:bodyPr lIns="0" rIns="91440" tIns="45720" bIns="45720" anchor="t">
            <a:normAutofit/>
          </a:bodyPr>
          <a:p>
            <a:pPr indent="0" algn="ctr" defTabSz="914400">
              <a:lnSpc>
                <a:spcPct val="150000"/>
              </a:lnSpc>
              <a:spcBef>
                <a:spcPts val="1001"/>
              </a:spcBef>
              <a:buNone/>
              <a:tabLst>
                <a:tab algn="l" pos="0"/>
              </a:tabLst>
            </a:pPr>
            <a:r>
              <a:rPr b="0" lang="en-US" sz="900" strike="noStrike" u="none">
                <a:solidFill>
                  <a:schemeClr val="lt1"/>
                </a:solidFill>
                <a:effectLst/>
                <a:uFillTx/>
                <a:latin typeface="Source Sans Pro"/>
              </a:rPr>
              <a:t>Title</a:t>
            </a:r>
            <a:endParaRPr b="0" lang="en-US" sz="900" strike="noStrike" u="none">
              <a:solidFill>
                <a:srgbClr val="ffffff"/>
              </a:solidFill>
              <a:effectLst/>
              <a:uFillTx/>
              <a:latin typeface="Arial"/>
            </a:endParaRPr>
          </a:p>
        </p:txBody>
      </p:sp>
      <p:sp>
        <p:nvSpPr>
          <p:cNvPr id="47" name="PlaceHolder 27"/>
          <p:cNvSpPr>
            <a:spLocks noGrp="1"/>
          </p:cNvSpPr>
          <p:nvPr>
            <p:ph type="body"/>
          </p:nvPr>
        </p:nvSpPr>
        <p:spPr>
          <a:xfrm>
            <a:off x="10376280" y="4527360"/>
            <a:ext cx="1798560" cy="319680"/>
          </a:xfrm>
          <a:prstGeom prst="rect">
            <a:avLst/>
          </a:prstGeom>
          <a:noFill/>
          <a:ln w="0">
            <a:noFill/>
          </a:ln>
        </p:spPr>
        <p:txBody>
          <a:bodyPr lIns="0" rIns="91440" tIns="45720" bIns="45720" anchor="ctr">
            <a:noAutofit/>
          </a:bodyPr>
          <a:p>
            <a:pPr indent="0" algn="ctr" defTabSz="914400">
              <a:lnSpc>
                <a:spcPct val="90000"/>
              </a:lnSpc>
              <a:spcBef>
                <a:spcPts val="1001"/>
              </a:spcBef>
              <a:buNone/>
              <a:tabLst>
                <a:tab algn="l" pos="0"/>
              </a:tabLst>
            </a:pPr>
            <a:r>
              <a:rPr b="0" lang="en-US" sz="1200" strike="noStrike" u="none" cap="all">
                <a:solidFill>
                  <a:schemeClr val="accent1"/>
                </a:solidFill>
                <a:effectLst/>
                <a:uFillTx/>
                <a:latin typeface="Source Sans Pro"/>
              </a:rPr>
              <a:t>name</a:t>
            </a:r>
            <a:endParaRPr b="0" lang="en-US" sz="1200" strike="noStrike" u="none">
              <a:solidFill>
                <a:srgbClr val="ffffff"/>
              </a:solidFill>
              <a:effectLst/>
              <a:uFillTx/>
              <a:latin typeface="Arial"/>
            </a:endParaRPr>
          </a:p>
        </p:txBody>
      </p:sp>
      <p:sp>
        <p:nvSpPr>
          <p:cNvPr id="48" name="PlaceHolder 28"/>
          <p:cNvSpPr>
            <a:spLocks noGrp="1"/>
          </p:cNvSpPr>
          <p:nvPr>
            <p:ph type="body"/>
          </p:nvPr>
        </p:nvSpPr>
        <p:spPr>
          <a:xfrm>
            <a:off x="10376280" y="4788000"/>
            <a:ext cx="1798200" cy="360720"/>
          </a:xfrm>
          <a:prstGeom prst="rect">
            <a:avLst/>
          </a:prstGeom>
          <a:noFill/>
          <a:ln w="0">
            <a:noFill/>
          </a:ln>
        </p:spPr>
        <p:txBody>
          <a:bodyPr lIns="0" rIns="91440" tIns="45720" bIns="45720" anchor="t">
            <a:normAutofit/>
          </a:bodyPr>
          <a:p>
            <a:pPr indent="0" algn="ctr" defTabSz="914400">
              <a:lnSpc>
                <a:spcPct val="150000"/>
              </a:lnSpc>
              <a:spcBef>
                <a:spcPts val="1001"/>
              </a:spcBef>
              <a:buNone/>
              <a:tabLst>
                <a:tab algn="l" pos="0"/>
              </a:tabLst>
            </a:pPr>
            <a:r>
              <a:rPr b="0" lang="en-US" sz="900" strike="noStrike" u="none">
                <a:solidFill>
                  <a:schemeClr val="lt1"/>
                </a:solidFill>
                <a:effectLst/>
                <a:uFillTx/>
                <a:latin typeface="Source Sans Pro"/>
              </a:rPr>
              <a:t>Title</a:t>
            </a:r>
            <a:endParaRPr b="0" lang="en-US" sz="900" strike="noStrike" u="none">
              <a:solidFill>
                <a:srgbClr val="ffffff"/>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and Content">
    <p:bg>
      <p:bgPr>
        <a:solidFill>
          <a:srgbClr val="1e1e1e"/>
        </a:solidFill>
      </p:bgPr>
    </p:bg>
    <p:spTree>
      <p:nvGrpSpPr>
        <p:cNvPr id="1" name=""/>
        <p:cNvGrpSpPr/>
        <p:nvPr/>
      </p:nvGrpSpPr>
      <p:grpSpPr>
        <a:xfrm>
          <a:off x="0" y="0"/>
          <a:ext cx="0" cy="0"/>
          <a:chOff x="0" y="0"/>
          <a:chExt cx="0" cy="0"/>
        </a:xfrm>
      </p:grpSpPr>
      <p:sp>
        <p:nvSpPr>
          <p:cNvPr id="49" name="Freeform: Shape 27"/>
          <p:cNvSpPr/>
          <p:nvPr/>
        </p:nvSpPr>
        <p:spPr>
          <a:xfrm>
            <a:off x="6017040" y="0"/>
            <a:ext cx="6174360" cy="6857280"/>
          </a:xfrm>
          <a:custGeom>
            <a:avLst/>
            <a:gdLst>
              <a:gd name="textAreaLeft" fmla="*/ 0 w 6174360"/>
              <a:gd name="textAreaRight" fmla="*/ 6175080 w 6174360"/>
              <a:gd name="textAreaTop" fmla="*/ 0 h 6857280"/>
              <a:gd name="textAreaBottom" fmla="*/ 6858000 h 6857280"/>
              <a:gd name="GluePoint1X" fmla="*/ 1341004 w 6175114"/>
              <a:gd name="GluePoint1Y" fmla="*/ 0 h 6858000"/>
              <a:gd name="GluePoint2X" fmla="*/ 6175114 w 6175114"/>
              <a:gd name="GluePoint2Y" fmla="*/ 0 h 6858000"/>
              <a:gd name="GluePoint3X" fmla="*/ 6175114 w 6175114"/>
              <a:gd name="GluePoint3Y" fmla="*/ 1753853 h 6858000"/>
              <a:gd name="GluePoint4X" fmla="*/ 5820369 w 6175114"/>
              <a:gd name="GluePoint4Y" fmla="*/ 2196189 h 6858000"/>
              <a:gd name="GluePoint5X" fmla="*/ 3753019 w 6175114"/>
              <a:gd name="GluePoint5Y" fmla="*/ 1432910 h 6858000"/>
              <a:gd name="GluePoint6X" fmla="*/ 2496678 w 6175114"/>
              <a:gd name="GluePoint6Y" fmla="*/ 2275742 h 6858000"/>
              <a:gd name="GluePoint7X" fmla="*/ 4071059 w 6175114"/>
              <a:gd name="GluePoint7Y" fmla="*/ 3452528 h 6858000"/>
              <a:gd name="GluePoint8X" fmla="*/ 5359131 w 6175114"/>
              <a:gd name="GluePoint8Y" fmla="*/ 3977321 h 6858000"/>
              <a:gd name="GluePoint9X" fmla="*/ 6026758 w 6175114"/>
              <a:gd name="GluePoint9Y" fmla="*/ 4302039 h 6858000"/>
              <a:gd name="GluePoint10X" fmla="*/ 6175114 w 6175114"/>
              <a:gd name="GluePoint10Y" fmla="*/ 4397461 h 6858000"/>
              <a:gd name="GluePoint11X" fmla="*/ 6175114 w 6175114"/>
              <a:gd name="GluePoint11Y" fmla="*/ 6858000 h 6858000"/>
              <a:gd name="GluePoint12X" fmla="*/ 4869473 w 6175114"/>
              <a:gd name="GluePoint12Y" fmla="*/ 6858000 h 6858000"/>
              <a:gd name="GluePoint13X" fmla="*/ 4856472 w 6175114"/>
              <a:gd name="GluePoint13Y" fmla="*/ 6790487 h 6858000"/>
              <a:gd name="GluePoint14X" fmla="*/ 3419067 w 6175114"/>
              <a:gd name="GluePoint14Y" fmla="*/ 5837920 h 6858000"/>
              <a:gd name="GluePoint15X" fmla="*/ 2099173 w 6175114"/>
              <a:gd name="GluePoint15Y" fmla="*/ 5265482 h 6858000"/>
              <a:gd name="GluePoint16X" fmla="*/ 0 w 6175114"/>
              <a:gd name="GluePoint16Y" fmla="*/ 2434764 h 6858000"/>
              <a:gd name="GluePoint17X" fmla="*/ 1315163 w 6175114"/>
              <a:gd name="GluePoint17Y" fmla="*/ 16279 h 6858000"/>
              <a:gd name="GluePoint18X" fmla="*/ 1341004 w 6175114"/>
              <a:gd name="GluePoint18Y" fmla="*/ 0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 ang="0">
                <a:pos x="GluePoint11X" y="GluePoint11Y"/>
              </a:cxn>
              <a:cxn ang="0">
                <a:pos x="GluePoint12X" y="GluePoint12Y"/>
              </a:cxn>
              <a:cxn ang="0">
                <a:pos x="GluePoint13X" y="GluePoint13Y"/>
              </a:cxn>
              <a:cxn ang="0">
                <a:pos x="GluePoint14X" y="GluePoint14Y"/>
              </a:cxn>
              <a:cxn ang="0">
                <a:pos x="GluePoint15X" y="GluePoint15Y"/>
              </a:cxn>
              <a:cxn ang="0">
                <a:pos x="GluePoint16X" y="GluePoint16Y"/>
              </a:cxn>
              <a:cxn ang="0">
                <a:pos x="GluePoint17X" y="GluePoint17Y"/>
              </a:cxn>
              <a:cxn ang="0">
                <a:pos x="GluePoint18X" y="GluePoint18Y"/>
              </a:cxn>
            </a:cxnLst>
            <a:rect l="textAreaLeft" t="textAreaTop" r="textAreaRight" b="textAreaBottom"/>
            <a:pathLst>
              <a:path w="6175114" h="6858000">
                <a:moveTo>
                  <a:pt x="1341004" y="0"/>
                </a:moveTo>
                <a:lnTo>
                  <a:pt x="6175114" y="0"/>
                </a:lnTo>
                <a:lnTo>
                  <a:pt x="6175114" y="1753853"/>
                </a:lnTo>
                <a:lnTo>
                  <a:pt x="5820369" y="2196189"/>
                </a:lnTo>
                <a:cubicBezTo>
                  <a:pt x="5120645" y="1703218"/>
                  <a:pt x="4405009" y="1432910"/>
                  <a:pt x="3753019" y="1432910"/>
                </a:cubicBezTo>
                <a:cubicBezTo>
                  <a:pt x="2989739" y="1432910"/>
                  <a:pt x="2496678" y="1735039"/>
                  <a:pt x="2496678" y="2275742"/>
                </a:cubicBezTo>
                <a:cubicBezTo>
                  <a:pt x="2496678" y="2880092"/>
                  <a:pt x="3148671" y="3086756"/>
                  <a:pt x="4071059" y="3452528"/>
                </a:cubicBezTo>
                <a:lnTo>
                  <a:pt x="5359131" y="3977321"/>
                </a:lnTo>
                <a:cubicBezTo>
                  <a:pt x="5600645" y="4072737"/>
                  <a:pt x="5823711" y="4180452"/>
                  <a:pt x="6026758" y="4302039"/>
                </a:cubicBezTo>
                <a:lnTo>
                  <a:pt x="6175114" y="4397461"/>
                </a:lnTo>
                <a:lnTo>
                  <a:pt x="6175114" y="6858000"/>
                </a:lnTo>
                <a:lnTo>
                  <a:pt x="4869473" y="6858000"/>
                </a:lnTo>
                <a:lnTo>
                  <a:pt x="4856472" y="6790487"/>
                </a:lnTo>
                <a:cubicBezTo>
                  <a:pt x="4737539" y="6344090"/>
                  <a:pt x="4212235" y="6157971"/>
                  <a:pt x="3419067" y="5837920"/>
                </a:cubicBezTo>
                <a:lnTo>
                  <a:pt x="2099173" y="5265482"/>
                </a:lnTo>
                <a:cubicBezTo>
                  <a:pt x="1001854" y="4836066"/>
                  <a:pt x="0" y="3929589"/>
                  <a:pt x="0" y="2434764"/>
                </a:cubicBezTo>
                <a:cubicBezTo>
                  <a:pt x="0" y="1459726"/>
                  <a:pt x="493110" y="590353"/>
                  <a:pt x="1315163" y="16279"/>
                </a:cubicBezTo>
                <a:lnTo>
                  <a:pt x="1341004" y="0"/>
                </a:lnTo>
                <a:close/>
              </a:path>
            </a:pathLst>
          </a:custGeom>
          <a:gradFill rotWithShape="0">
            <a:gsLst>
              <a:gs pos="8000">
                <a:srgbClr val="81cc48"/>
              </a:gs>
              <a:gs pos="100000">
                <a:srgbClr val="45bead"/>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Source Sans Pro"/>
            </a:endParaRPr>
          </a:p>
        </p:txBody>
      </p:sp>
      <p:sp>
        <p:nvSpPr>
          <p:cNvPr id="50" name="PlaceHolder 1"/>
          <p:cNvSpPr>
            <a:spLocks noGrp="1"/>
          </p:cNvSpPr>
          <p:nvPr>
            <p:ph type="title"/>
          </p:nvPr>
        </p:nvSpPr>
        <p:spPr>
          <a:xfrm>
            <a:off x="1099440" y="3257640"/>
            <a:ext cx="4202640" cy="743040"/>
          </a:xfrm>
          <a:prstGeom prst="rect">
            <a:avLst/>
          </a:prstGeom>
          <a:noFill/>
          <a:ln w="0">
            <a:noFill/>
          </a:ln>
        </p:spPr>
        <p:txBody>
          <a:bodyPr lIns="0" rIns="91440" tIns="45720" bIns="45720" anchor="t">
            <a:no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51" name="PlaceHolder 2"/>
          <p:cNvSpPr>
            <a:spLocks noGrp="1"/>
          </p:cNvSpPr>
          <p:nvPr>
            <p:ph type="body"/>
          </p:nvPr>
        </p:nvSpPr>
        <p:spPr>
          <a:xfrm>
            <a:off x="1099440" y="4238640"/>
            <a:ext cx="4202640" cy="179964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1"/>
                </a:solidFill>
                <a:effectLst/>
                <a:uFillTx/>
                <a:latin typeface="Source Sans Pro"/>
              </a:rPr>
              <a:t>Click to edit Master text styles</a:t>
            </a:r>
            <a:endParaRPr b="0" lang="en-US" sz="1200" strike="noStrike" u="none">
              <a:solidFill>
                <a:srgbClr val="ffffff"/>
              </a:solidFill>
              <a:effectLst/>
              <a:uFillTx/>
              <a:latin typeface="Arial"/>
            </a:endParaRPr>
          </a:p>
        </p:txBody>
      </p:sp>
      <p:sp>
        <p:nvSpPr>
          <p:cNvPr id="52" name="PlaceHolder 3"/>
          <p:cNvSpPr>
            <a:spLocks noGrp="1"/>
          </p:cNvSpPr>
          <p:nvPr>
            <p:ph type="dt" idx="10"/>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53" name="PlaceHolder 4"/>
          <p:cNvSpPr>
            <a:spLocks noGrp="1"/>
          </p:cNvSpPr>
          <p:nvPr>
            <p:ph type="ftr" idx="11"/>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54" name="PlaceHolder 5"/>
          <p:cNvSpPr>
            <a:spLocks noGrp="1"/>
          </p:cNvSpPr>
          <p:nvPr>
            <p:ph type="sldNum" idx="1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lt1">
                    <a:lumMod val="50000"/>
                    <a:lumOff val="50000"/>
                  </a:schemeClr>
                </a:solidFill>
                <a:effectLst/>
                <a:uFillTx/>
                <a:latin typeface="Source Sans Pro"/>
              </a:defRPr>
            </a:lvl1pPr>
          </a:lstStyle>
          <a:p>
            <a:pPr indent="0" algn="r" defTabSz="914400">
              <a:lnSpc>
                <a:spcPct val="100000"/>
              </a:lnSpc>
              <a:buNone/>
              <a:tabLst>
                <a:tab algn="l" pos="0"/>
              </a:tabLst>
            </a:pPr>
            <a:fld id="{386A55C8-85F5-4A11-A444-05ADB6497F5C}" type="slidenum">
              <a:rPr b="0" lang="en-US" sz="900" strike="noStrike" u="none">
                <a:solidFill>
                  <a:schemeClr val="lt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cxnSp>
        <p:nvCxnSpPr>
          <p:cNvPr id="55" name="Straight Connector 30"/>
          <p:cNvCxnSpPr/>
          <p:nvPr/>
        </p:nvCxnSpPr>
        <p:spPr>
          <a:xfrm>
            <a:off x="1121040" y="0"/>
            <a:ext cx="720" cy="3048480"/>
          </a:xfrm>
          <a:prstGeom prst="straightConnector1">
            <a:avLst/>
          </a:prstGeom>
          <a:ln w="19050">
            <a:solidFill>
              <a:srgbClr val="81cc48"/>
            </a:solidFill>
            <a:round/>
          </a:ln>
        </p:spPr>
      </p:cxn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4 column with icons">
    <p:bg>
      <p:bgPr>
        <a:solidFill>
          <a:srgbClr val="1e1e1e"/>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034280" y="1110240"/>
            <a:ext cx="10514880" cy="924120"/>
          </a:xfrm>
          <a:prstGeom prst="rect">
            <a:avLst/>
          </a:prstGeom>
          <a:noFill/>
          <a:ln w="0">
            <a:noFill/>
          </a:ln>
        </p:spPr>
        <p:txBody>
          <a:bodyPr lIns="0" rIns="91440" tIns="45720" bIns="45720" anchor="ctr">
            <a:norm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57" name="PlaceHolder 2"/>
          <p:cNvSpPr>
            <a:spLocks noGrp="1"/>
          </p:cNvSpPr>
          <p:nvPr>
            <p:ph type="dt" idx="13"/>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58" name="PlaceHolder 3"/>
          <p:cNvSpPr>
            <a:spLocks noGrp="1"/>
          </p:cNvSpPr>
          <p:nvPr>
            <p:ph type="ftr" idx="14"/>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59" name="PlaceHolder 4"/>
          <p:cNvSpPr>
            <a:spLocks noGrp="1"/>
          </p:cNvSpPr>
          <p:nvPr>
            <p:ph type="sldNum" idx="1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28B115BF-92A8-4E8F-837F-398327CC4A8E}"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cxnSp>
        <p:nvCxnSpPr>
          <p:cNvPr id="60" name="Straight Connector 6"/>
          <p:cNvCxnSpPr/>
          <p:nvPr/>
        </p:nvCxnSpPr>
        <p:spPr>
          <a:xfrm>
            <a:off x="1121040" y="0"/>
            <a:ext cx="720" cy="1110960"/>
          </a:xfrm>
          <a:prstGeom prst="straightConnector1">
            <a:avLst/>
          </a:prstGeom>
          <a:ln w="19050">
            <a:solidFill>
              <a:srgbClr val="81cc48"/>
            </a:solidFill>
            <a:round/>
          </a:ln>
        </p:spPr>
      </p:cxnSp>
      <p:sp>
        <p:nvSpPr>
          <p:cNvPr id="61" name="PlaceHolder 5"/>
          <p:cNvSpPr>
            <a:spLocks noGrp="1"/>
          </p:cNvSpPr>
          <p:nvPr>
            <p:ph type="body"/>
          </p:nvPr>
        </p:nvSpPr>
        <p:spPr>
          <a:xfrm>
            <a:off x="838080" y="3788640"/>
            <a:ext cx="2329920" cy="804240"/>
          </a:xfrm>
          <a:prstGeom prst="rect">
            <a:avLst/>
          </a:prstGeom>
          <a:noFill/>
          <a:ln w="0">
            <a:noFill/>
          </a:ln>
        </p:spPr>
        <p:txBody>
          <a:bodyPr lIns="0" rIns="0" tIns="45720" bIns="45720" anchor="b">
            <a:noAutofit/>
          </a:bodyPr>
          <a:p>
            <a:pPr indent="0" algn="ctr" defTabSz="914400">
              <a:lnSpc>
                <a:spcPct val="90000"/>
              </a:lnSpc>
              <a:spcBef>
                <a:spcPts val="1001"/>
              </a:spcBef>
              <a:buNone/>
              <a:tabLst>
                <a:tab algn="l" pos="0"/>
              </a:tabLst>
            </a:pPr>
            <a:r>
              <a:rPr b="0" lang="en-US" sz="3200" spc="150" strike="noStrike" u="none">
                <a:solidFill>
                  <a:schemeClr val="lt1">
                    <a:lumMod val="75000"/>
                    <a:lumOff val="25000"/>
                  </a:schemeClr>
                </a:solidFill>
                <a:effectLst/>
                <a:uFillTx/>
                <a:latin typeface="Source Sans Pro"/>
              </a:rPr>
              <a:t>#</a:t>
            </a:r>
            <a:endParaRPr b="0" lang="en-US" sz="3200" strike="noStrike" u="none">
              <a:solidFill>
                <a:srgbClr val="ffffff"/>
              </a:solidFill>
              <a:effectLst/>
              <a:uFillTx/>
              <a:latin typeface="Arial"/>
            </a:endParaRPr>
          </a:p>
        </p:txBody>
      </p:sp>
      <p:sp>
        <p:nvSpPr>
          <p:cNvPr id="62" name="PlaceHolder 6"/>
          <p:cNvSpPr>
            <a:spLocks noGrp="1"/>
          </p:cNvSpPr>
          <p:nvPr>
            <p:ph type="body"/>
          </p:nvPr>
        </p:nvSpPr>
        <p:spPr>
          <a:xfrm>
            <a:off x="838080" y="5120640"/>
            <a:ext cx="2329920" cy="852480"/>
          </a:xfrm>
          <a:prstGeom prst="rect">
            <a:avLst/>
          </a:prstGeom>
          <a:noFill/>
          <a:ln w="0">
            <a:noFill/>
          </a:ln>
        </p:spPr>
        <p:txBody>
          <a:bodyPr lIns="0" rIns="0" tIns="45720" bIns="45720" anchor="t">
            <a:normAutofit/>
          </a:bodyPr>
          <a:p>
            <a:pPr indent="0" algn="ctr" defTabSz="914400">
              <a:lnSpc>
                <a:spcPct val="100000"/>
              </a:lnSpc>
              <a:spcBef>
                <a:spcPts val="1001"/>
              </a:spcBef>
              <a:buNone/>
              <a:tabLst>
                <a:tab algn="l" pos="0"/>
              </a:tabLst>
            </a:pPr>
            <a:r>
              <a:rPr b="0" lang="en-US" sz="1200" spc="51" strike="noStrike" u="none">
                <a:solidFill>
                  <a:schemeClr val="lt1">
                    <a:lumMod val="75000"/>
                    <a:lumOff val="25000"/>
                  </a:schemeClr>
                </a:solidFill>
                <a:effectLst/>
                <a:uFillTx/>
                <a:latin typeface="Source Sans Pro"/>
              </a:rPr>
              <a:t>Click to edit Master text styles</a:t>
            </a:r>
            <a:endParaRPr b="0" lang="en-US" sz="1200" strike="noStrike" u="none">
              <a:solidFill>
                <a:srgbClr val="ffffff"/>
              </a:solidFill>
              <a:effectLst/>
              <a:uFillTx/>
              <a:latin typeface="Arial"/>
            </a:endParaRPr>
          </a:p>
        </p:txBody>
      </p:sp>
      <p:sp>
        <p:nvSpPr>
          <p:cNvPr id="63" name="PlaceHolder 7"/>
          <p:cNvSpPr>
            <a:spLocks noGrp="1"/>
          </p:cNvSpPr>
          <p:nvPr>
            <p:ph type="body"/>
          </p:nvPr>
        </p:nvSpPr>
        <p:spPr>
          <a:xfrm>
            <a:off x="3562560" y="3788640"/>
            <a:ext cx="2341440" cy="804240"/>
          </a:xfrm>
          <a:prstGeom prst="rect">
            <a:avLst/>
          </a:prstGeom>
          <a:noFill/>
          <a:ln w="0">
            <a:noFill/>
          </a:ln>
        </p:spPr>
        <p:txBody>
          <a:bodyPr lIns="0" rIns="0" tIns="45720" bIns="45720" anchor="b">
            <a:noAutofit/>
          </a:bodyPr>
          <a:p>
            <a:pPr indent="0" algn="ctr" defTabSz="914400">
              <a:lnSpc>
                <a:spcPct val="90000"/>
              </a:lnSpc>
              <a:spcBef>
                <a:spcPts val="1001"/>
              </a:spcBef>
              <a:buNone/>
              <a:tabLst>
                <a:tab algn="l" pos="0"/>
              </a:tabLst>
            </a:pPr>
            <a:r>
              <a:rPr b="0" lang="en-US" sz="3200" spc="150" strike="noStrike" u="none">
                <a:solidFill>
                  <a:schemeClr val="lt1">
                    <a:lumMod val="75000"/>
                    <a:lumOff val="25000"/>
                  </a:schemeClr>
                </a:solidFill>
                <a:effectLst/>
                <a:uFillTx/>
                <a:latin typeface="Source Sans Pro"/>
              </a:rPr>
              <a:t>#</a:t>
            </a:r>
            <a:endParaRPr b="0" lang="en-US" sz="3200" strike="noStrike" u="none">
              <a:solidFill>
                <a:srgbClr val="ffffff"/>
              </a:solidFill>
              <a:effectLst/>
              <a:uFillTx/>
              <a:latin typeface="Arial"/>
            </a:endParaRPr>
          </a:p>
        </p:txBody>
      </p:sp>
      <p:sp>
        <p:nvSpPr>
          <p:cNvPr id="64" name="PlaceHolder 8"/>
          <p:cNvSpPr>
            <a:spLocks noGrp="1"/>
          </p:cNvSpPr>
          <p:nvPr>
            <p:ph type="body"/>
          </p:nvPr>
        </p:nvSpPr>
        <p:spPr>
          <a:xfrm>
            <a:off x="3562560" y="5120640"/>
            <a:ext cx="2341440" cy="852480"/>
          </a:xfrm>
          <a:prstGeom prst="rect">
            <a:avLst/>
          </a:prstGeom>
          <a:noFill/>
          <a:ln w="0">
            <a:noFill/>
          </a:ln>
        </p:spPr>
        <p:txBody>
          <a:bodyPr lIns="0" rIns="0" tIns="45720" bIns="45720" anchor="t">
            <a:normAutofit/>
          </a:bodyPr>
          <a:p>
            <a:pPr indent="0" algn="ctr" defTabSz="914400">
              <a:lnSpc>
                <a:spcPct val="100000"/>
              </a:lnSpc>
              <a:spcBef>
                <a:spcPts val="1001"/>
              </a:spcBef>
              <a:buNone/>
              <a:tabLst>
                <a:tab algn="l" pos="0"/>
              </a:tabLst>
            </a:pPr>
            <a:r>
              <a:rPr b="0" lang="en-US" sz="1200" spc="51" strike="noStrike" u="none">
                <a:solidFill>
                  <a:schemeClr val="lt1">
                    <a:lumMod val="75000"/>
                    <a:lumOff val="25000"/>
                  </a:schemeClr>
                </a:solidFill>
                <a:effectLst/>
                <a:uFillTx/>
                <a:latin typeface="Source Sans Pro"/>
              </a:rPr>
              <a:t>Click to edit Master text styles</a:t>
            </a:r>
            <a:endParaRPr b="0" lang="en-US" sz="1200" strike="noStrike" u="none">
              <a:solidFill>
                <a:srgbClr val="ffffff"/>
              </a:solidFill>
              <a:effectLst/>
              <a:uFillTx/>
              <a:latin typeface="Arial"/>
            </a:endParaRPr>
          </a:p>
        </p:txBody>
      </p:sp>
      <p:sp>
        <p:nvSpPr>
          <p:cNvPr id="65" name="PlaceHolder 9"/>
          <p:cNvSpPr>
            <a:spLocks noGrp="1"/>
          </p:cNvSpPr>
          <p:nvPr>
            <p:ph type="body"/>
          </p:nvPr>
        </p:nvSpPr>
        <p:spPr>
          <a:xfrm>
            <a:off x="6298560" y="3788640"/>
            <a:ext cx="2329920" cy="804240"/>
          </a:xfrm>
          <a:prstGeom prst="rect">
            <a:avLst/>
          </a:prstGeom>
          <a:noFill/>
          <a:ln w="0">
            <a:noFill/>
          </a:ln>
        </p:spPr>
        <p:txBody>
          <a:bodyPr lIns="0" rIns="0" tIns="45720" bIns="45720" anchor="b">
            <a:noAutofit/>
          </a:bodyPr>
          <a:p>
            <a:pPr indent="0" algn="ctr" defTabSz="914400">
              <a:lnSpc>
                <a:spcPct val="90000"/>
              </a:lnSpc>
              <a:spcBef>
                <a:spcPts val="1001"/>
              </a:spcBef>
              <a:buNone/>
              <a:tabLst>
                <a:tab algn="l" pos="0"/>
              </a:tabLst>
            </a:pPr>
            <a:r>
              <a:rPr b="0" lang="en-US" sz="3200" spc="150" strike="noStrike" u="none">
                <a:solidFill>
                  <a:schemeClr val="lt1">
                    <a:lumMod val="75000"/>
                    <a:lumOff val="25000"/>
                  </a:schemeClr>
                </a:solidFill>
                <a:effectLst/>
                <a:uFillTx/>
                <a:latin typeface="Source Sans Pro"/>
              </a:rPr>
              <a:t>#</a:t>
            </a:r>
            <a:endParaRPr b="0" lang="en-US" sz="3200" strike="noStrike" u="none">
              <a:solidFill>
                <a:srgbClr val="ffffff"/>
              </a:solidFill>
              <a:effectLst/>
              <a:uFillTx/>
              <a:latin typeface="Arial"/>
            </a:endParaRPr>
          </a:p>
        </p:txBody>
      </p:sp>
      <p:sp>
        <p:nvSpPr>
          <p:cNvPr id="66" name="PlaceHolder 10"/>
          <p:cNvSpPr>
            <a:spLocks noGrp="1"/>
          </p:cNvSpPr>
          <p:nvPr>
            <p:ph type="body"/>
          </p:nvPr>
        </p:nvSpPr>
        <p:spPr>
          <a:xfrm>
            <a:off x="6298560" y="5120640"/>
            <a:ext cx="2329920" cy="852480"/>
          </a:xfrm>
          <a:prstGeom prst="rect">
            <a:avLst/>
          </a:prstGeom>
          <a:noFill/>
          <a:ln w="0">
            <a:noFill/>
          </a:ln>
        </p:spPr>
        <p:txBody>
          <a:bodyPr lIns="0" rIns="0" tIns="45720" bIns="45720" anchor="t">
            <a:normAutofit/>
          </a:bodyPr>
          <a:p>
            <a:pPr indent="0" algn="ctr" defTabSz="914400">
              <a:lnSpc>
                <a:spcPct val="100000"/>
              </a:lnSpc>
              <a:spcBef>
                <a:spcPts val="1001"/>
              </a:spcBef>
              <a:buNone/>
              <a:tabLst>
                <a:tab algn="l" pos="0"/>
              </a:tabLst>
            </a:pPr>
            <a:r>
              <a:rPr b="0" lang="en-US" sz="1200" spc="51" strike="noStrike" u="none">
                <a:solidFill>
                  <a:schemeClr val="lt1">
                    <a:lumMod val="75000"/>
                    <a:lumOff val="25000"/>
                  </a:schemeClr>
                </a:solidFill>
                <a:effectLst/>
                <a:uFillTx/>
                <a:latin typeface="Source Sans Pro"/>
              </a:rPr>
              <a:t>Click to edit Master text styles</a:t>
            </a:r>
            <a:endParaRPr b="0" lang="en-US" sz="1200" strike="noStrike" u="none">
              <a:solidFill>
                <a:srgbClr val="ffffff"/>
              </a:solidFill>
              <a:effectLst/>
              <a:uFillTx/>
              <a:latin typeface="Arial"/>
            </a:endParaRPr>
          </a:p>
        </p:txBody>
      </p:sp>
      <p:sp>
        <p:nvSpPr>
          <p:cNvPr id="67" name="PlaceHolder 11"/>
          <p:cNvSpPr>
            <a:spLocks noGrp="1"/>
          </p:cNvSpPr>
          <p:nvPr>
            <p:ph type="body"/>
          </p:nvPr>
        </p:nvSpPr>
        <p:spPr>
          <a:xfrm>
            <a:off x="9023040" y="3788280"/>
            <a:ext cx="2329920" cy="804240"/>
          </a:xfrm>
          <a:prstGeom prst="rect">
            <a:avLst/>
          </a:prstGeom>
          <a:noFill/>
          <a:ln w="0">
            <a:noFill/>
          </a:ln>
        </p:spPr>
        <p:txBody>
          <a:bodyPr lIns="0" rIns="0" tIns="45720" bIns="45720" anchor="b">
            <a:noAutofit/>
          </a:bodyPr>
          <a:p>
            <a:pPr indent="0" algn="ctr" defTabSz="914400">
              <a:lnSpc>
                <a:spcPct val="90000"/>
              </a:lnSpc>
              <a:spcBef>
                <a:spcPts val="1001"/>
              </a:spcBef>
              <a:buNone/>
              <a:tabLst>
                <a:tab algn="l" pos="0"/>
              </a:tabLst>
            </a:pPr>
            <a:r>
              <a:rPr b="0" lang="en-US" sz="3200" spc="150" strike="noStrike" u="none">
                <a:solidFill>
                  <a:schemeClr val="lt1">
                    <a:lumMod val="75000"/>
                    <a:lumOff val="25000"/>
                  </a:schemeClr>
                </a:solidFill>
                <a:effectLst/>
                <a:uFillTx/>
                <a:latin typeface="Source Sans Pro"/>
              </a:rPr>
              <a:t>#</a:t>
            </a:r>
            <a:endParaRPr b="0" lang="en-US" sz="3200" strike="noStrike" u="none">
              <a:solidFill>
                <a:srgbClr val="ffffff"/>
              </a:solidFill>
              <a:effectLst/>
              <a:uFillTx/>
              <a:latin typeface="Arial"/>
            </a:endParaRPr>
          </a:p>
        </p:txBody>
      </p:sp>
      <p:sp>
        <p:nvSpPr>
          <p:cNvPr id="68" name="PlaceHolder 12"/>
          <p:cNvSpPr>
            <a:spLocks noGrp="1"/>
          </p:cNvSpPr>
          <p:nvPr>
            <p:ph type="body"/>
          </p:nvPr>
        </p:nvSpPr>
        <p:spPr>
          <a:xfrm>
            <a:off x="9023040" y="5120280"/>
            <a:ext cx="2329920" cy="852480"/>
          </a:xfrm>
          <a:prstGeom prst="rect">
            <a:avLst/>
          </a:prstGeom>
          <a:noFill/>
          <a:ln w="0">
            <a:noFill/>
          </a:ln>
        </p:spPr>
        <p:txBody>
          <a:bodyPr lIns="0" rIns="0" tIns="45720" bIns="45720" anchor="t">
            <a:normAutofit/>
          </a:bodyPr>
          <a:p>
            <a:pPr indent="0" algn="ctr" defTabSz="914400">
              <a:lnSpc>
                <a:spcPct val="100000"/>
              </a:lnSpc>
              <a:spcBef>
                <a:spcPts val="1001"/>
              </a:spcBef>
              <a:buNone/>
              <a:tabLst>
                <a:tab algn="l" pos="0"/>
              </a:tabLst>
            </a:pPr>
            <a:r>
              <a:rPr b="0" lang="en-US" sz="1200" spc="51" strike="noStrike" u="none">
                <a:solidFill>
                  <a:schemeClr val="lt1">
                    <a:lumMod val="75000"/>
                    <a:lumOff val="25000"/>
                  </a:schemeClr>
                </a:solidFill>
                <a:effectLst/>
                <a:uFillTx/>
                <a:latin typeface="Source Sans Pro"/>
              </a:rPr>
              <a:t>Click to edit Master text styles</a:t>
            </a:r>
            <a:endParaRPr b="0" lang="en-US" sz="1200" strike="noStrike" u="none">
              <a:solidFill>
                <a:srgbClr val="ffffff"/>
              </a:solidFill>
              <a:effectLst/>
              <a:uFillTx/>
              <a:latin typeface="Arial"/>
            </a:endParaRPr>
          </a:p>
        </p:txBody>
      </p:sp>
      <p:sp>
        <p:nvSpPr>
          <p:cNvPr id="69" name="PlaceHolder 13"/>
          <p:cNvSpPr>
            <a:spLocks noGrp="1"/>
          </p:cNvSpPr>
          <p:nvPr>
            <p:ph type="body"/>
          </p:nvPr>
        </p:nvSpPr>
        <p:spPr>
          <a:xfrm>
            <a:off x="838080" y="4464720"/>
            <a:ext cx="2329920" cy="437760"/>
          </a:xfrm>
          <a:prstGeom prst="rect">
            <a:avLst/>
          </a:prstGeom>
          <a:noFill/>
          <a:ln w="0">
            <a:noFill/>
          </a:ln>
        </p:spPr>
        <p:txBody>
          <a:bodyPr lIns="0" rIns="0" tIns="45720" bIns="45720" anchor="b">
            <a:noAutofit/>
          </a:bodyPr>
          <a:p>
            <a:pPr indent="0" algn="ctr" defTabSz="914400">
              <a:lnSpc>
                <a:spcPct val="90000"/>
              </a:lnSpc>
              <a:spcBef>
                <a:spcPts val="1001"/>
              </a:spcBef>
              <a:buNone/>
              <a:tabLst>
                <a:tab algn="l" pos="0"/>
              </a:tabLst>
            </a:pPr>
            <a:r>
              <a:rPr b="0" lang="en-US" sz="1400" strike="noStrike" u="none" cap="all">
                <a:solidFill>
                  <a:schemeClr val="accent1"/>
                </a:solidFill>
                <a:effectLst/>
                <a:uFillTx/>
                <a:latin typeface="Source Sans Pro"/>
              </a:rPr>
              <a:t>CLICK TO EDIT</a:t>
            </a:r>
            <a:endParaRPr b="0" lang="en-US" sz="1400" strike="noStrike" u="none">
              <a:solidFill>
                <a:srgbClr val="ffffff"/>
              </a:solidFill>
              <a:effectLst/>
              <a:uFillTx/>
              <a:latin typeface="Arial"/>
            </a:endParaRPr>
          </a:p>
        </p:txBody>
      </p:sp>
      <p:sp>
        <p:nvSpPr>
          <p:cNvPr id="70" name="PlaceHolder 14"/>
          <p:cNvSpPr>
            <a:spLocks noGrp="1"/>
          </p:cNvSpPr>
          <p:nvPr>
            <p:ph type="body"/>
          </p:nvPr>
        </p:nvSpPr>
        <p:spPr>
          <a:xfrm>
            <a:off x="6298560" y="4464720"/>
            <a:ext cx="2329920" cy="437760"/>
          </a:xfrm>
          <a:prstGeom prst="rect">
            <a:avLst/>
          </a:prstGeom>
          <a:noFill/>
          <a:ln w="0">
            <a:noFill/>
          </a:ln>
        </p:spPr>
        <p:txBody>
          <a:bodyPr lIns="0" rIns="0" tIns="45720" bIns="45720" anchor="b">
            <a:noAutofit/>
          </a:bodyPr>
          <a:p>
            <a:pPr indent="0" algn="ctr" defTabSz="914400">
              <a:lnSpc>
                <a:spcPct val="90000"/>
              </a:lnSpc>
              <a:spcBef>
                <a:spcPts val="1001"/>
              </a:spcBef>
              <a:buNone/>
              <a:tabLst>
                <a:tab algn="l" pos="0"/>
              </a:tabLst>
            </a:pPr>
            <a:r>
              <a:rPr b="0" lang="en-US" sz="1400" strike="noStrike" u="none" cap="all">
                <a:solidFill>
                  <a:schemeClr val="accent1"/>
                </a:solidFill>
                <a:effectLst/>
                <a:uFillTx/>
                <a:latin typeface="Source Sans Pro"/>
              </a:rPr>
              <a:t>CLICK TO EDIT</a:t>
            </a:r>
            <a:endParaRPr b="0" lang="en-US" sz="1400" strike="noStrike" u="none">
              <a:solidFill>
                <a:srgbClr val="ffffff"/>
              </a:solidFill>
              <a:effectLst/>
              <a:uFillTx/>
              <a:latin typeface="Arial"/>
            </a:endParaRPr>
          </a:p>
        </p:txBody>
      </p:sp>
      <p:sp>
        <p:nvSpPr>
          <p:cNvPr id="71" name="PlaceHolder 15"/>
          <p:cNvSpPr>
            <a:spLocks noGrp="1"/>
          </p:cNvSpPr>
          <p:nvPr>
            <p:ph type="body"/>
          </p:nvPr>
        </p:nvSpPr>
        <p:spPr>
          <a:xfrm>
            <a:off x="9023040" y="4464360"/>
            <a:ext cx="2329920" cy="437760"/>
          </a:xfrm>
          <a:prstGeom prst="rect">
            <a:avLst/>
          </a:prstGeom>
          <a:noFill/>
          <a:ln w="0">
            <a:noFill/>
          </a:ln>
        </p:spPr>
        <p:txBody>
          <a:bodyPr lIns="0" rIns="0" tIns="45720" bIns="45720" anchor="b">
            <a:noAutofit/>
          </a:bodyPr>
          <a:p>
            <a:pPr indent="0" algn="ctr" defTabSz="914400">
              <a:lnSpc>
                <a:spcPct val="90000"/>
              </a:lnSpc>
              <a:spcBef>
                <a:spcPts val="1001"/>
              </a:spcBef>
              <a:buNone/>
              <a:tabLst>
                <a:tab algn="l" pos="0"/>
              </a:tabLst>
            </a:pPr>
            <a:r>
              <a:rPr b="0" lang="en-US" sz="1400" strike="noStrike" u="none" cap="all">
                <a:solidFill>
                  <a:schemeClr val="accent1"/>
                </a:solidFill>
                <a:effectLst/>
                <a:uFillTx/>
                <a:latin typeface="Source Sans Pro"/>
              </a:rPr>
              <a:t>CLICK TO EDIT</a:t>
            </a:r>
            <a:endParaRPr b="0" lang="en-US" sz="1400" strike="noStrike" u="none">
              <a:solidFill>
                <a:srgbClr val="ffffff"/>
              </a:solidFill>
              <a:effectLst/>
              <a:uFillTx/>
              <a:latin typeface="Arial"/>
            </a:endParaRPr>
          </a:p>
        </p:txBody>
      </p:sp>
      <p:sp>
        <p:nvSpPr>
          <p:cNvPr id="72" name="PlaceHolder 16"/>
          <p:cNvSpPr>
            <a:spLocks noGrp="1"/>
          </p:cNvSpPr>
          <p:nvPr>
            <p:ph type="body"/>
          </p:nvPr>
        </p:nvSpPr>
        <p:spPr>
          <a:xfrm>
            <a:off x="3568680" y="4464360"/>
            <a:ext cx="2329920" cy="437760"/>
          </a:xfrm>
          <a:prstGeom prst="rect">
            <a:avLst/>
          </a:prstGeom>
          <a:noFill/>
          <a:ln w="0">
            <a:noFill/>
          </a:ln>
        </p:spPr>
        <p:txBody>
          <a:bodyPr lIns="0" rIns="0" tIns="45720" bIns="45720" anchor="b">
            <a:noAutofit/>
          </a:bodyPr>
          <a:p>
            <a:pPr indent="0" algn="ctr" defTabSz="914400">
              <a:lnSpc>
                <a:spcPct val="90000"/>
              </a:lnSpc>
              <a:spcBef>
                <a:spcPts val="1001"/>
              </a:spcBef>
              <a:buNone/>
              <a:tabLst>
                <a:tab algn="l" pos="0"/>
              </a:tabLst>
            </a:pPr>
            <a:r>
              <a:rPr b="0" lang="en-US" sz="1400" strike="noStrike" u="none" cap="all">
                <a:solidFill>
                  <a:schemeClr val="accent1"/>
                </a:solidFill>
                <a:effectLst/>
                <a:uFillTx/>
                <a:latin typeface="Source Sans Pro"/>
              </a:rPr>
              <a:t>CLICK TO EDIT</a:t>
            </a:r>
            <a:endParaRPr b="0" lang="en-US" sz="1400" strike="noStrike" u="none">
              <a:solidFill>
                <a:srgbClr val="ffffff"/>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pic M">
    <p:bg>
      <p:bgPr>
        <a:solidFill>
          <a:srgbClr val="1e1e1e"/>
        </a:solidFill>
      </p:bgPr>
    </p:bg>
    <p:spTree>
      <p:nvGrpSpPr>
        <p:cNvPr id="1" name=""/>
        <p:cNvGrpSpPr/>
        <p:nvPr/>
      </p:nvGrpSpPr>
      <p:grpSpPr>
        <a:xfrm>
          <a:off x="0" y="0"/>
          <a:ext cx="0" cy="0"/>
          <a:chOff x="0" y="0"/>
          <a:chExt cx="0" cy="0"/>
        </a:xfrm>
      </p:grpSpPr>
      <p:sp>
        <p:nvSpPr>
          <p:cNvPr id="73" name="PlaceHolder 1"/>
          <p:cNvSpPr>
            <a:spLocks noGrp="1"/>
          </p:cNvSpPr>
          <p:nvPr>
            <p:ph type="body"/>
          </p:nvPr>
        </p:nvSpPr>
        <p:spPr>
          <a:xfrm>
            <a:off x="0" y="0"/>
            <a:ext cx="6507360" cy="685728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1800" strike="noStrike" u="none">
                <a:solidFill>
                  <a:schemeClr val="lt1"/>
                </a:solidFill>
                <a:effectLst/>
                <a:uFillTx/>
                <a:latin typeface="Source Sans Pro"/>
              </a:rPr>
              <a:t>Click icon to add picture</a:t>
            </a:r>
            <a:endParaRPr b="0" lang="en-US" sz="1800" strike="noStrike" u="none">
              <a:solidFill>
                <a:srgbClr val="ffffff"/>
              </a:solidFill>
              <a:effectLst/>
              <a:uFillTx/>
              <a:latin typeface="Arial"/>
            </a:endParaRPr>
          </a:p>
        </p:txBody>
      </p:sp>
      <p:sp>
        <p:nvSpPr>
          <p:cNvPr id="74" name="PlaceHolder 2"/>
          <p:cNvSpPr>
            <a:spLocks noGrp="1"/>
          </p:cNvSpPr>
          <p:nvPr>
            <p:ph type="body"/>
          </p:nvPr>
        </p:nvSpPr>
        <p:spPr>
          <a:xfrm>
            <a:off x="7260840" y="4136400"/>
            <a:ext cx="3907080" cy="188244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1"/>
                </a:solidFill>
                <a:effectLst/>
                <a:uFillTx/>
                <a:latin typeface="Source Sans Pro"/>
              </a:rPr>
              <a:t>Click to edit Master text styles</a:t>
            </a:r>
            <a:endParaRPr b="0" lang="en-US" sz="1200" strike="noStrike" u="none">
              <a:solidFill>
                <a:srgbClr val="ffffff"/>
              </a:solidFill>
              <a:effectLst/>
              <a:uFillTx/>
              <a:latin typeface="Arial"/>
            </a:endParaRPr>
          </a:p>
        </p:txBody>
      </p:sp>
      <p:sp>
        <p:nvSpPr>
          <p:cNvPr id="75" name="PlaceHolder 3"/>
          <p:cNvSpPr>
            <a:spLocks noGrp="1"/>
          </p:cNvSpPr>
          <p:nvPr>
            <p:ph type="dt" idx="16"/>
          </p:nvPr>
        </p:nvSpPr>
        <p:spPr>
          <a:xfrm>
            <a:off x="838080" y="6356520"/>
            <a:ext cx="164304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76" name="PlaceHolder 4"/>
          <p:cNvSpPr>
            <a:spLocks noGrp="1"/>
          </p:cNvSpPr>
          <p:nvPr>
            <p:ph type="ftr" idx="17"/>
          </p:nvPr>
        </p:nvSpPr>
        <p:spPr>
          <a:xfrm>
            <a:off x="4332600" y="6356520"/>
            <a:ext cx="217476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lt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lt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77" name="PlaceHolder 5"/>
          <p:cNvSpPr>
            <a:spLocks noGrp="1"/>
          </p:cNvSpPr>
          <p:nvPr>
            <p:ph type="sldNum" idx="1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8B2C1015-399A-4B29-89DA-16EE4E55A535}"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78" name="PlaceHolder 6"/>
          <p:cNvSpPr>
            <a:spLocks noGrp="1"/>
          </p:cNvSpPr>
          <p:nvPr>
            <p:ph type="title"/>
          </p:nvPr>
        </p:nvSpPr>
        <p:spPr>
          <a:xfrm>
            <a:off x="7260840" y="3363840"/>
            <a:ext cx="3907080" cy="554400"/>
          </a:xfrm>
          <a:prstGeom prst="rect">
            <a:avLst/>
          </a:prstGeom>
          <a:noFill/>
          <a:ln w="0">
            <a:noFill/>
          </a:ln>
        </p:spPr>
        <p:txBody>
          <a:bodyPr lIns="0" rIns="91440" tIns="45720" bIns="45720" anchor="ctr">
            <a:normAutofit fontScale="70000" lnSpcReduction="19999"/>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cxnSp>
        <p:nvCxnSpPr>
          <p:cNvPr id="79" name="Straight Connector 9"/>
          <p:cNvCxnSpPr/>
          <p:nvPr/>
        </p:nvCxnSpPr>
        <p:spPr>
          <a:xfrm>
            <a:off x="7271640" y="0"/>
            <a:ext cx="720" cy="3124800"/>
          </a:xfrm>
          <a:prstGeom prst="straightConnector1">
            <a:avLst/>
          </a:prstGeom>
          <a:ln w="19050">
            <a:solidFill>
              <a:srgbClr val="81cc48"/>
            </a:solidFill>
            <a:round/>
          </a:ln>
        </p:spPr>
      </p:cxn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bg>
      <p:bgPr>
        <a:solidFill>
          <a:srgbClr val="1e1e1e"/>
        </a:solidFill>
      </p:bgPr>
    </p:bg>
    <p:spTree>
      <p:nvGrpSpPr>
        <p:cNvPr id="1" name=""/>
        <p:cNvGrpSpPr/>
        <p:nvPr/>
      </p:nvGrpSpPr>
      <p:grpSpPr>
        <a:xfrm>
          <a:off x="0" y="0"/>
          <a:ext cx="0" cy="0"/>
          <a:chOff x="0" y="0"/>
          <a:chExt cx="0" cy="0"/>
        </a:xfrm>
      </p:grpSpPr>
      <p:sp>
        <p:nvSpPr>
          <p:cNvPr id="80" name="PlaceHolder 1"/>
          <p:cNvSpPr>
            <a:spLocks noGrp="1"/>
          </p:cNvSpPr>
          <p:nvPr>
            <p:ph type="body"/>
          </p:nvPr>
        </p:nvSpPr>
        <p:spPr>
          <a:xfrm>
            <a:off x="6426720" y="0"/>
            <a:ext cx="5764680" cy="6857280"/>
          </a:xfrm>
          <a:prstGeom prst="rect">
            <a:avLst/>
          </a:prstGeom>
          <a:noFill/>
          <a:ln w="0">
            <a:noFill/>
          </a:ln>
        </p:spPr>
        <p:txBody>
          <a:bodyPr lIns="90000" rIns="90000" tIns="45000" bIns="45000" anchor="ctr">
            <a:noAutofit/>
          </a:bodyPr>
          <a:p>
            <a:pPr indent="0" algn="r" defTabSz="914400">
              <a:lnSpc>
                <a:spcPct val="100000"/>
              </a:lnSpc>
              <a:buNone/>
              <a:tabLst>
                <a:tab algn="l" pos="0"/>
              </a:tabLst>
            </a:pPr>
            <a:r>
              <a:rPr b="0" lang="en-US" sz="1800" strike="noStrike" u="none">
                <a:solidFill>
                  <a:schemeClr val="lt1"/>
                </a:solidFill>
                <a:effectLst/>
                <a:uFillTx/>
                <a:latin typeface="Source Sans Pro"/>
              </a:rPr>
              <a:t>Click icon to add picture</a:t>
            </a:r>
            <a:endParaRPr b="0" lang="en-US" sz="1800" strike="noStrike" u="none">
              <a:solidFill>
                <a:srgbClr val="ffffff"/>
              </a:solidFill>
              <a:effectLst/>
              <a:uFillTx/>
              <a:latin typeface="Arial"/>
            </a:endParaRPr>
          </a:p>
        </p:txBody>
      </p:sp>
      <p:sp>
        <p:nvSpPr>
          <p:cNvPr id="81" name="PlaceHolder 2"/>
          <p:cNvSpPr>
            <a:spLocks noGrp="1"/>
          </p:cNvSpPr>
          <p:nvPr>
            <p:ph type="body"/>
          </p:nvPr>
        </p:nvSpPr>
        <p:spPr>
          <a:xfrm>
            <a:off x="-11520" y="-16200"/>
            <a:ext cx="5554800" cy="687348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1800" strike="noStrike" u="none">
                <a:solidFill>
                  <a:schemeClr val="lt1"/>
                </a:solidFill>
                <a:effectLst/>
                <a:uFillTx/>
                <a:latin typeface="Source Sans Pro"/>
              </a:rPr>
              <a:t>Click icon to add picture</a:t>
            </a:r>
            <a:endParaRPr b="0" lang="en-US" sz="1800" strike="noStrike" u="none">
              <a:solidFill>
                <a:srgbClr val="ffffff"/>
              </a:solidFill>
              <a:effectLst/>
              <a:uFillTx/>
              <a:latin typeface="Arial"/>
            </a:endParaRPr>
          </a:p>
        </p:txBody>
      </p:sp>
      <p:sp>
        <p:nvSpPr>
          <p:cNvPr id="82" name="PlaceHolder 3"/>
          <p:cNvSpPr>
            <a:spLocks noGrp="1"/>
          </p:cNvSpPr>
          <p:nvPr>
            <p:ph type="body"/>
          </p:nvPr>
        </p:nvSpPr>
        <p:spPr>
          <a:xfrm>
            <a:off x="4461480" y="4277880"/>
            <a:ext cx="2310120" cy="469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83" name="PlaceHolder 4"/>
          <p:cNvSpPr>
            <a:spLocks noGrp="1"/>
          </p:cNvSpPr>
          <p:nvPr>
            <p:ph type="dt" idx="19"/>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84" name="PlaceHolder 5"/>
          <p:cNvSpPr>
            <a:spLocks noGrp="1"/>
          </p:cNvSpPr>
          <p:nvPr>
            <p:ph type="ftr" idx="20"/>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85" name="PlaceHolder 6"/>
          <p:cNvSpPr>
            <a:spLocks noGrp="1"/>
          </p:cNvSpPr>
          <p:nvPr>
            <p:ph type="sldNum" idx="2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lt1">
                    <a:lumMod val="50000"/>
                    <a:lumOff val="50000"/>
                  </a:schemeClr>
                </a:solidFill>
                <a:effectLst/>
                <a:uFillTx/>
                <a:latin typeface="Source Sans Pro"/>
              </a:defRPr>
            </a:lvl1pPr>
          </a:lstStyle>
          <a:p>
            <a:pPr indent="0" algn="r" defTabSz="914400">
              <a:lnSpc>
                <a:spcPct val="100000"/>
              </a:lnSpc>
              <a:buNone/>
              <a:tabLst>
                <a:tab algn="l" pos="0"/>
              </a:tabLst>
            </a:pPr>
            <a:fld id="{85DF1551-5AE9-43BA-85BE-324E2E61519D}" type="slidenum">
              <a:rPr b="0" lang="en-US" sz="900" strike="noStrike" u="none">
                <a:solidFill>
                  <a:schemeClr val="lt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86" name="PlaceHolder 7"/>
          <p:cNvSpPr>
            <a:spLocks noGrp="1"/>
          </p:cNvSpPr>
          <p:nvPr>
            <p:ph type="body"/>
          </p:nvPr>
        </p:nvSpPr>
        <p:spPr>
          <a:xfrm>
            <a:off x="4156920" y="4752720"/>
            <a:ext cx="2310120" cy="469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87" name="PlaceHolder 8"/>
          <p:cNvSpPr>
            <a:spLocks noGrp="1"/>
          </p:cNvSpPr>
          <p:nvPr>
            <p:ph type="body"/>
          </p:nvPr>
        </p:nvSpPr>
        <p:spPr>
          <a:xfrm>
            <a:off x="3869640" y="5217480"/>
            <a:ext cx="2310120" cy="469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88" name="PlaceHolder 9"/>
          <p:cNvSpPr>
            <a:spLocks noGrp="1"/>
          </p:cNvSpPr>
          <p:nvPr>
            <p:ph type="body"/>
          </p:nvPr>
        </p:nvSpPr>
        <p:spPr>
          <a:xfrm>
            <a:off x="3580200" y="5673240"/>
            <a:ext cx="2310120" cy="469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89" name="PlaceHolder 10"/>
          <p:cNvSpPr>
            <a:spLocks noGrp="1"/>
          </p:cNvSpPr>
          <p:nvPr>
            <p:ph type="title"/>
          </p:nvPr>
        </p:nvSpPr>
        <p:spPr>
          <a:xfrm>
            <a:off x="4898520" y="3363840"/>
            <a:ext cx="3907080" cy="554400"/>
          </a:xfrm>
          <a:prstGeom prst="rect">
            <a:avLst/>
          </a:prstGeom>
          <a:noFill/>
          <a:ln w="0">
            <a:noFill/>
          </a:ln>
        </p:spPr>
        <p:txBody>
          <a:bodyPr lIns="0" rIns="91440" tIns="45720" bIns="45720" anchor="ctr">
            <a:normAutofit fontScale="70000" lnSpcReduction="19999"/>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with pic S">
    <p:bg>
      <p:bgPr>
        <a:solidFill>
          <a:srgbClr val="1e1e1e"/>
        </a:solidFill>
      </p:bgPr>
    </p:bg>
    <p:spTree>
      <p:nvGrpSpPr>
        <p:cNvPr id="1" name=""/>
        <p:cNvGrpSpPr/>
        <p:nvPr/>
      </p:nvGrpSpPr>
      <p:grpSpPr>
        <a:xfrm>
          <a:off x="0" y="0"/>
          <a:ext cx="0" cy="0"/>
          <a:chOff x="0" y="0"/>
          <a:chExt cx="0" cy="0"/>
        </a:xfrm>
      </p:grpSpPr>
      <p:sp>
        <p:nvSpPr>
          <p:cNvPr id="90" name="PlaceHolder 1"/>
          <p:cNvSpPr>
            <a:spLocks noGrp="1"/>
          </p:cNvSpPr>
          <p:nvPr>
            <p:ph type="body"/>
          </p:nvPr>
        </p:nvSpPr>
        <p:spPr>
          <a:xfrm>
            <a:off x="6017040" y="0"/>
            <a:ext cx="6174360" cy="6857280"/>
          </a:xfrm>
          <a:prstGeom prst="rect">
            <a:avLst/>
          </a:prstGeom>
          <a:noFill/>
          <a:ln w="0">
            <a:noFill/>
          </a:ln>
        </p:spPr>
        <p:txBody>
          <a:bodyPr lIns="90000" rIns="90000" tIns="45000" bIns="45000" anchor="ctr">
            <a:noAutofit/>
          </a:bodyPr>
          <a:p>
            <a:pPr indent="0" algn="ctr" defTabSz="914400">
              <a:lnSpc>
                <a:spcPct val="100000"/>
              </a:lnSpc>
              <a:buNone/>
              <a:tabLst>
                <a:tab algn="l" pos="0"/>
              </a:tabLst>
            </a:pPr>
            <a:r>
              <a:rPr b="0" lang="en-US" sz="1800" strike="noStrike" u="none">
                <a:solidFill>
                  <a:schemeClr val="lt1"/>
                </a:solidFill>
                <a:effectLst/>
                <a:uFillTx/>
                <a:latin typeface="Source Sans Pro"/>
              </a:rPr>
              <a:t>Click icon to add picture</a:t>
            </a:r>
            <a:endParaRPr b="0" lang="en-US" sz="1800" strike="noStrike" u="none">
              <a:solidFill>
                <a:srgbClr val="ffffff"/>
              </a:solidFill>
              <a:effectLst/>
              <a:uFillTx/>
              <a:latin typeface="Arial"/>
            </a:endParaRPr>
          </a:p>
        </p:txBody>
      </p:sp>
      <p:sp>
        <p:nvSpPr>
          <p:cNvPr id="91" name="PlaceHolder 2"/>
          <p:cNvSpPr>
            <a:spLocks noGrp="1"/>
          </p:cNvSpPr>
          <p:nvPr>
            <p:ph type="title"/>
          </p:nvPr>
        </p:nvSpPr>
        <p:spPr>
          <a:xfrm>
            <a:off x="1099440" y="3257640"/>
            <a:ext cx="4202640" cy="743040"/>
          </a:xfrm>
          <a:prstGeom prst="rect">
            <a:avLst/>
          </a:prstGeom>
          <a:noFill/>
          <a:ln w="0">
            <a:noFill/>
          </a:ln>
        </p:spPr>
        <p:txBody>
          <a:bodyPr lIns="0" rIns="91440" tIns="45720" bIns="45720" anchor="t">
            <a:no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92" name="PlaceHolder 3"/>
          <p:cNvSpPr>
            <a:spLocks noGrp="1"/>
          </p:cNvSpPr>
          <p:nvPr>
            <p:ph type="body"/>
          </p:nvPr>
        </p:nvSpPr>
        <p:spPr>
          <a:xfrm>
            <a:off x="1099440" y="4238640"/>
            <a:ext cx="4202640" cy="179964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1"/>
                </a:solidFill>
                <a:effectLst/>
                <a:uFillTx/>
                <a:latin typeface="Source Sans Pro"/>
              </a:rPr>
              <a:t>Click to edit Master text styles</a:t>
            </a:r>
            <a:endParaRPr b="0" lang="en-US" sz="1200" strike="noStrike" u="none">
              <a:solidFill>
                <a:srgbClr val="ffffff"/>
              </a:solidFill>
              <a:effectLst/>
              <a:uFillTx/>
              <a:latin typeface="Arial"/>
            </a:endParaRPr>
          </a:p>
        </p:txBody>
      </p:sp>
      <p:sp>
        <p:nvSpPr>
          <p:cNvPr id="93" name="PlaceHolder 4"/>
          <p:cNvSpPr>
            <a:spLocks noGrp="1"/>
          </p:cNvSpPr>
          <p:nvPr>
            <p:ph type="dt" idx="22"/>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94" name="PlaceHolder 5"/>
          <p:cNvSpPr>
            <a:spLocks noGrp="1"/>
          </p:cNvSpPr>
          <p:nvPr>
            <p:ph type="ftr" idx="23"/>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95" name="PlaceHolder 6"/>
          <p:cNvSpPr>
            <a:spLocks noGrp="1"/>
          </p:cNvSpPr>
          <p:nvPr>
            <p:ph type="sldNum" idx="2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lt1">
                    <a:lumMod val="50000"/>
                    <a:lumOff val="50000"/>
                  </a:schemeClr>
                </a:solidFill>
                <a:effectLst/>
                <a:uFillTx/>
                <a:latin typeface="Source Sans Pro"/>
              </a:defRPr>
            </a:lvl1pPr>
          </a:lstStyle>
          <a:p>
            <a:pPr indent="0" algn="r" defTabSz="914400">
              <a:lnSpc>
                <a:spcPct val="100000"/>
              </a:lnSpc>
              <a:buNone/>
              <a:tabLst>
                <a:tab algn="l" pos="0"/>
              </a:tabLst>
            </a:pPr>
            <a:fld id="{472FAC00-EB28-4879-A5A6-7C6BF3A37DD2}" type="slidenum">
              <a:rPr b="0" lang="en-US" sz="900" strike="noStrike" u="none">
                <a:solidFill>
                  <a:schemeClr val="lt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cxnSp>
        <p:nvCxnSpPr>
          <p:cNvPr id="96" name="Straight Connector 30"/>
          <p:cNvCxnSpPr/>
          <p:nvPr/>
        </p:nvCxnSpPr>
        <p:spPr>
          <a:xfrm>
            <a:off x="1121040" y="0"/>
            <a:ext cx="720" cy="3048480"/>
          </a:xfrm>
          <a:prstGeom prst="straightConnector1">
            <a:avLst/>
          </a:prstGeom>
          <a:ln w="19050">
            <a:solidFill>
              <a:srgbClr val="81cc48"/>
            </a:solidFill>
            <a:round/>
          </a:ln>
        </p:spPr>
      </p:cxn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x content">
    <p:bg>
      <p:bgPr>
        <a:solidFill>
          <a:srgbClr val="1e1e1e"/>
        </a:solidFill>
      </p:bgPr>
    </p:bg>
    <p:spTree>
      <p:nvGrpSpPr>
        <p:cNvPr id="1" name=""/>
        <p:cNvGrpSpPr/>
        <p:nvPr/>
      </p:nvGrpSpPr>
      <p:grpSpPr>
        <a:xfrm>
          <a:off x="0" y="0"/>
          <a:ext cx="0" cy="0"/>
          <a:chOff x="0" y="0"/>
          <a:chExt cx="0" cy="0"/>
        </a:xfrm>
      </p:grpSpPr>
      <p:sp>
        <p:nvSpPr>
          <p:cNvPr id="97" name="PlaceHolder 1"/>
          <p:cNvSpPr>
            <a:spLocks noGrp="1"/>
          </p:cNvSpPr>
          <p:nvPr>
            <p:ph type="body"/>
          </p:nvPr>
        </p:nvSpPr>
        <p:spPr>
          <a:xfrm>
            <a:off x="1034280" y="2903400"/>
            <a:ext cx="3103560" cy="3448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98" name="PlaceHolder 2"/>
          <p:cNvSpPr>
            <a:spLocks noGrp="1"/>
          </p:cNvSpPr>
          <p:nvPr>
            <p:ph type="body"/>
          </p:nvPr>
        </p:nvSpPr>
        <p:spPr>
          <a:xfrm>
            <a:off x="1034280" y="3249000"/>
            <a:ext cx="3102840" cy="865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99" name="PlaceHolder 3"/>
          <p:cNvSpPr>
            <a:spLocks noGrp="1"/>
          </p:cNvSpPr>
          <p:nvPr>
            <p:ph type="body"/>
          </p:nvPr>
        </p:nvSpPr>
        <p:spPr>
          <a:xfrm>
            <a:off x="4641840" y="2903400"/>
            <a:ext cx="310356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00" name="PlaceHolder 4"/>
          <p:cNvSpPr>
            <a:spLocks noGrp="1"/>
          </p:cNvSpPr>
          <p:nvPr>
            <p:ph type="body"/>
          </p:nvPr>
        </p:nvSpPr>
        <p:spPr>
          <a:xfrm>
            <a:off x="4642200" y="3249000"/>
            <a:ext cx="3102840" cy="865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101" name="PlaceHolder 5"/>
          <p:cNvSpPr>
            <a:spLocks noGrp="1"/>
          </p:cNvSpPr>
          <p:nvPr>
            <p:ph type="body"/>
          </p:nvPr>
        </p:nvSpPr>
        <p:spPr>
          <a:xfrm>
            <a:off x="8249760" y="2903400"/>
            <a:ext cx="310356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02" name="PlaceHolder 6"/>
          <p:cNvSpPr>
            <a:spLocks noGrp="1"/>
          </p:cNvSpPr>
          <p:nvPr>
            <p:ph type="body"/>
          </p:nvPr>
        </p:nvSpPr>
        <p:spPr>
          <a:xfrm>
            <a:off x="8250480" y="3249000"/>
            <a:ext cx="3102840" cy="865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103" name="PlaceHolder 7"/>
          <p:cNvSpPr>
            <a:spLocks noGrp="1"/>
          </p:cNvSpPr>
          <p:nvPr>
            <p:ph type="title"/>
          </p:nvPr>
        </p:nvSpPr>
        <p:spPr>
          <a:xfrm>
            <a:off x="1034280" y="1110240"/>
            <a:ext cx="10514880" cy="924120"/>
          </a:xfrm>
          <a:prstGeom prst="rect">
            <a:avLst/>
          </a:prstGeom>
          <a:noFill/>
          <a:ln w="0">
            <a:noFill/>
          </a:ln>
        </p:spPr>
        <p:txBody>
          <a:bodyPr lIns="0" rIns="91440" tIns="45720" bIns="45720" anchor="ctr">
            <a:norm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Click to edit Master title style</a:t>
            </a:r>
            <a:endParaRPr b="0" lang="en-US" sz="2800" strike="noStrike" u="none">
              <a:solidFill>
                <a:srgbClr val="ffffff"/>
              </a:solidFill>
              <a:effectLst/>
              <a:uFillTx/>
              <a:latin typeface="Arial"/>
            </a:endParaRPr>
          </a:p>
        </p:txBody>
      </p:sp>
      <p:sp>
        <p:nvSpPr>
          <p:cNvPr id="104" name="PlaceHolder 8"/>
          <p:cNvSpPr>
            <a:spLocks noGrp="1"/>
          </p:cNvSpPr>
          <p:nvPr>
            <p:ph type="dt" idx="25"/>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en-US" sz="1400" strike="noStrike" u="none">
                <a:solidFill>
                  <a:srgbClr val="ffffff"/>
                </a:solidFill>
                <a:effectLst/>
                <a:uFillTx/>
                <a:latin typeface="Times New Roman"/>
              </a:defRPr>
            </a:lvl1pPr>
          </a:lstStyle>
          <a:p>
            <a:pPr indent="0">
              <a:lnSpc>
                <a:spcPct val="100000"/>
              </a:lnSpc>
              <a:buNone/>
              <a:tabLst>
                <a:tab algn="l" pos="0"/>
              </a:tabLst>
            </a:pPr>
            <a:r>
              <a:rPr b="0" lang="en-US" sz="1400" strike="noStrike" u="none">
                <a:solidFill>
                  <a:srgbClr val="ffffff"/>
                </a:solidFill>
                <a:effectLst/>
                <a:uFillTx/>
                <a:latin typeface="Times New Roman"/>
              </a:rPr>
              <a:t>&lt;date/time&gt;</a:t>
            </a:r>
            <a:endParaRPr b="0" lang="en-US" sz="1400" strike="noStrike" u="none">
              <a:solidFill>
                <a:srgbClr val="ffffff"/>
              </a:solidFill>
              <a:effectLst/>
              <a:uFillTx/>
              <a:latin typeface="Times New Roman"/>
            </a:endParaRPr>
          </a:p>
        </p:txBody>
      </p:sp>
      <p:sp>
        <p:nvSpPr>
          <p:cNvPr id="105" name="PlaceHolder 9"/>
          <p:cNvSpPr>
            <a:spLocks noGrp="1"/>
          </p:cNvSpPr>
          <p:nvPr>
            <p:ph type="ftr" idx="26"/>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ctr" defTabSz="914400">
              <a:lnSpc>
                <a:spcPct val="100000"/>
              </a:lnSpc>
              <a:buNone/>
              <a:tabLst>
                <a:tab algn="l" pos="0"/>
              </a:tabLst>
            </a:pPr>
            <a:r>
              <a:rPr b="0" lang="en-US" sz="900" strike="noStrike" u="none">
                <a:solidFill>
                  <a:schemeClr val="dk1">
                    <a:lumMod val="50000"/>
                    <a:lumOff val="50000"/>
                  </a:schemeClr>
                </a:solidFill>
                <a:effectLst/>
                <a:uFillTx/>
                <a:latin typeface="Source Sans Pro"/>
              </a:rPr>
              <a:t>&lt;footer&gt;</a:t>
            </a:r>
            <a:endParaRPr b="0" lang="en-US" sz="900" strike="noStrike" u="none">
              <a:solidFill>
                <a:srgbClr val="ffffff"/>
              </a:solidFill>
              <a:effectLst/>
              <a:uFillTx/>
              <a:latin typeface="Times New Roman"/>
            </a:endParaRPr>
          </a:p>
        </p:txBody>
      </p:sp>
      <p:sp>
        <p:nvSpPr>
          <p:cNvPr id="106" name="PlaceHolder 10"/>
          <p:cNvSpPr>
            <a:spLocks noGrp="1"/>
          </p:cNvSpPr>
          <p:nvPr>
            <p:ph type="sldNum" idx="2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0029973E-4B78-48FA-B8C8-0EB2113BFDE6}"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107" name="PlaceHolder 11"/>
          <p:cNvSpPr>
            <a:spLocks noGrp="1"/>
          </p:cNvSpPr>
          <p:nvPr>
            <p:ph type="body"/>
          </p:nvPr>
        </p:nvSpPr>
        <p:spPr>
          <a:xfrm>
            <a:off x="1033920" y="4551840"/>
            <a:ext cx="310356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08" name="PlaceHolder 12"/>
          <p:cNvSpPr>
            <a:spLocks noGrp="1"/>
          </p:cNvSpPr>
          <p:nvPr>
            <p:ph type="body"/>
          </p:nvPr>
        </p:nvSpPr>
        <p:spPr>
          <a:xfrm>
            <a:off x="1033920" y="4897440"/>
            <a:ext cx="3102840" cy="865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109" name="PlaceHolder 13"/>
          <p:cNvSpPr>
            <a:spLocks noGrp="1"/>
          </p:cNvSpPr>
          <p:nvPr>
            <p:ph type="body"/>
          </p:nvPr>
        </p:nvSpPr>
        <p:spPr>
          <a:xfrm>
            <a:off x="4641480" y="4551840"/>
            <a:ext cx="310356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10" name="PlaceHolder 14"/>
          <p:cNvSpPr>
            <a:spLocks noGrp="1"/>
          </p:cNvSpPr>
          <p:nvPr>
            <p:ph type="body"/>
          </p:nvPr>
        </p:nvSpPr>
        <p:spPr>
          <a:xfrm>
            <a:off x="4641840" y="4897440"/>
            <a:ext cx="3102840" cy="865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sp>
        <p:nvSpPr>
          <p:cNvPr id="111" name="PlaceHolder 15"/>
          <p:cNvSpPr>
            <a:spLocks noGrp="1"/>
          </p:cNvSpPr>
          <p:nvPr>
            <p:ph type="body"/>
          </p:nvPr>
        </p:nvSpPr>
        <p:spPr>
          <a:xfrm>
            <a:off x="8249400" y="4551840"/>
            <a:ext cx="310356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Click to add subtitle</a:t>
            </a:r>
            <a:endParaRPr b="0" lang="en-US" sz="1800" strike="noStrike" u="none">
              <a:solidFill>
                <a:srgbClr val="ffffff"/>
              </a:solidFill>
              <a:effectLst/>
              <a:uFillTx/>
              <a:latin typeface="Arial"/>
            </a:endParaRPr>
          </a:p>
        </p:txBody>
      </p:sp>
      <p:sp>
        <p:nvSpPr>
          <p:cNvPr id="112" name="PlaceHolder 16"/>
          <p:cNvSpPr>
            <a:spLocks noGrp="1"/>
          </p:cNvSpPr>
          <p:nvPr>
            <p:ph type="body"/>
          </p:nvPr>
        </p:nvSpPr>
        <p:spPr>
          <a:xfrm>
            <a:off x="8249760" y="4897440"/>
            <a:ext cx="3102840" cy="86580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Click to add text</a:t>
            </a:r>
            <a:endParaRPr b="0" lang="en-US" sz="1200" strike="noStrike" u="none">
              <a:solidFill>
                <a:srgbClr val="ffffff"/>
              </a:solidFill>
              <a:effectLst/>
              <a:uFillTx/>
              <a:latin typeface="Arial"/>
            </a:endParaRPr>
          </a:p>
        </p:txBody>
      </p:sp>
      <p:cxnSp>
        <p:nvCxnSpPr>
          <p:cNvPr id="113" name="Straight Connector 6"/>
          <p:cNvCxnSpPr/>
          <p:nvPr/>
        </p:nvCxnSpPr>
        <p:spPr>
          <a:xfrm>
            <a:off x="1121040" y="0"/>
            <a:ext cx="720" cy="1110960"/>
          </a:xfrm>
          <a:prstGeom prst="straightConnector1">
            <a:avLst/>
          </a:prstGeom>
          <a:ln w="19050">
            <a:solidFill>
              <a:srgbClr val="81cc48"/>
            </a:solidFill>
            <a:round/>
          </a:ln>
        </p:spPr>
      </p:cxn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7.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2.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1262160" y="2274480"/>
            <a:ext cx="9284760" cy="12772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en-US" sz="6000" strike="noStrike" u="none" cap="all">
                <a:solidFill>
                  <a:schemeClr val="lt1"/>
                </a:solidFill>
                <a:effectLst/>
                <a:uFillTx/>
                <a:latin typeface="Source Sans Pro"/>
              </a:rPr>
              <a:t>Group project</a:t>
            </a:r>
            <a:endParaRPr b="0" lang="en-US" sz="6000" strike="noStrike" u="none">
              <a:solidFill>
                <a:srgbClr val="ffffff"/>
              </a:solidFill>
              <a:effectLst/>
              <a:uFillTx/>
              <a:latin typeface="Arial"/>
            </a:endParaRPr>
          </a:p>
        </p:txBody>
      </p:sp>
      <p:sp>
        <p:nvSpPr>
          <p:cNvPr id="280" name="PlaceHolder 2"/>
          <p:cNvSpPr>
            <a:spLocks noGrp="1"/>
          </p:cNvSpPr>
          <p:nvPr>
            <p:ph type="subTitle"/>
          </p:nvPr>
        </p:nvSpPr>
        <p:spPr>
          <a:xfrm>
            <a:off x="9056520" y="-1086840"/>
            <a:ext cx="5388480" cy="5302080"/>
          </a:xfrm>
          <a:prstGeom prst="rect">
            <a:avLst/>
          </a:prstGeom>
          <a:noFill/>
          <a:ln w="0">
            <a:noFill/>
          </a:ln>
        </p:spPr>
        <p:txBody>
          <a:bodyPr lIns="91440" rIns="91440" tIns="45720" bIns="45720" anchor="ctr">
            <a:normAutofit/>
          </a:bodyPr>
          <a:p>
            <a:pPr marL="343080" indent="-343080" defTabSz="914400">
              <a:lnSpc>
                <a:spcPct val="90000"/>
              </a:lnSpc>
              <a:spcBef>
                <a:spcPts val="1001"/>
              </a:spcBef>
              <a:buClr>
                <a:srgbClr val="ffffff"/>
              </a:buClr>
              <a:buFont typeface="Wingdings" charset="2"/>
              <a:buChar char=""/>
            </a:pPr>
            <a:r>
              <a:rPr b="0" lang="en-US" sz="2000" strike="noStrike" u="none" cap="all">
                <a:solidFill>
                  <a:schemeClr val="lt1"/>
                </a:solidFill>
                <a:effectLst/>
                <a:uFillTx/>
                <a:latin typeface="Source Sans Pro"/>
              </a:rPr>
              <a:t>Regan O'Donnell</a:t>
            </a:r>
            <a:endParaRPr b="0" lang="en-US" sz="2000" strike="noStrike" u="none">
              <a:solidFill>
                <a:srgbClr val="ffffff"/>
              </a:solidFill>
              <a:effectLst/>
              <a:uFillTx/>
              <a:latin typeface="Arial"/>
            </a:endParaRPr>
          </a:p>
          <a:p>
            <a:pPr marL="343080" indent="-343080" defTabSz="914400">
              <a:lnSpc>
                <a:spcPct val="90000"/>
              </a:lnSpc>
              <a:spcBef>
                <a:spcPts val="1001"/>
              </a:spcBef>
              <a:buClr>
                <a:srgbClr val="ffffff"/>
              </a:buClr>
              <a:buFont typeface="Wingdings" charset="2"/>
              <a:buChar char=""/>
            </a:pPr>
            <a:r>
              <a:rPr b="0" lang="en-US" sz="2000" strike="noStrike" u="none" cap="all">
                <a:solidFill>
                  <a:schemeClr val="lt1"/>
                </a:solidFill>
                <a:effectLst/>
                <a:uFillTx/>
                <a:latin typeface="Source Sans Pro"/>
              </a:rPr>
              <a:t>Seydou Hanne</a:t>
            </a:r>
            <a:endParaRPr b="0" lang="en-US" sz="2000" strike="noStrike" u="none">
              <a:solidFill>
                <a:srgbClr val="ffffff"/>
              </a:solidFill>
              <a:effectLst/>
              <a:uFillTx/>
              <a:latin typeface="Arial"/>
            </a:endParaRPr>
          </a:p>
          <a:p>
            <a:pPr marL="343080" indent="-343080" defTabSz="914400">
              <a:lnSpc>
                <a:spcPct val="90000"/>
              </a:lnSpc>
              <a:spcBef>
                <a:spcPts val="1001"/>
              </a:spcBef>
              <a:buClr>
                <a:srgbClr val="ffffff"/>
              </a:buClr>
              <a:buFont typeface="Wingdings" charset="2"/>
              <a:buChar char=""/>
            </a:pPr>
            <a:r>
              <a:rPr b="0" lang="en-US" sz="2000" strike="noStrike" u="none" cap="all">
                <a:solidFill>
                  <a:schemeClr val="lt1"/>
                </a:solidFill>
                <a:effectLst/>
                <a:uFillTx/>
                <a:latin typeface="Source Sans Pro"/>
              </a:rPr>
              <a:t>Ryan Good</a:t>
            </a:r>
            <a:endParaRPr b="0" lang="en-US" sz="2000" strike="noStrike" u="none">
              <a:solidFill>
                <a:srgbClr val="ffffff"/>
              </a:solidFill>
              <a:effectLst/>
              <a:uFillTx/>
              <a:latin typeface="Arial"/>
            </a:endParaRPr>
          </a:p>
          <a:p>
            <a:pPr marL="343080" indent="-343080" defTabSz="914400">
              <a:lnSpc>
                <a:spcPct val="90000"/>
              </a:lnSpc>
              <a:spcBef>
                <a:spcPts val="1001"/>
              </a:spcBef>
              <a:buClr>
                <a:srgbClr val="ffffff"/>
              </a:buClr>
              <a:buFont typeface="Wingdings" charset="2"/>
              <a:buChar char=""/>
            </a:pPr>
            <a:r>
              <a:rPr b="0" lang="en-US" sz="2000" strike="noStrike" u="none" cap="all">
                <a:solidFill>
                  <a:schemeClr val="lt1"/>
                </a:solidFill>
                <a:effectLst/>
                <a:uFillTx/>
                <a:latin typeface="Source Sans Pro"/>
              </a:rPr>
              <a:t>Ryan Stewart</a:t>
            </a:r>
            <a:endParaRPr b="0" lang="en-US" sz="2000" strike="noStrike" u="none">
              <a:solidFill>
                <a:srgbClr val="ffffff"/>
              </a:solidFill>
              <a:effectLst/>
              <a:uFillTx/>
              <a:latin typeface="Arial"/>
            </a:endParaRPr>
          </a:p>
        </p:txBody>
      </p:sp>
      <p:cxnSp>
        <p:nvCxnSpPr>
          <p:cNvPr id="281" name="Straight Connector 33">
            <a:extLst>
              <a:ext uri="{C183D7F6-B498-43B3-948B-1728B52AA6E4}">
                <adec:decorative xmlns:adec="http://schemas.microsoft.com/office/drawing/2017/decorative" val="1"/>
              </a:ext>
            </a:extLst>
          </p:cNvPr>
          <p:cNvCxnSpPr/>
          <p:nvPr/>
        </p:nvCxnSpPr>
        <p:spPr>
          <a:xfrm>
            <a:off x="2750760" y="2017800"/>
            <a:ext cx="720" cy="1535040"/>
          </a:xfrm>
          <a:prstGeom prst="straightConnector1">
            <a:avLst/>
          </a:prstGeom>
          <a:ln w="19050">
            <a:solidFill>
              <a:srgbClr val="81cc48"/>
            </a:solidFill>
            <a:round/>
          </a:ln>
        </p:spPr>
      </p:cxnSp>
      <p:cxnSp>
        <p:nvCxnSpPr>
          <p:cNvPr id="282" name="Straight Connector 11">
            <a:extLst>
              <a:ext uri="{C183D7F6-B498-43B3-948B-1728B52AA6E4}">
                <adec:decorative xmlns:adec="http://schemas.microsoft.com/office/drawing/2017/decorative" val="1"/>
              </a:ext>
            </a:extLst>
          </p:cNvPr>
          <p:cNvCxnSpPr/>
          <p:nvPr/>
        </p:nvCxnSpPr>
        <p:spPr>
          <a:xfrm flipH="1">
            <a:off x="4245120" y="4215960"/>
            <a:ext cx="3319560" cy="720"/>
          </a:xfrm>
          <a:prstGeom prst="straightConnector1">
            <a:avLst/>
          </a:prstGeom>
          <a:ln w="19050">
            <a:solidFill>
              <a:srgbClr val="81cc48"/>
            </a:solidFill>
            <a:round/>
          </a:ln>
        </p:spPr>
      </p:cxnSp>
      <p:sp>
        <p:nvSpPr>
          <p:cNvPr id="283" name="TextBox 14"/>
          <p:cNvSpPr/>
          <p:nvPr/>
        </p:nvSpPr>
        <p:spPr>
          <a:xfrm>
            <a:off x="2445480" y="4287960"/>
            <a:ext cx="7300800" cy="922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1800" strike="noStrike" u="none">
                <a:solidFill>
                  <a:schemeClr val="lt1"/>
                </a:solidFill>
                <a:effectLst/>
                <a:uFillTx/>
                <a:latin typeface="Source Sans Pro"/>
              </a:rPr>
              <a:t> Cybersecurity Attack Data Mining Project</a:t>
            </a:r>
            <a:endParaRPr b="0" lang="en-US" sz="1800" strike="noStrike" u="none">
              <a:solidFill>
                <a:srgbClr val="ffffff"/>
              </a:solidFill>
              <a:effectLst/>
              <a:uFillTx/>
              <a:latin typeface="Arial"/>
            </a:endParaRPr>
          </a:p>
          <a:p>
            <a:pPr algn="ctr" defTabSz="914400">
              <a:lnSpc>
                <a:spcPct val="100000"/>
              </a:lnSpc>
            </a:pPr>
            <a:r>
              <a:rPr b="0" lang="en-US" sz="1800" strike="noStrike" u="none">
                <a:solidFill>
                  <a:schemeClr val="lt1"/>
                </a:solidFill>
                <a:effectLst/>
                <a:uFillTx/>
                <a:latin typeface="Source Sans Pro"/>
              </a:rPr>
              <a:t>CAP 4770: Data Mining</a:t>
            </a:r>
            <a:endParaRPr b="0" lang="en-US" sz="1800" strike="noStrike" u="none">
              <a:solidFill>
                <a:srgbClr val="ffffff"/>
              </a:solidFill>
              <a:effectLst/>
              <a:uFillTx/>
              <a:latin typeface="Arial"/>
            </a:endParaRPr>
          </a:p>
          <a:p>
            <a:pPr algn="ctr" defTabSz="914400">
              <a:lnSpc>
                <a:spcPct val="100000"/>
              </a:lnSpc>
            </a:pPr>
            <a:r>
              <a:rPr b="0" lang="en-US" sz="1800" strike="noStrike" u="none">
                <a:solidFill>
                  <a:schemeClr val="lt1"/>
                </a:solidFill>
                <a:effectLst/>
                <a:uFillTx/>
                <a:latin typeface="Source Sans Pro"/>
              </a:rPr>
              <a:t>August 09, 2025</a:t>
            </a: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p:nvPr>
        </p:nvSpPr>
        <p:spPr>
          <a:xfrm>
            <a:off x="4451040" y="2145960"/>
            <a:ext cx="5041800" cy="344880"/>
          </a:xfrm>
          <a:prstGeom prst="rect">
            <a:avLst/>
          </a:prstGeom>
          <a:noFill/>
          <a:ln w="0">
            <a:noFill/>
          </a:ln>
        </p:spPr>
        <p:txBody>
          <a:bodyPr lIns="0" rIns="91440" tIns="45720" bIns="45720" anchor="t">
            <a:norm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Hardware exploits:</a:t>
            </a:r>
            <a:endParaRPr b="0" lang="en-US" sz="1800" strike="noStrike" u="none">
              <a:solidFill>
                <a:srgbClr val="ffffff"/>
              </a:solidFill>
              <a:effectLst/>
              <a:uFillTx/>
              <a:latin typeface="Arial"/>
            </a:endParaRPr>
          </a:p>
        </p:txBody>
      </p:sp>
      <p:sp>
        <p:nvSpPr>
          <p:cNvPr id="329" name="PlaceHolder 2"/>
          <p:cNvSpPr>
            <a:spLocks noGrp="1"/>
          </p:cNvSpPr>
          <p:nvPr>
            <p:ph/>
          </p:nvPr>
        </p:nvSpPr>
        <p:spPr>
          <a:xfrm>
            <a:off x="4387320" y="2473200"/>
            <a:ext cx="5302080" cy="1352520"/>
          </a:xfrm>
          <a:prstGeom prst="rect">
            <a:avLst/>
          </a:prstGeom>
          <a:noFill/>
          <a:ln w="0">
            <a:noFill/>
          </a:ln>
        </p:spPr>
        <p:txBody>
          <a:bodyPr lIns="0" rIns="91440" tIns="45720" bIns="45720" anchor="t">
            <a:noAutofit/>
          </a:bodyPr>
          <a:p>
            <a:pPr marL="171360" indent="-171360" defTabSz="914400">
              <a:lnSpc>
                <a:spcPct val="100000"/>
              </a:lnSpc>
              <a:spcBef>
                <a:spcPts val="1001"/>
              </a:spcBef>
              <a:buClr>
                <a:srgbClr val="e7e6e6"/>
              </a:buClr>
              <a:buFont typeface="Arial"/>
              <a:buChar char="•"/>
            </a:pPr>
            <a:r>
              <a:rPr b="0" lang="en-US" sz="1200" strike="noStrike" u="none">
                <a:solidFill>
                  <a:schemeClr val="lt2"/>
                </a:solidFill>
                <a:effectLst/>
                <a:uFillTx/>
                <a:latin typeface="Source Sans Pro"/>
              </a:rPr>
              <a:t>This was the most common attack in our data, with over 160 incidents.</a:t>
            </a:r>
            <a:endParaRPr b="0" lang="en-US" sz="1200" strike="noStrike" u="none">
              <a:solidFill>
                <a:srgbClr val="ffffff"/>
              </a:solidFill>
              <a:effectLst/>
              <a:uFillTx/>
              <a:latin typeface="Arial"/>
            </a:endParaRPr>
          </a:p>
          <a:p>
            <a:pPr marL="171360" indent="-171360" defTabSz="914400">
              <a:lnSpc>
                <a:spcPct val="100000"/>
              </a:lnSpc>
              <a:spcBef>
                <a:spcPts val="1001"/>
              </a:spcBef>
              <a:buClr>
                <a:srgbClr val="e7e6e6"/>
              </a:buClr>
              <a:buFont typeface="Arial"/>
              <a:buChar char="•"/>
            </a:pPr>
            <a:r>
              <a:rPr b="0" lang="en-US" sz="1200" strike="noStrike" u="none">
                <a:solidFill>
                  <a:schemeClr val="lt2"/>
                </a:solidFill>
                <a:effectLst/>
                <a:uFillTx/>
                <a:latin typeface="Source Sans Pro"/>
              </a:rPr>
              <a:t>Many systems still have open ports, unsecured device connections, or weak physical protections that attackers can take advantage of.</a:t>
            </a:r>
            <a:endParaRPr b="0" lang="en-US" sz="1200" strike="noStrike" u="none">
              <a:solidFill>
                <a:srgbClr val="ffffff"/>
              </a:solidFill>
              <a:effectLst/>
              <a:uFillTx/>
              <a:latin typeface="Arial"/>
            </a:endParaRPr>
          </a:p>
        </p:txBody>
      </p:sp>
      <p:sp>
        <p:nvSpPr>
          <p:cNvPr id="330" name="PlaceHolder 3"/>
          <p:cNvSpPr>
            <a:spLocks noGrp="1"/>
          </p:cNvSpPr>
          <p:nvPr>
            <p:ph type="title"/>
          </p:nvPr>
        </p:nvSpPr>
        <p:spPr>
          <a:xfrm>
            <a:off x="740880" y="235080"/>
            <a:ext cx="3079800" cy="1340640"/>
          </a:xfrm>
          <a:prstGeom prst="rect">
            <a:avLst/>
          </a:prstGeom>
          <a:noFill/>
          <a:ln w="0">
            <a:noFill/>
          </a:ln>
        </p:spPr>
        <p:txBody>
          <a:bodyPr lIns="0" rIns="91440" tIns="45720" bIns="45720" anchor="b">
            <a:normAutofit/>
          </a:bodyPr>
          <a:p>
            <a:pPr indent="0" defTabSz="914400">
              <a:lnSpc>
                <a:spcPct val="90000"/>
              </a:lnSpc>
              <a:buNone/>
              <a:tabLst>
                <a:tab algn="l" pos="0"/>
              </a:tabLst>
            </a:pPr>
            <a:r>
              <a:rPr b="0" lang="en-US" sz="2800" strike="noStrike" u="none" cap="all">
                <a:solidFill>
                  <a:schemeClr val="lt1"/>
                </a:solidFill>
                <a:effectLst/>
                <a:uFillTx/>
                <a:latin typeface="Source Sans Pro"/>
              </a:rPr>
              <a:t>project</a:t>
            </a:r>
            <a:br>
              <a:rPr sz="2800"/>
            </a:br>
            <a:r>
              <a:rPr b="0" lang="en-US" sz="2800" strike="noStrike" u="none" cap="all">
                <a:solidFill>
                  <a:schemeClr val="lt1"/>
                </a:solidFill>
                <a:effectLst/>
                <a:uFillTx/>
                <a:latin typeface="Source Sans Pro"/>
              </a:rPr>
              <a:t>key insights</a:t>
            </a:r>
            <a:endParaRPr b="0" lang="en-US" sz="2800" strike="noStrike" u="none">
              <a:solidFill>
                <a:srgbClr val="ffffff"/>
              </a:solidFill>
              <a:effectLst/>
              <a:uFillTx/>
              <a:latin typeface="Arial"/>
            </a:endParaRPr>
          </a:p>
        </p:txBody>
      </p:sp>
      <p:sp>
        <p:nvSpPr>
          <p:cNvPr id="331" name="PlaceHolder 4"/>
          <p:cNvSpPr>
            <a:spLocks noGrp="1"/>
          </p:cNvSpPr>
          <p:nvPr>
            <p:ph type="ftr" idx="72"/>
          </p:nvPr>
        </p:nvSpPr>
        <p:spPr>
          <a:xfrm>
            <a:off x="4320720" y="3775680"/>
            <a:ext cx="5302080" cy="1181520"/>
          </a:xfrm>
          <a:prstGeom prst="rect">
            <a:avLst/>
          </a:prstGeom>
          <a:noFill/>
          <a:ln w="0">
            <a:noFill/>
          </a:ln>
        </p:spPr>
        <p:txBody>
          <a:bodyPr lIns="91440" rIns="91440" tIns="45720" bIns="45720" anchor="ctr">
            <a:noAutofit/>
          </a:bodyPr>
          <a:lstStyle>
            <a:lvl1pPr marL="171360" indent="-171360" algn="ctr" defTabSz="914400">
              <a:lnSpc>
                <a:spcPct val="200000"/>
              </a:lnSpc>
              <a:buClr>
                <a:srgbClr val="ffffff"/>
              </a:buClr>
              <a:buFont typeface="Arial"/>
              <a:buChar char="•"/>
              <a:defRPr b="0" lang="en-US" sz="1200" strike="noStrike" u="none">
                <a:solidFill>
                  <a:schemeClr val="lt1"/>
                </a:solidFill>
                <a:effectLst/>
                <a:uFillTx/>
                <a:latin typeface="Arial"/>
              </a:defRPr>
            </a:lvl1pPr>
          </a:lstStyle>
          <a:p>
            <a:pPr marL="171360" indent="-171360" algn="ctr" defTabSz="914400">
              <a:lnSpc>
                <a:spcPct val="200000"/>
              </a:lnSpc>
              <a:buClr>
                <a:srgbClr val="ffffff"/>
              </a:buClr>
              <a:buFont typeface="Arial"/>
              <a:buChar char="•"/>
            </a:pPr>
            <a:r>
              <a:rPr b="0" lang="en-US" sz="1200" strike="noStrike" u="none">
                <a:solidFill>
                  <a:schemeClr val="lt1"/>
                </a:solidFill>
                <a:effectLst/>
                <a:uFillTx/>
                <a:latin typeface="Arial"/>
              </a:rPr>
              <a:t>Wireless Attacks and Dependency Confusion were also high on the list.</a:t>
            </a:r>
            <a:endParaRPr b="0" lang="en-US" sz="1200" strike="noStrike" u="none">
              <a:solidFill>
                <a:srgbClr val="ffffff"/>
              </a:solidFill>
              <a:effectLst/>
              <a:uFillTx/>
              <a:latin typeface="Times New Roman"/>
            </a:endParaRPr>
          </a:p>
          <a:p>
            <a:pPr marL="171360" indent="-171360" algn="ctr" defTabSz="914400">
              <a:lnSpc>
                <a:spcPct val="100000"/>
              </a:lnSpc>
              <a:buClr>
                <a:srgbClr val="ffffff"/>
              </a:buClr>
              <a:buFont typeface="Arial"/>
              <a:buChar char="•"/>
            </a:pPr>
            <a:r>
              <a:rPr b="0" lang="en-US" sz="1200" strike="noStrike" u="none">
                <a:solidFill>
                  <a:schemeClr val="lt1"/>
                </a:solidFill>
                <a:effectLst/>
                <a:uFillTx/>
                <a:latin typeface="Arial"/>
              </a:rPr>
              <a:t>Weak encryption, unmonitored access points, and reliance on unverified third-party code allow attackers to exploit these gaps.</a:t>
            </a:r>
            <a:endParaRPr b="0" lang="en-US" sz="1200" strike="noStrike" u="none">
              <a:solidFill>
                <a:srgbClr val="ffffff"/>
              </a:solidFill>
              <a:effectLst/>
              <a:uFillTx/>
              <a:latin typeface="Times New Roman"/>
            </a:endParaRPr>
          </a:p>
          <a:p>
            <a:pPr marL="171360" indent="0" algn="ctr" defTabSz="914400">
              <a:lnSpc>
                <a:spcPct val="100000"/>
              </a:lnSpc>
              <a:buNone/>
              <a:tabLst>
                <a:tab algn="l" pos="0"/>
              </a:tabLst>
            </a:pPr>
            <a:endParaRPr b="0" lang="en-US" sz="1200" strike="noStrike" u="none">
              <a:solidFill>
                <a:srgbClr val="ffffff"/>
              </a:solidFill>
              <a:effectLst/>
              <a:uFillTx/>
              <a:latin typeface="Times New Roman"/>
            </a:endParaRPr>
          </a:p>
        </p:txBody>
      </p:sp>
      <p:sp>
        <p:nvSpPr>
          <p:cNvPr id="332" name="PlaceHolder 5"/>
          <p:cNvSpPr>
            <a:spLocks noGrp="1"/>
          </p:cNvSpPr>
          <p:nvPr>
            <p:ph type="sldNum" idx="7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58A7B8F2-59E8-4672-8409-6F112634C7CB}"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333" name="PlaceHolder 6"/>
          <p:cNvSpPr>
            <a:spLocks noGrp="1"/>
          </p:cNvSpPr>
          <p:nvPr>
            <p:ph/>
          </p:nvPr>
        </p:nvSpPr>
        <p:spPr>
          <a:xfrm>
            <a:off x="4451040" y="3469320"/>
            <a:ext cx="504180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Network vulnerabilities:</a:t>
            </a:r>
            <a:endParaRPr b="0" lang="en-US" sz="1800" strike="noStrike" u="none">
              <a:solidFill>
                <a:srgbClr val="ffffff"/>
              </a:solidFill>
              <a:effectLst/>
              <a:uFillTx/>
              <a:latin typeface="Arial"/>
            </a:endParaRPr>
          </a:p>
        </p:txBody>
      </p:sp>
      <p:sp>
        <p:nvSpPr>
          <p:cNvPr id="334" name="Footer Placeholder 11"/>
          <p:cNvSpPr/>
          <p:nvPr/>
        </p:nvSpPr>
        <p:spPr>
          <a:xfrm>
            <a:off x="4320720" y="4982400"/>
            <a:ext cx="5302080" cy="1181520"/>
          </a:xfrm>
          <a:prstGeom prst="rect">
            <a:avLst/>
          </a:prstGeom>
          <a:noFill/>
          <a:ln w="0">
            <a:noFill/>
          </a:ln>
        </p:spPr>
        <p:style>
          <a:lnRef idx="0"/>
          <a:fillRef idx="0"/>
          <a:effectRef idx="0"/>
          <a:fontRef idx="minor"/>
        </p:style>
        <p:txBody>
          <a:bodyPr lIns="90000" rIns="90000" tIns="45000" bIns="45000" anchor="ctr">
            <a:noAutofit/>
          </a:bodyPr>
          <a:p>
            <a:pPr marL="171360" indent="-171360" defTabSz="914400">
              <a:lnSpc>
                <a:spcPct val="100000"/>
              </a:lnSpc>
              <a:buClr>
                <a:srgbClr val="ffffff"/>
              </a:buClr>
              <a:buFont typeface="Arial"/>
              <a:buChar char="•"/>
            </a:pPr>
            <a:r>
              <a:rPr b="0" lang="en-US" sz="1200" strike="noStrike" u="none">
                <a:solidFill>
                  <a:schemeClr val="lt1"/>
                </a:solidFill>
                <a:effectLst/>
                <a:uFillTx/>
                <a:latin typeface="Arial"/>
              </a:rPr>
              <a:t>Social engineering was present in more than one-third of malware cases.</a:t>
            </a:r>
            <a:endParaRPr b="0" lang="en-US" sz="1200" strike="noStrike" u="none">
              <a:solidFill>
                <a:srgbClr val="ffffff"/>
              </a:solidFill>
              <a:effectLst/>
              <a:uFillTx/>
              <a:latin typeface="Arial"/>
            </a:endParaRPr>
          </a:p>
          <a:p>
            <a:pPr marL="171360" indent="-171360" defTabSz="914400">
              <a:lnSpc>
                <a:spcPct val="100000"/>
              </a:lnSpc>
              <a:buClr>
                <a:srgbClr val="ffffff"/>
              </a:buClr>
              <a:buFont typeface="Arial"/>
              <a:buChar char="•"/>
            </a:pPr>
            <a:r>
              <a:rPr b="0" lang="en-US" sz="1200" strike="noStrike" u="none">
                <a:solidFill>
                  <a:schemeClr val="lt1"/>
                </a:solidFill>
                <a:effectLst/>
                <a:uFillTx/>
                <a:latin typeface="Arial"/>
              </a:rPr>
              <a:t>Even the best technical defenses can fail if employees are tricked into granting access, making regular training and awareness critical.</a:t>
            </a:r>
            <a:endParaRPr b="0" lang="en-US" sz="1200" strike="noStrike" u="none">
              <a:solidFill>
                <a:srgbClr val="ffffff"/>
              </a:solidFill>
              <a:effectLst/>
              <a:uFillTx/>
              <a:latin typeface="Arial"/>
            </a:endParaRPr>
          </a:p>
        </p:txBody>
      </p:sp>
      <p:sp>
        <p:nvSpPr>
          <p:cNvPr id="335" name="Text Placeholder 8"/>
          <p:cNvSpPr/>
          <p:nvPr/>
        </p:nvSpPr>
        <p:spPr>
          <a:xfrm>
            <a:off x="4451040" y="4804560"/>
            <a:ext cx="5041800" cy="319680"/>
          </a:xfrm>
          <a:prstGeom prst="rect">
            <a:avLst/>
          </a:prstGeom>
          <a:noFill/>
          <a:ln w="0">
            <a:noFill/>
          </a:ln>
        </p:spPr>
        <p:style>
          <a:lnRef idx="0"/>
          <a:fillRef idx="0"/>
          <a:effectRef idx="0"/>
          <a:fontRef idx="minor"/>
        </p:style>
        <p:txBody>
          <a:bodyPr lIns="0" rIns="90000" tIns="45000" bIns="45000" anchor="ctr">
            <a:noAutofit/>
          </a:bodyPr>
          <a:p>
            <a:pPr defTabSz="914400">
              <a:lnSpc>
                <a:spcPct val="90000"/>
              </a:lnSpc>
              <a:spcBef>
                <a:spcPts val="1001"/>
              </a:spcBef>
              <a:tabLst>
                <a:tab algn="l" pos="0"/>
              </a:tabLst>
            </a:pPr>
            <a:r>
              <a:rPr b="0" lang="en-US" sz="1800" strike="noStrike" u="none" cap="all">
                <a:solidFill>
                  <a:schemeClr val="accent1"/>
                </a:solidFill>
                <a:effectLst/>
                <a:uFillTx/>
                <a:latin typeface="Source Sans Pro"/>
              </a:rPr>
              <a:t>Human factors:</a:t>
            </a: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dt" idx="74"/>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lt1">
                    <a:lumMod val="50000"/>
                    <a:lumOff val="50000"/>
                  </a:schemeClr>
                </a:solidFill>
                <a:effectLst/>
                <a:uFillTx/>
                <a:latin typeface="Source Sans Pro"/>
              </a:defRPr>
            </a:lvl1pPr>
          </a:lstStyle>
          <a:p>
            <a:pPr indent="0" defTabSz="914400">
              <a:lnSpc>
                <a:spcPct val="100000"/>
              </a:lnSpc>
              <a:buNone/>
              <a:tabLst>
                <a:tab algn="l" pos="0"/>
              </a:tabLst>
            </a:pPr>
            <a:r>
              <a:rPr b="0" lang="en-US" sz="900" strike="noStrike" u="none">
                <a:solidFill>
                  <a:schemeClr val="lt1">
                    <a:lumMod val="50000"/>
                    <a:lumOff val="50000"/>
                  </a:schemeClr>
                </a:solidFill>
                <a:effectLst/>
                <a:uFillTx/>
                <a:latin typeface="Source Sans Pro"/>
              </a:rPr>
              <a:t>1/7/20XX</a:t>
            </a:r>
            <a:endParaRPr b="0" lang="en-US" sz="900" strike="noStrike" u="none">
              <a:solidFill>
                <a:srgbClr val="ffffff"/>
              </a:solidFill>
              <a:effectLst/>
              <a:uFillTx/>
              <a:latin typeface="Times New Roman"/>
            </a:endParaRPr>
          </a:p>
        </p:txBody>
      </p:sp>
      <p:sp>
        <p:nvSpPr>
          <p:cNvPr id="337" name="PlaceHolder 2"/>
          <p:cNvSpPr>
            <a:spLocks noGrp="1"/>
          </p:cNvSpPr>
          <p:nvPr>
            <p:ph type="sldNum" idx="7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lt1">
                    <a:lumMod val="50000"/>
                    <a:lumOff val="50000"/>
                  </a:schemeClr>
                </a:solidFill>
                <a:effectLst/>
                <a:uFillTx/>
                <a:latin typeface="Source Sans Pro"/>
              </a:defRPr>
            </a:lvl1pPr>
          </a:lstStyle>
          <a:p>
            <a:pPr indent="0" algn="r" defTabSz="914400">
              <a:lnSpc>
                <a:spcPct val="100000"/>
              </a:lnSpc>
              <a:buNone/>
              <a:tabLst>
                <a:tab algn="l" pos="0"/>
              </a:tabLst>
            </a:pPr>
            <a:fld id="{BFC67EB0-C9A4-4FA6-8378-876B784E5C70}" type="slidenum">
              <a:rPr b="0" lang="en-US" sz="900" strike="noStrike" u="none">
                <a:solidFill>
                  <a:schemeClr val="lt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338" name="PlaceHolder 3"/>
          <p:cNvSpPr>
            <a:spLocks noGrp="1"/>
          </p:cNvSpPr>
          <p:nvPr>
            <p:ph type="title"/>
          </p:nvPr>
        </p:nvSpPr>
        <p:spPr>
          <a:xfrm>
            <a:off x="5697000" y="436680"/>
            <a:ext cx="3907080" cy="554400"/>
          </a:xfrm>
          <a:prstGeom prst="rect">
            <a:avLst/>
          </a:prstGeom>
          <a:noFill/>
          <a:ln w="0">
            <a:noFill/>
          </a:ln>
        </p:spPr>
        <p:txBody>
          <a:bodyPr lIns="0" rIns="91440" tIns="45720" bIns="45720" anchor="ctr">
            <a:normAutofit fontScale="47500" lnSpcReduction="19999"/>
          </a:bodyPr>
          <a:p>
            <a:pPr indent="0" algn="ctr" defTabSz="914400">
              <a:lnSpc>
                <a:spcPct val="90000"/>
              </a:lnSpc>
              <a:buNone/>
              <a:tabLst>
                <a:tab algn="l" pos="0"/>
              </a:tabLst>
            </a:pPr>
            <a:r>
              <a:rPr b="0" lang="en-US" sz="2800" strike="noStrike" u="none" cap="all">
                <a:solidFill>
                  <a:schemeClr val="accent1"/>
                </a:solidFill>
                <a:effectLst/>
                <a:uFillTx/>
                <a:latin typeface="Source Sans Pro"/>
              </a:rPr>
              <a:t>Thank you </a:t>
            </a:r>
            <a:br>
              <a:rPr sz="2800"/>
            </a:br>
            <a:r>
              <a:rPr b="0" lang="en-US" sz="2800" strike="noStrike" u="none" cap="all">
                <a:solidFill>
                  <a:schemeClr val="accent1"/>
                </a:solidFill>
                <a:effectLst/>
                <a:uFillTx/>
                <a:latin typeface="Source Sans Pro"/>
              </a:rPr>
              <a:t>For a </a:t>
            </a:r>
            <a:br>
              <a:rPr sz="2800"/>
            </a:br>
            <a:r>
              <a:rPr b="0" lang="en-US" sz="2800" strike="noStrike" u="none" cap="all">
                <a:solidFill>
                  <a:schemeClr val="accent1"/>
                </a:solidFill>
                <a:effectLst/>
                <a:uFillTx/>
                <a:latin typeface="Source Sans Pro"/>
              </a:rPr>
              <a:t>Great semester!</a:t>
            </a:r>
            <a:endParaRPr b="0" lang="en-US" sz="2800" strike="noStrike" u="none">
              <a:solidFill>
                <a:srgbClr val="ffffff"/>
              </a:solidFill>
              <a:effectLst/>
              <a:uFillTx/>
              <a:latin typeface="Arial"/>
            </a:endParaRPr>
          </a:p>
        </p:txBody>
      </p:sp>
      <p:sp>
        <p:nvSpPr>
          <p:cNvPr id="339" name="Picture Placeholder 23" descr="A wireframe of lines and dots&#10;&#10;AI-generated content may be incorrect."/>
          <p:cNvSpPr/>
          <p:nvPr/>
        </p:nvSpPr>
        <p:spPr>
          <a:xfrm>
            <a:off x="-11520" y="-16200"/>
            <a:ext cx="5554800" cy="6873480"/>
          </a:xfrm>
          <a:custGeom>
            <a:avLst/>
            <a:gdLst>
              <a:gd name="textAreaLeft" fmla="*/ 0 w 5554800"/>
              <a:gd name="textAreaRight" fmla="*/ 5555520 w 5554800"/>
              <a:gd name="textAreaTop" fmla="*/ 0 h 6873480"/>
              <a:gd name="textAreaBottom" fmla="*/ 6874200 h 6873480"/>
              <a:gd name="GluePoint1X" fmla="*/ 0 w 5555640"/>
              <a:gd name="GluePoint1Y" fmla="*/ 0 h 6874299"/>
              <a:gd name="GluePoint2X" fmla="*/ 5555640 w 5555640"/>
              <a:gd name="GluePoint2Y" fmla="*/ 8960 h 6874299"/>
              <a:gd name="GluePoint3X" fmla="*/ 1445237 w 5555640"/>
              <a:gd name="GluePoint3Y" fmla="*/ 6874299 h 6874299"/>
              <a:gd name="GluePoint4X" fmla="*/ 0 w 5555640"/>
              <a:gd name="GluePoint4Y" fmla="*/ 6874299 h 6874299"/>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5555640" h="6874299">
                <a:moveTo>
                  <a:pt x="0" y="0"/>
                </a:moveTo>
                <a:lnTo>
                  <a:pt x="5555640" y="8960"/>
                </a:lnTo>
                <a:lnTo>
                  <a:pt x="1445237" y="6874299"/>
                </a:lnTo>
                <a:lnTo>
                  <a:pt x="0" y="6874299"/>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sp>
        <p:nvSpPr>
          <p:cNvPr id="340" name="Picture Placeholder 21" descr="A wireframe of lines and dots&#10;&#10;AI-generated content may be incorrect."/>
          <p:cNvSpPr/>
          <p:nvPr/>
        </p:nvSpPr>
        <p:spPr>
          <a:xfrm>
            <a:off x="6426720" y="0"/>
            <a:ext cx="5764680" cy="6857280"/>
          </a:xfrm>
          <a:custGeom>
            <a:avLst/>
            <a:gdLst>
              <a:gd name="textAreaLeft" fmla="*/ 0 w 5764680"/>
              <a:gd name="textAreaRight" fmla="*/ 5765400 w 5764680"/>
              <a:gd name="textAreaTop" fmla="*/ 0 h 6857280"/>
              <a:gd name="textAreaBottom" fmla="*/ 6858000 h 6857280"/>
              <a:gd name="GluePoint1X" fmla="*/ 4105955 w 5765422"/>
              <a:gd name="GluePoint1Y" fmla="*/ 0 h 6858000"/>
              <a:gd name="GluePoint2X" fmla="*/ 5765422 w 5765422"/>
              <a:gd name="GluePoint2Y" fmla="*/ 0 h 6858000"/>
              <a:gd name="GluePoint3X" fmla="*/ 5765422 w 5765422"/>
              <a:gd name="GluePoint3Y" fmla="*/ 6858000 h 6858000"/>
              <a:gd name="GluePoint4X" fmla="*/ 0 w 5765422"/>
              <a:gd name="GluePoint4Y" fmla="*/ 6858000 h 68580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5765422" h="6858000">
                <a:moveTo>
                  <a:pt x="4105955" y="0"/>
                </a:moveTo>
                <a:lnTo>
                  <a:pt x="5765422" y="0"/>
                </a:lnTo>
                <a:lnTo>
                  <a:pt x="5765422" y="6858000"/>
                </a:lnTo>
                <a:lnTo>
                  <a:pt x="0" y="685800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sp>
        <p:nvSpPr>
          <p:cNvPr id="341" name="TextBox 9"/>
          <p:cNvSpPr/>
          <p:nvPr/>
        </p:nvSpPr>
        <p:spPr>
          <a:xfrm>
            <a:off x="4271760" y="3165840"/>
            <a:ext cx="2715120" cy="175356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buClr>
                <a:srgbClr val="ffffff"/>
              </a:buClr>
              <a:buFont typeface="Wingdings" charset="2"/>
              <a:buChar char=""/>
            </a:pPr>
            <a:r>
              <a:rPr b="0" lang="en-US" sz="1800" strike="noStrike" u="none">
                <a:solidFill>
                  <a:schemeClr val="lt1"/>
                </a:solidFill>
                <a:effectLst/>
                <a:uFillTx/>
                <a:latin typeface="Source Sans Pro"/>
              </a:rPr>
              <a:t>Regan O'Donnell -coding</a:t>
            </a:r>
            <a:endParaRPr b="0" lang="en-US" sz="1800" strike="noStrike" u="none">
              <a:solidFill>
                <a:srgbClr val="ffffff"/>
              </a:solidFill>
              <a:effectLst/>
              <a:uFillTx/>
              <a:latin typeface="Arial"/>
            </a:endParaRPr>
          </a:p>
          <a:p>
            <a:pPr marL="343080" indent="-343080" defTabSz="914400">
              <a:lnSpc>
                <a:spcPct val="100000"/>
              </a:lnSpc>
              <a:buClr>
                <a:srgbClr val="ffffff"/>
              </a:buClr>
              <a:buFont typeface="Wingdings" charset="2"/>
              <a:buChar char=""/>
            </a:pPr>
            <a:r>
              <a:rPr b="0" lang="en-US" sz="1800" strike="noStrike" u="none">
                <a:solidFill>
                  <a:schemeClr val="lt1"/>
                </a:solidFill>
                <a:effectLst/>
                <a:uFillTx/>
                <a:latin typeface="Source Sans Pro"/>
              </a:rPr>
              <a:t>Seydou Hanne</a:t>
            </a:r>
            <a:endParaRPr b="0" lang="en-US" sz="1800" strike="noStrike" u="none">
              <a:solidFill>
                <a:srgbClr val="ffffff"/>
              </a:solidFill>
              <a:effectLst/>
              <a:uFillTx/>
              <a:latin typeface="Arial"/>
            </a:endParaRPr>
          </a:p>
          <a:p>
            <a:pPr marL="343080" indent="-343080" defTabSz="914400">
              <a:lnSpc>
                <a:spcPct val="100000"/>
              </a:lnSpc>
              <a:buClr>
                <a:srgbClr val="ffffff"/>
              </a:buClr>
              <a:buFont typeface="Wingdings" charset="2"/>
              <a:buChar char=""/>
            </a:pPr>
            <a:r>
              <a:rPr b="0" lang="en-US" sz="1800" strike="noStrike" u="none">
                <a:solidFill>
                  <a:schemeClr val="lt1"/>
                </a:solidFill>
                <a:effectLst/>
                <a:uFillTx/>
                <a:latin typeface="Source Sans Pro"/>
              </a:rPr>
              <a:t>Ryan Good - </a:t>
            </a:r>
            <a:endParaRPr b="0" lang="en-US" sz="1800" strike="noStrike" u="none">
              <a:solidFill>
                <a:srgbClr val="ffffff"/>
              </a:solidFill>
              <a:effectLst/>
              <a:uFillTx/>
              <a:latin typeface="Arial"/>
            </a:endParaRPr>
          </a:p>
          <a:p>
            <a:pPr marL="343080" indent="-343080" defTabSz="914400">
              <a:lnSpc>
                <a:spcPct val="100000"/>
              </a:lnSpc>
              <a:buClr>
                <a:srgbClr val="ffffff"/>
              </a:buClr>
              <a:buFont typeface="Wingdings" charset="2"/>
              <a:buChar char=""/>
            </a:pPr>
            <a:r>
              <a:rPr b="0" lang="en-US" sz="1800" strike="noStrike" u="none">
                <a:solidFill>
                  <a:schemeClr val="lt1"/>
                </a:solidFill>
                <a:effectLst/>
                <a:uFillTx/>
                <a:latin typeface="Source Sans Pro"/>
              </a:rPr>
              <a:t>Ryan Stewart - ppt</a:t>
            </a:r>
            <a:endParaRPr b="0" lang="en-US" sz="18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p:txBody>
      </p:sp>
      <p:sp>
        <p:nvSpPr>
          <p:cNvPr id="342" name="PlaceHolder 4"/>
          <p:cNvSpPr>
            <a:spLocks noGrp="1"/>
          </p:cNvSpPr>
          <p:nvPr>
            <p:ph/>
          </p:nvPr>
        </p:nvSpPr>
        <p:spPr>
          <a:xfrm>
            <a:off x="5233680" y="1600200"/>
            <a:ext cx="2767320" cy="469800"/>
          </a:xfrm>
          <a:prstGeom prst="rect">
            <a:avLst/>
          </a:prstGeom>
          <a:noFill/>
          <a:ln w="0">
            <a:noFill/>
          </a:ln>
        </p:spPr>
        <p:txBody>
          <a:bodyPr lIns="0" rIns="91440" tIns="45720" bIns="45720" anchor="t">
            <a:noAutofit/>
          </a:bodyPr>
          <a:p>
            <a:pPr indent="0" defTabSz="914400">
              <a:lnSpc>
                <a:spcPct val="150000"/>
              </a:lnSpc>
              <a:spcBef>
                <a:spcPts val="1001"/>
              </a:spcBef>
              <a:buNone/>
              <a:tabLst>
                <a:tab algn="l" pos="0"/>
              </a:tabLst>
            </a:pPr>
            <a:r>
              <a:rPr b="1" lang="en-US" sz="3600" strike="noStrike" u="none">
                <a:solidFill>
                  <a:srgbClr val="ffc000"/>
                </a:solidFill>
                <a:effectLst/>
                <a:uFillTx/>
                <a:latin typeface="Source Sans Pro"/>
              </a:rPr>
              <a:t>CREDITS:</a:t>
            </a:r>
            <a:endParaRPr b="0" lang="en-US" sz="3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p:nvPr>
        </p:nvSpPr>
        <p:spPr>
          <a:xfrm>
            <a:off x="963360" y="1486080"/>
            <a:ext cx="10134000" cy="4092480"/>
          </a:xfrm>
          <a:prstGeom prst="rect">
            <a:avLst/>
          </a:prstGeom>
          <a:noFill/>
          <a:ln w="0">
            <a:noFill/>
          </a:ln>
        </p:spPr>
        <p:txBody>
          <a:bodyPr lIns="91440" rIns="91440" tIns="45720" bIns="45720" anchor="t">
            <a:normAutofit fontScale="40000" lnSpcReduction="19999"/>
          </a:bodyPr>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Ryan Stewart </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Contribution Statement:</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For our Cybersecurity Attack Data Mining Project, my role was pretty much all about putting the PowerPoint together and making sure it looked good, made sense, and told the story of our project from start to finish. I spent time figuring out how to lay out the slides, so they actually flowed and didn’t feel like we were just throwing random charts and numbers at people. That meant picking out the right visuals, editing them so they fit our theme, cleaning up the text so it was easy to read, and making sure everything felt connected. I also worked with everyone in the group to plug in their parts, tweak wording where it was confusing, and make sure we weren’t repeating ourselves or leaving out anything important.</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 </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What I Learned On This Project:</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Doing this project taught me a lot about how much presentation matters. You can have the best data in the world, but if it’s slapped together in a messy way, people won’t pay attention. Honestly not biting off more than you can chew and staying in touch with the team makes a huge difference. Actively checking in, sending drafts, and asking for quick feedback would’ve kept us from running into those last-minute “oh-crap” moments. Overall, I definitely need to be better at organizing info, making visuals look clean, and taking complicated stuff and breaking it down so it’s actually easy to follow.</a:t>
            </a:r>
            <a:endParaRPr b="0" lang="en-US" sz="2800" strike="noStrike" u="none">
              <a:solidFill>
                <a:srgbClr val="ffffff"/>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ffffff"/>
              </a:solidFill>
              <a:effectLst/>
              <a:uFillTx/>
              <a:latin typeface="Arial"/>
            </a:endParaRPr>
          </a:p>
        </p:txBody>
      </p:sp>
      <p:sp>
        <p:nvSpPr>
          <p:cNvPr id="344" name="PlaceHolder 2"/>
          <p:cNvSpPr>
            <a:spLocks noGrp="1"/>
          </p:cNvSpPr>
          <p:nvPr>
            <p:ph type="title"/>
          </p:nvPr>
        </p:nvSpPr>
        <p:spPr>
          <a:xfrm>
            <a:off x="1034280" y="669960"/>
            <a:ext cx="10134000" cy="924120"/>
          </a:xfrm>
          <a:prstGeom prst="rect">
            <a:avLst/>
          </a:prstGeom>
          <a:noFill/>
          <a:ln w="0">
            <a:noFill/>
          </a:ln>
        </p:spPr>
        <p:txBody>
          <a:bodyPr lIns="0" rIns="91440" tIns="45720" bIns="45720" anchor="ctr">
            <a:no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Contributions </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p:nvPr>
        </p:nvSpPr>
        <p:spPr>
          <a:xfrm>
            <a:off x="963360" y="1486080"/>
            <a:ext cx="10134000" cy="4092480"/>
          </a:xfrm>
          <a:prstGeom prst="rect">
            <a:avLst/>
          </a:prstGeom>
          <a:noFill/>
          <a:ln w="0">
            <a:noFill/>
          </a:ln>
        </p:spPr>
        <p:txBody>
          <a:bodyPr lIns="91440" rIns="91440" tIns="45720" bIns="45720" anchor="t">
            <a:normAutofit fontScale="55000" lnSpcReduction="19999"/>
          </a:bodyPr>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Regan O’Donnell </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Contribution Statement:</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I created the Jupyter Notebook, MySQL Server, and worked with all the code and dependencies the project needed. Stitched together with the final presentation video is a smaller video as I go over my contributions in the notebook. </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 </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What I Learned On This Project:</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Working with the data material with this project was a really cool experience. Even just learning the general process from beginning to end to find the statistical data that I did was a neat process. I can already see how I can apply this to personal projects or various uses that I could apply the techniques used at my current job as a Security Analyst. Given that our project was a security research project.</a:t>
            </a:r>
            <a:endParaRPr b="0" lang="en-US" sz="2800" strike="noStrike" u="none">
              <a:solidFill>
                <a:srgbClr val="ffffff"/>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ffffff"/>
              </a:solidFill>
              <a:effectLst/>
              <a:uFillTx/>
              <a:latin typeface="Arial"/>
            </a:endParaRPr>
          </a:p>
        </p:txBody>
      </p:sp>
      <p:sp>
        <p:nvSpPr>
          <p:cNvPr id="346" name="PlaceHolder 2"/>
          <p:cNvSpPr>
            <a:spLocks noGrp="1"/>
          </p:cNvSpPr>
          <p:nvPr>
            <p:ph type="title"/>
          </p:nvPr>
        </p:nvSpPr>
        <p:spPr>
          <a:xfrm>
            <a:off x="1034280" y="669960"/>
            <a:ext cx="10134000" cy="924120"/>
          </a:xfrm>
          <a:prstGeom prst="rect">
            <a:avLst/>
          </a:prstGeom>
          <a:noFill/>
          <a:ln w="0">
            <a:noFill/>
          </a:ln>
        </p:spPr>
        <p:txBody>
          <a:bodyPr lIns="0" rIns="91440" tIns="45720" bIns="45720" anchor="ctr">
            <a:no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Contributions </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p:nvPr>
        </p:nvSpPr>
        <p:spPr>
          <a:xfrm>
            <a:off x="963360" y="1486080"/>
            <a:ext cx="10134000" cy="4092480"/>
          </a:xfrm>
          <a:prstGeom prst="rect">
            <a:avLst/>
          </a:prstGeom>
          <a:noFill/>
          <a:ln w="0">
            <a:noFill/>
          </a:ln>
        </p:spPr>
        <p:txBody>
          <a:bodyPr lIns="91440" rIns="91440" tIns="45720" bIns="45720" anchor="t">
            <a:normAutofit fontScale="47500" lnSpcReduction="19999"/>
          </a:bodyPr>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Ryan Good</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Contribution Statement:</a:t>
            </a:r>
            <a:endParaRPr b="0" lang="en-US" sz="2800" strike="noStrike" u="none">
              <a:solidFill>
                <a:srgbClr val="ffffff"/>
              </a:solidFill>
              <a:effectLst/>
              <a:uFillTx/>
              <a:latin typeface="Arial"/>
            </a:endParaRPr>
          </a:p>
          <a:p>
            <a:pPr indent="0">
              <a:spcBef>
                <a:spcPts val="1417"/>
              </a:spcBef>
              <a:buNone/>
            </a:pPr>
            <a:r>
              <a:rPr b="0" lang="en-US" sz="2800" strike="noStrike" u="none">
                <a:solidFill>
                  <a:schemeClr val="lt1"/>
                </a:solidFill>
                <a:effectLst/>
                <a:uFillTx/>
                <a:latin typeface="Source Sans Pro"/>
                <a:ea typeface="Microsoft YaHei"/>
              </a:rPr>
              <a:t>As a contributor to the Cybersecurity Attack Project Report, I was primarily responsible for ensuring that the document adhered to all project guidelines and submission requirements, including formatting, structure, and content relevance. I reviewed the report throughout its development to verify that each section aligned with the project objectives and met academic or organizational standards. In addition, I conducted thorough research to identify and evaluate credible sources that supported the report's analysis of cybersecurity threats and real-world incidents. These sources were carefully selected to strengthen the report’s arguments and provide a solid foundation for our findings and recommendations. My efforts helped ensure the accuracy, clarity, and overall quality of the final report.</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 </a:t>
            </a:r>
            <a:endParaRPr b="0" lang="en-US" sz="2800" strike="noStrike" u="none">
              <a:solidFill>
                <a:srgbClr val="ffffff"/>
              </a:solidFill>
              <a:effectLst/>
              <a:uFillTx/>
              <a:latin typeface="Arial"/>
            </a:endParaRPr>
          </a:p>
          <a:p>
            <a:pPr indent="0" defTabSz="914400">
              <a:lnSpc>
                <a:spcPct val="170000"/>
              </a:lnSpc>
              <a:spcBef>
                <a:spcPts val="1001"/>
              </a:spcBef>
              <a:buNone/>
              <a:tabLst>
                <a:tab algn="l" pos="0"/>
              </a:tabLst>
            </a:pPr>
            <a:r>
              <a:rPr b="0" lang="en-US" sz="2800" strike="noStrike" u="none">
                <a:solidFill>
                  <a:schemeClr val="lt1"/>
                </a:solidFill>
                <a:effectLst/>
                <a:uFillTx/>
                <a:latin typeface="Source Sans Pro"/>
              </a:rPr>
              <a:t>What I Learned On This Project:</a:t>
            </a:r>
            <a:endParaRPr b="0" lang="en-US" sz="2800" strike="noStrike" u="none">
              <a:solidFill>
                <a:srgbClr val="ffffff"/>
              </a:solidFill>
              <a:effectLst/>
              <a:uFillTx/>
              <a:latin typeface="Arial"/>
            </a:endParaRPr>
          </a:p>
          <a:p>
            <a:pPr indent="0">
              <a:spcBef>
                <a:spcPts val="1417"/>
              </a:spcBef>
              <a:buNone/>
            </a:pPr>
            <a:r>
              <a:rPr b="0" lang="en-US" sz="2800" strike="noStrike" u="none">
                <a:solidFill>
                  <a:schemeClr val="lt1"/>
                </a:solidFill>
                <a:effectLst/>
                <a:uFillTx/>
                <a:latin typeface="Source Sans Pro"/>
                <a:ea typeface="Microsoft YaHei"/>
              </a:rPr>
              <a:t>Through working on the Cybersecurity Attack Project Report, I gained a deeper understanding of how cybersecurity threats are identified, analyzed, and documented in professional settings. I learned how to evaluate the credibility and relevance of sources related to cybersecurity incidents and how to synthesize that information into a structured and coherent report. This project also helped me improve my attention to detail, particularly in ensuring that all sections of the report met specific formatting and content requirements. Additionally, I developed a better appreciation for the importance of clear communication and thorough documentation when presenting technical information, which are critical skills in both academic and professional environments.</a:t>
            </a:r>
            <a:endParaRPr b="0" lang="en-US" sz="2800" strike="noStrike" u="none">
              <a:solidFill>
                <a:srgbClr val="ffffff"/>
              </a:solidFill>
              <a:effectLst/>
              <a:uFillTx/>
              <a:latin typeface="Arial"/>
            </a:endParaRPr>
          </a:p>
          <a:p>
            <a:pPr indent="0" defTabSz="914400">
              <a:lnSpc>
                <a:spcPct val="90000"/>
              </a:lnSpc>
              <a:spcBef>
                <a:spcPts val="1001"/>
              </a:spcBef>
              <a:buNone/>
              <a:tabLst>
                <a:tab algn="l" pos="0"/>
              </a:tabLst>
            </a:pPr>
            <a:endParaRPr b="0" lang="en-US" sz="2800" strike="noStrike" u="none">
              <a:solidFill>
                <a:srgbClr val="ffffff"/>
              </a:solidFill>
              <a:effectLst/>
              <a:uFillTx/>
              <a:latin typeface="Arial"/>
            </a:endParaRPr>
          </a:p>
        </p:txBody>
      </p:sp>
      <p:sp>
        <p:nvSpPr>
          <p:cNvPr id="348" name="PlaceHolder 2"/>
          <p:cNvSpPr>
            <a:spLocks noGrp="1"/>
          </p:cNvSpPr>
          <p:nvPr>
            <p:ph type="title"/>
          </p:nvPr>
        </p:nvSpPr>
        <p:spPr>
          <a:xfrm>
            <a:off x="1034280" y="669960"/>
            <a:ext cx="10134000" cy="924120"/>
          </a:xfrm>
          <a:prstGeom prst="rect">
            <a:avLst/>
          </a:prstGeom>
          <a:noFill/>
          <a:ln w="0">
            <a:noFill/>
          </a:ln>
        </p:spPr>
        <p:txBody>
          <a:bodyPr lIns="0" rIns="91440" tIns="45720" bIns="45720" anchor="ctr">
            <a:no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Contributions </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1028520" y="459000"/>
            <a:ext cx="10134000" cy="924120"/>
          </a:xfrm>
          <a:prstGeom prst="rect">
            <a:avLst/>
          </a:prstGeom>
          <a:noFill/>
          <a:ln w="0">
            <a:noFill/>
          </a:ln>
        </p:spPr>
        <p:txBody>
          <a:bodyPr lIns="0" rIns="91440" tIns="45720" bIns="45720" anchor="ctr">
            <a:noAutofit/>
          </a:bodyPr>
          <a:p>
            <a:pPr indent="0" algn="ctr" defTabSz="914400">
              <a:lnSpc>
                <a:spcPct val="90000"/>
              </a:lnSpc>
              <a:buNone/>
              <a:tabLst>
                <a:tab algn="l" pos="0"/>
              </a:tabLst>
            </a:pPr>
            <a:r>
              <a:rPr b="0" lang="en-ZA" sz="2800" strike="noStrike" u="none" cap="all">
                <a:solidFill>
                  <a:schemeClr val="accent1"/>
                </a:solidFill>
                <a:effectLst/>
                <a:uFillTx/>
                <a:latin typeface="Source Sans Pro"/>
              </a:rPr>
              <a:t>Cyber Attack types: </a:t>
            </a:r>
            <a:r>
              <a:rPr b="1" lang="en-ZA" sz="2800" strike="noStrike" u="none" cap="all">
                <a:solidFill>
                  <a:schemeClr val="accent1"/>
                </a:solidFill>
                <a:effectLst/>
                <a:uFillTx/>
                <a:latin typeface="Source Sans Pro"/>
              </a:rPr>
              <a:t>TOP 10</a:t>
            </a:r>
            <a:endParaRPr b="0" lang="en-US" sz="2800" strike="noStrike" u="none">
              <a:solidFill>
                <a:srgbClr val="ffffff"/>
              </a:solidFill>
              <a:effectLst/>
              <a:uFillTx/>
              <a:latin typeface="Arial"/>
            </a:endParaRPr>
          </a:p>
        </p:txBody>
      </p:sp>
      <p:sp>
        <p:nvSpPr>
          <p:cNvPr id="285" name="PlaceHolder 2"/>
          <p:cNvSpPr>
            <a:spLocks noGrp="1"/>
          </p:cNvSpPr>
          <p:nvPr>
            <p:ph type="sldNum" idx="6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ZA"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405A5459-55D4-41D5-B5AA-0CBDF89A34E9}" type="slidenum">
              <a:rPr b="0" lang="en-ZA" sz="900" strike="noStrike" u="none">
                <a:solidFill>
                  <a:schemeClr val="dk1">
                    <a:lumMod val="50000"/>
                    <a:lumOff val="50000"/>
                  </a:schemeClr>
                </a:solidFill>
                <a:effectLst/>
                <a:uFillTx/>
                <a:latin typeface="Source Sans Pro"/>
              </a:rPr>
              <a:t>1</a:t>
            </a:fld>
            <a:endParaRPr b="0" lang="en-US" sz="900" strike="noStrike" u="none">
              <a:solidFill>
                <a:srgbClr val="ffffff"/>
              </a:solidFill>
              <a:effectLst/>
              <a:uFillTx/>
              <a:latin typeface="Times New Roman"/>
            </a:endParaRPr>
          </a:p>
        </p:txBody>
      </p:sp>
      <p:pic>
        <p:nvPicPr>
          <p:cNvPr id="286" name="Picture 6" descr="A graph of different colored bars&#10;&#10;AI-generated content may be incorrect."/>
          <p:cNvPicPr/>
          <p:nvPr/>
        </p:nvPicPr>
        <p:blipFill>
          <a:blip r:embed="rId1"/>
          <a:stretch/>
        </p:blipFill>
        <p:spPr>
          <a:xfrm>
            <a:off x="2509200" y="1458360"/>
            <a:ext cx="7780320" cy="434088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p:nvPr>
        </p:nvSpPr>
        <p:spPr>
          <a:xfrm>
            <a:off x="4451040" y="2145960"/>
            <a:ext cx="5041800" cy="344880"/>
          </a:xfrm>
          <a:prstGeom prst="rect">
            <a:avLst/>
          </a:prstGeom>
          <a:noFill/>
          <a:ln w="0">
            <a:noFill/>
          </a:ln>
        </p:spPr>
        <p:txBody>
          <a:bodyPr lIns="0" rIns="91440" tIns="45720" bIns="45720" anchor="t">
            <a:norm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Real-World problem:</a:t>
            </a:r>
            <a:endParaRPr b="0" lang="en-US" sz="1800" strike="noStrike" u="none">
              <a:solidFill>
                <a:srgbClr val="ffffff"/>
              </a:solidFill>
              <a:effectLst/>
              <a:uFillTx/>
              <a:latin typeface="Arial"/>
            </a:endParaRPr>
          </a:p>
        </p:txBody>
      </p:sp>
      <p:sp>
        <p:nvSpPr>
          <p:cNvPr id="288" name="PlaceHolder 2"/>
          <p:cNvSpPr>
            <a:spLocks noGrp="1"/>
          </p:cNvSpPr>
          <p:nvPr>
            <p:ph/>
          </p:nvPr>
        </p:nvSpPr>
        <p:spPr>
          <a:xfrm>
            <a:off x="4451040" y="2491200"/>
            <a:ext cx="5040720" cy="539280"/>
          </a:xfrm>
          <a:prstGeom prst="rect">
            <a:avLst/>
          </a:prstGeom>
          <a:noFill/>
          <a:ln w="0">
            <a:noFill/>
          </a:ln>
        </p:spPr>
        <p:txBody>
          <a:bodyPr lIns="0" rIns="91440" tIns="45720" bIns="45720" anchor="t">
            <a:no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Cybercrime is projected to cost over </a:t>
            </a:r>
            <a:r>
              <a:rPr b="1" lang="en-US" sz="1200" strike="noStrike" u="none">
                <a:solidFill>
                  <a:schemeClr val="lt2"/>
                </a:solidFill>
                <a:effectLst/>
                <a:uFillTx/>
                <a:latin typeface="Source Sans Pro"/>
              </a:rPr>
              <a:t>$10.5 trillion annually by 2024</a:t>
            </a:r>
            <a:r>
              <a:rPr b="0" lang="en-US" sz="1200" strike="noStrike" u="none">
                <a:solidFill>
                  <a:schemeClr val="lt2"/>
                </a:solidFill>
                <a:effectLst/>
                <a:uFillTx/>
                <a:latin typeface="Source Sans Pro"/>
              </a:rPr>
              <a:t>.</a:t>
            </a:r>
            <a:br>
              <a:rPr sz="1200"/>
            </a:br>
            <a:r>
              <a:rPr b="0" lang="en-US" sz="1200" strike="noStrike" u="none">
                <a:solidFill>
                  <a:schemeClr val="lt2"/>
                </a:solidFill>
                <a:effectLst/>
                <a:uFillTx/>
                <a:latin typeface="Source Sans Pro"/>
              </a:rPr>
              <a:t>With attacks growing in scale and complexity, it’s critical to understand.</a:t>
            </a:r>
            <a:endParaRPr b="0" lang="en-US" sz="1200" strike="noStrike" u="none">
              <a:solidFill>
                <a:srgbClr val="ffffff"/>
              </a:solidFill>
              <a:effectLst/>
              <a:uFillTx/>
              <a:latin typeface="Arial"/>
            </a:endParaRPr>
          </a:p>
        </p:txBody>
      </p:sp>
      <p:sp>
        <p:nvSpPr>
          <p:cNvPr id="289" name="PlaceHolder 3"/>
          <p:cNvSpPr>
            <a:spLocks noGrp="1"/>
          </p:cNvSpPr>
          <p:nvPr>
            <p:ph type="title"/>
          </p:nvPr>
        </p:nvSpPr>
        <p:spPr>
          <a:xfrm>
            <a:off x="740880" y="235080"/>
            <a:ext cx="3079800" cy="1340640"/>
          </a:xfrm>
          <a:prstGeom prst="rect">
            <a:avLst/>
          </a:prstGeom>
          <a:noFill/>
          <a:ln w="0">
            <a:noFill/>
          </a:ln>
        </p:spPr>
        <p:txBody>
          <a:bodyPr lIns="0" rIns="91440" tIns="45720" bIns="45720" anchor="b">
            <a:normAutofit/>
          </a:bodyPr>
          <a:p>
            <a:pPr indent="0" defTabSz="914400">
              <a:lnSpc>
                <a:spcPct val="90000"/>
              </a:lnSpc>
              <a:buNone/>
              <a:tabLst>
                <a:tab algn="l" pos="0"/>
              </a:tabLst>
            </a:pPr>
            <a:r>
              <a:rPr b="0" lang="en-US" sz="2800" strike="noStrike" u="none" cap="all">
                <a:solidFill>
                  <a:schemeClr val="lt1"/>
                </a:solidFill>
                <a:effectLst/>
                <a:uFillTx/>
                <a:latin typeface="Source Sans Pro"/>
              </a:rPr>
              <a:t>Cybersecurity</a:t>
            </a:r>
            <a:br>
              <a:rPr sz="2800"/>
            </a:br>
            <a:r>
              <a:rPr b="0" lang="en-US" sz="2800" strike="noStrike" u="none" cap="all">
                <a:solidFill>
                  <a:schemeClr val="lt1"/>
                </a:solidFill>
                <a:effectLst/>
                <a:uFillTx/>
                <a:latin typeface="Source Sans Pro"/>
              </a:rPr>
              <a:t>Attacks</a:t>
            </a:r>
            <a:endParaRPr b="0" lang="en-US" sz="2800" strike="noStrike" u="none">
              <a:solidFill>
                <a:srgbClr val="ffffff"/>
              </a:solidFill>
              <a:effectLst/>
              <a:uFillTx/>
              <a:latin typeface="Arial"/>
            </a:endParaRPr>
          </a:p>
        </p:txBody>
      </p:sp>
      <p:sp>
        <p:nvSpPr>
          <p:cNvPr id="290" name="PlaceHolder 4"/>
          <p:cNvSpPr>
            <a:spLocks noGrp="1"/>
          </p:cNvSpPr>
          <p:nvPr>
            <p:ph type="ftr" idx="65"/>
          </p:nvPr>
        </p:nvSpPr>
        <p:spPr>
          <a:xfrm>
            <a:off x="4495680" y="497628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trike="noStrike" u="none">
                <a:solidFill>
                  <a:schemeClr val="lt1"/>
                </a:solidFill>
                <a:effectLst/>
                <a:uFillTx/>
                <a:latin typeface="Source Sans Pro"/>
              </a:defRPr>
            </a:lvl1pPr>
          </a:lstStyle>
          <a:p>
            <a:pPr indent="0" algn="ctr" defTabSz="914400">
              <a:lnSpc>
                <a:spcPct val="100000"/>
              </a:lnSpc>
              <a:buNone/>
              <a:tabLst>
                <a:tab algn="l" pos="0"/>
              </a:tabLst>
            </a:pPr>
            <a:r>
              <a:rPr b="0" lang="en-US" sz="1200" strike="noStrike" u="none">
                <a:solidFill>
                  <a:schemeClr val="lt1"/>
                </a:solidFill>
                <a:effectLst/>
                <a:uFillTx/>
                <a:latin typeface="Source Sans Pro"/>
              </a:rPr>
              <a:t>Our project analyzed 14,133 real-world cybersecurity incidents to identify the Top 10 vulnerabilities and create detailed defense strategies for the Top 3</a:t>
            </a:r>
            <a:endParaRPr b="0" lang="en-US" sz="1200" strike="noStrike" u="none">
              <a:solidFill>
                <a:srgbClr val="ffffff"/>
              </a:solidFill>
              <a:effectLst/>
              <a:uFillTx/>
              <a:latin typeface="Times New Roman"/>
            </a:endParaRPr>
          </a:p>
        </p:txBody>
      </p:sp>
      <p:sp>
        <p:nvSpPr>
          <p:cNvPr id="291" name="PlaceHolder 5"/>
          <p:cNvSpPr>
            <a:spLocks noGrp="1"/>
          </p:cNvSpPr>
          <p:nvPr>
            <p:ph type="sldNum" idx="6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D587CEA3-C5BA-4315-BE77-16481BCE014B}" type="slidenum">
              <a:rPr b="0" lang="en-US" sz="900" strike="noStrike" u="none">
                <a:solidFill>
                  <a:schemeClr val="dk1">
                    <a:lumMod val="50000"/>
                    <a:lumOff val="50000"/>
                  </a:schemeClr>
                </a:solidFill>
                <a:effectLst/>
                <a:uFillTx/>
                <a:latin typeface="Source Sans Pro"/>
              </a:rPr>
              <a:t>3</a:t>
            </a:fld>
            <a:endParaRPr b="0" lang="en-US" sz="900" strike="noStrike" u="none">
              <a:solidFill>
                <a:srgbClr val="ffffff"/>
              </a:solidFill>
              <a:effectLst/>
              <a:uFillTx/>
              <a:latin typeface="Times New Roman"/>
            </a:endParaRPr>
          </a:p>
        </p:txBody>
      </p:sp>
      <p:sp>
        <p:nvSpPr>
          <p:cNvPr id="292" name="PlaceHolder 6"/>
          <p:cNvSpPr>
            <a:spLocks noGrp="1"/>
          </p:cNvSpPr>
          <p:nvPr>
            <p:ph/>
          </p:nvPr>
        </p:nvSpPr>
        <p:spPr>
          <a:xfrm>
            <a:off x="4449600" y="4518000"/>
            <a:ext cx="504180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Project Goal:</a:t>
            </a:r>
            <a:endParaRPr b="0" lang="en-US" sz="1800" strike="noStrike" u="none">
              <a:solidFill>
                <a:srgbClr val="ffffff"/>
              </a:solidFill>
              <a:effectLst/>
              <a:uFillTx/>
              <a:latin typeface="Arial"/>
            </a:endParaRPr>
          </a:p>
        </p:txBody>
      </p:sp>
      <p:sp>
        <p:nvSpPr>
          <p:cNvPr id="293" name="PlaceHolder 7"/>
          <p:cNvSpPr>
            <a:spLocks noGrp="1"/>
          </p:cNvSpPr>
          <p:nvPr>
            <p:ph/>
          </p:nvPr>
        </p:nvSpPr>
        <p:spPr>
          <a:xfrm>
            <a:off x="4591440" y="3100680"/>
            <a:ext cx="5040720" cy="539280"/>
          </a:xfrm>
          <a:prstGeom prst="rect">
            <a:avLst/>
          </a:prstGeom>
          <a:noFill/>
          <a:ln w="0">
            <a:noFill/>
          </a:ln>
        </p:spPr>
        <p:txBody>
          <a:bodyPr lIns="0" rIns="91440" tIns="45720" bIns="45720" anchor="t">
            <a:noAutofit/>
          </a:bodyPr>
          <a:p>
            <a:pPr marL="285840" indent="-285840" defTabSz="914400">
              <a:lnSpc>
                <a:spcPct val="150000"/>
              </a:lnSpc>
              <a:spcBef>
                <a:spcPts val="1001"/>
              </a:spcBef>
              <a:buClr>
                <a:srgbClr val="e7e6e6"/>
              </a:buClr>
              <a:buFont typeface="Arial"/>
              <a:buChar char="•"/>
            </a:pPr>
            <a:r>
              <a:rPr b="0" lang="en-US" sz="1200" strike="noStrike" u="none">
                <a:solidFill>
                  <a:schemeClr val="lt2"/>
                </a:solidFill>
                <a:effectLst/>
                <a:uFillTx/>
                <a:latin typeface="Source Sans Pro"/>
              </a:rPr>
              <a:t>Which attacks are most common</a:t>
            </a:r>
            <a:endParaRPr b="0" lang="en-US" sz="1200" strike="noStrike" u="none">
              <a:solidFill>
                <a:srgbClr val="ffffff"/>
              </a:solidFill>
              <a:effectLst/>
              <a:uFillTx/>
              <a:latin typeface="Arial"/>
            </a:endParaRPr>
          </a:p>
          <a:p>
            <a:pPr marL="285840" indent="-285840" defTabSz="914400">
              <a:lnSpc>
                <a:spcPct val="150000"/>
              </a:lnSpc>
              <a:spcBef>
                <a:spcPts val="1001"/>
              </a:spcBef>
              <a:buClr>
                <a:srgbClr val="e7e6e6"/>
              </a:buClr>
              <a:buFont typeface="Arial"/>
              <a:buChar char="•"/>
            </a:pPr>
            <a:r>
              <a:rPr b="0" lang="en-US" sz="1200" strike="noStrike" u="none">
                <a:solidFill>
                  <a:schemeClr val="lt2"/>
                </a:solidFill>
                <a:effectLst/>
                <a:uFillTx/>
                <a:latin typeface="Source Sans Pro"/>
              </a:rPr>
              <a:t>How they’re executed</a:t>
            </a:r>
            <a:endParaRPr b="0" lang="en-US" sz="1200" strike="noStrike" u="none">
              <a:solidFill>
                <a:srgbClr val="ffffff"/>
              </a:solidFill>
              <a:effectLst/>
              <a:uFillTx/>
              <a:latin typeface="Arial"/>
            </a:endParaRPr>
          </a:p>
          <a:p>
            <a:pPr marL="285840" indent="-285840" defTabSz="914400">
              <a:lnSpc>
                <a:spcPct val="150000"/>
              </a:lnSpc>
              <a:spcBef>
                <a:spcPts val="1001"/>
              </a:spcBef>
              <a:buClr>
                <a:srgbClr val="e7e6e6"/>
              </a:buClr>
              <a:buFont typeface="Arial"/>
              <a:buChar char="•"/>
            </a:pPr>
            <a:r>
              <a:rPr b="0" lang="en-US" sz="1200" strike="noStrike" u="none">
                <a:solidFill>
                  <a:schemeClr val="lt2"/>
                </a:solidFill>
                <a:effectLst/>
                <a:uFillTx/>
                <a:latin typeface="Source Sans Pro"/>
              </a:rPr>
              <a:t>How to defend against them</a:t>
            </a:r>
            <a:endParaRPr b="0" lang="en-US" sz="1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p:nvPr>
        </p:nvSpPr>
        <p:spPr>
          <a:xfrm>
            <a:off x="6253200" y="1641240"/>
            <a:ext cx="5041800" cy="34488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1800" strike="noStrike" u="none" cap="all">
                <a:solidFill>
                  <a:schemeClr val="accent1"/>
                </a:solidFill>
                <a:effectLst/>
                <a:uFillTx/>
                <a:latin typeface="Source Sans Pro"/>
              </a:rPr>
              <a:t>Dataset:</a:t>
            </a:r>
            <a:endParaRPr b="0" lang="en-US" sz="1800" strike="noStrike" u="none">
              <a:solidFill>
                <a:srgbClr val="ffffff"/>
              </a:solidFill>
              <a:effectLst/>
              <a:uFillTx/>
              <a:latin typeface="Arial"/>
            </a:endParaRPr>
          </a:p>
        </p:txBody>
      </p:sp>
      <p:sp>
        <p:nvSpPr>
          <p:cNvPr id="295" name="PlaceHolder 2"/>
          <p:cNvSpPr>
            <a:spLocks noGrp="1"/>
          </p:cNvSpPr>
          <p:nvPr>
            <p:ph/>
          </p:nvPr>
        </p:nvSpPr>
        <p:spPr>
          <a:xfrm>
            <a:off x="6563520" y="1890360"/>
            <a:ext cx="5040720" cy="539280"/>
          </a:xfrm>
          <a:prstGeom prst="rect">
            <a:avLst/>
          </a:prstGeom>
          <a:noFill/>
          <a:ln w="0">
            <a:noFill/>
          </a:ln>
        </p:spPr>
        <p:txBody>
          <a:bodyPr lIns="0" rIns="91440" tIns="45720" bIns="45720" anchor="t">
            <a:no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Source: Kaggle – Cybersecurity Attack &amp; Defense Dataset</a:t>
            </a:r>
            <a:endParaRPr b="0" lang="en-US" sz="1200" strike="noStrike" u="none">
              <a:solidFill>
                <a:srgbClr val="ffffff"/>
              </a:solidFill>
              <a:effectLst/>
              <a:uFillTx/>
              <a:latin typeface="Arial"/>
            </a:endParaRPr>
          </a:p>
        </p:txBody>
      </p:sp>
      <p:sp>
        <p:nvSpPr>
          <p:cNvPr id="296" name="PlaceHolder 3"/>
          <p:cNvSpPr>
            <a:spLocks noGrp="1"/>
          </p:cNvSpPr>
          <p:nvPr>
            <p:ph type="title"/>
          </p:nvPr>
        </p:nvSpPr>
        <p:spPr>
          <a:xfrm>
            <a:off x="6971760" y="690840"/>
            <a:ext cx="4501080" cy="731520"/>
          </a:xfrm>
          <a:prstGeom prst="rect">
            <a:avLst/>
          </a:prstGeom>
          <a:noFill/>
          <a:ln w="0">
            <a:noFill/>
          </a:ln>
        </p:spPr>
        <p:txBody>
          <a:bodyPr lIns="0" rIns="91440" tIns="45720" bIns="45720" anchor="b">
            <a:noAutofit/>
          </a:bodyPr>
          <a:p>
            <a:pPr indent="0" defTabSz="914400">
              <a:lnSpc>
                <a:spcPct val="90000"/>
              </a:lnSpc>
              <a:buNone/>
              <a:tabLst>
                <a:tab algn="l" pos="0"/>
              </a:tabLst>
            </a:pPr>
            <a:r>
              <a:rPr b="1" lang="en-US" sz="2800" strike="noStrike" u="none" cap="all">
                <a:solidFill>
                  <a:schemeClr val="accent1"/>
                </a:solidFill>
                <a:effectLst/>
                <a:uFillTx/>
                <a:latin typeface="Source Sans Pro"/>
              </a:rPr>
              <a:t>Dataset summary</a:t>
            </a:r>
            <a:endParaRPr b="0" lang="en-US" sz="2800" strike="noStrike" u="none">
              <a:solidFill>
                <a:srgbClr val="ffffff"/>
              </a:solidFill>
              <a:effectLst/>
              <a:uFillTx/>
              <a:latin typeface="Arial"/>
            </a:endParaRPr>
          </a:p>
        </p:txBody>
      </p:sp>
      <p:sp>
        <p:nvSpPr>
          <p:cNvPr id="297" name="PlaceHolder 4"/>
          <p:cNvSpPr>
            <a:spLocks noGrp="1"/>
          </p:cNvSpPr>
          <p:nvPr>
            <p:ph type="dt" idx="67"/>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900" strike="noStrike" u="none">
                <a:solidFill>
                  <a:schemeClr val="lt1">
                    <a:lumMod val="50000"/>
                    <a:lumOff val="50000"/>
                  </a:schemeClr>
                </a:solidFill>
                <a:effectLst/>
                <a:uFillTx/>
                <a:latin typeface="Source Sans Pro"/>
              </a:defRPr>
            </a:lvl1pPr>
          </a:lstStyle>
          <a:p>
            <a:pPr indent="0" defTabSz="914400">
              <a:lnSpc>
                <a:spcPct val="100000"/>
              </a:lnSpc>
              <a:buNone/>
              <a:tabLst>
                <a:tab algn="l" pos="0"/>
              </a:tabLst>
            </a:pPr>
            <a:r>
              <a:rPr b="0" lang="en-US" sz="900" strike="noStrike" u="none">
                <a:solidFill>
                  <a:schemeClr val="lt1">
                    <a:lumMod val="50000"/>
                    <a:lumOff val="50000"/>
                  </a:schemeClr>
                </a:solidFill>
                <a:effectLst/>
                <a:uFillTx/>
                <a:latin typeface="Source Sans Pro"/>
              </a:rPr>
              <a:t>1/7/20XX</a:t>
            </a:r>
            <a:endParaRPr b="0" lang="en-US" sz="900" strike="noStrike" u="none">
              <a:solidFill>
                <a:srgbClr val="ffffff"/>
              </a:solidFill>
              <a:effectLst/>
              <a:uFillTx/>
              <a:latin typeface="Times New Roman"/>
            </a:endParaRPr>
          </a:p>
        </p:txBody>
      </p:sp>
      <p:sp>
        <p:nvSpPr>
          <p:cNvPr id="298" name="PlaceHolder 5"/>
          <p:cNvSpPr>
            <a:spLocks noGrp="1"/>
          </p:cNvSpPr>
          <p:nvPr>
            <p:ph type="sldNum" idx="6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7516974F-D374-4A6A-BE31-7B87DC1DD761}" type="slidenum">
              <a:rPr b="0" lang="en-US" sz="900" strike="noStrike" u="none">
                <a:solidFill>
                  <a:schemeClr val="dk1">
                    <a:lumMod val="50000"/>
                    <a:lumOff val="50000"/>
                  </a:schemeClr>
                </a:solidFill>
                <a:effectLst/>
                <a:uFillTx/>
                <a:latin typeface="Source Sans Pro"/>
              </a:rPr>
              <a:t>4</a:t>
            </a:fld>
            <a:endParaRPr b="0" lang="en-US" sz="900" strike="noStrike" u="none">
              <a:solidFill>
                <a:srgbClr val="ffffff"/>
              </a:solidFill>
              <a:effectLst/>
              <a:uFillTx/>
              <a:latin typeface="Times New Roman"/>
            </a:endParaRPr>
          </a:p>
        </p:txBody>
      </p:sp>
      <p:sp>
        <p:nvSpPr>
          <p:cNvPr id="299" name="PlaceHolder 6"/>
          <p:cNvSpPr>
            <a:spLocks noGrp="1"/>
          </p:cNvSpPr>
          <p:nvPr>
            <p:ph/>
          </p:nvPr>
        </p:nvSpPr>
        <p:spPr>
          <a:xfrm>
            <a:off x="5811120" y="2279880"/>
            <a:ext cx="504180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ZA" sz="1800" strike="noStrike" u="none" cap="all">
                <a:solidFill>
                  <a:schemeClr val="accent1"/>
                </a:solidFill>
                <a:effectLst/>
                <a:uFillTx/>
                <a:latin typeface="Source Sans Pro"/>
              </a:rPr>
              <a:t>Volume:</a:t>
            </a:r>
            <a:endParaRPr b="0" lang="en-US" sz="1800" strike="noStrike" u="none">
              <a:solidFill>
                <a:srgbClr val="ffffff"/>
              </a:solidFill>
              <a:effectLst/>
              <a:uFillTx/>
              <a:latin typeface="Arial"/>
            </a:endParaRPr>
          </a:p>
        </p:txBody>
      </p:sp>
      <p:sp>
        <p:nvSpPr>
          <p:cNvPr id="300" name="PlaceHolder 7"/>
          <p:cNvSpPr>
            <a:spLocks noGrp="1"/>
          </p:cNvSpPr>
          <p:nvPr>
            <p:ph/>
          </p:nvPr>
        </p:nvSpPr>
        <p:spPr>
          <a:xfrm>
            <a:off x="6095880" y="2524320"/>
            <a:ext cx="5040720" cy="53928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1" lang="en-US" sz="1200" strike="noStrike" u="none">
                <a:solidFill>
                  <a:schemeClr val="lt2"/>
                </a:solidFill>
                <a:effectLst/>
                <a:uFillTx/>
                <a:latin typeface="Source Sans Pro"/>
              </a:rPr>
              <a:t>Records:</a:t>
            </a:r>
            <a:r>
              <a:rPr b="0" lang="en-US" sz="1200" strike="noStrike" u="none">
                <a:solidFill>
                  <a:schemeClr val="lt2"/>
                </a:solidFill>
                <a:effectLst/>
                <a:uFillTx/>
                <a:latin typeface="Source Sans Pro"/>
              </a:rPr>
              <a:t> 14,133 incidents</a:t>
            </a:r>
            <a:endParaRPr b="0" lang="en-US" sz="1200" strike="noStrike" u="none">
              <a:solidFill>
                <a:srgbClr val="ffffff"/>
              </a:solidFill>
              <a:effectLst/>
              <a:uFillTx/>
              <a:latin typeface="Arial"/>
            </a:endParaRPr>
          </a:p>
        </p:txBody>
      </p:sp>
      <p:sp>
        <p:nvSpPr>
          <p:cNvPr id="301" name="PlaceHolder 8"/>
          <p:cNvSpPr>
            <a:spLocks noGrp="1"/>
          </p:cNvSpPr>
          <p:nvPr>
            <p:ph/>
          </p:nvPr>
        </p:nvSpPr>
        <p:spPr>
          <a:xfrm>
            <a:off x="5391720" y="2897280"/>
            <a:ext cx="5041800" cy="319680"/>
          </a:xfrm>
          <a:prstGeom prst="rect">
            <a:avLst/>
          </a:prstGeom>
          <a:noFill/>
          <a:ln w="0">
            <a:noFill/>
          </a:ln>
        </p:spPr>
        <p:txBody>
          <a:bodyPr lIns="0" rIns="91440" tIns="45720" bIns="45720" anchor="ctr">
            <a:noAutofit/>
          </a:bodyPr>
          <a:p>
            <a:pPr indent="0" defTabSz="914400">
              <a:lnSpc>
                <a:spcPct val="90000"/>
              </a:lnSpc>
              <a:spcBef>
                <a:spcPts val="1001"/>
              </a:spcBef>
              <a:buNone/>
              <a:tabLst>
                <a:tab algn="l" pos="0"/>
              </a:tabLst>
            </a:pPr>
            <a:r>
              <a:rPr b="0" lang="en-ZA" sz="1800" strike="noStrike" u="none" cap="all">
                <a:solidFill>
                  <a:schemeClr val="accent1"/>
                </a:solidFill>
                <a:effectLst/>
                <a:uFillTx/>
                <a:latin typeface="Source Sans Pro"/>
              </a:rPr>
              <a:t>Data fields:</a:t>
            </a:r>
            <a:endParaRPr b="0" lang="en-US" sz="1800" strike="noStrike" u="none">
              <a:solidFill>
                <a:srgbClr val="ffffff"/>
              </a:solidFill>
              <a:effectLst/>
              <a:uFillTx/>
              <a:latin typeface="Arial"/>
            </a:endParaRPr>
          </a:p>
        </p:txBody>
      </p:sp>
      <p:sp>
        <p:nvSpPr>
          <p:cNvPr id="302" name="PlaceHolder 9"/>
          <p:cNvSpPr>
            <a:spLocks noGrp="1"/>
          </p:cNvSpPr>
          <p:nvPr>
            <p:ph/>
          </p:nvPr>
        </p:nvSpPr>
        <p:spPr>
          <a:xfrm>
            <a:off x="5633640" y="3159720"/>
            <a:ext cx="6280560" cy="799560"/>
          </a:xfrm>
          <a:prstGeom prst="rect">
            <a:avLst/>
          </a:prstGeom>
          <a:noFill/>
          <a:ln w="0">
            <a:noFill/>
          </a:ln>
        </p:spPr>
        <p:txBody>
          <a:bodyPr lIns="0" rIns="91440" tIns="45720" bIns="45720" anchor="t">
            <a:normAutofit/>
          </a:bodyPr>
          <a:p>
            <a:pPr indent="0" defTabSz="914400">
              <a:lnSpc>
                <a:spcPct val="150000"/>
              </a:lnSpc>
              <a:spcBef>
                <a:spcPts val="1001"/>
              </a:spcBef>
              <a:buNone/>
              <a:tabLst>
                <a:tab algn="l" pos="0"/>
              </a:tabLst>
            </a:pPr>
            <a:r>
              <a:rPr b="0" lang="en-US" sz="1200" strike="noStrike" u="none">
                <a:solidFill>
                  <a:schemeClr val="lt2"/>
                </a:solidFill>
                <a:effectLst/>
                <a:uFillTx/>
                <a:latin typeface="Source Sans Pro"/>
              </a:rPr>
              <a:t>Attack type, complexity score, severity level, social engineering usage, tools used, detection method, solution</a:t>
            </a:r>
            <a:endParaRPr b="0" lang="en-US" sz="1200" strike="noStrike" u="none">
              <a:solidFill>
                <a:srgbClr val="ffffff"/>
              </a:solidFill>
              <a:effectLst/>
              <a:uFillTx/>
              <a:latin typeface="Arial"/>
            </a:endParaRPr>
          </a:p>
        </p:txBody>
      </p:sp>
      <p:sp>
        <p:nvSpPr>
          <p:cNvPr id="303" name="Picture Placeholder 12" descr="A wireframe of lines and dots&#10;&#10;AI-generated content may be incorrect."/>
          <p:cNvSpPr/>
          <p:nvPr/>
        </p:nvSpPr>
        <p:spPr>
          <a:xfrm>
            <a:off x="0" y="0"/>
            <a:ext cx="6694200" cy="6857280"/>
          </a:xfrm>
          <a:custGeom>
            <a:avLst/>
            <a:gdLst>
              <a:gd name="textAreaLeft" fmla="*/ 0 w 6694200"/>
              <a:gd name="textAreaRight" fmla="*/ 6694920 w 6694200"/>
              <a:gd name="textAreaTop" fmla="*/ 0 h 6857280"/>
              <a:gd name="textAreaBottom" fmla="*/ 6858000 h 6857280"/>
              <a:gd name="GluePoint1X" fmla="*/ 0 w 6694955"/>
              <a:gd name="GluePoint1Y" fmla="*/ 0 h 6858000"/>
              <a:gd name="GluePoint2X" fmla="*/ 6694955 w 6694955"/>
              <a:gd name="GluePoint2Y" fmla="*/ 0 h 6858000"/>
              <a:gd name="GluePoint3X" fmla="*/ 2589160 w 6694955"/>
              <a:gd name="GluePoint3Y" fmla="*/ 6857732 h 6858000"/>
              <a:gd name="GluePoint4X" fmla="*/ 0 w 6694955"/>
              <a:gd name="GluePoint4Y" fmla="*/ 6858000 h 68580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6694955" h="6858000">
                <a:moveTo>
                  <a:pt x="0" y="0"/>
                </a:moveTo>
                <a:lnTo>
                  <a:pt x="6694955" y="0"/>
                </a:lnTo>
                <a:lnTo>
                  <a:pt x="2589160" y="6857732"/>
                </a:lnTo>
                <a:lnTo>
                  <a:pt x="0" y="685800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sp>
        <p:nvSpPr>
          <p:cNvPr id="304" name="Text Placeholder 6"/>
          <p:cNvSpPr/>
          <p:nvPr/>
        </p:nvSpPr>
        <p:spPr>
          <a:xfrm>
            <a:off x="4763880" y="3832200"/>
            <a:ext cx="5041800" cy="319680"/>
          </a:xfrm>
          <a:prstGeom prst="rect">
            <a:avLst/>
          </a:prstGeom>
          <a:noFill/>
          <a:ln w="0">
            <a:noFill/>
          </a:ln>
        </p:spPr>
        <p:style>
          <a:lnRef idx="0"/>
          <a:fillRef idx="0"/>
          <a:effectRef idx="0"/>
          <a:fontRef idx="minor"/>
        </p:style>
        <p:txBody>
          <a:bodyPr lIns="0" rIns="90000" tIns="45000" bIns="45000" anchor="ctr">
            <a:noAutofit/>
          </a:bodyPr>
          <a:p>
            <a:pPr defTabSz="914400">
              <a:lnSpc>
                <a:spcPct val="90000"/>
              </a:lnSpc>
              <a:spcBef>
                <a:spcPts val="1001"/>
              </a:spcBef>
              <a:tabLst>
                <a:tab algn="l" pos="0"/>
              </a:tabLst>
            </a:pPr>
            <a:r>
              <a:rPr b="0" lang="en-US" sz="1800" strike="noStrike" u="none" cap="all">
                <a:solidFill>
                  <a:schemeClr val="accent1"/>
                </a:solidFill>
                <a:effectLst/>
                <a:uFillTx/>
                <a:latin typeface="Source Sans Pro"/>
              </a:rPr>
              <a:t>Why This Dataset?</a:t>
            </a:r>
            <a:endParaRPr b="0" lang="en-US" sz="1800" strike="noStrike" u="none">
              <a:solidFill>
                <a:srgbClr val="ffffff"/>
              </a:solidFill>
              <a:effectLst/>
              <a:uFillTx/>
              <a:latin typeface="Arial"/>
            </a:endParaRPr>
          </a:p>
        </p:txBody>
      </p:sp>
      <p:sp>
        <p:nvSpPr>
          <p:cNvPr id="305" name="Text Placeholder 5"/>
          <p:cNvSpPr/>
          <p:nvPr/>
        </p:nvSpPr>
        <p:spPr>
          <a:xfrm>
            <a:off x="4758120" y="4116960"/>
            <a:ext cx="6378480" cy="1701000"/>
          </a:xfrm>
          <a:prstGeom prst="rect">
            <a:avLst/>
          </a:prstGeom>
          <a:noFill/>
          <a:ln w="0">
            <a:noFill/>
          </a:ln>
        </p:spPr>
        <p:style>
          <a:lnRef idx="0"/>
          <a:fillRef idx="0"/>
          <a:effectRef idx="0"/>
          <a:fontRef idx="minor"/>
        </p:style>
        <p:txBody>
          <a:bodyPr lIns="0" rIns="90000" tIns="45000" bIns="45000" anchor="t">
            <a:normAutofit fontScale="85000" lnSpcReduction="9999"/>
          </a:bodyPr>
          <a:p>
            <a:pPr defTabSz="914400">
              <a:lnSpc>
                <a:spcPct val="150000"/>
              </a:lnSpc>
              <a:spcBef>
                <a:spcPts val="1001"/>
              </a:spcBef>
              <a:tabLst>
                <a:tab algn="l" pos="0"/>
              </a:tabLst>
            </a:pPr>
            <a:r>
              <a:rPr b="0" lang="en-US" sz="1200" strike="noStrike" u="none">
                <a:solidFill>
                  <a:schemeClr val="lt2"/>
                </a:solidFill>
                <a:effectLst/>
                <a:uFillTx/>
                <a:latin typeface="Source Sans Pro"/>
              </a:rPr>
              <a:t>Cyber attacks have evolved into one of the most pressing challenges facing both the public and private sectors, with global damages projected to exceed </a:t>
            </a:r>
            <a:r>
              <a:rPr b="1" lang="en-US" sz="1200" strike="noStrike" u="none">
                <a:solidFill>
                  <a:schemeClr val="lt2"/>
                </a:solidFill>
                <a:effectLst/>
                <a:uFillTx/>
                <a:latin typeface="Source Sans Pro"/>
              </a:rPr>
              <a:t>$10.5 trillion annually by 2024</a:t>
            </a:r>
            <a:r>
              <a:rPr b="0" lang="en-US" sz="1200" strike="noStrike" u="none">
                <a:solidFill>
                  <a:schemeClr val="lt2"/>
                </a:solidFill>
                <a:effectLst/>
                <a:uFillTx/>
                <a:latin typeface="Source Sans Pro"/>
              </a:rPr>
              <a:t>. Modern attacks are increasingly sophisticated, blending advanced technical exploits with human-targeted manipulation to bypass defenses.</a:t>
            </a:r>
            <a:br>
              <a:rPr sz="1200"/>
            </a:br>
            <a:r>
              <a:rPr b="0" lang="en-US" sz="1200" strike="noStrike" u="none">
                <a:solidFill>
                  <a:schemeClr val="lt2"/>
                </a:solidFill>
                <a:effectLst/>
                <a:uFillTx/>
                <a:latin typeface="Source Sans Pro"/>
              </a:rPr>
              <a:t>This project leverages a large-scale dataset of </a:t>
            </a:r>
            <a:r>
              <a:rPr b="1" lang="en-US" sz="1200" strike="noStrike" u="none">
                <a:solidFill>
                  <a:schemeClr val="lt2"/>
                </a:solidFill>
                <a:effectLst/>
                <a:uFillTx/>
                <a:latin typeface="Source Sans Pro"/>
              </a:rPr>
              <a:t>14,133 documented cyber incidents</a:t>
            </a:r>
            <a:r>
              <a:rPr b="0" lang="en-US" sz="1200" strike="noStrike" u="none">
                <a:solidFill>
                  <a:schemeClr val="lt2"/>
                </a:solidFill>
                <a:effectLst/>
                <a:uFillTx/>
                <a:latin typeface="Source Sans Pro"/>
              </a:rPr>
              <a:t> to identify the most prevalent attack types, understand their technical and operational characteristics, and develop targeted defense strategies. By applying </a:t>
            </a:r>
            <a:r>
              <a:rPr b="1" lang="en-US" sz="1200" strike="noStrike" u="none">
                <a:solidFill>
                  <a:schemeClr val="lt2"/>
                </a:solidFill>
                <a:effectLst/>
                <a:uFillTx/>
                <a:latin typeface="Source Sans Pro"/>
              </a:rPr>
              <a:t>data mining, statistical analysis, and machine learning</a:t>
            </a:r>
            <a:r>
              <a:rPr b="0" lang="en-US" sz="1200" strike="noStrike" u="none">
                <a:solidFill>
                  <a:schemeClr val="lt2"/>
                </a:solidFill>
                <a:effectLst/>
                <a:uFillTx/>
                <a:latin typeface="Source Sans Pro"/>
              </a:rPr>
              <a:t>, our objective was to produce actionable intelligence that can strengthen cybersecurity posture for organizations and individuals alike.</a:t>
            </a:r>
            <a:endParaRPr b="0" lang="en-US" sz="1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1477800" y="243720"/>
            <a:ext cx="10514880" cy="924120"/>
          </a:xfrm>
          <a:prstGeom prst="rect">
            <a:avLst/>
          </a:prstGeom>
          <a:noFill/>
          <a:ln w="0">
            <a:noFill/>
          </a:ln>
        </p:spPr>
        <p:txBody>
          <a:bodyPr lIns="0" rIns="91440" tIns="45720" bIns="45720" anchor="ctr">
            <a:noAutofit/>
          </a:bodyPr>
          <a:p>
            <a:pPr indent="0" defTabSz="914400">
              <a:lnSpc>
                <a:spcPct val="90000"/>
              </a:lnSpc>
              <a:buNone/>
              <a:tabLst>
                <a:tab algn="l" pos="0"/>
              </a:tabLst>
            </a:pPr>
            <a:r>
              <a:rPr b="0" lang="en-ZA" sz="2800" strike="noStrike" u="none" cap="all">
                <a:solidFill>
                  <a:schemeClr val="accent1"/>
                </a:solidFill>
                <a:effectLst/>
                <a:uFillTx/>
                <a:latin typeface="Source Sans Pro"/>
              </a:rPr>
              <a:t>Preprocessing data</a:t>
            </a:r>
            <a:endParaRPr b="0" lang="en-US" sz="2800" strike="noStrike" u="none">
              <a:solidFill>
                <a:srgbClr val="ffffff"/>
              </a:solidFill>
              <a:effectLst/>
              <a:uFillTx/>
              <a:latin typeface="Arial"/>
            </a:endParaRPr>
          </a:p>
        </p:txBody>
      </p:sp>
      <p:sp>
        <p:nvSpPr>
          <p:cNvPr id="307" name="PlaceHolder 2"/>
          <p:cNvSpPr>
            <a:spLocks noGrp="1"/>
          </p:cNvSpPr>
          <p:nvPr>
            <p:ph type="sldNum" idx="6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ZA"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FA0ADA01-7B69-4F8C-9F4F-0F6BE07CA406}" type="slidenum">
              <a:rPr b="0" lang="en-ZA" sz="900" strike="noStrike" u="none">
                <a:solidFill>
                  <a:schemeClr val="dk1">
                    <a:lumMod val="50000"/>
                    <a:lumOff val="50000"/>
                  </a:schemeClr>
                </a:solidFill>
                <a:effectLst/>
                <a:uFillTx/>
                <a:latin typeface="Source Sans Pro"/>
              </a:rPr>
              <a:t>4</a:t>
            </a:fld>
            <a:endParaRPr b="0" lang="en-US" sz="900" strike="noStrike" u="none">
              <a:solidFill>
                <a:srgbClr val="ffffff"/>
              </a:solidFill>
              <a:effectLst/>
              <a:uFillTx/>
              <a:latin typeface="Times New Roman"/>
            </a:endParaRPr>
          </a:p>
        </p:txBody>
      </p:sp>
      <p:sp>
        <p:nvSpPr>
          <p:cNvPr id="308" name="TextBox 4"/>
          <p:cNvSpPr/>
          <p:nvPr/>
        </p:nvSpPr>
        <p:spPr>
          <a:xfrm>
            <a:off x="2040480" y="1235160"/>
            <a:ext cx="5376600" cy="830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200" strike="noStrike" u="none">
                <a:solidFill>
                  <a:schemeClr val="lt1"/>
                </a:solidFill>
                <a:effectLst/>
                <a:uFillTx/>
                <a:latin typeface="Source Sans Pro"/>
              </a:rPr>
              <a:t>Data preprocessing was performed in MySQL to remove null values, standardize formats, and normalize scales. The refined dataset was then analyzed in Python (Jupyter Lab) using pandas, seaborn, matplotlib, and clustering algorithms to uncover hidden patterns.</a:t>
            </a:r>
            <a:endParaRPr b="0" lang="en-US" sz="1200" strike="noStrike" u="none">
              <a:solidFill>
                <a:srgbClr val="ffffff"/>
              </a:solidFill>
              <a:effectLst/>
              <a:uFillTx/>
              <a:latin typeface="Arial"/>
            </a:endParaRPr>
          </a:p>
        </p:txBody>
      </p:sp>
      <p:pic>
        <p:nvPicPr>
          <p:cNvPr id="309" name="Picture 6" descr="A screenshot of a computer&#10;&#10;AI-generated content may be incorrect."/>
          <p:cNvPicPr/>
          <p:nvPr/>
        </p:nvPicPr>
        <p:blipFill>
          <a:blip r:embed="rId1"/>
          <a:stretch/>
        </p:blipFill>
        <p:spPr>
          <a:xfrm>
            <a:off x="2209680" y="2143800"/>
            <a:ext cx="6112440" cy="3478320"/>
          </a:xfrm>
          <a:prstGeom prst="rect">
            <a:avLst/>
          </a:prstGeom>
          <a:noFill/>
          <a:ln w="0">
            <a:noFill/>
          </a:ln>
        </p:spPr>
      </p:pic>
      <p:pic>
        <p:nvPicPr>
          <p:cNvPr id="310" name="Picture 8" descr="A screenshot of a computer program&#10;&#10;AI-generated content may be incorrect."/>
          <p:cNvPicPr/>
          <p:nvPr/>
        </p:nvPicPr>
        <p:blipFill>
          <a:blip r:embed="rId2"/>
          <a:stretch/>
        </p:blipFill>
        <p:spPr>
          <a:xfrm>
            <a:off x="8610480" y="1328400"/>
            <a:ext cx="2723760" cy="486720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Num" idx="7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CA00013D-6E4D-4AC3-BBC1-1299F32BA93B}" type="slidenum">
              <a:rPr b="0" lang="en-US"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sp>
        <p:nvSpPr>
          <p:cNvPr id="312" name="PlaceHolder 2"/>
          <p:cNvSpPr>
            <a:spLocks noGrp="1"/>
          </p:cNvSpPr>
          <p:nvPr>
            <p:ph type="title"/>
          </p:nvPr>
        </p:nvSpPr>
        <p:spPr>
          <a:xfrm>
            <a:off x="911160" y="253800"/>
            <a:ext cx="10134000" cy="924120"/>
          </a:xfrm>
          <a:prstGeom prst="rect">
            <a:avLst/>
          </a:prstGeom>
          <a:noFill/>
          <a:ln w="0">
            <a:noFill/>
          </a:ln>
        </p:spPr>
        <p:txBody>
          <a:bodyPr lIns="0" rIns="91440" tIns="45720" bIns="45720" anchor="ctr">
            <a:no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Mysql analysis</a:t>
            </a:r>
            <a:endParaRPr b="0" lang="en-US" sz="2800" strike="noStrike" u="none">
              <a:solidFill>
                <a:srgbClr val="ffffff"/>
              </a:solidFill>
              <a:effectLst/>
              <a:uFillTx/>
              <a:latin typeface="Arial"/>
            </a:endParaRPr>
          </a:p>
        </p:txBody>
      </p:sp>
      <p:pic>
        <p:nvPicPr>
          <p:cNvPr id="313" name="Picture 5" descr="A screenshot of a computer&#10;&#10;AI-generated content may be incorrect."/>
          <p:cNvPicPr/>
          <p:nvPr/>
        </p:nvPicPr>
        <p:blipFill>
          <a:blip r:embed="rId1"/>
          <a:stretch/>
        </p:blipFill>
        <p:spPr>
          <a:xfrm>
            <a:off x="344880" y="1441440"/>
            <a:ext cx="5719680" cy="4378680"/>
          </a:xfrm>
          <a:prstGeom prst="rect">
            <a:avLst/>
          </a:prstGeom>
          <a:noFill/>
          <a:ln w="0">
            <a:noFill/>
          </a:ln>
        </p:spPr>
      </p:pic>
      <p:sp>
        <p:nvSpPr>
          <p:cNvPr id="314" name="TextBox 6"/>
          <p:cNvSpPr/>
          <p:nvPr/>
        </p:nvSpPr>
        <p:spPr>
          <a:xfrm>
            <a:off x="6530400" y="1547280"/>
            <a:ext cx="4714560" cy="480060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ffffff"/>
              </a:buClr>
              <a:buFont typeface="Arial"/>
              <a:buChar char="•"/>
            </a:pPr>
            <a:r>
              <a:rPr b="0" lang="en-US" sz="1800" strike="noStrike" u="none">
                <a:solidFill>
                  <a:schemeClr val="lt1"/>
                </a:solidFill>
                <a:effectLst/>
                <a:uFillTx/>
                <a:latin typeface="Source Sans Pro"/>
              </a:rPr>
              <a:t>To prioritize our defense strategies, we first needed to know which attacks appeared most often in the dataset.</a:t>
            </a:r>
            <a:br>
              <a:rPr sz="1800"/>
            </a:br>
            <a:r>
              <a:rPr b="0" lang="en-US" sz="1800" strike="noStrike" u="none">
                <a:solidFill>
                  <a:schemeClr val="lt1"/>
                </a:solidFill>
                <a:effectLst/>
                <a:uFillTx/>
                <a:latin typeface="Source Sans Pro"/>
              </a:rPr>
              <a:t>We ran a SQL aggregation query to count how many times each Attack_Type occurred in the </a:t>
            </a:r>
            <a:r>
              <a:rPr b="0" i="1" lang="en-US" sz="1800" strike="noStrike" u="none">
                <a:solidFill>
                  <a:schemeClr val="lt1"/>
                </a:solidFill>
                <a:effectLst/>
                <a:uFillTx/>
                <a:latin typeface="Source Sans Pro"/>
              </a:rPr>
              <a:t>cyber_attacks </a:t>
            </a:r>
            <a:r>
              <a:rPr b="0" lang="en-US" sz="1800" strike="noStrike" u="none">
                <a:solidFill>
                  <a:schemeClr val="lt1"/>
                </a:solidFill>
                <a:effectLst/>
                <a:uFillTx/>
                <a:latin typeface="Source Sans Pro"/>
              </a:rPr>
              <a:t>table: </a:t>
            </a:r>
            <a:endParaRPr b="0" lang="en-US" sz="18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effectLst/>
                <a:uFillTx/>
                <a:latin typeface="Source Sans Pro"/>
              </a:rPr>
              <a:t>This query grouped all </a:t>
            </a:r>
            <a:r>
              <a:rPr b="1" lang="en-US" sz="1800" strike="noStrike" u="none">
                <a:solidFill>
                  <a:schemeClr val="lt1"/>
                </a:solidFill>
                <a:effectLst/>
                <a:uFillTx/>
                <a:latin typeface="Source Sans Pro"/>
              </a:rPr>
              <a:t>14,133</a:t>
            </a:r>
            <a:r>
              <a:rPr b="0" lang="en-US" sz="1800" strike="noStrike" u="none">
                <a:solidFill>
                  <a:schemeClr val="lt1"/>
                </a:solidFill>
                <a:effectLst/>
                <a:uFillTx/>
                <a:latin typeface="Source Sans Pro"/>
              </a:rPr>
              <a:t> records by attack type and sorted them from most to least frequent.</a:t>
            </a:r>
            <a:endParaRPr b="0" lang="en-US" sz="18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a:p>
            <a:pPr marL="285840" indent="-285840" defTabSz="914400">
              <a:lnSpc>
                <a:spcPct val="100000"/>
              </a:lnSpc>
              <a:buClr>
                <a:srgbClr val="ffffff"/>
              </a:buClr>
              <a:buFont typeface="Arial"/>
              <a:buChar char="•"/>
            </a:pPr>
            <a:r>
              <a:rPr b="0" lang="en-US" sz="1800" strike="noStrike" u="none">
                <a:solidFill>
                  <a:schemeClr val="lt1"/>
                </a:solidFill>
                <a:effectLst/>
                <a:uFillTx/>
                <a:latin typeface="Source Sans Pro"/>
              </a:rPr>
              <a:t>From this, we identified the </a:t>
            </a:r>
            <a:r>
              <a:rPr b="1" lang="en-US" sz="1800" strike="noStrike" u="none">
                <a:solidFill>
                  <a:schemeClr val="lt1"/>
                </a:solidFill>
                <a:effectLst/>
                <a:uFillTx/>
                <a:latin typeface="Source Sans Pro"/>
              </a:rPr>
              <a:t>Top 10 Most Common Cybersecurity Attack Types</a:t>
            </a:r>
            <a:r>
              <a:rPr b="0" lang="en-US" sz="1800" strike="noStrike" u="none">
                <a:solidFill>
                  <a:schemeClr val="lt1"/>
                </a:solidFill>
                <a:effectLst/>
                <a:uFillTx/>
                <a:latin typeface="Source Sans Pro"/>
              </a:rPr>
              <a:t>, with </a:t>
            </a:r>
            <a:r>
              <a:rPr b="1" lang="en-US" sz="1800" strike="noStrike" u="none">
                <a:solidFill>
                  <a:schemeClr val="lt1"/>
                </a:solidFill>
                <a:effectLst/>
                <a:uFillTx/>
                <a:latin typeface="Source Sans Pro"/>
              </a:rPr>
              <a:t>Hardware Interface Exploitation</a:t>
            </a:r>
            <a:r>
              <a:rPr b="0" lang="en-US" sz="1800" strike="noStrike" u="none">
                <a:solidFill>
                  <a:schemeClr val="lt1"/>
                </a:solidFill>
                <a:effectLst/>
                <a:uFillTx/>
                <a:latin typeface="Source Sans Pro"/>
              </a:rPr>
              <a:t> (161 cases), </a:t>
            </a:r>
            <a:r>
              <a:rPr b="1" lang="en-US" sz="1800" strike="noStrike" u="none">
                <a:solidFill>
                  <a:schemeClr val="lt1"/>
                </a:solidFill>
                <a:effectLst/>
                <a:uFillTx/>
                <a:latin typeface="Source Sans Pro"/>
              </a:rPr>
              <a:t>Wireless Attacks (Advanced)</a:t>
            </a:r>
            <a:r>
              <a:rPr b="0" lang="en-US" sz="1800" strike="noStrike" u="none">
                <a:solidFill>
                  <a:schemeClr val="lt1"/>
                </a:solidFill>
                <a:effectLst/>
                <a:uFillTx/>
                <a:latin typeface="Source Sans Pro"/>
              </a:rPr>
              <a:t> (95), and </a:t>
            </a:r>
            <a:r>
              <a:rPr b="1" lang="en-US" sz="1800" strike="noStrike" u="none">
                <a:solidFill>
                  <a:schemeClr val="lt1"/>
                </a:solidFill>
                <a:effectLst/>
                <a:uFillTx/>
                <a:latin typeface="Source Sans Pro"/>
              </a:rPr>
              <a:t>Dependency Confusion</a:t>
            </a:r>
            <a:r>
              <a:rPr b="0" lang="en-US" sz="1800" strike="noStrike" u="none">
                <a:solidFill>
                  <a:schemeClr val="lt1"/>
                </a:solidFill>
                <a:effectLst/>
                <a:uFillTx/>
                <a:latin typeface="Source Sans Pro"/>
              </a:rPr>
              <a:t> (91) leading the list.</a:t>
            </a: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1457280" y="79920"/>
            <a:ext cx="10319040" cy="924120"/>
          </a:xfrm>
          <a:prstGeom prst="rect">
            <a:avLst/>
          </a:prstGeom>
          <a:noFill/>
          <a:ln w="0">
            <a:noFill/>
          </a:ln>
        </p:spPr>
        <p:txBody>
          <a:bodyPr lIns="0" rIns="91440" tIns="45720" bIns="45720" anchor="ctr">
            <a:noAutofit/>
          </a:bodyPr>
          <a:p>
            <a:pPr indent="0" defTabSz="914400">
              <a:lnSpc>
                <a:spcPct val="90000"/>
              </a:lnSpc>
              <a:buNone/>
              <a:tabLst>
                <a:tab algn="l" pos="0"/>
              </a:tabLst>
            </a:pPr>
            <a:r>
              <a:rPr b="0" lang="en-US" sz="2800" strike="noStrike" u="none" cap="all">
                <a:solidFill>
                  <a:schemeClr val="accent1"/>
                </a:solidFill>
                <a:effectLst/>
                <a:uFillTx/>
                <a:latin typeface="Source Sans Pro"/>
              </a:rPr>
              <a:t>Our process</a:t>
            </a:r>
            <a:endParaRPr b="0" lang="en-US" sz="2800" strike="noStrike" u="none">
              <a:solidFill>
                <a:srgbClr val="ffffff"/>
              </a:solidFill>
              <a:effectLst/>
              <a:uFillTx/>
              <a:latin typeface="Arial"/>
            </a:endParaRPr>
          </a:p>
        </p:txBody>
      </p:sp>
      <p:sp>
        <p:nvSpPr>
          <p:cNvPr id="316" name="TextBox 8"/>
          <p:cNvSpPr/>
          <p:nvPr/>
        </p:nvSpPr>
        <p:spPr>
          <a:xfrm>
            <a:off x="730440" y="1159200"/>
            <a:ext cx="4482360" cy="286164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buClr>
                <a:srgbClr val="ffffff"/>
              </a:buClr>
              <a:buFont typeface="Source Sans Pro"/>
              <a:buAutoNum type="arabicPeriod"/>
            </a:pPr>
            <a:r>
              <a:rPr b="0" lang="en-US" sz="1800" strike="noStrike" u="none">
                <a:solidFill>
                  <a:schemeClr val="lt1"/>
                </a:solidFill>
                <a:effectLst/>
                <a:uFillTx/>
                <a:latin typeface="Source Sans Pro"/>
              </a:rPr>
              <a:t>Structured dataset in MySQL</a:t>
            </a:r>
            <a:endParaRPr b="0" lang="en-US" sz="1800" strike="noStrike" u="none">
              <a:solidFill>
                <a:srgbClr val="ffffff"/>
              </a:solidFill>
              <a:effectLst/>
              <a:uFillTx/>
              <a:latin typeface="Arial"/>
            </a:endParaRPr>
          </a:p>
          <a:p>
            <a:pPr marL="343080" indent="-343080" defTabSz="914400">
              <a:lnSpc>
                <a:spcPct val="100000"/>
              </a:lnSpc>
              <a:buClr>
                <a:srgbClr val="ffffff"/>
              </a:buClr>
              <a:buFont typeface="Source Sans Pro"/>
              <a:buAutoNum type="arabicPeriod"/>
            </a:pPr>
            <a:r>
              <a:rPr b="0" lang="en-US" sz="1800" strike="noStrike" u="none">
                <a:solidFill>
                  <a:schemeClr val="lt1"/>
                </a:solidFill>
                <a:effectLst/>
                <a:uFillTx/>
                <a:latin typeface="Arial"/>
              </a:rPr>
              <a:t>Removed errors, encoded data</a:t>
            </a:r>
            <a:endParaRPr b="0" lang="en-US" sz="1800" strike="noStrike" u="none">
              <a:solidFill>
                <a:srgbClr val="ffffff"/>
              </a:solidFill>
              <a:effectLst/>
              <a:uFillTx/>
              <a:latin typeface="Arial"/>
            </a:endParaRPr>
          </a:p>
          <a:p>
            <a:pPr marL="343080" indent="-343080" defTabSz="914400">
              <a:lnSpc>
                <a:spcPct val="100000"/>
              </a:lnSpc>
              <a:buClr>
                <a:srgbClr val="ffffff"/>
              </a:buClr>
              <a:buFont typeface="Source Sans Pro"/>
              <a:buAutoNum type="arabicPeriod"/>
            </a:pPr>
            <a:r>
              <a:rPr b="0" lang="en-US" sz="1800" strike="noStrike" u="none">
                <a:solidFill>
                  <a:schemeClr val="lt1"/>
                </a:solidFill>
                <a:effectLst/>
                <a:uFillTx/>
                <a:latin typeface="Arial"/>
              </a:rPr>
              <a:t>Visualized patterns</a:t>
            </a:r>
            <a:endParaRPr b="0" lang="en-US" sz="1800" strike="noStrike" u="none">
              <a:solidFill>
                <a:srgbClr val="ffffff"/>
              </a:solidFill>
              <a:effectLst/>
              <a:uFillTx/>
              <a:latin typeface="Arial"/>
            </a:endParaRPr>
          </a:p>
          <a:p>
            <a:pPr marL="343080" indent="-343080" defTabSz="914400">
              <a:lnSpc>
                <a:spcPct val="100000"/>
              </a:lnSpc>
              <a:buClr>
                <a:srgbClr val="ffffff"/>
              </a:buClr>
              <a:buFont typeface="Source Sans Pro"/>
              <a:buAutoNum type="arabicPeriod"/>
            </a:pPr>
            <a:r>
              <a:rPr b="0" lang="en-US" sz="1800" strike="noStrike" u="none">
                <a:solidFill>
                  <a:schemeClr val="lt1"/>
                </a:solidFill>
                <a:effectLst/>
                <a:uFillTx/>
                <a:latin typeface="Source Sans Pro"/>
              </a:rPr>
              <a:t>Applied K-Means &amp; Random Forest models</a:t>
            </a:r>
            <a:endParaRPr b="0" lang="en-US" sz="1800" strike="noStrike" u="none">
              <a:solidFill>
                <a:srgbClr val="ffffff"/>
              </a:solidFill>
              <a:effectLst/>
              <a:uFillTx/>
              <a:latin typeface="Arial"/>
            </a:endParaRPr>
          </a:p>
          <a:p>
            <a:pPr marL="343080" indent="-343080" defTabSz="914400">
              <a:lnSpc>
                <a:spcPct val="100000"/>
              </a:lnSpc>
              <a:buClr>
                <a:srgbClr val="ffffff"/>
              </a:buClr>
              <a:buFont typeface="Source Sans Pro"/>
              <a:buAutoNum type="arabicPeriod"/>
            </a:pPr>
            <a:r>
              <a:rPr b="0" lang="en-US" sz="1800" strike="noStrike" u="none">
                <a:solidFill>
                  <a:schemeClr val="lt1"/>
                </a:solidFill>
                <a:effectLst/>
                <a:uFillTx/>
                <a:latin typeface="Arial"/>
              </a:rPr>
              <a:t>Developed defense strategies</a:t>
            </a:r>
            <a:endParaRPr b="0" lang="en-US" sz="18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p:txBody>
      </p:sp>
      <p:pic>
        <p:nvPicPr>
          <p:cNvPr id="317" name="Picture 12" descr="A diagram of a heatmap&#10;&#10;AI-generated content may be incorrect."/>
          <p:cNvPicPr/>
          <p:nvPr/>
        </p:nvPicPr>
        <p:blipFill>
          <a:blip r:embed="rId1"/>
          <a:stretch/>
        </p:blipFill>
        <p:spPr>
          <a:xfrm>
            <a:off x="4888440" y="1159200"/>
            <a:ext cx="7004520" cy="42390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1028520" y="669960"/>
            <a:ext cx="10134000" cy="924120"/>
          </a:xfrm>
          <a:prstGeom prst="rect">
            <a:avLst/>
          </a:prstGeom>
          <a:noFill/>
          <a:ln w="0">
            <a:noFill/>
          </a:ln>
        </p:spPr>
        <p:txBody>
          <a:bodyPr lIns="0" rIns="91440" tIns="45720" bIns="45720" anchor="ctr">
            <a:noAutofit/>
          </a:bodyPr>
          <a:p>
            <a:pPr indent="0" algn="ctr" defTabSz="914400">
              <a:lnSpc>
                <a:spcPct val="90000"/>
              </a:lnSpc>
              <a:buNone/>
              <a:tabLst>
                <a:tab algn="l" pos="0"/>
              </a:tabLst>
            </a:pPr>
            <a:r>
              <a:rPr b="0" lang="en-ZA" sz="2800" strike="noStrike" u="none" cap="all">
                <a:solidFill>
                  <a:schemeClr val="accent1"/>
                </a:solidFill>
                <a:effectLst/>
                <a:uFillTx/>
                <a:latin typeface="Source Sans Pro"/>
              </a:rPr>
              <a:t>Top 8 attack categories</a:t>
            </a:r>
            <a:endParaRPr b="0" lang="en-US" sz="2800" strike="noStrike" u="none">
              <a:solidFill>
                <a:srgbClr val="ffffff"/>
              </a:solidFill>
              <a:effectLst/>
              <a:uFillTx/>
              <a:latin typeface="Arial"/>
            </a:endParaRPr>
          </a:p>
        </p:txBody>
      </p:sp>
      <p:sp>
        <p:nvSpPr>
          <p:cNvPr id="319" name="PlaceHolder 2"/>
          <p:cNvSpPr>
            <a:spLocks noGrp="1"/>
          </p:cNvSpPr>
          <p:nvPr>
            <p:ph type="sldNum" idx="7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ZA" sz="900" strike="noStrike" u="none">
                <a:solidFill>
                  <a:schemeClr val="dk1">
                    <a:lumMod val="50000"/>
                    <a:lumOff val="50000"/>
                  </a:schemeClr>
                </a:solidFill>
                <a:effectLst/>
                <a:uFillTx/>
                <a:latin typeface="Source Sans Pro"/>
              </a:defRPr>
            </a:lvl1pPr>
          </a:lstStyle>
          <a:p>
            <a:pPr indent="0" algn="r" defTabSz="914400">
              <a:lnSpc>
                <a:spcPct val="100000"/>
              </a:lnSpc>
              <a:buNone/>
              <a:tabLst>
                <a:tab algn="l" pos="0"/>
              </a:tabLst>
            </a:pPr>
            <a:fld id="{B3DD139C-5FD7-43B8-A68B-0C4F98DAE17D}" type="slidenum">
              <a:rPr b="0" lang="en-ZA" sz="900" strike="noStrike" u="none">
                <a:solidFill>
                  <a:schemeClr val="dk1">
                    <a:lumMod val="50000"/>
                    <a:lumOff val="50000"/>
                  </a:schemeClr>
                </a:solidFill>
                <a:effectLst/>
                <a:uFillTx/>
                <a:latin typeface="Source Sans Pro"/>
              </a:rPr>
              <a:t>&lt;number&gt;</a:t>
            </a:fld>
            <a:endParaRPr b="0" lang="en-US" sz="900" strike="noStrike" u="none">
              <a:solidFill>
                <a:srgbClr val="ffffff"/>
              </a:solidFill>
              <a:effectLst/>
              <a:uFillTx/>
              <a:latin typeface="Times New Roman"/>
            </a:endParaRPr>
          </a:p>
        </p:txBody>
      </p:sp>
      <p:pic>
        <p:nvPicPr>
          <p:cNvPr id="320" name="Picture 6" descr="A graph of a graph with red and blue bars&#10;&#10;AI-generated content may be incorrect."/>
          <p:cNvPicPr/>
          <p:nvPr/>
        </p:nvPicPr>
        <p:blipFill>
          <a:blip r:embed="rId1"/>
          <a:stretch/>
        </p:blipFill>
        <p:spPr>
          <a:xfrm>
            <a:off x="2091600" y="1594800"/>
            <a:ext cx="8007840" cy="483588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1438920" y="113760"/>
            <a:ext cx="10514880" cy="924120"/>
          </a:xfrm>
          <a:prstGeom prst="rect">
            <a:avLst/>
          </a:prstGeom>
          <a:noFill/>
          <a:ln w="0">
            <a:noFill/>
          </a:ln>
        </p:spPr>
        <p:txBody>
          <a:bodyPr lIns="0" rIns="91440" tIns="45720" bIns="45720" anchor="ctr">
            <a:noAutofit/>
          </a:bodyPr>
          <a:p>
            <a:pPr indent="0" defTabSz="914400">
              <a:lnSpc>
                <a:spcPct val="90000"/>
              </a:lnSpc>
              <a:buNone/>
              <a:tabLst>
                <a:tab algn="l" pos="0"/>
              </a:tabLst>
            </a:pPr>
            <a:r>
              <a:rPr b="1" lang="en-US" sz="2800" strike="noStrike" u="none" cap="all">
                <a:solidFill>
                  <a:schemeClr val="accent1"/>
                </a:solidFill>
                <a:effectLst/>
                <a:uFillTx/>
                <a:latin typeface="Source Sans Pro"/>
              </a:rPr>
              <a:t>Social engineering appeared in:</a:t>
            </a:r>
            <a:endParaRPr b="0" lang="en-US" sz="2800" strike="noStrike" u="none">
              <a:solidFill>
                <a:srgbClr val="ffffff"/>
              </a:solidFill>
              <a:effectLst/>
              <a:uFillTx/>
              <a:latin typeface="Arial"/>
            </a:endParaRPr>
          </a:p>
        </p:txBody>
      </p:sp>
      <p:sp>
        <p:nvSpPr>
          <p:cNvPr id="322" name="TextBox 3"/>
          <p:cNvSpPr/>
          <p:nvPr/>
        </p:nvSpPr>
        <p:spPr>
          <a:xfrm>
            <a:off x="8296560" y="3247200"/>
            <a:ext cx="3370320" cy="3686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800" strike="noStrike" u="none">
                <a:solidFill>
                  <a:schemeClr val="lt1"/>
                </a:solidFill>
                <a:effectLst/>
                <a:uFillTx/>
                <a:latin typeface="Source Sans Pro"/>
              </a:rPr>
              <a:t>16.5% of blue team sims</a:t>
            </a:r>
            <a:endParaRPr b="0" lang="en-US" sz="1800" strike="noStrike" u="none">
              <a:solidFill>
                <a:srgbClr val="ffffff"/>
              </a:solidFill>
              <a:effectLst/>
              <a:uFillTx/>
              <a:latin typeface="Arial"/>
            </a:endParaRPr>
          </a:p>
        </p:txBody>
      </p:sp>
      <p:sp>
        <p:nvSpPr>
          <p:cNvPr id="323" name="TextBox 4"/>
          <p:cNvSpPr/>
          <p:nvPr/>
        </p:nvSpPr>
        <p:spPr>
          <a:xfrm>
            <a:off x="4540320" y="3247200"/>
            <a:ext cx="3370320" cy="3686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800" strike="noStrike" u="none">
                <a:solidFill>
                  <a:schemeClr val="lt1"/>
                </a:solidFill>
                <a:effectLst/>
                <a:uFillTx/>
                <a:latin typeface="Source Sans Pro"/>
              </a:rPr>
              <a:t>29.9% of insider threats</a:t>
            </a:r>
            <a:endParaRPr b="0" lang="en-US" sz="1800" strike="noStrike" u="none">
              <a:solidFill>
                <a:srgbClr val="ffffff"/>
              </a:solidFill>
              <a:effectLst/>
              <a:uFillTx/>
              <a:latin typeface="Arial"/>
            </a:endParaRPr>
          </a:p>
        </p:txBody>
      </p:sp>
      <p:sp>
        <p:nvSpPr>
          <p:cNvPr id="324" name="TextBox 5"/>
          <p:cNvSpPr/>
          <p:nvPr/>
        </p:nvSpPr>
        <p:spPr>
          <a:xfrm>
            <a:off x="1028160" y="3247200"/>
            <a:ext cx="3370320" cy="368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lt1"/>
                </a:solidFill>
                <a:effectLst/>
                <a:uFillTx/>
                <a:latin typeface="Source Sans Pro"/>
              </a:rPr>
              <a:t>36.6% of malware incidents</a:t>
            </a:r>
            <a:endParaRPr b="0" lang="en-US" sz="1800" strike="noStrike" u="none">
              <a:solidFill>
                <a:srgbClr val="ffffff"/>
              </a:solidFill>
              <a:effectLst/>
              <a:uFillTx/>
              <a:latin typeface="Arial"/>
            </a:endParaRPr>
          </a:p>
        </p:txBody>
      </p:sp>
      <p:pic>
        <p:nvPicPr>
          <p:cNvPr id="325" name="Picture 7" descr="A white background with black text&#10;&#10;AI-generated content may be incorrect."/>
          <p:cNvPicPr/>
          <p:nvPr/>
        </p:nvPicPr>
        <p:blipFill>
          <a:blip r:embed="rId1"/>
          <a:stretch/>
        </p:blipFill>
        <p:spPr>
          <a:xfrm>
            <a:off x="3602160" y="4037760"/>
            <a:ext cx="5246640" cy="1083600"/>
          </a:xfrm>
          <a:prstGeom prst="rect">
            <a:avLst/>
          </a:prstGeom>
          <a:noFill/>
          <a:ln w="0">
            <a:noFill/>
          </a:ln>
        </p:spPr>
      </p:pic>
      <p:sp>
        <p:nvSpPr>
          <p:cNvPr id="326" name="TextBox 2"/>
          <p:cNvSpPr/>
          <p:nvPr/>
        </p:nvSpPr>
        <p:spPr>
          <a:xfrm>
            <a:off x="1276200" y="5334840"/>
            <a:ext cx="8065080" cy="119952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ffffff"/>
              </a:buClr>
              <a:buFont typeface="Wingdings" charset="2"/>
              <a:buChar char=""/>
            </a:pPr>
            <a:r>
              <a:rPr b="0" lang="en-US" sz="1800" strike="noStrike" u="none">
                <a:solidFill>
                  <a:schemeClr val="lt1"/>
                </a:solidFill>
                <a:effectLst/>
                <a:uFillTx/>
                <a:latin typeface="Source Sans Pro"/>
              </a:rPr>
              <a:t>These numbers show how often people are the entry point for an attack. Hackers trick employees into clicking links, sharing passwords, or giving away sensitive info. Training and regular reminders can help people spot and stop these attempts before they cause damage</a:t>
            </a:r>
            <a:endParaRPr b="0" lang="en-US" sz="1800" strike="noStrike" u="none">
              <a:solidFill>
                <a:srgbClr val="ffffff"/>
              </a:solidFill>
              <a:effectLst/>
              <a:uFillTx/>
              <a:latin typeface="Arial"/>
            </a:endParaRPr>
          </a:p>
        </p:txBody>
      </p:sp>
      <p:sp>
        <p:nvSpPr>
          <p:cNvPr id="327" name="TextBox 6"/>
          <p:cNvSpPr/>
          <p:nvPr/>
        </p:nvSpPr>
        <p:spPr>
          <a:xfrm>
            <a:off x="2579400" y="882000"/>
            <a:ext cx="8017200" cy="2030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lt1"/>
                </a:solidFill>
                <a:effectLst/>
                <a:uFillTx/>
                <a:latin typeface="Source Sans Pro"/>
              </a:rPr>
              <a:t>Our data revealed that social engineering — manipulating people into revealing confidential information — remains a persistent threat. It played a role in </a:t>
            </a:r>
            <a:r>
              <a:rPr b="1" lang="en-US" sz="1800" strike="noStrike" u="none">
                <a:solidFill>
                  <a:schemeClr val="lt1"/>
                </a:solidFill>
                <a:effectLst/>
                <a:uFillTx/>
                <a:latin typeface="Source Sans Pro"/>
              </a:rPr>
              <a:t>36.6%</a:t>
            </a:r>
            <a:r>
              <a:rPr b="0" lang="en-US" sz="1800" strike="noStrike" u="none">
                <a:solidFill>
                  <a:schemeClr val="lt1"/>
                </a:solidFill>
                <a:effectLst/>
                <a:uFillTx/>
                <a:latin typeface="Source Sans Pro"/>
              </a:rPr>
              <a:t> of malware incidents, </a:t>
            </a:r>
            <a:r>
              <a:rPr b="1" lang="en-US" sz="1800" strike="noStrike" u="none">
                <a:solidFill>
                  <a:schemeClr val="lt1"/>
                </a:solidFill>
                <a:effectLst/>
                <a:uFillTx/>
                <a:latin typeface="Source Sans Pro"/>
              </a:rPr>
              <a:t>29.9%</a:t>
            </a:r>
            <a:r>
              <a:rPr b="0" lang="en-US" sz="1800" strike="noStrike" u="none">
                <a:solidFill>
                  <a:schemeClr val="lt1"/>
                </a:solidFill>
                <a:effectLst/>
                <a:uFillTx/>
                <a:latin typeface="Source Sans Pro"/>
              </a:rPr>
              <a:t> of insider threats, and </a:t>
            </a:r>
            <a:r>
              <a:rPr b="1" lang="en-US" sz="1800" strike="noStrike" u="none">
                <a:solidFill>
                  <a:schemeClr val="lt1"/>
                </a:solidFill>
                <a:effectLst/>
                <a:uFillTx/>
                <a:latin typeface="Source Sans Pro"/>
              </a:rPr>
              <a:t>16.5%</a:t>
            </a:r>
            <a:r>
              <a:rPr b="0" lang="en-US" sz="1800" strike="noStrike" u="none">
                <a:solidFill>
                  <a:schemeClr val="lt1"/>
                </a:solidFill>
                <a:effectLst/>
                <a:uFillTx/>
                <a:latin typeface="Source Sans Pro"/>
              </a:rPr>
              <a:t> of simulated blue team attacks. These numbers underscore the reality that technical safeguards alone are insufficient; human factors remain one of the weakest links in cybersecurity. Effective security strategies must therefore combine technical defenses with comprehensive awareness training.</a:t>
            </a: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Custom 174">
      <a:dk1>
        <a:srgbClr val="1e1e1e"/>
      </a:dk1>
      <a:lt1>
        <a:srgbClr val="ffffff"/>
      </a:lt1>
      <a:dk2>
        <a:srgbClr val="44546a"/>
      </a:dk2>
      <a:lt2>
        <a:srgbClr val="e7e6e6"/>
      </a:lt2>
      <a:accent1>
        <a:srgbClr val="81cc48"/>
      </a:accent1>
      <a:accent2>
        <a:srgbClr val="45bead"/>
      </a:accent2>
      <a:accent3>
        <a:srgbClr val="bfff4b"/>
      </a:accent3>
      <a:accent4>
        <a:srgbClr val="b001ff"/>
      </a:accent4>
      <a:accent5>
        <a:srgbClr val="5b9bd5"/>
      </a:accent5>
      <a:accent6>
        <a:srgbClr val="70ad47"/>
      </a:accent6>
      <a:hlink>
        <a:srgbClr val="0563c1"/>
      </a:hlink>
      <a:folHlink>
        <a:srgbClr val="954f72"/>
      </a:folHlink>
    </a:clrScheme>
    <a:fontScheme name="Custom 60">
      <a:majorFont>
        <a:latin typeface="Source Sans Pro" pitchFamily="0" charset="1"/>
        <a:ea typeface=""/>
        <a:cs typeface=""/>
      </a:majorFont>
      <a:minorFont>
        <a:latin typeface="Source Sans Pr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612839-5FA9-4715-8A7D-7F95D097B1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66E941-6182-4A32-B603-DDB09E5F0715}">
  <ds:schemaRefs>
    <ds:schemaRef ds:uri="http://purl.org/dc/terms/"/>
    <ds:schemaRef ds:uri="16c05727-aa75-4e4a-9b5f-8a80a1165891"/>
    <ds:schemaRef ds:uri="71af3243-3dd4-4a8d-8c0d-dd76da1f02a5"/>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schemas.microsoft.com/office/infopath/2007/PartnerControls"/>
    <ds:schemaRef ds:uri="http://schemas.openxmlformats.org/package/2006/metadata/core-properties"/>
    <ds:schemaRef ds:uri="230e9df3-be65-4c73-a93b-d1236ebd677e"/>
    <ds:schemaRef ds:uri="http://www.w3.org/XML/1998/namespace"/>
  </ds:schemaRefs>
</ds:datastoreItem>
</file>

<file path=customXml/itemProps3.xml><?xml version="1.0" encoding="utf-8"?>
<ds:datastoreItem xmlns:ds="http://schemas.openxmlformats.org/officeDocument/2006/customXml" ds:itemID="{83FFC980-8EEC-4CFC-96C7-CEB6F5CA868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STEM pitch deck</Template>
  <TotalTime>1096</TotalTime>
  <Application>LibreOffice/25.2.4.3$Windows_X86_64 LibreOffice_project/33e196637044ead23f5c3226cde09b47731f7e27</Application>
  <AppVersion>15.0000</AppVersion>
  <Words>1006</Words>
  <Paragraphs>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2025-08-08T04:32:39Z</dcterms:created>
  <dc:creator>Ryan Stewart</dc:creator>
  <dc:description/>
  <dc:language>en-US</dc:language>
  <cp:lastModifiedBy/>
  <dcterms:modified xsi:type="dcterms:W3CDTF">2025-08-08T22:55:18Z</dcterms:modified>
  <cp:revision>13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vt:i4>
  </property>
  <property fmtid="{D5CDD505-2E9C-101B-9397-08002B2CF9AE}" pid="4" name="PresentationFormat">
    <vt:lpwstr>Widescreen</vt:lpwstr>
  </property>
  <property fmtid="{D5CDD505-2E9C-101B-9397-08002B2CF9AE}" pid="5" name="Slides">
    <vt:i4>12</vt:i4>
  </property>
</Properties>
</file>