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13.png" ContentType="image/png"/>
  <Override PartName="/ppt/media/image14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86076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40520" y="4392000"/>
            <a:ext cx="86076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42004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240" y="2101680"/>
            <a:ext cx="42004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40520" y="4392000"/>
            <a:ext cx="42004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1240" y="4392000"/>
            <a:ext cx="42004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27712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50760" y="2101680"/>
            <a:ext cx="27712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61000" y="2101680"/>
            <a:ext cx="27712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40520" y="4392000"/>
            <a:ext cx="27712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650760" y="4392000"/>
            <a:ext cx="27712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61000" y="4392000"/>
            <a:ext cx="27712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740520" y="2101680"/>
            <a:ext cx="860760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86076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420048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240" y="2101680"/>
            <a:ext cx="420048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740520" y="627480"/>
            <a:ext cx="860760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42004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1240" y="2101680"/>
            <a:ext cx="420048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740520" y="4392000"/>
            <a:ext cx="42004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40520" y="2101680"/>
            <a:ext cx="860760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420048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1240" y="2101680"/>
            <a:ext cx="42004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1240" y="4392000"/>
            <a:ext cx="42004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42004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1240" y="2101680"/>
            <a:ext cx="42004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740520" y="4392000"/>
            <a:ext cx="86076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86076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40520" y="4392000"/>
            <a:ext cx="86076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42004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151240" y="2101680"/>
            <a:ext cx="42004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40520" y="4392000"/>
            <a:ext cx="42004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151240" y="4392000"/>
            <a:ext cx="42004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27712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650760" y="2101680"/>
            <a:ext cx="27712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561000" y="2101680"/>
            <a:ext cx="27712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740520" y="4392000"/>
            <a:ext cx="27712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650760" y="4392000"/>
            <a:ext cx="27712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561000" y="4392000"/>
            <a:ext cx="27712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86076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420048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240" y="2101680"/>
            <a:ext cx="420048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40520" y="627480"/>
            <a:ext cx="860760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42004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1240" y="2101680"/>
            <a:ext cx="420048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40520" y="4392000"/>
            <a:ext cx="42004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420048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240" y="2101680"/>
            <a:ext cx="42004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240" y="4392000"/>
            <a:ext cx="42004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40520" y="2101680"/>
            <a:ext cx="42004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240" y="2101680"/>
            <a:ext cx="42004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40520" y="4392000"/>
            <a:ext cx="86076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0B7A9A4-B7F8-402C-8273-48D73B4AE6E8}" type="slidenum">
              <a:rPr b="0" lang="ru-RU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/>
          <p:cNvSpPr/>
          <p:nvPr/>
        </p:nvSpPr>
        <p:spPr>
          <a:xfrm>
            <a:off x="17280" y="-360"/>
            <a:ext cx="10044720" cy="7560360"/>
          </a:xfrm>
          <a:custGeom>
            <a:avLst/>
            <a:gdLst/>
            <a:ahLst/>
            <a:rect l="0" t="0" r="r" b="b"/>
            <a:pathLst>
              <a:path w="27902" h="21001">
                <a:moveTo>
                  <a:pt x="27901" y="0"/>
                </a:moveTo>
                <a:cubicBezTo>
                  <a:pt x="2282" y="4244"/>
                  <a:pt x="0" y="21000"/>
                  <a:pt x="0" y="21000"/>
                </a:cubicBezTo>
              </a:path>
            </a:pathLst>
          </a:custGeom>
          <a:ln w="36000">
            <a:solidFill>
              <a:srgbClr val="333366"/>
            </a:solidFill>
            <a:round/>
          </a:ln>
        </p:spPr>
      </p:sp>
      <p:sp>
        <p:nvSpPr>
          <p:cNvPr id="42" name="Ellipse 2"/>
          <p:cNvSpPr/>
          <p:nvPr/>
        </p:nvSpPr>
        <p:spPr>
          <a:xfrm>
            <a:off x="360" y="6793560"/>
            <a:ext cx="381960" cy="383040"/>
          </a:xfrm>
          <a:prstGeom prst="ellipse">
            <a:avLst/>
          </a:prstGeom>
          <a:solidFill>
            <a:srgbClr val="333366"/>
          </a:solidFill>
          <a:ln>
            <a:solidFill>
              <a:srgbClr val="666699"/>
            </a:solidFill>
          </a:ln>
        </p:spPr>
      </p:sp>
      <p:sp>
        <p:nvSpPr>
          <p:cNvPr id="43" name="Ellipse 3"/>
          <p:cNvSpPr/>
          <p:nvPr/>
        </p:nvSpPr>
        <p:spPr>
          <a:xfrm>
            <a:off x="163080" y="5922360"/>
            <a:ext cx="643680" cy="645840"/>
          </a:xfrm>
          <a:prstGeom prst="ellipse">
            <a:avLst/>
          </a:prstGeom>
          <a:solidFill>
            <a:srgbClr val="333366"/>
          </a:solidFill>
          <a:ln>
            <a:solidFill>
              <a:srgbClr val="666699"/>
            </a:solidFill>
          </a:ln>
        </p:spPr>
      </p:sp>
      <p:sp>
        <p:nvSpPr>
          <p:cNvPr id="44" name="Ellipse 4"/>
          <p:cNvSpPr/>
          <p:nvPr/>
        </p:nvSpPr>
        <p:spPr>
          <a:xfrm>
            <a:off x="606600" y="5004720"/>
            <a:ext cx="723960" cy="726120"/>
          </a:xfrm>
          <a:prstGeom prst="ellipse">
            <a:avLst/>
          </a:prstGeom>
          <a:solidFill>
            <a:srgbClr val="333366"/>
          </a:solidFill>
          <a:ln>
            <a:solidFill>
              <a:srgbClr val="666699"/>
            </a:solidFill>
          </a:ln>
        </p:spPr>
      </p:sp>
      <p:sp>
        <p:nvSpPr>
          <p:cNvPr id="45" name="Ellipse 5"/>
          <p:cNvSpPr/>
          <p:nvPr/>
        </p:nvSpPr>
        <p:spPr>
          <a:xfrm>
            <a:off x="1112040" y="3958560"/>
            <a:ext cx="924840" cy="928440"/>
          </a:xfrm>
          <a:prstGeom prst="ellipse">
            <a:avLst/>
          </a:prstGeom>
          <a:solidFill>
            <a:srgbClr val="333366"/>
          </a:solidFill>
          <a:ln>
            <a:solidFill>
              <a:srgbClr val="666699"/>
            </a:solidFill>
          </a:ln>
        </p:spPr>
      </p:sp>
      <p:sp>
        <p:nvSpPr>
          <p:cNvPr id="46" name="Ellipse 6"/>
          <p:cNvSpPr/>
          <p:nvPr/>
        </p:nvSpPr>
        <p:spPr>
          <a:xfrm>
            <a:off x="1987920" y="2603160"/>
            <a:ext cx="1325880" cy="1330200"/>
          </a:xfrm>
          <a:prstGeom prst="ellipse">
            <a:avLst/>
          </a:prstGeom>
          <a:solidFill>
            <a:srgbClr val="333366"/>
          </a:solidFill>
          <a:ln>
            <a:solidFill>
              <a:srgbClr val="666699"/>
            </a:solidFill>
          </a:ln>
        </p:spPr>
      </p:sp>
      <p:sp>
        <p:nvSpPr>
          <p:cNvPr id="47" name="Ellipse 7"/>
          <p:cNvSpPr/>
          <p:nvPr/>
        </p:nvSpPr>
        <p:spPr>
          <a:xfrm>
            <a:off x="3348000" y="1264320"/>
            <a:ext cx="1592640" cy="1597320"/>
          </a:xfrm>
          <a:prstGeom prst="ellipse">
            <a:avLst/>
          </a:prstGeom>
          <a:solidFill>
            <a:srgbClr val="333366"/>
          </a:solidFill>
          <a:ln>
            <a:solidFill>
              <a:srgbClr val="666699"/>
            </a:solidFill>
          </a:ln>
        </p:spPr>
      </p:sp>
      <p:sp>
        <p:nvSpPr>
          <p:cNvPr id="48" name="Ellipse 8"/>
          <p:cNvSpPr/>
          <p:nvPr/>
        </p:nvSpPr>
        <p:spPr>
          <a:xfrm>
            <a:off x="5178240" y="154800"/>
            <a:ext cx="1899360" cy="1905120"/>
          </a:xfrm>
          <a:prstGeom prst="ellipse">
            <a:avLst/>
          </a:prstGeom>
          <a:solidFill>
            <a:srgbClr val="333366"/>
          </a:solidFill>
          <a:ln>
            <a:solidFill>
              <a:srgbClr val="666699"/>
            </a:solidFill>
          </a:ln>
        </p:spPr>
      </p:sp>
      <p:sp>
        <p:nvSpPr>
          <p:cNvPr id="49" name="Freeform 9"/>
          <p:cNvSpPr/>
          <p:nvPr/>
        </p:nvSpPr>
        <p:spPr>
          <a:xfrm>
            <a:off x="7559280" y="360"/>
            <a:ext cx="2520360" cy="1573560"/>
          </a:xfrm>
          <a:custGeom>
            <a:avLst/>
            <a:gdLst/>
            <a:ahLst/>
            <a:rect l="0" t="0" r="r" b="b"/>
            <a:pathLst>
              <a:path w="7001" h="4371">
                <a:moveTo>
                  <a:pt x="4720" y="4150"/>
                </a:moveTo>
                <a:lnTo>
                  <a:pt x="4129" y="4314"/>
                </a:lnTo>
                <a:lnTo>
                  <a:pt x="3500" y="4370"/>
                </a:lnTo>
                <a:lnTo>
                  <a:pt x="2870" y="4314"/>
                </a:lnTo>
                <a:lnTo>
                  <a:pt x="2278" y="4150"/>
                </a:lnTo>
                <a:lnTo>
                  <a:pt x="1733" y="3891"/>
                </a:lnTo>
                <a:lnTo>
                  <a:pt x="1245" y="3544"/>
                </a:lnTo>
                <a:lnTo>
                  <a:pt x="822" y="3120"/>
                </a:lnTo>
                <a:lnTo>
                  <a:pt x="477" y="2631"/>
                </a:lnTo>
                <a:lnTo>
                  <a:pt x="218" y="2083"/>
                </a:lnTo>
                <a:lnTo>
                  <a:pt x="55" y="1490"/>
                </a:lnTo>
                <a:lnTo>
                  <a:pt x="0" y="859"/>
                </a:lnTo>
                <a:lnTo>
                  <a:pt x="55" y="227"/>
                </a:lnTo>
                <a:lnTo>
                  <a:pt x="117" y="0"/>
                </a:lnTo>
                <a:lnTo>
                  <a:pt x="7000" y="0"/>
                </a:lnTo>
                <a:lnTo>
                  <a:pt x="7000" y="235"/>
                </a:lnTo>
                <a:lnTo>
                  <a:pt x="7000" y="859"/>
                </a:lnTo>
                <a:lnTo>
                  <a:pt x="6943" y="1490"/>
                </a:lnTo>
                <a:lnTo>
                  <a:pt x="6781" y="2083"/>
                </a:lnTo>
                <a:lnTo>
                  <a:pt x="6522" y="2631"/>
                </a:lnTo>
                <a:lnTo>
                  <a:pt x="6177" y="3120"/>
                </a:lnTo>
                <a:lnTo>
                  <a:pt x="5754" y="3544"/>
                </a:lnTo>
                <a:lnTo>
                  <a:pt x="5266" y="3891"/>
                </a:lnTo>
                <a:lnTo>
                  <a:pt x="4720" y="4150"/>
                </a:lnTo>
                <a:close/>
              </a:path>
            </a:pathLst>
          </a:custGeom>
          <a:solidFill>
            <a:srgbClr val="333366"/>
          </a:solidFill>
          <a:ln>
            <a:solidFill>
              <a:srgbClr val="666699"/>
            </a:solidFill>
          </a:ln>
        </p:spPr>
      </p:sp>
      <p:sp>
        <p:nvSpPr>
          <p:cNvPr id="50" name="Rectangle 10"/>
          <p:cNvSpPr/>
          <p:nvPr/>
        </p:nvSpPr>
        <p:spPr>
          <a:xfrm>
            <a:off x="-360" y="-360"/>
            <a:ext cx="10080000" cy="7560000"/>
          </a:xfrm>
          <a:prstGeom prst="rect">
            <a:avLst/>
          </a:prstGeom>
          <a:gradFill rotWithShape="0">
            <a:gsLst>
              <a:gs pos="0">
                <a:srgbClr val="23b335"/>
              </a:gs>
              <a:gs pos="100000">
                <a:srgbClr val="000000"/>
              </a:gs>
            </a:gsLst>
            <a:lin ang="5400000"/>
          </a:gradFill>
          <a:ln>
            <a:solidFill>
              <a:srgbClr val="000000"/>
            </a:solidFill>
          </a:ln>
        </p:spPr>
      </p:sp>
      <p:sp>
        <p:nvSpPr>
          <p:cNvPr id="51" name="PlaceHolder 11"/>
          <p:cNvSpPr>
            <a:spLocks noGrp="1"/>
          </p:cNvSpPr>
          <p:nvPr>
            <p:ph type="title"/>
          </p:nvPr>
        </p:nvSpPr>
        <p:spPr>
          <a:xfrm>
            <a:off x="740520" y="627480"/>
            <a:ext cx="86076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Times New Roman"/>
              </a:rPr>
              <a:t>Click to edit the title text format</a:t>
            </a:r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PlaceHolder 12"/>
          <p:cNvSpPr>
            <a:spLocks noGrp="1"/>
          </p:cNvSpPr>
          <p:nvPr>
            <p:ph type="body"/>
          </p:nvPr>
        </p:nvSpPr>
        <p:spPr>
          <a:xfrm>
            <a:off x="740520" y="2101680"/>
            <a:ext cx="860760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Times New Roman"/>
              </a:rPr>
              <a:t>Click to edit the outline text format</a:t>
            </a:r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  <a:p>
            <a:pPr lvl="1" marL="864000" indent="-288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Times New Roman"/>
              </a:rPr>
              <a:t>Second Outline Level</a:t>
            </a:r>
            <a:endParaRPr b="0" lang="ru-RU" sz="2800" spc="-1" strike="noStrike">
              <a:solidFill>
                <a:srgbClr val="ffffff"/>
              </a:solidFill>
              <a:latin typeface="Times New Roman"/>
            </a:endParaRPr>
          </a:p>
          <a:p>
            <a:pPr lvl="2" marL="129600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Times New Roman"/>
              </a:rPr>
              <a:t>Third Outline Level</a:t>
            </a:r>
            <a:endParaRPr b="0" lang="ru-RU" sz="2400" spc="-1" strike="noStrike">
              <a:solidFill>
                <a:srgbClr val="ffffff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Times New Roman"/>
              </a:rPr>
              <a:t>Fourth Outline Level</a:t>
            </a:r>
            <a:endParaRPr b="0" lang="ru-RU" sz="2000" spc="-1" strike="noStrike">
              <a:solidFill>
                <a:srgbClr val="ffffff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Times New Roman"/>
              </a:rPr>
              <a:t>Fifth Outline Level</a:t>
            </a:r>
            <a:endParaRPr b="0" lang="ru-RU" sz="2000" spc="-1" strike="noStrike">
              <a:solidFill>
                <a:srgbClr val="ffffff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Times New Roman"/>
              </a:rPr>
              <a:t>Sixth Outline Level</a:t>
            </a:r>
            <a:endParaRPr b="0" lang="ru-RU" sz="2000" spc="-1" strike="noStrike">
              <a:solidFill>
                <a:srgbClr val="ffffff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Times New Roman"/>
              </a:rPr>
              <a:t>Seventh Outline Level</a:t>
            </a:r>
            <a:endParaRPr b="0" lang="ru-RU" sz="2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46320"/>
            <a:ext cx="9071640" cy="6366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  <a:p>
            <a:pPr algn="ctr"/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  <a:p>
            <a:pPr algn="ctr"/>
            <a:r>
              <a:rPr b="1" lang="ru-RU" sz="4400" spc="-1" strike="noStrike">
                <a:solidFill>
                  <a:srgbClr val="ffffff"/>
                </a:solidFill>
                <a:latin typeface="Times New Roman"/>
              </a:rPr>
              <a:t>Проект «Hash grapher»</a:t>
            </a:r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  <a:p>
            <a:pPr algn="ctr"/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  <a:p>
            <a:pPr algn="ctr"/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  <a:p>
            <a:pPr algn="ctr"/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  <a:p>
            <a:pPr algn="ctr"/>
            <a:r>
              <a:rPr b="0" lang="ru-RU" sz="2600" spc="-1" strike="noStrike">
                <a:solidFill>
                  <a:srgbClr val="ffffff"/>
                </a:solidFill>
                <a:latin typeface="Times New Roman"/>
              </a:rPr>
              <a:t>Разработчики проекта: Егор Голубев, Андрей Соловьёв, Максим Шамко.</a:t>
            </a:r>
            <a:endParaRPr b="0" lang="ru-RU" sz="26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40520" y="672120"/>
            <a:ext cx="860760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Times New Roman"/>
              </a:rPr>
              <a:t>Распределение задач</a:t>
            </a:r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740520" y="2146680"/>
            <a:ext cx="8607600" cy="4899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solidFill>
                  <a:srgbClr val="ffffff"/>
                </a:solidFill>
                <a:latin typeface="Times New Roman"/>
              </a:rPr>
              <a:t>Андрей Соловьёв: работа с внешним видом сервиса;</a:t>
            </a:r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  <a:p>
            <a:pPr algn="ctr"/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  <a:p>
            <a:pPr algn="ctr"/>
            <a:r>
              <a:rPr b="0" lang="ru-RU" sz="3200" spc="-1" strike="noStrike">
                <a:solidFill>
                  <a:srgbClr val="ffffff"/>
                </a:solidFill>
                <a:latin typeface="Times New Roman"/>
              </a:rPr>
              <a:t>Максим Шамко: работа с файлами (написание функций для работы с файлами);</a:t>
            </a:r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  <a:p>
            <a:pPr algn="ctr"/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  <a:p>
            <a:pPr algn="ctr"/>
            <a:r>
              <a:rPr b="0" lang="ru-RU" sz="3200" spc="-1" strike="noStrike">
                <a:solidFill>
                  <a:srgbClr val="ffffff"/>
                </a:solidFill>
                <a:latin typeface="Times New Roman"/>
              </a:rPr>
              <a:t>Егор Голубев: сборка сервиса воедино, настройка работы сайта, обеспечение стабильной работы сервиса.</a:t>
            </a:r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20000" y="87840"/>
            <a:ext cx="860760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Times New Roman"/>
              </a:rPr>
              <a:t>Вывод</a:t>
            </a:r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752400" y="1330920"/>
            <a:ext cx="8607600" cy="5869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solidFill>
                  <a:srgbClr val="ffffff"/>
                </a:solidFill>
                <a:latin typeface="Times New Roman"/>
              </a:rPr>
              <a:t>Изначально планировалось сделать сервис для генерации картинок как у GitHub (автосгенерированно),</a:t>
            </a:r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  <a:p>
            <a:pPr algn="ctr"/>
            <a:r>
              <a:rPr b="0" lang="ru-RU" sz="3200" spc="-1" strike="noStrike">
                <a:solidFill>
                  <a:srgbClr val="ffffff"/>
                </a:solidFill>
                <a:latin typeface="Times New Roman"/>
              </a:rPr>
              <a:t>но теперь это сервис не только по генерации минималистических автосгенерированных иконок. Некоторые режимы можно использовать и для других целей,</a:t>
            </a:r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  <a:p>
            <a:pPr algn="ctr"/>
            <a:r>
              <a:rPr b="0" lang="ru-RU" sz="3200" spc="-1" strike="noStrike">
                <a:solidFill>
                  <a:srgbClr val="ffffff"/>
                </a:solidFill>
                <a:latin typeface="Times New Roman"/>
              </a:rPr>
              <a:t>например эффект Вороного и шум можно использовать для генерации островных для различных симуляторов. В целом нам удалось реализовать все поставленные изначально задачи, а также задачи, поставленные в процессе разработки.</a:t>
            </a:r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40520" y="627480"/>
            <a:ext cx="8607600" cy="6463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solidFill>
                  <a:srgbClr val="ffffff"/>
                </a:solidFill>
                <a:latin typeface="Times New Roman"/>
              </a:rPr>
              <a:t>Спасибо за внимание!</a:t>
            </a:r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52400" y="1620000"/>
            <a:ext cx="8607600" cy="498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solidFill>
                  <a:srgbClr val="ffffff"/>
                </a:solidFill>
                <a:latin typeface="Times New Roman"/>
              </a:rPr>
              <a:t>Изначально планировалось создать сервис для генерации картинок, при чем сделать это как у GitHub (автосгенерированно). Также мы хотели добавить возможность создавать аккаунт, возможность обратиться за помощью прямо с самого сайта, кроме того, сделать интуитивный интерфейс.</a:t>
            </a:r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40520" y="672120"/>
            <a:ext cx="860760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Times New Roman"/>
              </a:rPr>
              <a:t>Цель проекта</a:t>
            </a:r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40520" y="672120"/>
            <a:ext cx="860760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Times New Roman"/>
              </a:rPr>
              <a:t>Задачи проекта</a:t>
            </a:r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20000" y="1800000"/>
            <a:ext cx="8607600" cy="4899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solidFill>
                  <a:srgbClr val="ffffff"/>
                </a:solidFill>
                <a:latin typeface="Times New Roman"/>
              </a:rPr>
              <a:t>- Создать интуитивный интерфейс сайта;</a:t>
            </a:r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  <a:p>
            <a:pPr algn="ctr"/>
            <a:r>
              <a:rPr b="0" lang="ru-RU" sz="3200" spc="-1" strike="noStrike">
                <a:solidFill>
                  <a:srgbClr val="ffffff"/>
                </a:solidFill>
                <a:latin typeface="Times New Roman"/>
              </a:rPr>
              <a:t>- Реализовать возможность создания аккаунта;</a:t>
            </a:r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  <a:p>
            <a:pPr algn="ctr"/>
            <a:r>
              <a:rPr b="0" lang="ru-RU" sz="3200" spc="-1" strike="noStrike">
                <a:solidFill>
                  <a:srgbClr val="ffffff"/>
                </a:solidFill>
                <a:latin typeface="Times New Roman"/>
              </a:rPr>
              <a:t>- Реализовать возможность обратиться за помощью;</a:t>
            </a:r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  <a:p>
            <a:pPr algn="ctr"/>
            <a:r>
              <a:rPr b="0" lang="ru-RU" sz="3200" spc="-1" strike="noStrike">
                <a:solidFill>
                  <a:srgbClr val="ffffff"/>
                </a:solidFill>
                <a:latin typeface="Times New Roman"/>
              </a:rPr>
              <a:t>- Создать множество режимов;</a:t>
            </a:r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  <a:p>
            <a:pPr algn="ctr"/>
            <a:r>
              <a:rPr b="0" lang="ru-RU" sz="3200" spc="-1" strike="noStrike">
                <a:solidFill>
                  <a:srgbClr val="ffffff"/>
                </a:solidFill>
                <a:latin typeface="Times New Roman"/>
              </a:rPr>
              <a:t>- Создать возможность использования сервиса несколькими людьми независимо в одно время.</a:t>
            </a:r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  <a:p>
            <a:pPr algn="ctr"/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40520" y="672120"/>
            <a:ext cx="860760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Times New Roman"/>
              </a:rPr>
              <a:t>Используемые технологии.</a:t>
            </a:r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20000" y="1400400"/>
            <a:ext cx="8607600" cy="4899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solidFill>
                  <a:srgbClr val="ffffff"/>
                </a:solidFill>
                <a:latin typeface="Times New Roman"/>
              </a:rPr>
              <a:t>В проекте использовались следующие библиотеки: shutil, flask_wtf, wtforms, PIL,  numpy.</a:t>
            </a:r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  <a:p>
            <a:pPr algn="ctr"/>
            <a:r>
              <a:rPr b="0" lang="ru-RU" sz="3200" spc="-1" strike="noStrike">
                <a:solidFill>
                  <a:srgbClr val="ffffff"/>
                </a:solidFill>
                <a:latin typeface="Times New Roman"/>
              </a:rPr>
              <a:t>Также в проекте используются базы данных.</a:t>
            </a:r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0000" y="87840"/>
            <a:ext cx="860760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Times New Roman"/>
              </a:rPr>
              <a:t>Возможности сервиса</a:t>
            </a:r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720000" y="900000"/>
            <a:ext cx="8808120" cy="623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ru-RU" sz="2400" spc="-1" strike="noStrike">
                <a:solidFill>
                  <a:srgbClr val="ffffff"/>
                </a:solidFill>
                <a:latin typeface="Times New Roman"/>
              </a:rPr>
              <a:t>       </a:t>
            </a:r>
            <a:r>
              <a:rPr b="0" lang="ru-RU" sz="2400" spc="-1" strike="noStrike" u="sng">
                <a:solidFill>
                  <a:srgbClr val="ffffff"/>
                </a:solidFill>
                <a:uFillTx/>
                <a:latin typeface="Times New Roman"/>
              </a:rPr>
              <a:t>Режимы генерации картинок:</a:t>
            </a:r>
            <a:r>
              <a:rPr b="0" lang="ru-RU" sz="2400" spc="-1" strike="noStrike">
                <a:solidFill>
                  <a:srgbClr val="ffffff"/>
                </a:solidFill>
                <a:latin typeface="Times New Roman"/>
              </a:rPr>
              <a:t> 1) генерация шума, генерация треугольнального шума, 3) генерация зеркальных иконок, 4) генерация зеркальных иконок как у GitHub, 5) генерация старой версии капчи (но видоизмененной), 6) пикселизатор фото, 7) черно белый пикселизатор фото (с настраиваемым порогом) для создания фото, вызывающих чувство страха;  8) эффект Вороного, 9) эффект Вороного примененный к фото, 10) эффект Вороного в двухцветном режиме. (Но также некоторые режимы можно использовать и для других целей, например,  эффект Вороного и шум можно использовать для генерации островных для различных симуляторов).</a:t>
            </a:r>
            <a:endParaRPr b="0" lang="ru-RU" sz="2400" spc="-1" strike="noStrike">
              <a:solidFill>
                <a:srgbClr val="ffffff"/>
              </a:solidFill>
              <a:latin typeface="Times New Roman"/>
            </a:endParaRPr>
          </a:p>
          <a:p>
            <a:endParaRPr b="0" lang="ru-RU" sz="24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ru-RU" sz="2400" spc="-1" strike="noStrike">
                <a:solidFill>
                  <a:srgbClr val="ffffff"/>
                </a:solidFill>
                <a:latin typeface="Times New Roman"/>
              </a:rPr>
              <a:t>       </a:t>
            </a:r>
            <a:r>
              <a:rPr b="0" lang="ru-RU" sz="2400" spc="-1" strike="noStrike" u="sng">
                <a:solidFill>
                  <a:srgbClr val="ffffff"/>
                </a:solidFill>
                <a:uFillTx/>
                <a:latin typeface="Times New Roman"/>
              </a:rPr>
              <a:t>Также соблюдены требования сервиса:</a:t>
            </a:r>
            <a:r>
              <a:rPr b="0" lang="ru-RU" sz="2400" spc="-1" strike="noStrike">
                <a:solidFill>
                  <a:srgbClr val="ffffff"/>
                </a:solidFill>
                <a:latin typeface="Times New Roman"/>
              </a:rPr>
              <a:t> создан интуитивный интерфейс, можно воспользоваться помощью, можно создать аккаунт (чтобы все сгенерированные приложения сохранились), сервис могут использовать несколько людей в одно время и независимо, работает самодельный Carbage</a:t>
            </a:r>
            <a:r>
              <a:rPr b="0" lang="ru-RU" sz="26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rgbClr val="ffffff"/>
                </a:solidFill>
                <a:latin typeface="Times New Roman"/>
              </a:rPr>
              <a:t>Collector.</a:t>
            </a:r>
            <a:endParaRPr b="0" lang="ru-RU" sz="2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20000" y="447840"/>
            <a:ext cx="860760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Times New Roman"/>
              </a:rPr>
              <a:t>Примеры работы</a:t>
            </a:r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540000" y="1800000"/>
            <a:ext cx="2520000" cy="216000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3780000" y="1800000"/>
            <a:ext cx="2570760" cy="216000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7020000" y="1800000"/>
            <a:ext cx="2340000" cy="216000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4"/>
          <a:stretch/>
        </p:blipFill>
        <p:spPr>
          <a:xfrm>
            <a:off x="540000" y="4755240"/>
            <a:ext cx="2520000" cy="226476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5"/>
          <a:stretch/>
        </p:blipFill>
        <p:spPr>
          <a:xfrm>
            <a:off x="3855240" y="4755240"/>
            <a:ext cx="2444760" cy="226476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6"/>
          <a:stretch/>
        </p:blipFill>
        <p:spPr>
          <a:xfrm>
            <a:off x="7020000" y="4680000"/>
            <a:ext cx="2340000" cy="23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52400" y="540000"/>
            <a:ext cx="860760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Times New Roman"/>
              </a:rPr>
              <a:t>Примеры работы</a:t>
            </a:r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900000" y="1980000"/>
            <a:ext cx="2340000" cy="216000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3780000" y="1980000"/>
            <a:ext cx="2340000" cy="216000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6660000" y="1980000"/>
            <a:ext cx="2340000" cy="219204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4"/>
          <a:stretch/>
        </p:blipFill>
        <p:spPr>
          <a:xfrm>
            <a:off x="5400000" y="4500000"/>
            <a:ext cx="2340000" cy="216000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5"/>
          <a:stretch/>
        </p:blipFill>
        <p:spPr>
          <a:xfrm>
            <a:off x="2415240" y="4500000"/>
            <a:ext cx="2264760" cy="216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752400" y="360000"/>
            <a:ext cx="860760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Times New Roman"/>
              </a:rPr>
              <a:t>Примеры работы</a:t>
            </a:r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720000" y="1413720"/>
            <a:ext cx="8607600" cy="56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 u="sng">
                <a:solidFill>
                  <a:srgbClr val="ffffff"/>
                </a:solidFill>
                <a:uFillTx/>
                <a:latin typeface="Times New Roman"/>
              </a:rPr>
              <a:t>Проверка ввода:</a:t>
            </a:r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3060000" y="2160000"/>
            <a:ext cx="4140000" cy="234000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3060000" y="4860000"/>
            <a:ext cx="4140000" cy="215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752400" y="447840"/>
            <a:ext cx="860760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ffffff"/>
                </a:solidFill>
                <a:latin typeface="Times New Roman"/>
              </a:rPr>
              <a:t>Примеры работы</a:t>
            </a:r>
            <a:endParaRPr b="0" lang="ru-RU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900000" y="1528200"/>
            <a:ext cx="8439480" cy="4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 u="sng">
                <a:solidFill>
                  <a:srgbClr val="ffffff"/>
                </a:solidFill>
                <a:uFillTx/>
                <a:latin typeface="Times New Roman"/>
              </a:rPr>
              <a:t>Внешний вид</a:t>
            </a:r>
            <a:endParaRPr b="0" lang="ru-RU" sz="32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720000" y="2160720"/>
            <a:ext cx="8818200" cy="485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Application>LibreOffice/6.3.5.2$Linux_X86_64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2020-04-15T21:26:02Z</dcterms:created>
  <dc:creator/>
  <dc:description/>
  <dc:language>en-US</dc:language>
  <cp:lastModifiedBy/>
  <dcterms:modified xsi:type="dcterms:W3CDTF">2020-04-18T12:56:10Z</dcterms:modified>
  <cp:revision>4</cp:revision>
  <dc:subject/>
  <dc:title/>
</cp:coreProperties>
</file>