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9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1496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7081-B5B4-734F-B691-A493C393ED3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1BCB-36C9-6743-B660-A04277E8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4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7081-B5B4-734F-B691-A493C393ED3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1BCB-36C9-6743-B660-A04277E8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1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7081-B5B4-734F-B691-A493C393ED3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1BCB-36C9-6743-B660-A04277E8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2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7081-B5B4-734F-B691-A493C393ED3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1BCB-36C9-6743-B660-A04277E8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7081-B5B4-734F-B691-A493C393ED3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1BCB-36C9-6743-B660-A04277E8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7081-B5B4-734F-B691-A493C393ED3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1BCB-36C9-6743-B660-A04277E8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8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7081-B5B4-734F-B691-A493C393ED3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1BCB-36C9-6743-B660-A04277E8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7081-B5B4-734F-B691-A493C393ED3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1BCB-36C9-6743-B660-A04277E8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7081-B5B4-734F-B691-A493C393ED3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1BCB-36C9-6743-B660-A04277E8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7081-B5B4-734F-B691-A493C393ED3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1BCB-36C9-6743-B660-A04277E8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7081-B5B4-734F-B691-A493C393ED3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1BCB-36C9-6743-B660-A04277E8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0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7081-B5B4-734F-B691-A493C393ED3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1BCB-36C9-6743-B660-A04277E8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84788" y="974233"/>
            <a:ext cx="7531100" cy="5041900"/>
            <a:chOff x="884788" y="974233"/>
            <a:chExt cx="7531100" cy="5041900"/>
          </a:xfrm>
        </p:grpSpPr>
        <p:pic>
          <p:nvPicPr>
            <p:cNvPr id="4" name="Picture 3" descr="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788" y="974233"/>
              <a:ext cx="7531100" cy="50419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53225" y="2658493"/>
              <a:ext cx="3642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0849" y="3294311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49532" y="3921935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15353" y="3294311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9532" y="3294311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15353" y="2658493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80849" y="2658493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15353" y="3921935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0849" y="3921935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8105" y="2658493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otham Black"/>
                  <a:cs typeface="Gotham Black"/>
                </a:rPr>
                <a:t>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95729" y="3294311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4412" y="3921935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30233" y="3294311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30233" y="2658493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729" y="2658493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30233" y="3921935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95729" y="3921935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3145" y="2658493"/>
              <a:ext cx="3642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20769" y="3294311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89452" y="3921935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55273" y="3294311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9452" y="3294311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55273" y="2658493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20769" y="2658493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55273" y="3921935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20769" y="3921935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1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4788" y="1671053"/>
            <a:ext cx="7531100" cy="3542631"/>
            <a:chOff x="884788" y="1671053"/>
            <a:chExt cx="7531100" cy="3542631"/>
          </a:xfrm>
        </p:grpSpPr>
        <p:pic>
          <p:nvPicPr>
            <p:cNvPr id="4" name="Picture 3" descr="1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20" b="15916"/>
            <a:stretch/>
          </p:blipFill>
          <p:spPr>
            <a:xfrm>
              <a:off x="884788" y="1671053"/>
              <a:ext cx="7531100" cy="35426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249532" y="3294311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15353" y="2658493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80849" y="2658493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15353" y="3921935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9452" y="3294311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O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20769" y="2658493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52778" y="3205410"/>
              <a:ext cx="593871" cy="5982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4412" y="3294311"/>
              <a:ext cx="376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otham Black"/>
                  <a:cs typeface="Gotham Black"/>
                </a:rPr>
                <a:t>X</a:t>
              </a:r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23792" y="2658493"/>
              <a:ext cx="442584" cy="445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80849" y="3288485"/>
              <a:ext cx="442584" cy="445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49257" y="3256733"/>
              <a:ext cx="442584" cy="445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4900" y="3921935"/>
              <a:ext cx="442584" cy="445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03807" y="2658493"/>
              <a:ext cx="442584" cy="445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96450" y="3280292"/>
              <a:ext cx="442584" cy="445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74533" y="3288485"/>
              <a:ext cx="442584" cy="445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54673" y="3921935"/>
              <a:ext cx="442584" cy="445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4832" y="2658493"/>
              <a:ext cx="442584" cy="445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endParaRPr lang="en-US" dirty="0">
                <a:latin typeface="Gotham Black"/>
                <a:cs typeface="Gotham Black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52778" y="3205410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84022" y="2579422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8201" y="3219310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58121" y="3214730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84022" y="3853257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9518" y="2580549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89438" y="2580549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357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</Words>
  <Application>Microsoft Macintosh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</dc:creator>
  <cp:lastModifiedBy>Lily</cp:lastModifiedBy>
  <cp:revision>5</cp:revision>
  <dcterms:created xsi:type="dcterms:W3CDTF">2014-12-15T01:17:50Z</dcterms:created>
  <dcterms:modified xsi:type="dcterms:W3CDTF">2014-12-15T03:59:54Z</dcterms:modified>
</cp:coreProperties>
</file>