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4" d="100"/>
          <a:sy n="64" d="100"/>
        </p:scale>
        <p:origin x="97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B36A-2939-46B2-87D7-C5FBF491A955}" type="datetimeFigureOut">
              <a:rPr lang="es-CO" smtClean="0"/>
              <a:t>23/07/2022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686CA-B7F8-478F-A306-3438F39C51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8368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B36A-2939-46B2-87D7-C5FBF491A955}" type="datetimeFigureOut">
              <a:rPr lang="es-CO" smtClean="0"/>
              <a:t>23/07/2022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686CA-B7F8-478F-A306-3438F39C51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9241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B36A-2939-46B2-87D7-C5FBF491A955}" type="datetimeFigureOut">
              <a:rPr lang="es-CO" smtClean="0"/>
              <a:t>23/07/2022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686CA-B7F8-478F-A306-3438F39C51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0925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B36A-2939-46B2-87D7-C5FBF491A955}" type="datetimeFigureOut">
              <a:rPr lang="es-CO" smtClean="0"/>
              <a:t>23/07/2022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686CA-B7F8-478F-A306-3438F39C510D}" type="slidenum">
              <a:rPr lang="es-CO" smtClean="0"/>
              <a:t>‹Nº›</a:t>
            </a:fld>
            <a:endParaRPr lang="es-CO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5937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B36A-2939-46B2-87D7-C5FBF491A955}" type="datetimeFigureOut">
              <a:rPr lang="es-CO" smtClean="0"/>
              <a:t>23/07/2022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686CA-B7F8-478F-A306-3438F39C51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3302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B36A-2939-46B2-87D7-C5FBF491A955}" type="datetimeFigureOut">
              <a:rPr lang="es-CO" smtClean="0"/>
              <a:t>23/07/2022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686CA-B7F8-478F-A306-3438F39C51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00995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B36A-2939-46B2-87D7-C5FBF491A955}" type="datetimeFigureOut">
              <a:rPr lang="es-CO" smtClean="0"/>
              <a:t>23/07/2022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686CA-B7F8-478F-A306-3438F39C51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5329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B36A-2939-46B2-87D7-C5FBF491A955}" type="datetimeFigureOut">
              <a:rPr lang="es-CO" smtClean="0"/>
              <a:t>23/07/2022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686CA-B7F8-478F-A306-3438F39C51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8965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B36A-2939-46B2-87D7-C5FBF491A955}" type="datetimeFigureOut">
              <a:rPr lang="es-CO" smtClean="0"/>
              <a:t>23/07/2022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686CA-B7F8-478F-A306-3438F39C51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2013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B36A-2939-46B2-87D7-C5FBF491A955}" type="datetimeFigureOut">
              <a:rPr lang="es-CO" smtClean="0"/>
              <a:t>23/07/2022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686CA-B7F8-478F-A306-3438F39C51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036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B36A-2939-46B2-87D7-C5FBF491A955}" type="datetimeFigureOut">
              <a:rPr lang="es-CO" smtClean="0"/>
              <a:t>23/07/2022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686CA-B7F8-478F-A306-3438F39C51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6303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B36A-2939-46B2-87D7-C5FBF491A955}" type="datetimeFigureOut">
              <a:rPr lang="es-CO" smtClean="0"/>
              <a:t>23/07/2022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686CA-B7F8-478F-A306-3438F39C51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2461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B36A-2939-46B2-87D7-C5FBF491A955}" type="datetimeFigureOut">
              <a:rPr lang="es-CO" smtClean="0"/>
              <a:t>23/07/2022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686CA-B7F8-478F-A306-3438F39C51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2757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B36A-2939-46B2-87D7-C5FBF491A955}" type="datetimeFigureOut">
              <a:rPr lang="es-CO" smtClean="0"/>
              <a:t>23/07/2022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686CA-B7F8-478F-A306-3438F39C51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3759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B36A-2939-46B2-87D7-C5FBF491A955}" type="datetimeFigureOut">
              <a:rPr lang="es-CO" smtClean="0"/>
              <a:t>23/07/2022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686CA-B7F8-478F-A306-3438F39C51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722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B36A-2939-46B2-87D7-C5FBF491A955}" type="datetimeFigureOut">
              <a:rPr lang="es-CO" smtClean="0"/>
              <a:t>23/07/2022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686CA-B7F8-478F-A306-3438F39C51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3418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B36A-2939-46B2-87D7-C5FBF491A955}" type="datetimeFigureOut">
              <a:rPr lang="es-CO" smtClean="0"/>
              <a:t>23/07/2022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686CA-B7F8-478F-A306-3438F39C51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4473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2C8B36A-2939-46B2-87D7-C5FBF491A955}" type="datetimeFigureOut">
              <a:rPr lang="es-CO" smtClean="0"/>
              <a:t>23/07/2022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63686CA-B7F8-478F-A306-3438F39C51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37841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B16FB-C8D1-4B22-81B9-FC11497B80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Roles de Scrum 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6DAC9F-E37B-4C2D-AEA1-9B23B67D16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Presentado por :</a:t>
            </a:r>
          </a:p>
          <a:p>
            <a:r>
              <a:rPr lang="es-ES" dirty="0"/>
              <a:t>Yuliana serna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74240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C0AF88-133E-4832-84B7-66C1F954E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/>
              <a:t>Que es el Scrum</a:t>
            </a:r>
            <a:endParaRPr lang="es-CO" u="sng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0220AD-62D2-4E73-B9A0-A8BA523B8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86681"/>
            <a:ext cx="6096605" cy="2892560"/>
          </a:xfrm>
        </p:spPr>
        <p:txBody>
          <a:bodyPr/>
          <a:lstStyle/>
          <a:p>
            <a:r>
              <a:rPr lang="es-ES" dirty="0"/>
              <a:t> Es un </a:t>
            </a:r>
            <a:r>
              <a:rPr lang="es-ES" sz="2400" dirty="0"/>
              <a:t>FRAMEWORK  de trabajo no se considera como tal una metodología ya que esta es un conjunto  de reglas .</a:t>
            </a:r>
          </a:p>
          <a:p>
            <a:r>
              <a:rPr lang="es-ES" sz="2400" dirty="0"/>
              <a:t>El framework es un marco de trabajo  que requiere pautas pero no son necesarias utilizarlas al pie de la letra.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1D68A6F-FF3F-4360-86DD-743438A7E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480" y="2199862"/>
            <a:ext cx="3316771" cy="23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502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904D3A-D3A1-43E6-AC1D-D840DA60F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/>
              <a:t>Tipos de roles de Scrum</a:t>
            </a:r>
            <a:endParaRPr lang="es-CO" u="sng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4D00982-C5CE-4F73-8CAF-671986AA35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0179" y="1732449"/>
            <a:ext cx="5060497" cy="3858883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s-ES" u="sng" dirty="0"/>
              <a:t>Roles;</a:t>
            </a:r>
            <a:endParaRPr lang="es-CO" u="sng" dirty="0"/>
          </a:p>
          <a:p>
            <a:pPr marL="36900" indent="0">
              <a:buNone/>
            </a:pPr>
            <a:endParaRPr lang="en-US" sz="2000" dirty="0"/>
          </a:p>
          <a:p>
            <a:r>
              <a:rPr lang="en-US" sz="2000" dirty="0"/>
              <a:t>Product owner</a:t>
            </a:r>
          </a:p>
          <a:p>
            <a:r>
              <a:rPr lang="en-US" sz="2000" dirty="0"/>
              <a:t>Scrum master</a:t>
            </a:r>
          </a:p>
          <a:p>
            <a:r>
              <a:rPr lang="en-US" sz="2000" dirty="0"/>
              <a:t>Development team </a:t>
            </a:r>
          </a:p>
          <a:p>
            <a:endParaRPr lang="es-CO" sz="2000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2261E5-A328-4B80-8CF1-8A50BE8DA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65683" y="2781924"/>
            <a:ext cx="2896138" cy="1294152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 2" panose="05020102010507070707" pitchFamily="18" charset="2"/>
              <a:buChar char="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Customers 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 2" panose="05020102010507070707" pitchFamily="18" charset="2"/>
              <a:buChar char="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 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CO" u="sng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63F1DB6-6760-458A-8432-94A2E88FEE2D}"/>
              </a:ext>
            </a:extLst>
          </p:cNvPr>
          <p:cNvSpPr/>
          <p:nvPr/>
        </p:nvSpPr>
        <p:spPr>
          <a:xfrm>
            <a:off x="4556796" y="2413417"/>
            <a:ext cx="2438172" cy="203116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751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9C943D7-6AE6-46D3-B050-4DBF7043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1080" y="5106649"/>
            <a:ext cx="10353762" cy="970450"/>
          </a:xfrm>
        </p:spPr>
        <p:txBody>
          <a:bodyPr/>
          <a:lstStyle/>
          <a:p>
            <a:r>
              <a:rPr lang="es-ES" dirty="0"/>
              <a:t>Gracias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537188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404</TotalTime>
  <Words>71</Words>
  <Application>Microsoft Office PowerPoint</Application>
  <PresentationFormat>Panorámica</PresentationFormat>
  <Paragraphs>15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Calibri</vt:lpstr>
      <vt:lpstr>Calisto MT</vt:lpstr>
      <vt:lpstr>Wingdings 2</vt:lpstr>
      <vt:lpstr>Pizarra</vt:lpstr>
      <vt:lpstr>Roles de Scrum </vt:lpstr>
      <vt:lpstr>Que es el Scrum</vt:lpstr>
      <vt:lpstr>Tipos de roles de Scrum</vt:lpstr>
      <vt:lpstr>Gracias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Roles de Scrum </dc:title>
  <dc:creator>yuliana ante</dc:creator>
  <cp:lastModifiedBy>yuliana ante</cp:lastModifiedBy>
  <cp:revision>2</cp:revision>
  <dcterms:created xsi:type="dcterms:W3CDTF">2022-07-22T02:27:06Z</dcterms:created>
  <dcterms:modified xsi:type="dcterms:W3CDTF">2022-07-24T01:58:56Z</dcterms:modified>
</cp:coreProperties>
</file>