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Angular Front End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Boot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Database</a:t>
          </a:r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Maker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Checker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Entity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 custT="1"/>
      <dgm:spPr/>
      <dgm:t>
        <a:bodyPr/>
        <a:lstStyle/>
        <a:p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Controller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Repository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316992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Angular Front End</a:t>
          </a:r>
        </a:p>
      </dsp:txBody>
      <dsp:txXfrm>
        <a:off x="3225637" y="57446"/>
        <a:ext cx="3454726" cy="1029938"/>
      </dsp:txXfrm>
    </dsp:sp>
    <dsp:sp modelId="{8A3FE5E4-2689-4041-B2C5-C63BC276A3EF}">
      <dsp:nvSpPr>
        <dsp:cNvPr id="0" name=""/>
        <dsp:cNvSpPr/>
      </dsp:nvSpPr>
      <dsp:spPr>
        <a:xfrm>
          <a:off x="316992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Spring Boot </a:t>
          </a:r>
        </a:p>
      </dsp:txBody>
      <dsp:txXfrm>
        <a:off x="3225637" y="1255886"/>
        <a:ext cx="3454726" cy="1029938"/>
      </dsp:txXfrm>
    </dsp:sp>
    <dsp:sp modelId="{1C763A21-352A-41D1-A2E2-E305DABA275D}">
      <dsp:nvSpPr>
        <dsp:cNvPr id="0" name=""/>
        <dsp:cNvSpPr/>
      </dsp:nvSpPr>
      <dsp:spPr>
        <a:xfrm>
          <a:off x="316992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</a:t>
          </a: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Database</a:t>
          </a:r>
        </a:p>
      </dsp:txBody>
      <dsp:txXfrm>
        <a:off x="322563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29253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Login</a:t>
          </a:r>
        </a:p>
      </dsp:txBody>
      <dsp:txXfrm>
        <a:off x="3535" y="129253"/>
        <a:ext cx="3447370" cy="1378948"/>
      </dsp:txXfrm>
    </dsp:sp>
    <dsp:sp modelId="{17CA1487-CDD9-4364-92F6-A11DBDAFE16C}">
      <dsp:nvSpPr>
        <dsp:cNvPr id="0" name=""/>
        <dsp:cNvSpPr/>
      </dsp:nvSpPr>
      <dsp:spPr>
        <a:xfrm>
          <a:off x="3535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6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508202"/>
        <a:ext cx="3447370" cy="2854800"/>
      </dsp:txXfrm>
    </dsp:sp>
    <dsp:sp modelId="{055A5EAB-EAE0-4501-8649-31F112FF9AD5}">
      <dsp:nvSpPr>
        <dsp:cNvPr id="0" name=""/>
        <dsp:cNvSpPr/>
      </dsp:nvSpPr>
      <dsp:spPr>
        <a:xfrm>
          <a:off x="3933537" y="129253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Maker</a:t>
          </a:r>
        </a:p>
      </dsp:txBody>
      <dsp:txXfrm>
        <a:off x="3933537" y="129253"/>
        <a:ext cx="3447370" cy="1378948"/>
      </dsp:txXfrm>
    </dsp:sp>
    <dsp:sp modelId="{E4FD5043-5612-43C5-B6AE-CCD431549399}">
      <dsp:nvSpPr>
        <dsp:cNvPr id="0" name=""/>
        <dsp:cNvSpPr/>
      </dsp:nvSpPr>
      <dsp:spPr>
        <a:xfrm>
          <a:off x="3933537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6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508202"/>
        <a:ext cx="3447370" cy="2854800"/>
      </dsp:txXfrm>
    </dsp:sp>
    <dsp:sp modelId="{23D06E36-F688-4B37-8BB8-73015E665B0E}">
      <dsp:nvSpPr>
        <dsp:cNvPr id="0" name=""/>
        <dsp:cNvSpPr/>
      </dsp:nvSpPr>
      <dsp:spPr>
        <a:xfrm>
          <a:off x="7863539" y="129253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Checker</a:t>
          </a:r>
        </a:p>
      </dsp:txBody>
      <dsp:txXfrm>
        <a:off x="7863539" y="129253"/>
        <a:ext cx="3447370" cy="1378948"/>
      </dsp:txXfrm>
    </dsp:sp>
    <dsp:sp modelId="{EA81ED6A-A7EA-4137-A3DC-D16E79F1B938}">
      <dsp:nvSpPr>
        <dsp:cNvPr id="0" name=""/>
        <dsp:cNvSpPr/>
      </dsp:nvSpPr>
      <dsp:spPr>
        <a:xfrm>
          <a:off x="7863539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6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508202"/>
        <a:ext cx="3447370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29253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Entity</a:t>
          </a:r>
        </a:p>
      </dsp:txBody>
      <dsp:txXfrm>
        <a:off x="3535" y="129253"/>
        <a:ext cx="3447370" cy="1378948"/>
      </dsp:txXfrm>
    </dsp:sp>
    <dsp:sp modelId="{17CA1487-CDD9-4364-92F6-A11DBDAFE16C}">
      <dsp:nvSpPr>
        <dsp:cNvPr id="0" name=""/>
        <dsp:cNvSpPr/>
      </dsp:nvSpPr>
      <dsp:spPr>
        <a:xfrm>
          <a:off x="3535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6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508202"/>
        <a:ext cx="3447370" cy="2854800"/>
      </dsp:txXfrm>
    </dsp:sp>
    <dsp:sp modelId="{055A5EAB-EAE0-4501-8649-31F112FF9AD5}">
      <dsp:nvSpPr>
        <dsp:cNvPr id="0" name=""/>
        <dsp:cNvSpPr/>
      </dsp:nvSpPr>
      <dsp:spPr>
        <a:xfrm>
          <a:off x="3933537" y="129253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Controller</a:t>
          </a:r>
        </a:p>
      </dsp:txBody>
      <dsp:txXfrm>
        <a:off x="3933537" y="129253"/>
        <a:ext cx="3447370" cy="1378948"/>
      </dsp:txXfrm>
    </dsp:sp>
    <dsp:sp modelId="{E4FD5043-5612-43C5-B6AE-CCD431549399}">
      <dsp:nvSpPr>
        <dsp:cNvPr id="0" name=""/>
        <dsp:cNvSpPr/>
      </dsp:nvSpPr>
      <dsp:spPr>
        <a:xfrm>
          <a:off x="3933537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6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508202"/>
        <a:ext cx="3447370" cy="2854800"/>
      </dsp:txXfrm>
    </dsp:sp>
    <dsp:sp modelId="{23D06E36-F688-4B37-8BB8-73015E665B0E}">
      <dsp:nvSpPr>
        <dsp:cNvPr id="0" name=""/>
        <dsp:cNvSpPr/>
      </dsp:nvSpPr>
      <dsp:spPr>
        <a:xfrm>
          <a:off x="7863539" y="129253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Repository</a:t>
          </a:r>
        </a:p>
      </dsp:txBody>
      <dsp:txXfrm>
        <a:off x="7863539" y="129253"/>
        <a:ext cx="3447370" cy="1378948"/>
      </dsp:txXfrm>
    </dsp:sp>
    <dsp:sp modelId="{EA81ED6A-A7EA-4137-A3DC-D16E79F1B938}">
      <dsp:nvSpPr>
        <dsp:cNvPr id="0" name=""/>
        <dsp:cNvSpPr/>
      </dsp:nvSpPr>
      <dsp:spPr>
        <a:xfrm>
          <a:off x="7863539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6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508202"/>
        <a:ext cx="3447370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Maker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 Anand KUMAR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551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45673"/>
            <a:ext cx="10136190" cy="484909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786A89F-E5FA-46FF-A75B-54C5DDF4317C}"/>
              </a:ext>
            </a:extLst>
          </p:cNvPr>
          <p:cNvSpPr/>
          <p:nvPr/>
        </p:nvSpPr>
        <p:spPr>
          <a:xfrm>
            <a:off x="1565563" y="1852642"/>
            <a:ext cx="2382982" cy="73429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577C9-8ECD-41E1-8A9C-798FBEDCC268}"/>
              </a:ext>
            </a:extLst>
          </p:cNvPr>
          <p:cNvSpPr txBox="1"/>
          <p:nvPr/>
        </p:nvSpPr>
        <p:spPr>
          <a:xfrm>
            <a:off x="1870364" y="2097088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417F04-B2E2-41EE-A17B-463AF4B1B191}"/>
              </a:ext>
            </a:extLst>
          </p:cNvPr>
          <p:cNvSpPr/>
          <p:nvPr/>
        </p:nvSpPr>
        <p:spPr>
          <a:xfrm>
            <a:off x="4059382" y="2097088"/>
            <a:ext cx="775854" cy="2720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7CDFCF-C458-4729-A225-65EDF99FF8C1}"/>
              </a:ext>
            </a:extLst>
          </p:cNvPr>
          <p:cNvSpPr/>
          <p:nvPr/>
        </p:nvSpPr>
        <p:spPr>
          <a:xfrm>
            <a:off x="5112327" y="1852642"/>
            <a:ext cx="2244439" cy="890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891AA3-24A4-4371-BFA0-92B358C13348}"/>
              </a:ext>
            </a:extLst>
          </p:cNvPr>
          <p:cNvSpPr txBox="1"/>
          <p:nvPr/>
        </p:nvSpPr>
        <p:spPr>
          <a:xfrm>
            <a:off x="5287100" y="2001072"/>
            <a:ext cx="193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Maker – with Add/Edit options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3D7C2CA-AEEC-413C-98D6-04004A6D608D}"/>
              </a:ext>
            </a:extLst>
          </p:cNvPr>
          <p:cNvSpPr/>
          <p:nvPr/>
        </p:nvSpPr>
        <p:spPr>
          <a:xfrm>
            <a:off x="2549236" y="2743200"/>
            <a:ext cx="277091" cy="75319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B9D9AC-08E3-4F55-8406-288FE2DC593E}"/>
              </a:ext>
            </a:extLst>
          </p:cNvPr>
          <p:cNvSpPr/>
          <p:nvPr/>
        </p:nvSpPr>
        <p:spPr>
          <a:xfrm>
            <a:off x="1717963" y="3606640"/>
            <a:ext cx="2078181" cy="1127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C533D-38DB-4D71-8009-5DACA93B3BFD}"/>
              </a:ext>
            </a:extLst>
          </p:cNvPr>
          <p:cNvSpPr txBox="1"/>
          <p:nvPr/>
        </p:nvSpPr>
        <p:spPr>
          <a:xfrm>
            <a:off x="1898071" y="3791928"/>
            <a:ext cx="171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Checker – with Reject option</a:t>
            </a:r>
          </a:p>
        </p:txBody>
      </p:sp>
      <p:sp>
        <p:nvSpPr>
          <p:cNvPr id="17" name="Arrow: Quad 16">
            <a:extLst>
              <a:ext uri="{FF2B5EF4-FFF2-40B4-BE49-F238E27FC236}">
                <a16:creationId xmlns:a16="http://schemas.microsoft.com/office/drawing/2014/main" id="{3B541497-35AC-482B-9FE0-669BA9DFE28A}"/>
              </a:ext>
            </a:extLst>
          </p:cNvPr>
          <p:cNvSpPr/>
          <p:nvPr/>
        </p:nvSpPr>
        <p:spPr>
          <a:xfrm>
            <a:off x="4581596" y="3137173"/>
            <a:ext cx="3255818" cy="1780310"/>
          </a:xfrm>
          <a:prstGeom prst="quad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652481A7-5087-4C92-B5E7-013BC9B190A8}"/>
              </a:ext>
            </a:extLst>
          </p:cNvPr>
          <p:cNvSpPr/>
          <p:nvPr/>
        </p:nvSpPr>
        <p:spPr>
          <a:xfrm>
            <a:off x="5018014" y="5116193"/>
            <a:ext cx="2382982" cy="125689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52B58-2F10-4D7C-952A-8D793760216C}"/>
              </a:ext>
            </a:extLst>
          </p:cNvPr>
          <p:cNvSpPr txBox="1"/>
          <p:nvPr/>
        </p:nvSpPr>
        <p:spPr>
          <a:xfrm>
            <a:off x="5112327" y="5593151"/>
            <a:ext cx="210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PostGres</a:t>
            </a:r>
            <a:r>
              <a:rPr lang="en-US" dirty="0">
                <a:solidFill>
                  <a:srgbClr val="FF0000"/>
                </a:solidFill>
              </a:rPr>
              <a:t> DB – Customer Details</a:t>
            </a:r>
          </a:p>
        </p:txBody>
      </p:sp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B4744304-B6F1-4E78-B958-14EDADB2582D}"/>
              </a:ext>
            </a:extLst>
          </p:cNvPr>
          <p:cNvSpPr/>
          <p:nvPr/>
        </p:nvSpPr>
        <p:spPr>
          <a:xfrm>
            <a:off x="8132618" y="3282343"/>
            <a:ext cx="2535382" cy="1264521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8BAA8-A3FD-4DC4-A9A0-08D9550A55C8}"/>
              </a:ext>
            </a:extLst>
          </p:cNvPr>
          <p:cNvSpPr txBox="1"/>
          <p:nvPr/>
        </p:nvSpPr>
        <p:spPr>
          <a:xfrm>
            <a:off x="8733701" y="3729937"/>
            <a:ext cx="171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763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Angular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21" y="1079995"/>
            <a:ext cx="9905999" cy="3541714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Components: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List-User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Add-User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Edit-User</a:t>
            </a:r>
          </a:p>
          <a:p>
            <a:pPr marL="457200" indent="-457200"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5B3AD-3609-498C-A09C-AF7BD55F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30" y="1362075"/>
            <a:ext cx="3155870" cy="2519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EE564-EF42-4510-B7CB-112455814226}"/>
              </a:ext>
            </a:extLst>
          </p:cNvPr>
          <p:cNvSpPr txBox="1"/>
          <p:nvPr/>
        </p:nvSpPr>
        <p:spPr>
          <a:xfrm>
            <a:off x="4141243" y="103875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Login component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720D4-F9B0-49EB-AB77-091D3F39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27" y="1789499"/>
            <a:ext cx="4336997" cy="1664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5A5149-16E2-4002-B647-6E2209AF3E82}"/>
              </a:ext>
            </a:extLst>
          </p:cNvPr>
          <p:cNvSpPr txBox="1"/>
          <p:nvPr/>
        </p:nvSpPr>
        <p:spPr>
          <a:xfrm>
            <a:off x="7431887" y="1450945"/>
            <a:ext cx="186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List-User component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BA1BC-4C0D-4BFA-A5D2-5CF6910B4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426" y="4194686"/>
            <a:ext cx="3320568" cy="2488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FA11AB-C9F3-4D50-9D71-7237809860D7}"/>
              </a:ext>
            </a:extLst>
          </p:cNvPr>
          <p:cNvSpPr txBox="1"/>
          <p:nvPr/>
        </p:nvSpPr>
        <p:spPr>
          <a:xfrm>
            <a:off x="4708735" y="3868836"/>
            <a:ext cx="200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Add-User component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81D5C5-770F-4CF4-92F3-DFDF67813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872" y="4180504"/>
            <a:ext cx="3116950" cy="24889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E0F8A-F030-4B4D-A859-0752C066C13E}"/>
              </a:ext>
            </a:extLst>
          </p:cNvPr>
          <p:cNvSpPr txBox="1"/>
          <p:nvPr/>
        </p:nvSpPr>
        <p:spPr>
          <a:xfrm>
            <a:off x="8174081" y="3821332"/>
            <a:ext cx="200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Edit-User component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215577-0463-4CEC-81C7-6C9442C3A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29" y="4254659"/>
            <a:ext cx="4412306" cy="1484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BD6D20-A409-47A4-8E73-DAF25C3AA4B9}"/>
              </a:ext>
            </a:extLst>
          </p:cNvPr>
          <p:cNvSpPr txBox="1"/>
          <p:nvPr/>
        </p:nvSpPr>
        <p:spPr>
          <a:xfrm>
            <a:off x="268881" y="3898823"/>
            <a:ext cx="2000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Checker component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Code SNIPPETS – SAMPLE TS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06949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3DF3A3-6AA9-49B1-8041-AB967464D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3394938"/>
            <a:ext cx="2846676" cy="2731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66464-2DBA-49E5-9064-1E01CB5A1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967" y="3456387"/>
            <a:ext cx="3250357" cy="1946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FA99E-92F9-4173-8DAF-5F113F56E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8982" y="3787468"/>
            <a:ext cx="3235957" cy="19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Code SNIPPETS – SAMPLE SPRING BOOT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453562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95A0DB9-2F34-45B7-8202-3251AB087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99" y="3543604"/>
            <a:ext cx="3234207" cy="1859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3F983A-5AB7-41BC-BDBD-1C4E443DE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3016" y="3615876"/>
            <a:ext cx="3377045" cy="2015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58133-71DE-458E-8062-CE4C728356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6863" y="3922720"/>
            <a:ext cx="3318076" cy="11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142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part of project created Login Page and based on role (Maker/Checker) user would be routed to corresponding page.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Maker has option to create and edit existing user details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Checker has the option to reject the data, which causes hard delete from table in DB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a simple CRUD operation as part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116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checker concept is not fully developed, currently enabled only reject option.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for add-user is not fully working as it allows empty values in fields even though validation is set to required for the respective form controls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811E4-0EA9-4D46-AE5B-0E2865EF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47" y="4137312"/>
            <a:ext cx="2937164" cy="24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part of prototype upgrade, have to work on implementing actual checker concept, to create the new entry in table only after checker approves the entry.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enable security to login page and fetch users details from DB table with registration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use docker to upload the project to enable easier implementation of project in any environment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241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Rockwell</vt:lpstr>
      <vt:lpstr>Tahoma</vt:lpstr>
      <vt:lpstr>Trebuchet MS</vt:lpstr>
      <vt:lpstr>Tw Cen MT</vt:lpstr>
      <vt:lpstr>Wingdings</vt:lpstr>
      <vt:lpstr>Circuit</vt:lpstr>
      <vt:lpstr>Maker CHECKER</vt:lpstr>
      <vt:lpstr>COMPONENTS</vt:lpstr>
      <vt:lpstr>FLOWCHART</vt:lpstr>
      <vt:lpstr>Angular Front END</vt:lpstr>
      <vt:lpstr>Code SNIPPETS – SAMPLE TS  </vt:lpstr>
      <vt:lpstr>Code SNIPPETS – SAMPLE SPRING BOOT  </vt:lpstr>
      <vt:lpstr>Testing</vt:lpstr>
      <vt:lpstr>Bugs</vt:lpstr>
      <vt:lpstr>Redesigning The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2019-03-17T12:24:49Z</dcterms:created>
  <dcterms:modified xsi:type="dcterms:W3CDTF">2019-03-17T13:04:56Z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