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C9E8-DAC2-4126-BA81-E7341F6EFE02}" type="datetimeFigureOut">
              <a:rPr lang="de-DE" smtClean="0"/>
              <a:t>19.09.2009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9186-4735-47A8-A6A9-25DC0D4467E2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480" y="428604"/>
            <a:ext cx="121444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DocumentLine</a:t>
            </a:r>
            <a:endParaRPr lang="de-D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85918" y="1214422"/>
            <a:ext cx="1071570" cy="754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VisualLine</a:t>
            </a:r>
            <a:endParaRPr lang="en-US" sz="1100" b="1" dirty="0" smtClean="0"/>
          </a:p>
          <a:p>
            <a:r>
              <a:rPr lang="en-US" sz="800" dirty="0" err="1" smtClean="0"/>
              <a:t>VisualLineText</a:t>
            </a:r>
            <a:endParaRPr lang="en-US" sz="800" dirty="0" smtClean="0"/>
          </a:p>
          <a:p>
            <a:r>
              <a:rPr lang="en-US" sz="800" dirty="0" err="1" smtClean="0"/>
              <a:t>VisualLine</a:t>
            </a:r>
            <a:r>
              <a:rPr lang="en-US" sz="800" dirty="0" err="1" smtClean="0"/>
              <a:t>LinkText</a:t>
            </a:r>
            <a:endParaRPr lang="en-US" sz="800" dirty="0" smtClean="0"/>
          </a:p>
          <a:p>
            <a:r>
              <a:rPr lang="en-US" sz="800" dirty="0" err="1" smtClean="0"/>
              <a:t>FoldingLineElement</a:t>
            </a:r>
            <a:endParaRPr lang="en-US" sz="800" dirty="0" smtClean="0"/>
          </a:p>
          <a:p>
            <a:r>
              <a:rPr lang="en-US" sz="800" dirty="0" err="1" smtClean="0"/>
              <a:t>VisualLineText</a:t>
            </a:r>
            <a:endParaRPr lang="en-US" sz="800" dirty="0" smtClean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2071670" y="9643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984" y="7857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Element</a:t>
            </a:r>
          </a:p>
          <a:p>
            <a:r>
              <a:rPr lang="en-US" sz="900" dirty="0" smtClean="0"/>
              <a:t>Generators</a:t>
            </a:r>
            <a:endParaRPr lang="de-DE" sz="900" dirty="0"/>
          </a:p>
        </p:txBody>
      </p:sp>
      <p:sp>
        <p:nvSpPr>
          <p:cNvPr id="19" name="Rectangle 18"/>
          <p:cNvSpPr/>
          <p:nvPr/>
        </p:nvSpPr>
        <p:spPr>
          <a:xfrm>
            <a:off x="571472" y="720706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 Document</a:t>
            </a:r>
            <a:endParaRPr lang="de-DE" sz="1000" dirty="0"/>
          </a:p>
        </p:txBody>
      </p:sp>
      <p:cxnSp>
        <p:nvCxnSpPr>
          <p:cNvPr id="21" name="Elbow Connector 20"/>
          <p:cNvCxnSpPr>
            <a:stCxn id="19" idx="3"/>
            <a:endCxn id="10" idx="1"/>
          </p:cNvCxnSpPr>
          <p:nvPr/>
        </p:nvCxnSpPr>
        <p:spPr>
          <a:xfrm flipV="1">
            <a:off x="1357290" y="970460"/>
            <a:ext cx="928694" cy="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71868" y="720706"/>
            <a:ext cx="642942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Folding Manager</a:t>
            </a:r>
            <a:endParaRPr lang="de-DE" sz="900" dirty="0"/>
          </a:p>
        </p:txBody>
      </p:sp>
      <p:cxnSp>
        <p:nvCxnSpPr>
          <p:cNvPr id="60" name="Elbow Connector 59"/>
          <p:cNvCxnSpPr>
            <a:stCxn id="47" idx="1"/>
            <a:endCxn id="10" idx="3"/>
          </p:cNvCxnSpPr>
          <p:nvPr/>
        </p:nvCxnSpPr>
        <p:spPr>
          <a:xfrm rot="10800000">
            <a:off x="3000364" y="970461"/>
            <a:ext cx="571504" cy="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2"/>
            <a:endCxn id="72" idx="0"/>
          </p:cNvCxnSpPr>
          <p:nvPr/>
        </p:nvCxnSpPr>
        <p:spPr>
          <a:xfrm rot="5400000">
            <a:off x="2055788" y="2234390"/>
            <a:ext cx="53183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85984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Line Transformers</a:t>
            </a:r>
            <a:endParaRPr lang="de-DE" sz="900" dirty="0"/>
          </a:p>
        </p:txBody>
      </p:sp>
      <p:cxnSp>
        <p:nvCxnSpPr>
          <p:cNvPr id="66" name="Elbow Connector 65"/>
          <p:cNvCxnSpPr>
            <a:stCxn id="19" idx="2"/>
            <a:endCxn id="63" idx="1"/>
          </p:cNvCxnSpPr>
          <p:nvPr/>
        </p:nvCxnSpPr>
        <p:spPr>
          <a:xfrm rot="16200000" flipH="1">
            <a:off x="1107396" y="1077756"/>
            <a:ext cx="1035572" cy="13216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85918" y="2500306"/>
            <a:ext cx="1071570" cy="877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100" b="1" dirty="0" err="1">
                <a:solidFill>
                  <a:prstClr val="black"/>
                </a:solidFill>
              </a:rPr>
              <a:t>VisualLine</a:t>
            </a:r>
            <a:endParaRPr lang="en-US" sz="1100" b="1" dirty="0">
              <a:solidFill>
                <a:prstClr val="black"/>
              </a:solidFill>
            </a:endParaRPr>
          </a:p>
          <a:p>
            <a:pPr lvl="0"/>
            <a:r>
              <a:rPr lang="en-US" sz="800" dirty="0" err="1" smtClean="0">
                <a:solidFill>
                  <a:srgbClr val="FF0000"/>
                </a:solidFill>
              </a:rPr>
              <a:t>VisualLineText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err="1">
                <a:solidFill>
                  <a:srgbClr val="0070C0"/>
                </a:solidFill>
              </a:rPr>
              <a:t>VisualLineText</a:t>
            </a:r>
            <a:endParaRPr lang="en-US" sz="800" dirty="0">
              <a:solidFill>
                <a:srgbClr val="0070C0"/>
              </a:solidFill>
            </a:endParaRPr>
          </a:p>
          <a:p>
            <a:pPr lvl="0"/>
            <a:r>
              <a:rPr lang="en-US" sz="800" dirty="0" err="1" smtClean="0">
                <a:solidFill>
                  <a:prstClr val="black"/>
                </a:solidFill>
              </a:rPr>
              <a:t>VisualLineLinkText</a:t>
            </a:r>
            <a:endParaRPr lang="en-US" sz="800" dirty="0">
              <a:solidFill>
                <a:prstClr val="black"/>
              </a:solidFill>
            </a:endParaRPr>
          </a:p>
          <a:p>
            <a:pPr lvl="0"/>
            <a:r>
              <a:rPr lang="en-US" sz="800" dirty="0" err="1">
                <a:solidFill>
                  <a:prstClr val="black"/>
                </a:solidFill>
              </a:rPr>
              <a:t>FoldingLineElement</a:t>
            </a:r>
            <a:endParaRPr lang="en-US" sz="800" dirty="0">
              <a:solidFill>
                <a:prstClr val="black"/>
              </a:solidFill>
            </a:endParaRPr>
          </a:p>
          <a:p>
            <a:pPr lvl="0"/>
            <a:r>
              <a:rPr lang="en-US" sz="800" dirty="0" err="1">
                <a:solidFill>
                  <a:prstClr val="black"/>
                </a:solidFill>
              </a:rPr>
              <a:t>VisualLineText</a:t>
            </a:r>
            <a:endParaRPr lang="en-US" sz="800" dirty="0">
              <a:solidFill>
                <a:prstClr val="black"/>
              </a:solidFill>
            </a:endParaRPr>
          </a:p>
        </p:txBody>
      </p:sp>
      <p:cxnSp>
        <p:nvCxnSpPr>
          <p:cNvPr id="76" name="Elbow Connector 75"/>
          <p:cNvCxnSpPr>
            <a:stCxn id="88" idx="1"/>
            <a:endCxn id="63" idx="3"/>
          </p:cNvCxnSpPr>
          <p:nvPr/>
        </p:nvCxnSpPr>
        <p:spPr>
          <a:xfrm rot="10800000" flipV="1">
            <a:off x="3143240" y="2254242"/>
            <a:ext cx="500066" cy="2102"/>
          </a:xfrm>
          <a:prstGeom prst="bentConnector3">
            <a:avLst>
              <a:gd name="adj1" fmla="val 1238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643306" y="2039928"/>
            <a:ext cx="78581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Syntax Highlighting</a:t>
            </a:r>
            <a:endParaRPr lang="de-DE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643174" y="283209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28926" y="2714620"/>
            <a:ext cx="1214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TextElement</a:t>
            </a:r>
            <a:r>
              <a:rPr lang="en-US" sz="800" dirty="0" smtClean="0"/>
              <a:t> was split</a:t>
            </a:r>
            <a:endParaRPr lang="de-DE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214414" y="3857628"/>
            <a:ext cx="1000132" cy="630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TextLine</a:t>
            </a:r>
            <a:endParaRPr lang="en-US" sz="1100" b="1" dirty="0" smtClean="0"/>
          </a:p>
          <a:p>
            <a:r>
              <a:rPr lang="en-US" sz="800" dirty="0" err="1" smtClean="0">
                <a:solidFill>
                  <a:srgbClr val="FF0000"/>
                </a:solidFill>
              </a:rPr>
              <a:t>TextRun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err="1" smtClean="0">
                <a:solidFill>
                  <a:srgbClr val="0070C0"/>
                </a:solidFill>
              </a:rPr>
              <a:t>TextRun</a:t>
            </a:r>
            <a:endParaRPr lang="en-US" sz="800" dirty="0" smtClean="0">
              <a:solidFill>
                <a:srgbClr val="0070C0"/>
              </a:solidFill>
            </a:endParaRPr>
          </a:p>
          <a:p>
            <a:r>
              <a:rPr lang="en-US" sz="800" dirty="0" err="1" smtClean="0"/>
              <a:t>TextRun</a:t>
            </a:r>
            <a:endParaRPr lang="en-US" sz="8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2428860" y="3857628"/>
            <a:ext cx="1000132" cy="630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TextLine</a:t>
            </a:r>
            <a:endParaRPr lang="en-US" sz="1100" b="1" dirty="0" smtClean="0"/>
          </a:p>
          <a:p>
            <a:r>
              <a:rPr lang="en-US" sz="800" dirty="0" err="1" smtClean="0"/>
              <a:t>TextRun</a:t>
            </a:r>
            <a:endParaRPr lang="en-US" sz="800" dirty="0" smtClean="0"/>
          </a:p>
          <a:p>
            <a:r>
              <a:rPr lang="de-DE" sz="800" dirty="0" err="1" smtClean="0"/>
              <a:t>FoldingLineTextRun</a:t>
            </a:r>
            <a:endParaRPr lang="de-DE" sz="800" dirty="0" smtClean="0"/>
          </a:p>
          <a:p>
            <a:r>
              <a:rPr lang="en-US" sz="800" dirty="0" err="1" smtClean="0"/>
              <a:t>TextRun</a:t>
            </a:r>
            <a:endParaRPr lang="de-DE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857488" y="342900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WPF </a:t>
            </a:r>
            <a:r>
              <a:rPr lang="en-US" sz="900" dirty="0" err="1" smtClean="0"/>
              <a:t>TextFormatter</a:t>
            </a:r>
            <a:endParaRPr lang="de-DE" sz="900" dirty="0"/>
          </a:p>
        </p:txBody>
      </p:sp>
      <p:cxnSp>
        <p:nvCxnSpPr>
          <p:cNvPr id="138" name="Elbow Connector 137"/>
          <p:cNvCxnSpPr>
            <a:stCxn id="72" idx="2"/>
            <a:endCxn id="116" idx="0"/>
          </p:cNvCxnSpPr>
          <p:nvPr/>
        </p:nvCxnSpPr>
        <p:spPr>
          <a:xfrm rot="5400000">
            <a:off x="1778013" y="3313937"/>
            <a:ext cx="480159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2" idx="2"/>
            <a:endCxn id="132" idx="0"/>
          </p:cNvCxnSpPr>
          <p:nvPr/>
        </p:nvCxnSpPr>
        <p:spPr>
          <a:xfrm rot="16200000" flipH="1">
            <a:off x="2385235" y="3313936"/>
            <a:ext cx="480159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928794" y="3571876"/>
            <a:ext cx="71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Word wrap</a:t>
            </a:r>
            <a:endParaRPr lang="de-DE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785918" y="4857760"/>
            <a:ext cx="100013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Screen</a:t>
            </a:r>
            <a:endParaRPr lang="en-US" sz="1000" dirty="0" smtClean="0"/>
          </a:p>
        </p:txBody>
      </p:sp>
      <p:cxnSp>
        <p:nvCxnSpPr>
          <p:cNvPr id="151" name="Elbow Connector 150"/>
          <p:cNvCxnSpPr>
            <a:stCxn id="116" idx="2"/>
            <a:endCxn id="149" idx="0"/>
          </p:cNvCxnSpPr>
          <p:nvPr/>
        </p:nvCxnSpPr>
        <p:spPr>
          <a:xfrm rot="16200000" flipH="1">
            <a:off x="1815637" y="4387413"/>
            <a:ext cx="369190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32" idx="2"/>
            <a:endCxn id="149" idx="0"/>
          </p:cNvCxnSpPr>
          <p:nvPr/>
        </p:nvCxnSpPr>
        <p:spPr>
          <a:xfrm rot="5400000">
            <a:off x="2422860" y="4351694"/>
            <a:ext cx="369190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Grunwald</dc:creator>
  <cp:lastModifiedBy>Daniel Grunwald</cp:lastModifiedBy>
  <cp:revision>4</cp:revision>
  <dcterms:created xsi:type="dcterms:W3CDTF">2009-09-19T21:33:32Z</dcterms:created>
  <dcterms:modified xsi:type="dcterms:W3CDTF">2009-09-19T21:54:45Z</dcterms:modified>
</cp:coreProperties>
</file>