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8" r:id="rId2"/>
    <p:sldId id="256" r:id="rId3"/>
    <p:sldId id="257" r:id="rId4"/>
    <p:sldId id="258" r:id="rId5"/>
    <p:sldId id="259" r:id="rId6"/>
    <p:sldId id="262" r:id="rId7"/>
    <p:sldId id="264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8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866F-DB61-4656-B3CA-1E0F9BD2698F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5838-166F-4334-869F-DDA496281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GRIP July 2022 Internship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The Sparks Foundation</a:t>
            </a:r>
          </a:p>
          <a:p>
            <a:pPr algn="ctr"/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Task 3</a:t>
            </a:r>
          </a:p>
          <a:p>
            <a:pPr algn="ctr"/>
            <a:endParaRPr lang="en-IN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DOMAIN :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Data Science And Business Analytics</a:t>
            </a:r>
          </a:p>
          <a:p>
            <a:pPr algn="ctr"/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SUBMITTED BY :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GARIMA SHARMA</a:t>
            </a:r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6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5" t="-9292" r="37675" b="51109"/>
          <a:stretch/>
        </p:blipFill>
        <p:spPr>
          <a:xfrm>
            <a:off x="2059709" y="1200728"/>
            <a:ext cx="1477818" cy="4987632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1985817" y="1320800"/>
            <a:ext cx="7490691" cy="1320800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I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5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-73891"/>
            <a:ext cx="11812253" cy="6650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2" y="2558677"/>
            <a:ext cx="1743607" cy="4017612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63418" y="314036"/>
            <a:ext cx="6391564" cy="2364509"/>
          </a:xfrm>
          <a:prstGeom prst="wedgeEllipseCallou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Hello , I am Alex.</a:t>
            </a:r>
          </a:p>
          <a:p>
            <a:pPr algn="ctr"/>
            <a:r>
              <a:rPr lang="en-IN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got Promoted as Business Manager .</a:t>
            </a:r>
          </a:p>
        </p:txBody>
      </p:sp>
    </p:spTree>
    <p:extLst>
      <p:ext uri="{BB962C8B-B14F-4D97-AF65-F5344CB8AC3E}">
        <p14:creationId xmlns:p14="http://schemas.microsoft.com/office/powerpoint/2010/main" val="3664970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4000">
        <p15:prstTrans prst="curtains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" tmFilter="0, 0; 0.125,0.2665; 0.25,0.4; 0.375,0.465; 0.5,0.5;  0.625,0.535; 0.75,0.6; 0.875,0.7335; 1,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" y="5476"/>
            <a:ext cx="11736661" cy="6487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1" t="7273" r="68284" b="1751"/>
          <a:stretch/>
        </p:blipFill>
        <p:spPr>
          <a:xfrm>
            <a:off x="8617894" y="1736436"/>
            <a:ext cx="3001453" cy="4719782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1874982" y="261356"/>
            <a:ext cx="9559638" cy="125614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First Task assigned to me is to analyse data from our retail  costumer 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18099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-4970"/>
            <a:ext cx="11950662" cy="6645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t="49562" r="53737" b="9495"/>
          <a:stretch/>
        </p:blipFill>
        <p:spPr>
          <a:xfrm>
            <a:off x="267853" y="3574473"/>
            <a:ext cx="1265383" cy="280785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7853" y="193964"/>
            <a:ext cx="1514765" cy="3011054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Let`s take a look at data from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day to day activities of the store</a:t>
            </a:r>
          </a:p>
        </p:txBody>
      </p:sp>
    </p:spTree>
    <p:extLst>
      <p:ext uri="{BB962C8B-B14F-4D97-AF65-F5344CB8AC3E}">
        <p14:creationId xmlns:p14="http://schemas.microsoft.com/office/powerpoint/2010/main" val="20121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939"/>
            <a:ext cx="12192000" cy="6935939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>
          <a:xfrm>
            <a:off x="2359891" y="73891"/>
            <a:ext cx="3736109" cy="3084946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Aim is to identify the weak areas using Power 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 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and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find 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problems in the business through data exploration.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result should be to increase profit.</a:t>
            </a:r>
          </a:p>
        </p:txBody>
      </p:sp>
    </p:spTree>
    <p:extLst>
      <p:ext uri="{BB962C8B-B14F-4D97-AF65-F5344CB8AC3E}">
        <p14:creationId xmlns:p14="http://schemas.microsoft.com/office/powerpoint/2010/main" val="19263354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8" r="19189" b="49764"/>
          <a:stretch/>
        </p:blipFill>
        <p:spPr>
          <a:xfrm>
            <a:off x="1560945" y="1181190"/>
            <a:ext cx="2041238" cy="567681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66255" y="188280"/>
            <a:ext cx="11610109" cy="1985819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Let’s create a Dashboard of Analysis Data using Microsoft Power BI</a:t>
            </a:r>
            <a:endParaRPr lang="en-IN" sz="28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90731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7" y="1400936"/>
            <a:ext cx="10028789" cy="5090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187" y="535709"/>
            <a:ext cx="10028789" cy="865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DASH BOARD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1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83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455"/>
            <a:ext cx="10515600" cy="455352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Count of states , region , segment ,quantity and sales.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Profit, minimum and maximum as well as discount.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Sales and Quantity analysis 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Sales and Profit analysis in Category and segment.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City , Category and Subcategory wise analysis.</a:t>
            </a:r>
          </a:p>
        </p:txBody>
      </p:sp>
    </p:spTree>
    <p:extLst>
      <p:ext uri="{BB962C8B-B14F-4D97-AF65-F5344CB8AC3E}">
        <p14:creationId xmlns:p14="http://schemas.microsoft.com/office/powerpoint/2010/main" val="94071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2" t="50774" r="-2727"/>
          <a:stretch/>
        </p:blipFill>
        <p:spPr>
          <a:xfrm>
            <a:off x="203199" y="2743199"/>
            <a:ext cx="2595420" cy="48810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4073" y="415636"/>
            <a:ext cx="8876146" cy="3860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Conclusion And Take Away From Task 3</a:t>
            </a:r>
          </a:p>
          <a:p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1. Making of Dash board using Microsoft power BI.</a:t>
            </a:r>
            <a:endParaRPr lang="en-IN" sz="2000" dirty="0">
              <a:latin typeface="Arial Black" panose="020B0A04020102020204" pitchFamily="34" charset="0"/>
            </a:endParaRP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2. Exploring details of data given.</a:t>
            </a:r>
            <a:endParaRPr lang="en-IN" sz="2000" dirty="0">
              <a:latin typeface="Arial Black" panose="020B0A04020102020204" pitchFamily="34" charset="0"/>
            </a:endParaRP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3. The less quantity supply might be the reason of less profit .</a:t>
            </a:r>
          </a:p>
          <a:p>
            <a:pPr algn="ctr"/>
            <a:endParaRPr lang="en-IN" sz="2000" dirty="0">
              <a:latin typeface="Arial Black" panose="020B0A04020102020204" pitchFamily="34" charset="0"/>
            </a:endParaRPr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08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194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2022-07-07T15:11:13Z</dcterms:created>
  <dcterms:modified xsi:type="dcterms:W3CDTF">2022-07-11T07:13:17Z</dcterms:modified>
</cp:coreProperties>
</file>