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Pacifico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schemas.openxmlformats.org/officeDocument/2006/relationships/font" Target="fonts/Pacific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f19f392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2f19f392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2f19f392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2f19f392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f19f392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f19f392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f19f392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f19f392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2f19f392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2f19f392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Standard of Pricing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Accommodation Industry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6123850" y="4619750"/>
            <a:ext cx="20949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Yudi Chen 13020363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65500" y="1022650"/>
            <a:ext cx="40452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Background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Strengths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64025"/>
            <a:ext cx="2779475" cy="27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>
            <a:off x="6031013" y="447275"/>
            <a:ext cx="2683500" cy="2012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6577375" y="1144450"/>
            <a:ext cx="1644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Pacifico"/>
                <a:ea typeface="Pacifico"/>
                <a:cs typeface="Pacifico"/>
                <a:sym typeface="Pacifico"/>
              </a:rPr>
              <a:t>Higher!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26075" y="357800"/>
            <a:ext cx="2808000" cy="5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26075" y="1960700"/>
            <a:ext cx="2808000" cy="26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</a:rPr>
              <a:t>CAPTURING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</a:rPr>
              <a:t>BUILDING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Evaluating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Selecting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5" y="1468775"/>
            <a:ext cx="5805126" cy="220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71900" y="1919075"/>
            <a:ext cx="3999900" cy="29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PERSONNEL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Project management *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HR *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Technical staff * 3 (developer * 1, background * 2, security * 1)</a:t>
            </a:r>
            <a:endParaRPr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4694250" y="1919075"/>
            <a:ext cx="3999900" cy="1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BUDGET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$A310,00  &lt;=  $A400,00</a:t>
            </a:r>
            <a:endParaRPr b="1"/>
          </a:p>
        </p:txBody>
      </p:sp>
      <p:sp>
        <p:nvSpPr>
          <p:cNvPr id="93" name="Google Shape;93;p16"/>
          <p:cNvSpPr txBox="1"/>
          <p:nvPr/>
        </p:nvSpPr>
        <p:spPr>
          <a:xfrm>
            <a:off x="4694250" y="3549125"/>
            <a:ext cx="3940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3 Months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21430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875" y="2526813"/>
            <a:ext cx="2143124" cy="214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289400" y="3800525"/>
            <a:ext cx="21432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Efficiency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Customers’ satisfaction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413925" y="2344500"/>
            <a:ext cx="1242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Redundancy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432600" y="420950"/>
            <a:ext cx="43947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Roboto"/>
                <a:ea typeface="Roboto"/>
                <a:cs typeface="Roboto"/>
                <a:sym typeface="Roboto"/>
              </a:rPr>
              <a:t>Sum</a:t>
            </a:r>
            <a:r>
              <a:rPr lang="en-GB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mary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Hope your opinions!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313550"/>
            <a:ext cx="5905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