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4" userDrawn="1">
          <p15:clr>
            <a:srgbClr val="9AA0A6"/>
          </p15:clr>
        </p15:guide>
        <p15:guide id="3" orient="horz" pos="693" userDrawn="1">
          <p15:clr>
            <a:srgbClr val="9AA0A6"/>
          </p15:clr>
        </p15:guide>
        <p15:guide id="4" pos="4130" userDrawn="1">
          <p15:clr>
            <a:srgbClr val="9AA0A6"/>
          </p15:clr>
        </p15:guide>
        <p15:guide id="5" orient="horz" pos="5789" userDrawn="1">
          <p15:clr>
            <a:srgbClr val="9AA0A6"/>
          </p15:clr>
        </p15:guide>
        <p15:guide id="6" pos="35" userDrawn="1">
          <p15:clr>
            <a:srgbClr val="9AA0A6"/>
          </p15:clr>
        </p15:guide>
        <p15:guide id="7" pos="4286" userDrawn="1">
          <p15:clr>
            <a:srgbClr val="9AA0A6"/>
          </p15:clr>
        </p15:guide>
        <p15:guide id="8" orient="horz" pos="104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18" y="78"/>
      </p:cViewPr>
      <p:guideLst>
        <p:guide orient="horz" pos="3120"/>
        <p:guide pos="194"/>
        <p:guide orient="horz" pos="693"/>
        <p:guide pos="4130"/>
        <p:guide orient="horz" pos="5789"/>
        <p:guide pos="35"/>
        <p:guide pos="4286"/>
        <p:guide orient="horz" pos="1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7aff7cd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7aff7cd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433996"/>
            <a:ext cx="6390450" cy="3953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458315"/>
            <a:ext cx="6390450" cy="1526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2130315"/>
            <a:ext cx="6390450" cy="3781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6070952"/>
            <a:ext cx="6390450" cy="250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4142378"/>
            <a:ext cx="6390450" cy="1621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2999925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219582"/>
            <a:ext cx="2999925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1070045"/>
            <a:ext cx="2106000" cy="1455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676267"/>
            <a:ext cx="2106000" cy="6123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66955"/>
            <a:ext cx="4775850" cy="787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48"/>
            <a:ext cx="3429000" cy="990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375004"/>
            <a:ext cx="3033900" cy="2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5398515"/>
            <a:ext cx="3033900" cy="2378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394756"/>
            <a:ext cx="2877750" cy="7116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8147774"/>
            <a:ext cx="4499100" cy="1165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lt2"/>
                </a:solidFill>
              </a:defRPr>
            </a:lvl1pPr>
            <a:lvl2pPr lvl="1" algn="r">
              <a:buNone/>
              <a:defRPr sz="750">
                <a:solidFill>
                  <a:schemeClr val="lt2"/>
                </a:solidFill>
              </a:defRPr>
            </a:lvl2pPr>
            <a:lvl3pPr lvl="2" algn="r">
              <a:buNone/>
              <a:defRPr sz="750">
                <a:solidFill>
                  <a:schemeClr val="lt2"/>
                </a:solidFill>
              </a:defRPr>
            </a:lvl3pPr>
            <a:lvl4pPr lvl="3" algn="r">
              <a:buNone/>
              <a:defRPr sz="750">
                <a:solidFill>
                  <a:schemeClr val="lt2"/>
                </a:solidFill>
              </a:defRPr>
            </a:lvl4pPr>
            <a:lvl5pPr lvl="4" algn="r">
              <a:buNone/>
              <a:defRPr sz="750">
                <a:solidFill>
                  <a:schemeClr val="lt2"/>
                </a:solidFill>
              </a:defRPr>
            </a:lvl5pPr>
            <a:lvl6pPr lvl="5" algn="r">
              <a:buNone/>
              <a:defRPr sz="750">
                <a:solidFill>
                  <a:schemeClr val="lt2"/>
                </a:solidFill>
              </a:defRPr>
            </a:lvl6pPr>
            <a:lvl7pPr lvl="6" algn="r">
              <a:buNone/>
              <a:defRPr sz="750">
                <a:solidFill>
                  <a:schemeClr val="lt2"/>
                </a:solidFill>
              </a:defRPr>
            </a:lvl7pPr>
            <a:lvl8pPr lvl="7" algn="r">
              <a:buNone/>
              <a:defRPr sz="750">
                <a:solidFill>
                  <a:schemeClr val="lt2"/>
                </a:solidFill>
              </a:defRPr>
            </a:lvl8pPr>
            <a:lvl9pPr lvl="8" algn="r">
              <a:buNone/>
              <a:defRPr sz="75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625634" y="62482"/>
            <a:ext cx="1606732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95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Exercicios</a:t>
            </a:r>
            <a:endParaRPr sz="1950" b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>
          <a:xfrm flipH="1">
            <a:off x="563671" y="501041"/>
            <a:ext cx="594986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462656" y="713540"/>
            <a:ext cx="6050878" cy="2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pt-BR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&gt; </a:t>
            </a:r>
            <a:r>
              <a:rPr lang="pt-BR" b="1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r>
              <a:rPr lang="pt-BR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Pesquise na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Matplotlib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 e crie um slide que responda as seguintes questões :</a:t>
            </a:r>
          </a:p>
          <a:p>
            <a:endParaRPr lang="pt-BR" sz="1200" dirty="0">
              <a:solidFill>
                <a:schemeClr val="tx1"/>
              </a:solidFill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O que é 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Matplotlib</a:t>
            </a:r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?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Quais os prin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cipais gráficos ?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Montserrat" panose="00000500000000000000" pitchFamily="2" charset="0"/>
              </a:rPr>
              <a:t>Demonstre no mínimo 15 gráficos diferentes e descreva quando utiliza-los .</a:t>
            </a:r>
          </a:p>
          <a:p>
            <a:endParaRPr lang="pt-BR" sz="1200" dirty="0">
              <a:solidFill>
                <a:schemeClr val="accent4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sz="1200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&gt; </a:t>
            </a:r>
            <a:r>
              <a:rPr lang="pt-B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2</a:t>
            </a:r>
            <a:r>
              <a:rPr lang="pt-BR" sz="1200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Pesquise na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Seaborn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 e crie um slide que responda as seguintes questões :</a:t>
            </a:r>
          </a:p>
          <a:p>
            <a:endParaRPr lang="pt-BR" sz="1200" dirty="0">
              <a:solidFill>
                <a:schemeClr val="tx1"/>
              </a:solidFill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O que é 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Seaborn</a:t>
            </a:r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?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Quais os prin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cipais gráficos ?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Montserrat" panose="00000500000000000000" pitchFamily="2" charset="0"/>
              </a:rPr>
              <a:t>Demonstre no mínimo 15 gráficos diferentes e descreva quando utiliza-los 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89</Words>
  <Application>Microsoft Office PowerPoint</Application>
  <PresentationFormat>Papel A4 (210 x 297 mm)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Simple Dark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D28_01</dc:creator>
  <cp:lastModifiedBy>Ailton Jose Dos Santos</cp:lastModifiedBy>
  <cp:revision>50</cp:revision>
  <dcterms:modified xsi:type="dcterms:W3CDTF">2023-03-20T19:14:36Z</dcterms:modified>
</cp:coreProperties>
</file>