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5CBCD"/>
          </a:solidFill>
        </a:fill>
      </a:tcStyle>
    </a:wholeTbl>
    <a:band2H>
      <a:tcTxStyle b="def" i="def"/>
      <a:tcStyle>
        <a:tcBdr/>
        <a:fill>
          <a:solidFill>
            <a:srgbClr val="F3E7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D4F9"/>
          </a:solidFill>
        </a:fill>
      </a:tcStyle>
    </a:wholeTbl>
    <a:band2H>
      <a:tcTxStyle b="def" i="def"/>
      <a:tcStyle>
        <a:tcBdr/>
        <a:fill>
          <a:solidFill>
            <a:srgbClr val="F3EBF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2DBDF"/>
          </a:solidFill>
        </a:fill>
      </a:tcStyle>
    </a:wholeTbl>
    <a:band2H>
      <a:tcTxStyle b="def" i="def"/>
      <a:tcStyle>
        <a:tcBdr/>
        <a:fill>
          <a:solidFill>
            <a:srgbClr val="EAEE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9" name="Shape 129"/>
          <p:cNvSpPr/>
          <p:nvPr>
            <p:ph type="sldImg"/>
          </p:nvPr>
        </p:nvSpPr>
        <p:spPr>
          <a:xfrm>
            <a:off x="1143000" y="685800"/>
            <a:ext cx="4572000" cy="3429000"/>
          </a:xfrm>
          <a:prstGeom prst="rect">
            <a:avLst/>
          </a:prstGeom>
        </p:spPr>
        <p:txBody>
          <a:bodyPr/>
          <a:lstStyle/>
          <a:p>
            <a:pPr/>
          </a:p>
        </p:txBody>
      </p:sp>
      <p:sp>
        <p:nvSpPr>
          <p:cNvPr id="130" name="Shape 13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Gill Sans MT"/>
      </a:defRPr>
    </a:lvl1pPr>
    <a:lvl2pPr indent="228600" defTabSz="457200" latinLnBrk="0">
      <a:defRPr sz="1200">
        <a:latin typeface="+mj-lt"/>
        <a:ea typeface="+mj-ea"/>
        <a:cs typeface="+mj-cs"/>
        <a:sym typeface="Gill Sans MT"/>
      </a:defRPr>
    </a:lvl2pPr>
    <a:lvl3pPr indent="457200" defTabSz="457200" latinLnBrk="0">
      <a:defRPr sz="1200">
        <a:latin typeface="+mj-lt"/>
        <a:ea typeface="+mj-ea"/>
        <a:cs typeface="+mj-cs"/>
        <a:sym typeface="Gill Sans MT"/>
      </a:defRPr>
    </a:lvl3pPr>
    <a:lvl4pPr indent="685800" defTabSz="457200" latinLnBrk="0">
      <a:defRPr sz="1200">
        <a:latin typeface="+mj-lt"/>
        <a:ea typeface="+mj-ea"/>
        <a:cs typeface="+mj-cs"/>
        <a:sym typeface="Gill Sans MT"/>
      </a:defRPr>
    </a:lvl4pPr>
    <a:lvl5pPr indent="914400" defTabSz="457200" latinLnBrk="0">
      <a:defRPr sz="1200">
        <a:latin typeface="+mj-lt"/>
        <a:ea typeface="+mj-ea"/>
        <a:cs typeface="+mj-cs"/>
        <a:sym typeface="Gill Sans MT"/>
      </a:defRPr>
    </a:lvl5pPr>
    <a:lvl6pPr indent="1143000" defTabSz="457200" latinLnBrk="0">
      <a:defRPr sz="1200">
        <a:latin typeface="+mj-lt"/>
        <a:ea typeface="+mj-ea"/>
        <a:cs typeface="+mj-cs"/>
        <a:sym typeface="Gill Sans MT"/>
      </a:defRPr>
    </a:lvl6pPr>
    <a:lvl7pPr indent="1371600" defTabSz="457200" latinLnBrk="0">
      <a:defRPr sz="1200">
        <a:latin typeface="+mj-lt"/>
        <a:ea typeface="+mj-ea"/>
        <a:cs typeface="+mj-cs"/>
        <a:sym typeface="Gill Sans MT"/>
      </a:defRPr>
    </a:lvl7pPr>
    <a:lvl8pPr indent="1600200" defTabSz="457200" latinLnBrk="0">
      <a:defRPr sz="1200">
        <a:latin typeface="+mj-lt"/>
        <a:ea typeface="+mj-ea"/>
        <a:cs typeface="+mj-cs"/>
        <a:sym typeface="Gill Sans MT"/>
      </a:defRPr>
    </a:lvl8pPr>
    <a:lvl9pPr indent="1828800" defTabSz="457200" latinLnBrk="0">
      <a:defRPr sz="1200">
        <a:latin typeface="+mj-lt"/>
        <a:ea typeface="+mj-ea"/>
        <a:cs typeface="+mj-cs"/>
        <a:sym typeface="Gill Sans MT"/>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4" name="Rectangle 7"/>
          <p:cNvSpPr/>
          <p:nvPr/>
        </p:nvSpPr>
        <p:spPr>
          <a:xfrm>
            <a:off x="0" y="2019475"/>
            <a:ext cx="12192000" cy="4105941"/>
          </a:xfrm>
          <a:prstGeom prst="rect">
            <a:avLst/>
          </a:prstGeom>
          <a:gradFill>
            <a:gsLst>
              <a:gs pos="0">
                <a:srgbClr val="DFDBD5">
                  <a:alpha val="0"/>
                </a:srgbClr>
              </a:gs>
              <a:gs pos="100000">
                <a:srgbClr val="DFDBD5"/>
              </a:gs>
            </a:gsLst>
            <a:lin ang="5400000"/>
          </a:gradFill>
          <a:ln w="12700">
            <a:miter lim="400000"/>
          </a:ln>
        </p:spPr>
        <p:txBody>
          <a:bodyPr lIns="45719" rIns="45719"/>
          <a:lstStyle/>
          <a:p>
            <a:pPr/>
          </a:p>
        </p:txBody>
      </p:sp>
      <p:pic>
        <p:nvPicPr>
          <p:cNvPr id="15" name="Picture 6" descr="Picture 6"/>
          <p:cNvPicPr>
            <a:picLocks noChangeAspect="1"/>
          </p:cNvPicPr>
          <p:nvPr/>
        </p:nvPicPr>
        <p:blipFill>
          <a:blip r:embed="rId2">
            <a:extLst/>
          </a:blip>
          <a:srcRect l="0" t="1538" r="0" b="0"/>
          <a:stretch>
            <a:fillRect/>
          </a:stretch>
        </p:blipFill>
        <p:spPr>
          <a:xfrm>
            <a:off x="0" y="6126479"/>
            <a:ext cx="12192000" cy="731525"/>
          </a:xfrm>
          <a:prstGeom prst="rect">
            <a:avLst/>
          </a:prstGeom>
          <a:ln w="12700">
            <a:miter lim="400000"/>
          </a:ln>
        </p:spPr>
      </p:pic>
      <p:sp>
        <p:nvSpPr>
          <p:cNvPr id="16" name="Straight Connector 9"/>
          <p:cNvSpPr/>
          <p:nvPr/>
        </p:nvSpPr>
        <p:spPr>
          <a:xfrm>
            <a:off x="0" y="6128413"/>
            <a:ext cx="12192001" cy="1"/>
          </a:xfrm>
          <a:prstGeom prst="line">
            <a:avLst/>
          </a:prstGeom>
          <a:ln w="12700">
            <a:solidFill>
              <a:srgbClr val="000001">
                <a:alpha val="20000"/>
              </a:srgbClr>
            </a:solidFill>
          </a:ln>
        </p:spPr>
        <p:txBody>
          <a:bodyPr lIns="45719" rIns="45719"/>
          <a:lstStyle/>
          <a:p>
            <a:pPr/>
          </a:p>
        </p:txBody>
      </p:sp>
      <p:sp>
        <p:nvSpPr>
          <p:cNvPr id="17" name="Title Text"/>
          <p:cNvSpPr txBox="1"/>
          <p:nvPr>
            <p:ph type="title"/>
          </p:nvPr>
        </p:nvSpPr>
        <p:spPr>
          <a:xfrm>
            <a:off x="2417778" y="802297"/>
            <a:ext cx="8637074" cy="2541432"/>
          </a:xfrm>
          <a:prstGeom prst="rect">
            <a:avLst/>
          </a:prstGeom>
        </p:spPr>
        <p:txBody>
          <a:bodyPr lIns="0" tIns="0" rIns="0" bIns="0" anchor="b"/>
          <a:lstStyle>
            <a:lvl1pPr>
              <a:defRPr sz="6600"/>
            </a:lvl1pPr>
          </a:lstStyle>
          <a:p>
            <a:pPr/>
            <a:r>
              <a:t>Title Text</a:t>
            </a:r>
          </a:p>
        </p:txBody>
      </p:sp>
      <p:sp>
        <p:nvSpPr>
          <p:cNvPr id="18" name="Body Level One…"/>
          <p:cNvSpPr txBox="1"/>
          <p:nvPr>
            <p:ph type="body" sz="quarter" idx="1"/>
          </p:nvPr>
        </p:nvSpPr>
        <p:spPr>
          <a:xfrm>
            <a:off x="2417779" y="3531203"/>
            <a:ext cx="8637073" cy="977622"/>
          </a:xfrm>
          <a:prstGeom prst="rect">
            <a:avLst/>
          </a:prstGeom>
        </p:spPr>
        <p:txBody>
          <a:bodyPr lIns="91439" tIns="91439" rIns="91439" bIns="91439"/>
          <a:lstStyle>
            <a:lvl1pPr marL="0" indent="0">
              <a:buClrTx/>
              <a:buSzTx/>
              <a:buFontTx/>
              <a:buNone/>
              <a:defRPr cap="all" sz="1800"/>
            </a:lvl1pPr>
            <a:lvl2pPr marL="0" indent="457200">
              <a:buClrTx/>
              <a:buSzTx/>
              <a:buFontTx/>
              <a:buNone/>
              <a:defRPr cap="all" sz="1800"/>
            </a:lvl2pPr>
            <a:lvl3pPr marL="0" indent="914400">
              <a:buClrTx/>
              <a:buSzTx/>
              <a:buFontTx/>
              <a:buNone/>
              <a:defRPr cap="all" sz="1800"/>
            </a:lvl3pPr>
            <a:lvl4pPr marL="0" indent="1371600">
              <a:buClrTx/>
              <a:buSzTx/>
              <a:buFontTx/>
              <a:buNone/>
              <a:defRPr cap="all" sz="1800"/>
            </a:lvl4pPr>
            <a:lvl5pPr marL="0" indent="1828800">
              <a:buClrTx/>
              <a:buSzTx/>
              <a:buFontTx/>
              <a:buNone/>
              <a:defRPr cap="all" sz="1800"/>
            </a:lvl5pPr>
          </a:lstStyle>
          <a:p>
            <a:pPr/>
            <a:r>
              <a:t>Body Level One</a:t>
            </a:r>
          </a:p>
          <a:p>
            <a:pPr lvl="1"/>
            <a:r>
              <a:t>Body Level Two</a:t>
            </a:r>
          </a:p>
          <a:p>
            <a:pPr lvl="2"/>
            <a:r>
              <a:t>Body Level Three</a:t>
            </a:r>
          </a:p>
          <a:p>
            <a:pPr lvl="3"/>
            <a:r>
              <a:t>Body Level Four</a:t>
            </a:r>
          </a:p>
          <a:p>
            <a:pPr lvl="4"/>
            <a:r>
              <a:t>Body Level Five</a:t>
            </a:r>
          </a:p>
        </p:txBody>
      </p:sp>
      <p:sp>
        <p:nvSpPr>
          <p:cNvPr id="19" name="Straight Connector 14"/>
          <p:cNvSpPr/>
          <p:nvPr/>
        </p:nvSpPr>
        <p:spPr>
          <a:xfrm>
            <a:off x="2417779" y="3528541"/>
            <a:ext cx="8637074" cy="1"/>
          </a:xfrm>
          <a:prstGeom prst="line">
            <a:avLst/>
          </a:prstGeom>
          <a:ln w="31750">
            <a:solidFill>
              <a:schemeClr val="accent1"/>
            </a:solidFill>
          </a:ln>
        </p:spPr>
        <p:txBody>
          <a:bodyPr lIns="45719" rIns="45719"/>
          <a:lstStyle/>
          <a:p>
            <a:pPr/>
          </a:p>
        </p:txBody>
      </p:sp>
      <p:sp>
        <p:nvSpPr>
          <p:cNvPr id="20" name="Slide Number"/>
          <p:cNvSpPr txBox="1"/>
          <p:nvPr>
            <p:ph type="sldNum" sz="quarter" idx="2"/>
          </p:nvPr>
        </p:nvSpPr>
        <p:spPr>
          <a:xfrm>
            <a:off x="1749007" y="798972"/>
            <a:ext cx="499676" cy="523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27" name="Rectangle 7"/>
          <p:cNvSpPr/>
          <p:nvPr/>
        </p:nvSpPr>
        <p:spPr>
          <a:xfrm>
            <a:off x="0" y="2019475"/>
            <a:ext cx="12192000" cy="4105941"/>
          </a:xfrm>
          <a:prstGeom prst="rect">
            <a:avLst/>
          </a:prstGeom>
          <a:gradFill>
            <a:gsLst>
              <a:gs pos="0">
                <a:srgbClr val="DFDBD5">
                  <a:alpha val="0"/>
                </a:srgbClr>
              </a:gs>
              <a:gs pos="100000">
                <a:srgbClr val="DFDBD5"/>
              </a:gs>
            </a:gsLst>
            <a:lin ang="5400000"/>
          </a:gradFill>
          <a:ln w="12700">
            <a:miter lim="400000"/>
          </a:ln>
        </p:spPr>
        <p:txBody>
          <a:bodyPr lIns="45719" rIns="45719"/>
          <a:lstStyle/>
          <a:p>
            <a:pPr/>
          </a:p>
        </p:txBody>
      </p:sp>
      <p:pic>
        <p:nvPicPr>
          <p:cNvPr id="28" name="Picture 6" descr="Picture 6"/>
          <p:cNvPicPr>
            <a:picLocks noChangeAspect="1"/>
          </p:cNvPicPr>
          <p:nvPr/>
        </p:nvPicPr>
        <p:blipFill>
          <a:blip r:embed="rId2">
            <a:extLst/>
          </a:blip>
          <a:srcRect l="0" t="1538" r="0" b="0"/>
          <a:stretch>
            <a:fillRect/>
          </a:stretch>
        </p:blipFill>
        <p:spPr>
          <a:xfrm>
            <a:off x="0" y="6126479"/>
            <a:ext cx="12192000" cy="731525"/>
          </a:xfrm>
          <a:prstGeom prst="rect">
            <a:avLst/>
          </a:prstGeom>
          <a:ln w="12700">
            <a:miter lim="400000"/>
          </a:ln>
        </p:spPr>
      </p:pic>
      <p:sp>
        <p:nvSpPr>
          <p:cNvPr id="29" name="Straight Connector 9"/>
          <p:cNvSpPr/>
          <p:nvPr/>
        </p:nvSpPr>
        <p:spPr>
          <a:xfrm>
            <a:off x="0" y="6128413"/>
            <a:ext cx="12192001" cy="1"/>
          </a:xfrm>
          <a:prstGeom prst="line">
            <a:avLst/>
          </a:prstGeom>
          <a:ln w="12700">
            <a:solidFill>
              <a:srgbClr val="000001">
                <a:alpha val="20000"/>
              </a:srgbClr>
            </a:solidFill>
          </a:ln>
        </p:spPr>
        <p:txBody>
          <a:bodyPr lIns="45719" rIns="45719"/>
          <a:lstStyle/>
          <a:p>
            <a:pPr/>
          </a:p>
        </p:txBody>
      </p:sp>
      <p:sp>
        <p:nvSpPr>
          <p:cNvPr id="30" name="Title Text"/>
          <p:cNvSpPr txBox="1"/>
          <p:nvPr>
            <p:ph type="title"/>
          </p:nvPr>
        </p:nvSpPr>
        <p:spPr>
          <a:xfrm>
            <a:off x="1451579" y="804519"/>
            <a:ext cx="9603276" cy="1049236"/>
          </a:xfrm>
          <a:prstGeom prst="rect">
            <a:avLst/>
          </a:prstGeom>
        </p:spPr>
        <p:txBody>
          <a:bodyPr/>
          <a:lstStyle/>
          <a:p>
            <a:pPr/>
            <a:r>
              <a:t>Title Text</a:t>
            </a:r>
          </a:p>
        </p:txBody>
      </p:sp>
      <p:sp>
        <p:nvSpPr>
          <p:cNvPr id="31" name="Body Level One…"/>
          <p:cNvSpPr txBox="1"/>
          <p:nvPr>
            <p:ph type="body" sz="half" idx="1"/>
          </p:nvPr>
        </p:nvSpPr>
        <p:spPr>
          <a:xfrm>
            <a:off x="1451579" y="2015732"/>
            <a:ext cx="9603276" cy="3450614"/>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2" name="Straight Connector 32"/>
          <p:cNvSpPr/>
          <p:nvPr/>
        </p:nvSpPr>
        <p:spPr>
          <a:xfrm>
            <a:off x="1453895" y="1847088"/>
            <a:ext cx="9607524" cy="1"/>
          </a:xfrm>
          <a:prstGeom prst="line">
            <a:avLst/>
          </a:prstGeom>
          <a:ln w="31750">
            <a:solidFill>
              <a:schemeClr val="accent1"/>
            </a:solidFill>
          </a:ln>
        </p:spPr>
        <p:txBody>
          <a:bodyPr lIns="45719" rIns="45719"/>
          <a:lstStyle/>
          <a:p>
            <a:pP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40" name="Rectangle 7"/>
          <p:cNvSpPr/>
          <p:nvPr/>
        </p:nvSpPr>
        <p:spPr>
          <a:xfrm>
            <a:off x="0" y="2019475"/>
            <a:ext cx="12192000" cy="4105941"/>
          </a:xfrm>
          <a:prstGeom prst="rect">
            <a:avLst/>
          </a:prstGeom>
          <a:gradFill>
            <a:gsLst>
              <a:gs pos="0">
                <a:srgbClr val="DFDBD5">
                  <a:alpha val="0"/>
                </a:srgbClr>
              </a:gs>
              <a:gs pos="100000">
                <a:srgbClr val="DFDBD5"/>
              </a:gs>
            </a:gsLst>
            <a:lin ang="5400000"/>
          </a:gradFill>
          <a:ln w="12700">
            <a:miter lim="400000"/>
          </a:ln>
        </p:spPr>
        <p:txBody>
          <a:bodyPr lIns="45719" rIns="45719"/>
          <a:lstStyle/>
          <a:p>
            <a:pPr/>
          </a:p>
        </p:txBody>
      </p:sp>
      <p:pic>
        <p:nvPicPr>
          <p:cNvPr id="41" name="Picture 6" descr="Picture 6"/>
          <p:cNvPicPr>
            <a:picLocks noChangeAspect="1"/>
          </p:cNvPicPr>
          <p:nvPr/>
        </p:nvPicPr>
        <p:blipFill>
          <a:blip r:embed="rId2">
            <a:extLst/>
          </a:blip>
          <a:srcRect l="0" t="1538" r="0" b="0"/>
          <a:stretch>
            <a:fillRect/>
          </a:stretch>
        </p:blipFill>
        <p:spPr>
          <a:xfrm>
            <a:off x="0" y="6126479"/>
            <a:ext cx="12192000" cy="731525"/>
          </a:xfrm>
          <a:prstGeom prst="rect">
            <a:avLst/>
          </a:prstGeom>
          <a:ln w="12700">
            <a:miter lim="400000"/>
          </a:ln>
        </p:spPr>
      </p:pic>
      <p:sp>
        <p:nvSpPr>
          <p:cNvPr id="42" name="Straight Connector 9"/>
          <p:cNvSpPr/>
          <p:nvPr/>
        </p:nvSpPr>
        <p:spPr>
          <a:xfrm>
            <a:off x="0" y="6128413"/>
            <a:ext cx="12192001" cy="1"/>
          </a:xfrm>
          <a:prstGeom prst="line">
            <a:avLst/>
          </a:prstGeom>
          <a:ln w="12700">
            <a:solidFill>
              <a:srgbClr val="000001">
                <a:alpha val="20000"/>
              </a:srgbClr>
            </a:solidFill>
          </a:ln>
        </p:spPr>
        <p:txBody>
          <a:bodyPr lIns="45719" rIns="45719"/>
          <a:lstStyle/>
          <a:p>
            <a:pPr/>
          </a:p>
        </p:txBody>
      </p:sp>
      <p:sp>
        <p:nvSpPr>
          <p:cNvPr id="43" name="Title Text"/>
          <p:cNvSpPr txBox="1"/>
          <p:nvPr>
            <p:ph type="title"/>
          </p:nvPr>
        </p:nvSpPr>
        <p:spPr>
          <a:xfrm>
            <a:off x="1454239" y="1756130"/>
            <a:ext cx="8643154" cy="1887951"/>
          </a:xfrm>
          <a:prstGeom prst="rect">
            <a:avLst/>
          </a:prstGeom>
        </p:spPr>
        <p:txBody>
          <a:bodyPr anchor="b"/>
          <a:lstStyle>
            <a:lvl1pPr>
              <a:defRPr sz="3600"/>
            </a:lvl1pPr>
          </a:lstStyle>
          <a:p>
            <a:pPr/>
            <a:r>
              <a:t>Title Text</a:t>
            </a:r>
          </a:p>
        </p:txBody>
      </p:sp>
      <p:sp>
        <p:nvSpPr>
          <p:cNvPr id="44" name="Body Level One…"/>
          <p:cNvSpPr txBox="1"/>
          <p:nvPr>
            <p:ph type="body" sz="quarter" idx="1"/>
          </p:nvPr>
        </p:nvSpPr>
        <p:spPr>
          <a:xfrm>
            <a:off x="1454239" y="3806195"/>
            <a:ext cx="8630447" cy="1012930"/>
          </a:xfrm>
          <a:prstGeom prst="rect">
            <a:avLst/>
          </a:prstGeom>
        </p:spPr>
        <p:txBody>
          <a:bodyPr/>
          <a:lstStyle>
            <a:lvl1pPr marL="0" indent="0">
              <a:buClrTx/>
              <a:buSzTx/>
              <a:buFontTx/>
              <a:buNone/>
              <a:defRPr sz="1800"/>
            </a:lvl1pPr>
            <a:lvl2pPr marL="0" indent="457200">
              <a:buClrTx/>
              <a:buSzTx/>
              <a:buFontTx/>
              <a:buNone/>
              <a:defRPr sz="1800"/>
            </a:lvl2pPr>
            <a:lvl3pPr marL="0" indent="914400">
              <a:buClrTx/>
              <a:buSzTx/>
              <a:buFontTx/>
              <a:buNone/>
              <a:defRPr sz="1800"/>
            </a:lvl3pPr>
            <a:lvl4pPr marL="0" indent="1371600">
              <a:buClrTx/>
              <a:buSzTx/>
              <a:buFontTx/>
              <a:buNone/>
              <a:defRPr sz="1800"/>
            </a:lvl4pPr>
            <a:lvl5pPr marL="0" indent="1828800">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45" name="Straight Connector 14"/>
          <p:cNvSpPr/>
          <p:nvPr/>
        </p:nvSpPr>
        <p:spPr>
          <a:xfrm>
            <a:off x="1454239" y="3804985"/>
            <a:ext cx="8630447" cy="1"/>
          </a:xfrm>
          <a:prstGeom prst="line">
            <a:avLst/>
          </a:prstGeom>
          <a:ln w="31750">
            <a:solidFill>
              <a:schemeClr val="accent1"/>
            </a:solidFill>
          </a:ln>
        </p:spPr>
        <p:txBody>
          <a:bodyPr lIns="45719" rIns="45719"/>
          <a:lstStyle/>
          <a:p>
            <a:pP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53" name="Rectangle 7"/>
          <p:cNvSpPr/>
          <p:nvPr/>
        </p:nvSpPr>
        <p:spPr>
          <a:xfrm>
            <a:off x="0" y="2019475"/>
            <a:ext cx="12192000" cy="4105941"/>
          </a:xfrm>
          <a:prstGeom prst="rect">
            <a:avLst/>
          </a:prstGeom>
          <a:gradFill>
            <a:gsLst>
              <a:gs pos="0">
                <a:srgbClr val="DFDBD5">
                  <a:alpha val="0"/>
                </a:srgbClr>
              </a:gs>
              <a:gs pos="100000">
                <a:srgbClr val="DFDBD5"/>
              </a:gs>
            </a:gsLst>
            <a:lin ang="5400000"/>
          </a:gradFill>
          <a:ln w="12700">
            <a:miter lim="400000"/>
          </a:ln>
        </p:spPr>
        <p:txBody>
          <a:bodyPr lIns="45719" rIns="45719"/>
          <a:lstStyle/>
          <a:p>
            <a:pPr/>
          </a:p>
        </p:txBody>
      </p:sp>
      <p:pic>
        <p:nvPicPr>
          <p:cNvPr id="54" name="Picture 6" descr="Picture 6"/>
          <p:cNvPicPr>
            <a:picLocks noChangeAspect="1"/>
          </p:cNvPicPr>
          <p:nvPr/>
        </p:nvPicPr>
        <p:blipFill>
          <a:blip r:embed="rId2">
            <a:extLst/>
          </a:blip>
          <a:srcRect l="0" t="1538" r="0" b="0"/>
          <a:stretch>
            <a:fillRect/>
          </a:stretch>
        </p:blipFill>
        <p:spPr>
          <a:xfrm>
            <a:off x="0" y="6126479"/>
            <a:ext cx="12192000" cy="731525"/>
          </a:xfrm>
          <a:prstGeom prst="rect">
            <a:avLst/>
          </a:prstGeom>
          <a:ln w="12700">
            <a:miter lim="400000"/>
          </a:ln>
        </p:spPr>
      </p:pic>
      <p:sp>
        <p:nvSpPr>
          <p:cNvPr id="55" name="Straight Connector 9"/>
          <p:cNvSpPr/>
          <p:nvPr/>
        </p:nvSpPr>
        <p:spPr>
          <a:xfrm>
            <a:off x="0" y="6128413"/>
            <a:ext cx="12192001" cy="1"/>
          </a:xfrm>
          <a:prstGeom prst="line">
            <a:avLst/>
          </a:prstGeom>
          <a:ln w="12700">
            <a:solidFill>
              <a:srgbClr val="000001">
                <a:alpha val="20000"/>
              </a:srgbClr>
            </a:solidFill>
          </a:ln>
        </p:spPr>
        <p:txBody>
          <a:bodyPr lIns="45719" rIns="45719"/>
          <a:lstStyle/>
          <a:p>
            <a:pPr/>
          </a:p>
        </p:txBody>
      </p:sp>
      <p:sp>
        <p:nvSpPr>
          <p:cNvPr id="56" name="Title Text"/>
          <p:cNvSpPr txBox="1"/>
          <p:nvPr>
            <p:ph type="title"/>
          </p:nvPr>
        </p:nvSpPr>
        <p:spPr>
          <a:xfrm>
            <a:off x="1449216" y="804889"/>
            <a:ext cx="9605636" cy="1059306"/>
          </a:xfrm>
          <a:prstGeom prst="rect">
            <a:avLst/>
          </a:prstGeom>
        </p:spPr>
        <p:txBody>
          <a:bodyPr/>
          <a:lstStyle/>
          <a:p>
            <a:pPr/>
            <a:r>
              <a:t>Title Text</a:t>
            </a:r>
          </a:p>
        </p:txBody>
      </p:sp>
      <p:sp>
        <p:nvSpPr>
          <p:cNvPr id="57" name="Body Level One…"/>
          <p:cNvSpPr txBox="1"/>
          <p:nvPr>
            <p:ph type="body" sz="quarter" idx="1"/>
          </p:nvPr>
        </p:nvSpPr>
        <p:spPr>
          <a:xfrm>
            <a:off x="1447331" y="2010878"/>
            <a:ext cx="4645153" cy="344859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traight Connector 34"/>
          <p:cNvSpPr/>
          <p:nvPr/>
        </p:nvSpPr>
        <p:spPr>
          <a:xfrm>
            <a:off x="1453895" y="1847088"/>
            <a:ext cx="9607524" cy="1"/>
          </a:xfrm>
          <a:prstGeom prst="line">
            <a:avLst/>
          </a:prstGeom>
          <a:ln w="31750">
            <a:solidFill>
              <a:schemeClr val="accent1"/>
            </a:solidFill>
          </a:ln>
        </p:spPr>
        <p:txBody>
          <a:bodyPr lIns="45719" rIns="45719"/>
          <a:lstStyle/>
          <a:p>
            <a:pP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66" name="Rectangle 7"/>
          <p:cNvSpPr/>
          <p:nvPr/>
        </p:nvSpPr>
        <p:spPr>
          <a:xfrm>
            <a:off x="0" y="2019475"/>
            <a:ext cx="12192000" cy="4105941"/>
          </a:xfrm>
          <a:prstGeom prst="rect">
            <a:avLst/>
          </a:prstGeom>
          <a:gradFill>
            <a:gsLst>
              <a:gs pos="0">
                <a:srgbClr val="DFDBD5">
                  <a:alpha val="0"/>
                </a:srgbClr>
              </a:gs>
              <a:gs pos="100000">
                <a:srgbClr val="DFDBD5"/>
              </a:gs>
            </a:gsLst>
            <a:lin ang="5400000"/>
          </a:gradFill>
          <a:ln w="12700">
            <a:miter lim="400000"/>
          </a:ln>
        </p:spPr>
        <p:txBody>
          <a:bodyPr lIns="45719" rIns="45719"/>
          <a:lstStyle/>
          <a:p>
            <a:pPr/>
          </a:p>
        </p:txBody>
      </p:sp>
      <p:pic>
        <p:nvPicPr>
          <p:cNvPr id="67" name="Picture 6" descr="Picture 6"/>
          <p:cNvPicPr>
            <a:picLocks noChangeAspect="1"/>
          </p:cNvPicPr>
          <p:nvPr/>
        </p:nvPicPr>
        <p:blipFill>
          <a:blip r:embed="rId2">
            <a:extLst/>
          </a:blip>
          <a:srcRect l="0" t="1538" r="0" b="0"/>
          <a:stretch>
            <a:fillRect/>
          </a:stretch>
        </p:blipFill>
        <p:spPr>
          <a:xfrm>
            <a:off x="0" y="6126479"/>
            <a:ext cx="12192000" cy="731525"/>
          </a:xfrm>
          <a:prstGeom prst="rect">
            <a:avLst/>
          </a:prstGeom>
          <a:ln w="12700">
            <a:miter lim="400000"/>
          </a:ln>
        </p:spPr>
      </p:pic>
      <p:sp>
        <p:nvSpPr>
          <p:cNvPr id="68" name="Straight Connector 9"/>
          <p:cNvSpPr/>
          <p:nvPr/>
        </p:nvSpPr>
        <p:spPr>
          <a:xfrm>
            <a:off x="0" y="6128413"/>
            <a:ext cx="12192001" cy="1"/>
          </a:xfrm>
          <a:prstGeom prst="line">
            <a:avLst/>
          </a:prstGeom>
          <a:ln w="12700">
            <a:solidFill>
              <a:srgbClr val="000001">
                <a:alpha val="20000"/>
              </a:srgbClr>
            </a:solidFill>
          </a:ln>
        </p:spPr>
        <p:txBody>
          <a:bodyPr lIns="45719" rIns="45719"/>
          <a:lstStyle/>
          <a:p>
            <a:pPr/>
          </a:p>
        </p:txBody>
      </p:sp>
      <p:sp>
        <p:nvSpPr>
          <p:cNvPr id="69" name="Title Text"/>
          <p:cNvSpPr txBox="1"/>
          <p:nvPr>
            <p:ph type="title"/>
          </p:nvPr>
        </p:nvSpPr>
        <p:spPr>
          <a:xfrm>
            <a:off x="1447191" y="804162"/>
            <a:ext cx="9607661" cy="1056320"/>
          </a:xfrm>
          <a:prstGeom prst="rect">
            <a:avLst/>
          </a:prstGeom>
        </p:spPr>
        <p:txBody>
          <a:bodyPr/>
          <a:lstStyle/>
          <a:p>
            <a:pPr/>
            <a:r>
              <a:t>Title Text</a:t>
            </a:r>
          </a:p>
        </p:txBody>
      </p:sp>
      <p:sp>
        <p:nvSpPr>
          <p:cNvPr id="70" name="Body Level One…"/>
          <p:cNvSpPr txBox="1"/>
          <p:nvPr>
            <p:ph type="body" sz="quarter" idx="1"/>
          </p:nvPr>
        </p:nvSpPr>
        <p:spPr>
          <a:xfrm>
            <a:off x="1447191" y="2019549"/>
            <a:ext cx="4645153" cy="801944"/>
          </a:xfrm>
          <a:prstGeom prst="rect">
            <a:avLst/>
          </a:prstGeom>
        </p:spPr>
        <p:txBody>
          <a:bodyPr anchor="b"/>
          <a:lstStyle>
            <a:lvl1pPr marL="0" indent="0">
              <a:lnSpc>
                <a:spcPct val="100000"/>
              </a:lnSpc>
              <a:buClrTx/>
              <a:buSzTx/>
              <a:buFontTx/>
              <a:buNone/>
              <a:defRPr cap="all" sz="2200">
                <a:solidFill>
                  <a:schemeClr val="accent1"/>
                </a:solidFill>
              </a:defRPr>
            </a:lvl1pPr>
            <a:lvl2pPr marL="0" indent="457200">
              <a:lnSpc>
                <a:spcPct val="100000"/>
              </a:lnSpc>
              <a:buClrTx/>
              <a:buSzTx/>
              <a:buFontTx/>
              <a:buNone/>
              <a:defRPr cap="all" sz="2200">
                <a:solidFill>
                  <a:schemeClr val="accent1"/>
                </a:solidFill>
              </a:defRPr>
            </a:lvl2pPr>
            <a:lvl3pPr marL="0" indent="914400">
              <a:lnSpc>
                <a:spcPct val="100000"/>
              </a:lnSpc>
              <a:buClrTx/>
              <a:buSzTx/>
              <a:buFontTx/>
              <a:buNone/>
              <a:defRPr cap="all" sz="2200">
                <a:solidFill>
                  <a:schemeClr val="accent1"/>
                </a:solidFill>
              </a:defRPr>
            </a:lvl3pPr>
            <a:lvl4pPr marL="0" indent="1371600">
              <a:lnSpc>
                <a:spcPct val="100000"/>
              </a:lnSpc>
              <a:buClrTx/>
              <a:buSzTx/>
              <a:buFontTx/>
              <a:buNone/>
              <a:defRPr cap="all" sz="2200">
                <a:solidFill>
                  <a:schemeClr val="accent1"/>
                </a:solidFill>
              </a:defRPr>
            </a:lvl4pPr>
            <a:lvl5pPr marL="0" indent="1828800">
              <a:lnSpc>
                <a:spcPct val="100000"/>
              </a:lnSpc>
              <a:buClrTx/>
              <a:buSzTx/>
              <a:buFontTx/>
              <a:buNone/>
              <a:defRPr cap="all" sz="22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71" name="Text Placeholder 4"/>
          <p:cNvSpPr/>
          <p:nvPr>
            <p:ph type="body" sz="quarter" idx="21"/>
          </p:nvPr>
        </p:nvSpPr>
        <p:spPr>
          <a:xfrm>
            <a:off x="6412362" y="2023003"/>
            <a:ext cx="4645153" cy="802238"/>
          </a:xfrm>
          <a:prstGeom prst="rect">
            <a:avLst/>
          </a:prstGeom>
        </p:spPr>
        <p:txBody>
          <a:bodyPr anchor="b"/>
          <a:lstStyle/>
          <a:p>
            <a:pPr marL="0" indent="0">
              <a:lnSpc>
                <a:spcPct val="100000"/>
              </a:lnSpc>
              <a:buClrTx/>
              <a:buSzTx/>
              <a:buFontTx/>
              <a:buNone/>
              <a:defRPr cap="all" sz="2200">
                <a:solidFill>
                  <a:schemeClr val="accent1"/>
                </a:solidFill>
              </a:defRPr>
            </a:pPr>
          </a:p>
        </p:txBody>
      </p:sp>
      <p:sp>
        <p:nvSpPr>
          <p:cNvPr id="72" name="Straight Connector 28"/>
          <p:cNvSpPr/>
          <p:nvPr/>
        </p:nvSpPr>
        <p:spPr>
          <a:xfrm>
            <a:off x="1453895" y="1847088"/>
            <a:ext cx="9607524" cy="1"/>
          </a:xfrm>
          <a:prstGeom prst="line">
            <a:avLst/>
          </a:prstGeom>
          <a:ln w="31750">
            <a:solidFill>
              <a:schemeClr val="accent1"/>
            </a:solidFill>
          </a:ln>
        </p:spPr>
        <p:txBody>
          <a:bodyPr lIns="45719" rIns="45719"/>
          <a:lstStyle/>
          <a:p>
            <a:pPr/>
          </a:p>
        </p:txBody>
      </p:sp>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80" name="Rectangle 7"/>
          <p:cNvSpPr/>
          <p:nvPr/>
        </p:nvSpPr>
        <p:spPr>
          <a:xfrm>
            <a:off x="0" y="2019475"/>
            <a:ext cx="12192000" cy="4105941"/>
          </a:xfrm>
          <a:prstGeom prst="rect">
            <a:avLst/>
          </a:prstGeom>
          <a:gradFill>
            <a:gsLst>
              <a:gs pos="0">
                <a:srgbClr val="DFDBD5">
                  <a:alpha val="0"/>
                </a:srgbClr>
              </a:gs>
              <a:gs pos="100000">
                <a:srgbClr val="DFDBD5"/>
              </a:gs>
            </a:gsLst>
            <a:lin ang="5400000"/>
          </a:gradFill>
          <a:ln w="12700">
            <a:miter lim="400000"/>
          </a:ln>
        </p:spPr>
        <p:txBody>
          <a:bodyPr lIns="45719" rIns="45719"/>
          <a:lstStyle/>
          <a:p>
            <a:pPr/>
          </a:p>
        </p:txBody>
      </p:sp>
      <p:pic>
        <p:nvPicPr>
          <p:cNvPr id="81" name="Picture 6" descr="Picture 6"/>
          <p:cNvPicPr>
            <a:picLocks noChangeAspect="1"/>
          </p:cNvPicPr>
          <p:nvPr/>
        </p:nvPicPr>
        <p:blipFill>
          <a:blip r:embed="rId2">
            <a:extLst/>
          </a:blip>
          <a:srcRect l="0" t="1538" r="0" b="0"/>
          <a:stretch>
            <a:fillRect/>
          </a:stretch>
        </p:blipFill>
        <p:spPr>
          <a:xfrm>
            <a:off x="0" y="6126479"/>
            <a:ext cx="12192000" cy="731525"/>
          </a:xfrm>
          <a:prstGeom prst="rect">
            <a:avLst/>
          </a:prstGeom>
          <a:ln w="12700">
            <a:miter lim="400000"/>
          </a:ln>
        </p:spPr>
      </p:pic>
      <p:sp>
        <p:nvSpPr>
          <p:cNvPr id="82" name="Straight Connector 9"/>
          <p:cNvSpPr/>
          <p:nvPr/>
        </p:nvSpPr>
        <p:spPr>
          <a:xfrm>
            <a:off x="0" y="6128413"/>
            <a:ext cx="12192001" cy="1"/>
          </a:xfrm>
          <a:prstGeom prst="line">
            <a:avLst/>
          </a:prstGeom>
          <a:ln w="12700">
            <a:solidFill>
              <a:srgbClr val="000001">
                <a:alpha val="20000"/>
              </a:srgbClr>
            </a:solidFill>
          </a:ln>
        </p:spPr>
        <p:txBody>
          <a:bodyPr lIns="45719" rIns="45719"/>
          <a:lstStyle/>
          <a:p>
            <a:pPr/>
          </a:p>
        </p:txBody>
      </p:sp>
      <p:sp>
        <p:nvSpPr>
          <p:cNvPr id="83" name="Title Text"/>
          <p:cNvSpPr txBox="1"/>
          <p:nvPr>
            <p:ph type="title"/>
          </p:nvPr>
        </p:nvSpPr>
        <p:spPr>
          <a:xfrm>
            <a:off x="1451579" y="804519"/>
            <a:ext cx="9603276" cy="1049236"/>
          </a:xfrm>
          <a:prstGeom prst="rect">
            <a:avLst/>
          </a:prstGeom>
        </p:spPr>
        <p:txBody>
          <a:bodyPr/>
          <a:lstStyle/>
          <a:p>
            <a:pPr/>
            <a:r>
              <a:t>Title Text</a:t>
            </a:r>
          </a:p>
        </p:txBody>
      </p:sp>
      <p:sp>
        <p:nvSpPr>
          <p:cNvPr id="84" name="Straight Connector 24"/>
          <p:cNvSpPr/>
          <p:nvPr/>
        </p:nvSpPr>
        <p:spPr>
          <a:xfrm>
            <a:off x="1453895" y="1847088"/>
            <a:ext cx="9607524" cy="1"/>
          </a:xfrm>
          <a:prstGeom prst="line">
            <a:avLst/>
          </a:prstGeom>
          <a:ln w="31750">
            <a:solidFill>
              <a:schemeClr val="accent1"/>
            </a:solidFill>
          </a:ln>
        </p:spPr>
        <p:txBody>
          <a:bodyPr lIns="45719" rIns="45719"/>
          <a:lstStyle/>
          <a:p>
            <a:pP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99" name="Rectangle 7"/>
          <p:cNvSpPr/>
          <p:nvPr/>
        </p:nvSpPr>
        <p:spPr>
          <a:xfrm>
            <a:off x="0" y="2019475"/>
            <a:ext cx="12192000" cy="4105941"/>
          </a:xfrm>
          <a:prstGeom prst="rect">
            <a:avLst/>
          </a:prstGeom>
          <a:gradFill>
            <a:gsLst>
              <a:gs pos="0">
                <a:srgbClr val="DFDBD5">
                  <a:alpha val="0"/>
                </a:srgbClr>
              </a:gs>
              <a:gs pos="100000">
                <a:srgbClr val="DFDBD5"/>
              </a:gs>
            </a:gsLst>
            <a:lin ang="5400000"/>
          </a:gradFill>
          <a:ln w="12700">
            <a:miter lim="400000"/>
          </a:ln>
        </p:spPr>
        <p:txBody>
          <a:bodyPr lIns="45719" rIns="45719"/>
          <a:lstStyle/>
          <a:p>
            <a:pPr/>
          </a:p>
        </p:txBody>
      </p:sp>
      <p:pic>
        <p:nvPicPr>
          <p:cNvPr id="100" name="Picture 6" descr="Picture 6"/>
          <p:cNvPicPr>
            <a:picLocks noChangeAspect="1"/>
          </p:cNvPicPr>
          <p:nvPr/>
        </p:nvPicPr>
        <p:blipFill>
          <a:blip r:embed="rId2">
            <a:extLst/>
          </a:blip>
          <a:srcRect l="0" t="1538" r="0" b="0"/>
          <a:stretch>
            <a:fillRect/>
          </a:stretch>
        </p:blipFill>
        <p:spPr>
          <a:xfrm>
            <a:off x="0" y="6126479"/>
            <a:ext cx="12192000" cy="731525"/>
          </a:xfrm>
          <a:prstGeom prst="rect">
            <a:avLst/>
          </a:prstGeom>
          <a:ln w="12700">
            <a:miter lim="400000"/>
          </a:ln>
        </p:spPr>
      </p:pic>
      <p:sp>
        <p:nvSpPr>
          <p:cNvPr id="101" name="Straight Connector 9"/>
          <p:cNvSpPr/>
          <p:nvPr/>
        </p:nvSpPr>
        <p:spPr>
          <a:xfrm>
            <a:off x="0" y="6128413"/>
            <a:ext cx="12192001" cy="1"/>
          </a:xfrm>
          <a:prstGeom prst="line">
            <a:avLst/>
          </a:prstGeom>
          <a:ln w="12700">
            <a:solidFill>
              <a:srgbClr val="000001">
                <a:alpha val="20000"/>
              </a:srgbClr>
            </a:solidFill>
          </a:ln>
        </p:spPr>
        <p:txBody>
          <a:bodyPr lIns="45719" rIns="45719"/>
          <a:lstStyle/>
          <a:p>
            <a:pPr/>
          </a:p>
        </p:txBody>
      </p:sp>
      <p:sp>
        <p:nvSpPr>
          <p:cNvPr id="102" name="Title Text"/>
          <p:cNvSpPr txBox="1"/>
          <p:nvPr>
            <p:ph type="title"/>
          </p:nvPr>
        </p:nvSpPr>
        <p:spPr>
          <a:xfrm>
            <a:off x="1444671" y="798972"/>
            <a:ext cx="3273100" cy="2247118"/>
          </a:xfrm>
          <a:prstGeom prst="rect">
            <a:avLst/>
          </a:prstGeom>
        </p:spPr>
        <p:txBody>
          <a:bodyPr anchor="b"/>
          <a:lstStyle>
            <a:lvl1pPr>
              <a:defRPr sz="2400"/>
            </a:lvl1pPr>
          </a:lstStyle>
          <a:p>
            <a:pPr/>
            <a:r>
              <a:t>Title Text</a:t>
            </a:r>
          </a:p>
        </p:txBody>
      </p:sp>
      <p:sp>
        <p:nvSpPr>
          <p:cNvPr id="103" name="Body Level One…"/>
          <p:cNvSpPr txBox="1"/>
          <p:nvPr>
            <p:ph type="body" sz="half" idx="1"/>
          </p:nvPr>
        </p:nvSpPr>
        <p:spPr>
          <a:xfrm>
            <a:off x="5043713" y="798974"/>
            <a:ext cx="6012471" cy="4658827"/>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104" name="Text Placeholder 3"/>
          <p:cNvSpPr/>
          <p:nvPr>
            <p:ph type="body" sz="quarter" idx="21"/>
          </p:nvPr>
        </p:nvSpPr>
        <p:spPr>
          <a:xfrm>
            <a:off x="1444671" y="3205490"/>
            <a:ext cx="3275013" cy="2248182"/>
          </a:xfrm>
          <a:prstGeom prst="rect">
            <a:avLst/>
          </a:prstGeom>
        </p:spPr>
        <p:txBody>
          <a:bodyPr/>
          <a:lstStyle/>
          <a:p>
            <a:pPr marL="0" indent="0">
              <a:buClrTx/>
              <a:buSzTx/>
              <a:buFontTx/>
              <a:buNone/>
              <a:defRPr sz="1600"/>
            </a:pPr>
          </a:p>
        </p:txBody>
      </p:sp>
      <p:sp>
        <p:nvSpPr>
          <p:cNvPr id="105" name="Straight Connector 16"/>
          <p:cNvSpPr/>
          <p:nvPr/>
        </p:nvSpPr>
        <p:spPr>
          <a:xfrm>
            <a:off x="1448280" y="3205490"/>
            <a:ext cx="3269491" cy="1"/>
          </a:xfrm>
          <a:prstGeom prst="line">
            <a:avLst/>
          </a:prstGeom>
          <a:ln w="31750">
            <a:solidFill>
              <a:schemeClr val="accent1"/>
            </a:solidFill>
          </a:ln>
        </p:spPr>
        <p:txBody>
          <a:bodyPr lIns="45719" rIns="45719"/>
          <a:lstStyle/>
          <a:p>
            <a:pP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113" name="Rectangle 7"/>
          <p:cNvSpPr/>
          <p:nvPr/>
        </p:nvSpPr>
        <p:spPr>
          <a:xfrm>
            <a:off x="0" y="2019475"/>
            <a:ext cx="12192000" cy="4105941"/>
          </a:xfrm>
          <a:prstGeom prst="rect">
            <a:avLst/>
          </a:prstGeom>
          <a:gradFill>
            <a:gsLst>
              <a:gs pos="0">
                <a:srgbClr val="DFDBD5">
                  <a:alpha val="0"/>
                </a:srgbClr>
              </a:gs>
              <a:gs pos="100000">
                <a:srgbClr val="DFDBD5"/>
              </a:gs>
            </a:gsLst>
            <a:lin ang="5400000"/>
          </a:gradFill>
          <a:ln w="12700">
            <a:miter lim="400000"/>
          </a:ln>
        </p:spPr>
        <p:txBody>
          <a:bodyPr lIns="45719" rIns="45719"/>
          <a:lstStyle/>
          <a:p>
            <a:pPr/>
          </a:p>
        </p:txBody>
      </p:sp>
      <p:pic>
        <p:nvPicPr>
          <p:cNvPr id="114" name="Picture 6" descr="Picture 6"/>
          <p:cNvPicPr>
            <a:picLocks noChangeAspect="1"/>
          </p:cNvPicPr>
          <p:nvPr/>
        </p:nvPicPr>
        <p:blipFill>
          <a:blip r:embed="rId2">
            <a:extLst/>
          </a:blip>
          <a:srcRect l="0" t="1538" r="0" b="0"/>
          <a:stretch>
            <a:fillRect/>
          </a:stretch>
        </p:blipFill>
        <p:spPr>
          <a:xfrm>
            <a:off x="0" y="6126479"/>
            <a:ext cx="12192000" cy="731525"/>
          </a:xfrm>
          <a:prstGeom prst="rect">
            <a:avLst/>
          </a:prstGeom>
          <a:ln w="12700">
            <a:miter lim="400000"/>
          </a:ln>
        </p:spPr>
      </p:pic>
      <p:sp>
        <p:nvSpPr>
          <p:cNvPr id="115" name="Straight Connector 9"/>
          <p:cNvSpPr/>
          <p:nvPr/>
        </p:nvSpPr>
        <p:spPr>
          <a:xfrm>
            <a:off x="0" y="6128413"/>
            <a:ext cx="12192001" cy="1"/>
          </a:xfrm>
          <a:prstGeom prst="line">
            <a:avLst/>
          </a:prstGeom>
          <a:ln w="12700">
            <a:solidFill>
              <a:srgbClr val="000001">
                <a:alpha val="20000"/>
              </a:srgbClr>
            </a:solidFill>
          </a:ln>
        </p:spPr>
        <p:txBody>
          <a:bodyPr lIns="45719" rIns="45719"/>
          <a:lstStyle/>
          <a:p>
            <a:pPr/>
          </a:p>
        </p:txBody>
      </p:sp>
      <p:grpSp>
        <p:nvGrpSpPr>
          <p:cNvPr id="118" name="Group 7"/>
          <p:cNvGrpSpPr/>
          <p:nvPr/>
        </p:nvGrpSpPr>
        <p:grpSpPr>
          <a:xfrm>
            <a:off x="7477386" y="482170"/>
            <a:ext cx="4074535" cy="5149101"/>
            <a:chOff x="0" y="0"/>
            <a:chExt cx="4074533" cy="5149100"/>
          </a:xfrm>
        </p:grpSpPr>
        <p:sp>
          <p:nvSpPr>
            <p:cNvPr id="116" name="Rectangle 17"/>
            <p:cNvSpPr/>
            <p:nvPr/>
          </p:nvSpPr>
          <p:spPr>
            <a:xfrm>
              <a:off x="-1" y="0"/>
              <a:ext cx="4074535" cy="5149101"/>
            </a:xfrm>
            <a:prstGeom prst="rect">
              <a:avLst/>
            </a:prstGeom>
            <a:gradFill flip="none" rotWithShape="1">
              <a:gsLst>
                <a:gs pos="0">
                  <a:srgbClr val="000001"/>
                </a:gs>
                <a:gs pos="100000">
                  <a:srgbClr val="191919"/>
                </a:gs>
              </a:gsLst>
              <a:lin ang="5400000" scaled="0"/>
            </a:gradFill>
            <a:ln w="12700" cap="flat">
              <a:noFill/>
              <a:miter lim="400000"/>
            </a:ln>
            <a:effectLst>
              <a:outerShdw sx="100000" sy="100000" kx="0" ky="0" algn="b" rotWithShape="0" blurRad="127000" dist="228600" dir="4740000">
                <a:srgbClr val="000000">
                  <a:alpha val="34000"/>
                </a:srgbClr>
              </a:outerShdw>
            </a:effectLst>
          </p:spPr>
          <p:txBody>
            <a:bodyPr wrap="square" lIns="45719" tIns="45719" rIns="45719" bIns="45719" numCol="1" anchor="t">
              <a:noAutofit/>
            </a:bodyPr>
            <a:lstStyle/>
            <a:p>
              <a:pPr/>
            </a:p>
          </p:txBody>
        </p:sp>
        <p:sp>
          <p:nvSpPr>
            <p:cNvPr id="117" name="Rectangle 18"/>
            <p:cNvSpPr/>
            <p:nvPr/>
          </p:nvSpPr>
          <p:spPr>
            <a:xfrm>
              <a:off x="313059" y="330336"/>
              <a:ext cx="3450290" cy="4466452"/>
            </a:xfrm>
            <a:prstGeom prst="rect">
              <a:avLst/>
            </a:prstGeom>
            <a:gradFill flip="none" rotWithShape="1">
              <a:gsLst>
                <a:gs pos="0">
                  <a:srgbClr val="DADADA"/>
                </a:gs>
                <a:gs pos="100000">
                  <a:srgbClr val="FFFFFE"/>
                </a:gs>
              </a:gsLst>
              <a:lin ang="16200000" scaled="0"/>
            </a:gradFill>
            <a:ln w="50800" cap="flat">
              <a:solidFill>
                <a:srgbClr val="191919"/>
              </a:solidFill>
              <a:prstDash val="solid"/>
              <a:miter lim="800000"/>
            </a:ln>
            <a:effectLst/>
          </p:spPr>
          <p:txBody>
            <a:bodyPr wrap="square" lIns="45719" tIns="45719" rIns="45719" bIns="45719" numCol="1" anchor="t">
              <a:noAutofit/>
            </a:bodyPr>
            <a:lstStyle/>
            <a:p>
              <a:pPr/>
            </a:p>
          </p:txBody>
        </p:sp>
      </p:grpSp>
      <p:sp>
        <p:nvSpPr>
          <p:cNvPr id="119" name="Title Text"/>
          <p:cNvSpPr txBox="1"/>
          <p:nvPr>
            <p:ph type="title"/>
          </p:nvPr>
        </p:nvSpPr>
        <p:spPr>
          <a:xfrm>
            <a:off x="1451205" y="1129513"/>
            <a:ext cx="5532329" cy="1830585"/>
          </a:xfrm>
          <a:prstGeom prst="rect">
            <a:avLst/>
          </a:prstGeom>
        </p:spPr>
        <p:txBody>
          <a:bodyPr anchor="b"/>
          <a:lstStyle/>
          <a:p>
            <a:pPr/>
            <a:r>
              <a:t>Title Text</a:t>
            </a:r>
          </a:p>
        </p:txBody>
      </p:sp>
      <p:sp>
        <p:nvSpPr>
          <p:cNvPr id="120" name="Picture Placeholder 2"/>
          <p:cNvSpPr/>
          <p:nvPr>
            <p:ph type="pic" sz="quarter" idx="21"/>
          </p:nvPr>
        </p:nvSpPr>
        <p:spPr>
          <a:xfrm>
            <a:off x="8124389" y="1122542"/>
            <a:ext cx="2791172" cy="3866328"/>
          </a:xfrm>
          <a:prstGeom prst="rect">
            <a:avLst/>
          </a:prstGeom>
        </p:spPr>
        <p:txBody>
          <a:bodyPr lIns="91439" rIns="91439">
            <a:noAutofit/>
          </a:bodyPr>
          <a:lstStyle/>
          <a:p>
            <a:pPr/>
          </a:p>
        </p:txBody>
      </p:sp>
      <p:sp>
        <p:nvSpPr>
          <p:cNvPr id="121" name="Body Level One…"/>
          <p:cNvSpPr txBox="1"/>
          <p:nvPr>
            <p:ph type="body" sz="quarter" idx="1"/>
          </p:nvPr>
        </p:nvSpPr>
        <p:spPr>
          <a:xfrm>
            <a:off x="1450329" y="3145992"/>
            <a:ext cx="5524404" cy="2003743"/>
          </a:xfrm>
          <a:prstGeom prst="rect">
            <a:avLst/>
          </a:prstGeom>
        </p:spPr>
        <p:txBody>
          <a:bodyPr/>
          <a:lstStyle>
            <a:lvl1pPr marL="0" indent="0">
              <a:buClrTx/>
              <a:buSzTx/>
              <a:buFontTx/>
              <a:buNone/>
              <a:defRPr sz="1800"/>
            </a:lvl1pPr>
            <a:lvl2pPr marL="0" indent="457200">
              <a:buClrTx/>
              <a:buSzTx/>
              <a:buFontTx/>
              <a:buNone/>
              <a:defRPr sz="1800"/>
            </a:lvl2pPr>
            <a:lvl3pPr marL="0" indent="914400">
              <a:buClrTx/>
              <a:buSzTx/>
              <a:buFontTx/>
              <a:buNone/>
              <a:defRPr sz="1800"/>
            </a:lvl3pPr>
            <a:lvl4pPr marL="0" indent="1371600">
              <a:buClrTx/>
              <a:buSzTx/>
              <a:buFontTx/>
              <a:buNone/>
              <a:defRPr sz="1800"/>
            </a:lvl4pPr>
            <a:lvl5pPr marL="0" indent="1828800">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22" name="Straight Connector 30"/>
          <p:cNvSpPr/>
          <p:nvPr/>
        </p:nvSpPr>
        <p:spPr>
          <a:xfrm>
            <a:off x="1447382" y="3143605"/>
            <a:ext cx="5527352" cy="1"/>
          </a:xfrm>
          <a:prstGeom prst="line">
            <a:avLst/>
          </a:prstGeom>
          <a:ln w="31750">
            <a:solidFill>
              <a:schemeClr val="accent1"/>
            </a:solidFill>
          </a:ln>
        </p:spPr>
        <p:txBody>
          <a:bodyPr lIns="45719" rIns="45719"/>
          <a:lstStyle/>
          <a:p>
            <a:pPr/>
          </a:p>
        </p:txBody>
      </p:sp>
      <p:sp>
        <p:nvSpPr>
          <p:cNvPr id="1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ECEAE7"/>
            </a:gs>
            <a:gs pos="100000">
              <a:srgbClr val="C9C6C0"/>
            </a:gs>
          </a:gsLst>
          <a:path path="circle">
            <a:fillToRect l="50000" t="50000" r="50000" b="50000"/>
          </a:path>
        </a:gradFill>
      </p:bgPr>
    </p:bg>
    <p:spTree>
      <p:nvGrpSpPr>
        <p:cNvPr id="1" name=""/>
        <p:cNvGrpSpPr/>
        <p:nvPr/>
      </p:nvGrpSpPr>
      <p:grpSpPr>
        <a:xfrm>
          <a:off x="0" y="0"/>
          <a:ext cx="0" cy="0"/>
          <a:chOff x="0" y="0"/>
          <a:chExt cx="0" cy="0"/>
        </a:xfrm>
      </p:grpSpPr>
      <p:sp>
        <p:nvSpPr>
          <p:cNvPr id="2" name="Rectangle 7"/>
          <p:cNvSpPr/>
          <p:nvPr/>
        </p:nvSpPr>
        <p:spPr>
          <a:xfrm>
            <a:off x="0" y="2019475"/>
            <a:ext cx="12192000" cy="4105941"/>
          </a:xfrm>
          <a:prstGeom prst="rect">
            <a:avLst/>
          </a:prstGeom>
          <a:gradFill>
            <a:gsLst>
              <a:gs pos="0">
                <a:srgbClr val="DFDBD5">
                  <a:alpha val="0"/>
                </a:srgbClr>
              </a:gs>
              <a:gs pos="100000">
                <a:srgbClr val="DFDBD5"/>
              </a:gs>
            </a:gsLst>
            <a:lin ang="5400000"/>
          </a:gradFill>
          <a:ln w="12700">
            <a:miter lim="400000"/>
          </a:ln>
        </p:spPr>
        <p:txBody>
          <a:bodyPr lIns="45719" rIns="45719"/>
          <a:lstStyle/>
          <a:p>
            <a:pPr/>
          </a:p>
        </p:txBody>
      </p:sp>
      <p:pic>
        <p:nvPicPr>
          <p:cNvPr id="3" name="Picture 6" descr="Picture 6"/>
          <p:cNvPicPr>
            <a:picLocks noChangeAspect="1"/>
          </p:cNvPicPr>
          <p:nvPr/>
        </p:nvPicPr>
        <p:blipFill>
          <a:blip r:embed="rId2">
            <a:extLst/>
          </a:blip>
          <a:srcRect l="0" t="1538" r="0" b="0"/>
          <a:stretch>
            <a:fillRect/>
          </a:stretch>
        </p:blipFill>
        <p:spPr>
          <a:xfrm>
            <a:off x="0" y="6126479"/>
            <a:ext cx="12192000" cy="731525"/>
          </a:xfrm>
          <a:prstGeom prst="rect">
            <a:avLst/>
          </a:prstGeom>
          <a:ln w="12700">
            <a:miter lim="400000"/>
          </a:ln>
        </p:spPr>
      </p:pic>
      <p:sp>
        <p:nvSpPr>
          <p:cNvPr id="4" name="Straight Connector 9"/>
          <p:cNvSpPr/>
          <p:nvPr/>
        </p:nvSpPr>
        <p:spPr>
          <a:xfrm>
            <a:off x="0" y="6128413"/>
            <a:ext cx="12192001" cy="1"/>
          </a:xfrm>
          <a:prstGeom prst="line">
            <a:avLst/>
          </a:prstGeom>
          <a:ln w="12700">
            <a:solidFill>
              <a:srgbClr val="000001">
                <a:alpha val="20000"/>
              </a:srgbClr>
            </a:solidFill>
          </a:ln>
        </p:spPr>
        <p:txBody>
          <a:bodyPr lIns="45719" rIns="45719"/>
          <a:lstStyle/>
          <a:p>
            <a:pPr/>
          </a:p>
        </p:txBody>
      </p:sp>
      <p:sp>
        <p:nvSpPr>
          <p:cNvPr id="5" name="Title Text"/>
          <p:cNvSpPr txBox="1"/>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6"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791403" y="798972"/>
            <a:ext cx="499676" cy="523241"/>
          </a:xfrm>
          <a:prstGeom prst="rect">
            <a:avLst/>
          </a:prstGeom>
          <a:ln w="12700">
            <a:miter lim="400000"/>
          </a:ln>
        </p:spPr>
        <p:txBody>
          <a:bodyPr wrap="none" lIns="45719" rIns="45719">
            <a:spAutoFit/>
          </a:bodyPr>
          <a:lstStyle>
            <a:lvl1pPr algn="r">
              <a:defRPr sz="2800">
                <a:solidFill>
                  <a:schemeClr val="accent1"/>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000000"/>
          </a:solidFill>
          <a:uFillTx/>
          <a:latin typeface="+mj-lt"/>
          <a:ea typeface="+mj-ea"/>
          <a:cs typeface="+mj-cs"/>
          <a:sym typeface="Gill Sans MT"/>
        </a:defRPr>
      </a:lvl1pPr>
      <a:lvl2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000000"/>
          </a:solidFill>
          <a:uFillTx/>
          <a:latin typeface="+mj-lt"/>
          <a:ea typeface="+mj-ea"/>
          <a:cs typeface="+mj-cs"/>
          <a:sym typeface="Gill Sans MT"/>
        </a:defRPr>
      </a:lvl2pPr>
      <a:lvl3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000000"/>
          </a:solidFill>
          <a:uFillTx/>
          <a:latin typeface="+mj-lt"/>
          <a:ea typeface="+mj-ea"/>
          <a:cs typeface="+mj-cs"/>
          <a:sym typeface="Gill Sans MT"/>
        </a:defRPr>
      </a:lvl3pPr>
      <a:lvl4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000000"/>
          </a:solidFill>
          <a:uFillTx/>
          <a:latin typeface="+mj-lt"/>
          <a:ea typeface="+mj-ea"/>
          <a:cs typeface="+mj-cs"/>
          <a:sym typeface="Gill Sans MT"/>
        </a:defRPr>
      </a:lvl4pPr>
      <a:lvl5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000000"/>
          </a:solidFill>
          <a:uFillTx/>
          <a:latin typeface="+mj-lt"/>
          <a:ea typeface="+mj-ea"/>
          <a:cs typeface="+mj-cs"/>
          <a:sym typeface="Gill Sans MT"/>
        </a:defRPr>
      </a:lvl5pPr>
      <a:lvl6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000000"/>
          </a:solidFill>
          <a:uFillTx/>
          <a:latin typeface="+mj-lt"/>
          <a:ea typeface="+mj-ea"/>
          <a:cs typeface="+mj-cs"/>
          <a:sym typeface="Gill Sans MT"/>
        </a:defRPr>
      </a:lvl6pPr>
      <a:lvl7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000000"/>
          </a:solidFill>
          <a:uFillTx/>
          <a:latin typeface="+mj-lt"/>
          <a:ea typeface="+mj-ea"/>
          <a:cs typeface="+mj-cs"/>
          <a:sym typeface="Gill Sans MT"/>
        </a:defRPr>
      </a:lvl7pPr>
      <a:lvl8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000000"/>
          </a:solidFill>
          <a:uFillTx/>
          <a:latin typeface="+mj-lt"/>
          <a:ea typeface="+mj-ea"/>
          <a:cs typeface="+mj-cs"/>
          <a:sym typeface="Gill Sans MT"/>
        </a:defRPr>
      </a:lvl8pPr>
      <a:lvl9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000000"/>
          </a:solidFill>
          <a:uFillTx/>
          <a:latin typeface="+mj-lt"/>
          <a:ea typeface="+mj-ea"/>
          <a:cs typeface="+mj-cs"/>
          <a:sym typeface="Gill Sans MT"/>
        </a:defRPr>
      </a:lvl9pPr>
    </p:titleStyle>
    <p:bodyStyle>
      <a:lvl1pPr marL="228600" marR="0" indent="-228600" algn="l" defTabSz="914400" rtl="0" latinLnBrk="0">
        <a:lnSpc>
          <a:spcPct val="120000"/>
        </a:lnSpc>
        <a:spcBef>
          <a:spcPts val="1000"/>
        </a:spcBef>
        <a:spcAft>
          <a:spcPts val="0"/>
        </a:spcAft>
        <a:buClr>
          <a:schemeClr val="accent1"/>
        </a:buClr>
        <a:buSzPct val="100000"/>
        <a:buFont typeface="Arial"/>
        <a:buChar char="•"/>
        <a:tabLst/>
        <a:defRPr b="0" baseline="0" cap="none" i="0" spc="0" strike="noStrike" sz="2000" u="none">
          <a:solidFill>
            <a:srgbClr val="000000"/>
          </a:solidFill>
          <a:uFillTx/>
          <a:latin typeface="+mj-lt"/>
          <a:ea typeface="+mj-ea"/>
          <a:cs typeface="+mj-cs"/>
          <a:sym typeface="Gill Sans MT"/>
        </a:defRPr>
      </a:lvl1pPr>
      <a:lvl2pPr marL="711200" marR="0" indent="-254000" algn="l" defTabSz="914400" rtl="0" latinLnBrk="0">
        <a:lnSpc>
          <a:spcPct val="120000"/>
        </a:lnSpc>
        <a:spcBef>
          <a:spcPts val="1000"/>
        </a:spcBef>
        <a:spcAft>
          <a:spcPts val="0"/>
        </a:spcAft>
        <a:buClr>
          <a:schemeClr val="accent1"/>
        </a:buClr>
        <a:buSzPct val="100000"/>
        <a:buFont typeface="Arial"/>
        <a:buChar char="•"/>
        <a:tabLst/>
        <a:defRPr b="0" baseline="0" cap="none" i="0" spc="0" strike="noStrike" sz="2000" u="none">
          <a:solidFill>
            <a:srgbClr val="000000"/>
          </a:solidFill>
          <a:uFillTx/>
          <a:latin typeface="+mj-lt"/>
          <a:ea typeface="+mj-ea"/>
          <a:cs typeface="+mj-cs"/>
          <a:sym typeface="Gill Sans MT"/>
        </a:defRPr>
      </a:lvl2pPr>
      <a:lvl3pPr marL="1200150" marR="0" indent="-285750" algn="l" defTabSz="914400" rtl="0" latinLnBrk="0">
        <a:lnSpc>
          <a:spcPct val="120000"/>
        </a:lnSpc>
        <a:spcBef>
          <a:spcPts val="1000"/>
        </a:spcBef>
        <a:spcAft>
          <a:spcPts val="0"/>
        </a:spcAft>
        <a:buClr>
          <a:schemeClr val="accent1"/>
        </a:buClr>
        <a:buSzPct val="100000"/>
        <a:buFont typeface="Arial"/>
        <a:buChar char="•"/>
        <a:tabLst/>
        <a:defRPr b="0" baseline="0" cap="none" i="0" spc="0" strike="noStrike" sz="2000" u="none">
          <a:solidFill>
            <a:srgbClr val="000000"/>
          </a:solidFill>
          <a:uFillTx/>
          <a:latin typeface="+mj-lt"/>
          <a:ea typeface="+mj-ea"/>
          <a:cs typeface="+mj-cs"/>
          <a:sym typeface="Gill Sans MT"/>
        </a:defRPr>
      </a:lvl3pPr>
      <a:lvl4pPr marL="1698171" marR="0" indent="-326571" algn="l" defTabSz="914400" rtl="0" latinLnBrk="0">
        <a:lnSpc>
          <a:spcPct val="120000"/>
        </a:lnSpc>
        <a:spcBef>
          <a:spcPts val="1000"/>
        </a:spcBef>
        <a:spcAft>
          <a:spcPts val="0"/>
        </a:spcAft>
        <a:buClr>
          <a:schemeClr val="accent1"/>
        </a:buClr>
        <a:buSzPct val="100000"/>
        <a:buFont typeface="Arial"/>
        <a:buChar char="•"/>
        <a:tabLst/>
        <a:defRPr b="0" baseline="0" cap="none" i="0" spc="0" strike="noStrike" sz="2000" u="none">
          <a:solidFill>
            <a:srgbClr val="000000"/>
          </a:solidFill>
          <a:uFillTx/>
          <a:latin typeface="+mj-lt"/>
          <a:ea typeface="+mj-ea"/>
          <a:cs typeface="+mj-cs"/>
          <a:sym typeface="Gill Sans MT"/>
        </a:defRPr>
      </a:lvl4pPr>
      <a:lvl5pPr marL="2209800" marR="0" indent="-381000" algn="l" defTabSz="914400" rtl="0" latinLnBrk="0">
        <a:lnSpc>
          <a:spcPct val="120000"/>
        </a:lnSpc>
        <a:spcBef>
          <a:spcPts val="1000"/>
        </a:spcBef>
        <a:spcAft>
          <a:spcPts val="0"/>
        </a:spcAft>
        <a:buClr>
          <a:schemeClr val="accent1"/>
        </a:buClr>
        <a:buSzPct val="100000"/>
        <a:buFont typeface="Arial"/>
        <a:buChar char="•"/>
        <a:tabLst/>
        <a:defRPr b="0" baseline="0" cap="none" i="0" spc="0" strike="noStrike" sz="2000" u="none">
          <a:solidFill>
            <a:srgbClr val="000000"/>
          </a:solidFill>
          <a:uFillTx/>
          <a:latin typeface="+mj-lt"/>
          <a:ea typeface="+mj-ea"/>
          <a:cs typeface="+mj-cs"/>
          <a:sym typeface="Gill Sans MT"/>
        </a:defRPr>
      </a:lvl5pPr>
      <a:lvl6pPr marL="2667000" marR="0" indent="-381000" algn="l" defTabSz="914400" rtl="0" latinLnBrk="0">
        <a:lnSpc>
          <a:spcPct val="120000"/>
        </a:lnSpc>
        <a:spcBef>
          <a:spcPts val="1000"/>
        </a:spcBef>
        <a:spcAft>
          <a:spcPts val="0"/>
        </a:spcAft>
        <a:buClr>
          <a:schemeClr val="accent1"/>
        </a:buClr>
        <a:buSzPct val="100000"/>
        <a:buFont typeface="Arial"/>
        <a:buChar char="•"/>
        <a:tabLst/>
        <a:defRPr b="0" baseline="0" cap="none" i="0" spc="0" strike="noStrike" sz="2000" u="none">
          <a:solidFill>
            <a:srgbClr val="000000"/>
          </a:solidFill>
          <a:uFillTx/>
          <a:latin typeface="+mj-lt"/>
          <a:ea typeface="+mj-ea"/>
          <a:cs typeface="+mj-cs"/>
          <a:sym typeface="Gill Sans MT"/>
        </a:defRPr>
      </a:lvl6pPr>
      <a:lvl7pPr marL="3124200" marR="0" indent="-381000" algn="l" defTabSz="914400" rtl="0" latinLnBrk="0">
        <a:lnSpc>
          <a:spcPct val="120000"/>
        </a:lnSpc>
        <a:spcBef>
          <a:spcPts val="1000"/>
        </a:spcBef>
        <a:spcAft>
          <a:spcPts val="0"/>
        </a:spcAft>
        <a:buClr>
          <a:schemeClr val="accent1"/>
        </a:buClr>
        <a:buSzPct val="100000"/>
        <a:buFont typeface="Arial"/>
        <a:buChar char="•"/>
        <a:tabLst/>
        <a:defRPr b="0" baseline="0" cap="none" i="0" spc="0" strike="noStrike" sz="2000" u="none">
          <a:solidFill>
            <a:srgbClr val="000000"/>
          </a:solidFill>
          <a:uFillTx/>
          <a:latin typeface="+mj-lt"/>
          <a:ea typeface="+mj-ea"/>
          <a:cs typeface="+mj-cs"/>
          <a:sym typeface="Gill Sans MT"/>
        </a:defRPr>
      </a:lvl7pPr>
      <a:lvl8pPr marL="3581400" marR="0" indent="-381000" algn="l" defTabSz="914400" rtl="0" latinLnBrk="0">
        <a:lnSpc>
          <a:spcPct val="120000"/>
        </a:lnSpc>
        <a:spcBef>
          <a:spcPts val="1000"/>
        </a:spcBef>
        <a:spcAft>
          <a:spcPts val="0"/>
        </a:spcAft>
        <a:buClr>
          <a:schemeClr val="accent1"/>
        </a:buClr>
        <a:buSzPct val="100000"/>
        <a:buFont typeface="Arial"/>
        <a:buChar char="•"/>
        <a:tabLst/>
        <a:defRPr b="0" baseline="0" cap="none" i="0" spc="0" strike="noStrike" sz="2000" u="none">
          <a:solidFill>
            <a:srgbClr val="000000"/>
          </a:solidFill>
          <a:uFillTx/>
          <a:latin typeface="+mj-lt"/>
          <a:ea typeface="+mj-ea"/>
          <a:cs typeface="+mj-cs"/>
          <a:sym typeface="Gill Sans MT"/>
        </a:defRPr>
      </a:lvl8pPr>
      <a:lvl9pPr marL="4038600" marR="0" indent="-381000" algn="l" defTabSz="914400" rtl="0" latinLnBrk="0">
        <a:lnSpc>
          <a:spcPct val="120000"/>
        </a:lnSpc>
        <a:spcBef>
          <a:spcPts val="1000"/>
        </a:spcBef>
        <a:spcAft>
          <a:spcPts val="0"/>
        </a:spcAft>
        <a:buClr>
          <a:schemeClr val="accent1"/>
        </a:buClr>
        <a:buSzPct val="100000"/>
        <a:buFont typeface="Arial"/>
        <a:buChar char="•"/>
        <a:tabLst/>
        <a:defRPr b="0" baseline="0" cap="none" i="0" spc="0" strike="noStrike" sz="2000" u="none">
          <a:solidFill>
            <a:srgbClr val="000000"/>
          </a:solidFill>
          <a:uFillTx/>
          <a:latin typeface="+mj-lt"/>
          <a:ea typeface="+mj-ea"/>
          <a:cs typeface="+mj-cs"/>
          <a:sym typeface="Gill Sans MT"/>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MT"/>
        </a:defRPr>
      </a:lvl1pPr>
      <a:lvl2pPr marL="0" marR="0" indent="457200" algn="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MT"/>
        </a:defRPr>
      </a:lvl2pPr>
      <a:lvl3pPr marL="0" marR="0" indent="914400" algn="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MT"/>
        </a:defRPr>
      </a:lvl3pPr>
      <a:lvl4pPr marL="0" marR="0" indent="1371600" algn="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MT"/>
        </a:defRPr>
      </a:lvl4pPr>
      <a:lvl5pPr marL="0" marR="0" indent="1828800" algn="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MT"/>
        </a:defRPr>
      </a:lvl5pPr>
      <a:lvl6pPr marL="0" marR="0" indent="2286000" algn="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MT"/>
        </a:defRPr>
      </a:lvl6pPr>
      <a:lvl7pPr marL="0" marR="0" indent="2743200" algn="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MT"/>
        </a:defRPr>
      </a:lvl7pPr>
      <a:lvl8pPr marL="0" marR="0" indent="3200400" algn="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MT"/>
        </a:defRPr>
      </a:lvl8pPr>
      <a:lvl9pPr marL="0" marR="0" indent="3657600" algn="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M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itle 1"/>
          <p:cNvSpPr txBox="1"/>
          <p:nvPr>
            <p:ph type="ctrTitle"/>
          </p:nvPr>
        </p:nvSpPr>
        <p:spPr>
          <a:xfrm>
            <a:off x="1777463" y="887568"/>
            <a:ext cx="8637073" cy="2541433"/>
          </a:xfrm>
          <a:prstGeom prst="rect">
            <a:avLst/>
          </a:prstGeom>
        </p:spPr>
        <p:txBody>
          <a:bodyPr/>
          <a:lstStyle/>
          <a:p>
            <a:pPr>
              <a:lnSpc>
                <a:spcPct val="115000"/>
              </a:lnSpc>
              <a:defRPr b="1" sz="1800">
                <a:latin typeface="Arial"/>
                <a:ea typeface="Arial"/>
                <a:cs typeface="Arial"/>
                <a:sym typeface="Arial"/>
              </a:defRPr>
            </a:pPr>
            <a:r>
              <a:t>                                                   FINAL PROJECT </a:t>
            </a:r>
            <a:r>
              <a:rPr>
                <a:latin typeface="Calibri"/>
                <a:ea typeface="Calibri"/>
                <a:cs typeface="Calibri"/>
                <a:sym typeface="Calibri"/>
              </a:rPr>
              <a:t> </a:t>
            </a:r>
            <a:br>
              <a:rPr>
                <a:latin typeface="Calibri"/>
                <a:ea typeface="Calibri"/>
                <a:cs typeface="Calibri"/>
                <a:sym typeface="Calibri"/>
              </a:rPr>
            </a:br>
            <a:r>
              <a:rPr>
                <a:latin typeface="Calibri"/>
                <a:ea typeface="Calibri"/>
                <a:cs typeface="Calibri"/>
                <a:sym typeface="Calibri"/>
              </a:rPr>
              <a:t>                                                       </a:t>
            </a:r>
            <a:r>
              <a:t>Password Manager</a:t>
            </a:r>
            <a:br/>
            <a:r>
              <a:rPr b="0">
                <a:latin typeface="Calibri"/>
                <a:ea typeface="Calibri"/>
                <a:cs typeface="Calibri"/>
                <a:sym typeface="Calibri"/>
              </a:rPr>
              <a:t>                                                                      </a:t>
            </a:r>
            <a:r>
              <a:t>(SEN10)</a:t>
            </a:r>
            <a:br/>
          </a:p>
        </p:txBody>
      </p:sp>
      <p:sp>
        <p:nvSpPr>
          <p:cNvPr id="133" name="Subtitle 2"/>
          <p:cNvSpPr txBox="1"/>
          <p:nvPr>
            <p:ph type="subTitle" sz="quarter" idx="1"/>
          </p:nvPr>
        </p:nvSpPr>
        <p:spPr>
          <a:xfrm>
            <a:off x="2705162" y="3579222"/>
            <a:ext cx="8637073" cy="1086359"/>
          </a:xfrm>
          <a:prstGeom prst="rect">
            <a:avLst/>
          </a:prstGeom>
        </p:spPr>
        <p:txBody>
          <a:bodyPr/>
          <a:lstStyle/>
          <a:p>
            <a:pPr algn="ctr" defTabSz="365760">
              <a:lnSpc>
                <a:spcPct val="200000"/>
              </a:lnSpc>
              <a:spcBef>
                <a:spcPts val="400"/>
              </a:spcBef>
              <a:defRPr sz="720">
                <a:latin typeface="Arial"/>
                <a:ea typeface="Arial"/>
                <a:cs typeface="Arial"/>
                <a:sym typeface="Arial"/>
              </a:defRPr>
            </a:pPr>
            <a:r>
              <a:t>                                                                                    David, Pacito Robert Ian</a:t>
            </a:r>
            <a:endParaRPr>
              <a:latin typeface="Calibri"/>
              <a:ea typeface="Calibri"/>
              <a:cs typeface="Calibri"/>
              <a:sym typeface="Calibri"/>
            </a:endParaRPr>
          </a:p>
          <a:p>
            <a:pPr algn="ctr" defTabSz="365760">
              <a:lnSpc>
                <a:spcPct val="200000"/>
              </a:lnSpc>
              <a:spcBef>
                <a:spcPts val="400"/>
              </a:spcBef>
              <a:defRPr sz="720">
                <a:latin typeface="Arial"/>
                <a:ea typeface="Arial"/>
                <a:cs typeface="Arial"/>
                <a:sym typeface="Arial"/>
              </a:defRPr>
            </a:pPr>
            <a:r>
              <a:t>                                                                                   Guevarra, John Lenard</a:t>
            </a:r>
            <a:endParaRPr>
              <a:latin typeface="Calibri"/>
              <a:ea typeface="Calibri"/>
              <a:cs typeface="Calibri"/>
              <a:sym typeface="Calibri"/>
            </a:endParaRPr>
          </a:p>
          <a:p>
            <a:pPr algn="ctr" defTabSz="365760">
              <a:lnSpc>
                <a:spcPct val="200000"/>
              </a:lnSpc>
              <a:spcBef>
                <a:spcPts val="400"/>
              </a:spcBef>
              <a:defRPr sz="720">
                <a:latin typeface="Arial"/>
                <a:ea typeface="Arial"/>
                <a:cs typeface="Arial"/>
                <a:sym typeface="Arial"/>
              </a:defRPr>
            </a:pPr>
            <a:r>
              <a:t>                                                                                 Mendoza, Achim Jonah</a:t>
            </a:r>
            <a:endParaRPr>
              <a:latin typeface="Calibri"/>
              <a:ea typeface="Calibri"/>
              <a:cs typeface="Calibri"/>
              <a:sym typeface="Calibri"/>
            </a:endParaRPr>
          </a:p>
          <a:p>
            <a:pPr defTabSz="365760">
              <a:spcBef>
                <a:spcPts val="400"/>
              </a:spcBef>
              <a:defRPr sz="720">
                <a:latin typeface="Arial"/>
                <a:ea typeface="Arial"/>
                <a:cs typeface="Arial"/>
                <a:sym typeface="Arial"/>
              </a:defRPr>
            </a:pPr>
            <a:r>
              <a:t>                                                                                     Nastor, Ericksson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Title 1"/>
          <p:cNvSpPr txBox="1"/>
          <p:nvPr>
            <p:ph type="title"/>
          </p:nvPr>
        </p:nvSpPr>
        <p:spPr>
          <a:xfrm>
            <a:off x="1451578" y="804519"/>
            <a:ext cx="9603277" cy="1049236"/>
          </a:xfrm>
          <a:prstGeom prst="rect">
            <a:avLst/>
          </a:prstGeom>
        </p:spPr>
        <p:txBody>
          <a:bodyPr/>
          <a:lstStyle/>
          <a:p>
            <a:pPr>
              <a:defRPr b="1">
                <a:latin typeface="Calibri"/>
                <a:ea typeface="Calibri"/>
                <a:cs typeface="Calibri"/>
                <a:sym typeface="Calibri"/>
              </a:defRPr>
            </a:pPr>
            <a:r>
              <a:t>Screenshot Of the Program</a:t>
            </a:r>
            <a:br/>
          </a:p>
        </p:txBody>
      </p:sp>
      <p:pic>
        <p:nvPicPr>
          <p:cNvPr id="163" name="Content Placeholder 3" descr="Content Placeholder 3"/>
          <p:cNvPicPr>
            <a:picLocks noChangeAspect="1"/>
          </p:cNvPicPr>
          <p:nvPr/>
        </p:nvPicPr>
        <p:blipFill>
          <a:blip r:embed="rId2">
            <a:extLst/>
          </a:blip>
          <a:stretch>
            <a:fillRect/>
          </a:stretch>
        </p:blipFill>
        <p:spPr>
          <a:xfrm>
            <a:off x="5067353" y="2003719"/>
            <a:ext cx="2371726" cy="1724026"/>
          </a:xfrm>
          <a:prstGeom prst="rect">
            <a:avLst/>
          </a:prstGeom>
          <a:ln w="12700">
            <a:miter lim="400000"/>
          </a:ln>
        </p:spPr>
      </p:pic>
      <p:sp>
        <p:nvSpPr>
          <p:cNvPr id="164" name="TextBox 4"/>
          <p:cNvSpPr txBox="1"/>
          <p:nvPr/>
        </p:nvSpPr>
        <p:spPr>
          <a:xfrm>
            <a:off x="4545344" y="3877710"/>
            <a:ext cx="3391159" cy="6251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alibri"/>
                <a:ea typeface="Calibri"/>
                <a:cs typeface="Calibri"/>
                <a:sym typeface="Calibri"/>
              </a:defRPr>
            </a:lvl1pPr>
          </a:lstStyle>
          <a:p>
            <a:pPr/>
            <a:r>
              <a:t>Figure 3: Master Password Creation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6" name="Content Placeholder 3" descr="Content Placeholder 3"/>
          <p:cNvPicPr>
            <a:picLocks noChangeAspect="1"/>
          </p:cNvPicPr>
          <p:nvPr/>
        </p:nvPicPr>
        <p:blipFill>
          <a:blip r:embed="rId2">
            <a:extLst/>
          </a:blip>
          <a:stretch>
            <a:fillRect/>
          </a:stretch>
        </p:blipFill>
        <p:spPr>
          <a:xfrm>
            <a:off x="3209977" y="1938663"/>
            <a:ext cx="6086476" cy="2219326"/>
          </a:xfrm>
          <a:prstGeom prst="rect">
            <a:avLst/>
          </a:prstGeom>
          <a:ln w="12700">
            <a:miter lim="400000"/>
          </a:ln>
        </p:spPr>
      </p:pic>
      <p:sp>
        <p:nvSpPr>
          <p:cNvPr id="167" name="TextBox 4"/>
          <p:cNvSpPr txBox="1"/>
          <p:nvPr/>
        </p:nvSpPr>
        <p:spPr>
          <a:xfrm>
            <a:off x="4642487" y="4242896"/>
            <a:ext cx="3197161" cy="6251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alibri"/>
                <a:ea typeface="Calibri"/>
                <a:cs typeface="Calibri"/>
                <a:sym typeface="Calibri"/>
              </a:defRPr>
            </a:lvl1pPr>
          </a:lstStyle>
          <a:p>
            <a:pPr/>
            <a:r>
              <a:t>Figure 4: Password Vault Window</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9" name="Content Placeholder 5" descr="Content Placeholder 5"/>
          <p:cNvPicPr>
            <a:picLocks noChangeAspect="1"/>
          </p:cNvPicPr>
          <p:nvPr/>
        </p:nvPicPr>
        <p:blipFill>
          <a:blip r:embed="rId2">
            <a:extLst/>
          </a:blip>
          <a:stretch>
            <a:fillRect/>
          </a:stretch>
        </p:blipFill>
        <p:spPr>
          <a:xfrm>
            <a:off x="4876800" y="2001405"/>
            <a:ext cx="2438400" cy="2590801"/>
          </a:xfrm>
          <a:prstGeom prst="rect">
            <a:avLst/>
          </a:prstGeom>
          <a:ln w="12700">
            <a:miter lim="400000"/>
          </a:ln>
        </p:spPr>
      </p:pic>
      <p:sp>
        <p:nvSpPr>
          <p:cNvPr id="170" name="TextBox 6"/>
          <p:cNvSpPr txBox="1"/>
          <p:nvPr/>
        </p:nvSpPr>
        <p:spPr>
          <a:xfrm>
            <a:off x="4353204" y="4715690"/>
            <a:ext cx="3670324"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a:latin typeface="Calibri"/>
                <a:ea typeface="Calibri"/>
                <a:cs typeface="Calibri"/>
                <a:sym typeface="Calibri"/>
              </a:defRPr>
            </a:lvl1pPr>
          </a:lstStyle>
          <a:p>
            <a:pPr/>
            <a:r>
              <a:t>Figure 5: Password Generator Window</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2" name="Content Placeholder 3" descr="Content Placeholder 3"/>
          <p:cNvPicPr>
            <a:picLocks noChangeAspect="1"/>
          </p:cNvPicPr>
          <p:nvPr/>
        </p:nvPicPr>
        <p:blipFill>
          <a:blip r:embed="rId2">
            <a:extLst/>
          </a:blip>
          <a:stretch>
            <a:fillRect/>
          </a:stretch>
        </p:blipFill>
        <p:spPr>
          <a:xfrm>
            <a:off x="4710698" y="1971319"/>
            <a:ext cx="3085037" cy="1947537"/>
          </a:xfrm>
          <a:prstGeom prst="rect">
            <a:avLst/>
          </a:prstGeom>
          <a:ln w="12700">
            <a:miter lim="400000"/>
          </a:ln>
        </p:spPr>
      </p:pic>
      <p:sp>
        <p:nvSpPr>
          <p:cNvPr id="173" name="TextBox 4"/>
          <p:cNvSpPr txBox="1"/>
          <p:nvPr/>
        </p:nvSpPr>
        <p:spPr>
          <a:xfrm>
            <a:off x="4948085" y="4036421"/>
            <a:ext cx="2593291" cy="6251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alibri"/>
                <a:ea typeface="Calibri"/>
                <a:cs typeface="Calibri"/>
                <a:sym typeface="Calibri"/>
              </a:defRPr>
            </a:lvl1pPr>
          </a:lstStyle>
          <a:p>
            <a:pPr/>
            <a:r>
              <a:t>Figure 6: Platform Window</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5" name="Content Placeholder 3" descr="Content Placeholder 3"/>
          <p:cNvPicPr>
            <a:picLocks noChangeAspect="1"/>
          </p:cNvPicPr>
          <p:nvPr/>
        </p:nvPicPr>
        <p:blipFill>
          <a:blip r:embed="rId2">
            <a:extLst/>
          </a:blip>
          <a:stretch>
            <a:fillRect/>
          </a:stretch>
        </p:blipFill>
        <p:spPr>
          <a:xfrm>
            <a:off x="1384730" y="1014555"/>
            <a:ext cx="2525350" cy="1655509"/>
          </a:xfrm>
          <a:prstGeom prst="rect">
            <a:avLst/>
          </a:prstGeom>
          <a:ln w="12700">
            <a:miter lim="400000"/>
          </a:ln>
        </p:spPr>
      </p:pic>
      <p:sp>
        <p:nvSpPr>
          <p:cNvPr id="176" name="TextBox 4"/>
          <p:cNvSpPr txBox="1"/>
          <p:nvPr/>
        </p:nvSpPr>
        <p:spPr>
          <a:xfrm>
            <a:off x="1296033" y="2670062"/>
            <a:ext cx="2549870" cy="6251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alibri"/>
                <a:ea typeface="Calibri"/>
                <a:cs typeface="Calibri"/>
                <a:sym typeface="Calibri"/>
              </a:defRPr>
            </a:lvl1pPr>
          </a:lstStyle>
          <a:p>
            <a:pPr/>
            <a:r>
              <a:t>Figure 7: Account Window</a:t>
            </a:r>
          </a:p>
        </p:txBody>
      </p:sp>
      <p:pic>
        <p:nvPicPr>
          <p:cNvPr id="177" name="Picture 5" descr="Picture 5"/>
          <p:cNvPicPr>
            <a:picLocks noChangeAspect="1"/>
          </p:cNvPicPr>
          <p:nvPr/>
        </p:nvPicPr>
        <p:blipFill>
          <a:blip r:embed="rId3">
            <a:extLst/>
          </a:blip>
          <a:stretch>
            <a:fillRect/>
          </a:stretch>
        </p:blipFill>
        <p:spPr>
          <a:xfrm>
            <a:off x="6832771" y="1014555"/>
            <a:ext cx="2459206" cy="1610300"/>
          </a:xfrm>
          <a:prstGeom prst="rect">
            <a:avLst/>
          </a:prstGeom>
          <a:ln w="12700">
            <a:miter lim="400000"/>
          </a:ln>
        </p:spPr>
      </p:pic>
      <p:sp>
        <p:nvSpPr>
          <p:cNvPr id="178" name="TextBox 6"/>
          <p:cNvSpPr txBox="1"/>
          <p:nvPr/>
        </p:nvSpPr>
        <p:spPr>
          <a:xfrm>
            <a:off x="6718545" y="2658834"/>
            <a:ext cx="2669864" cy="6251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alibri"/>
                <a:ea typeface="Calibri"/>
                <a:cs typeface="Calibri"/>
                <a:sym typeface="Calibri"/>
              </a:defRPr>
            </a:lvl1pPr>
          </a:lstStyle>
          <a:p>
            <a:pPr/>
            <a:r>
              <a:t>Figure 8: Password Window</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0" name="Content Placeholder 6" descr="Content Placeholder 6"/>
          <p:cNvPicPr>
            <a:picLocks noChangeAspect="1"/>
          </p:cNvPicPr>
          <p:nvPr/>
        </p:nvPicPr>
        <p:blipFill>
          <a:blip r:embed="rId2">
            <a:extLst/>
          </a:blip>
          <a:stretch>
            <a:fillRect/>
          </a:stretch>
        </p:blipFill>
        <p:spPr>
          <a:xfrm>
            <a:off x="3308736" y="804519"/>
            <a:ext cx="5888960" cy="3449638"/>
          </a:xfrm>
          <a:prstGeom prst="rect">
            <a:avLst/>
          </a:prstGeom>
          <a:ln w="12700">
            <a:miter lim="400000"/>
          </a:ln>
        </p:spPr>
      </p:pic>
      <p:sp>
        <p:nvSpPr>
          <p:cNvPr id="181" name="TextBox 7"/>
          <p:cNvSpPr txBox="1"/>
          <p:nvPr/>
        </p:nvSpPr>
        <p:spPr>
          <a:xfrm>
            <a:off x="4630721" y="4254157"/>
            <a:ext cx="3220267" cy="6251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alibri"/>
                <a:ea typeface="Calibri"/>
                <a:cs typeface="Calibri"/>
                <a:sym typeface="Calibri"/>
              </a:defRPr>
            </a:lvl1pPr>
          </a:lstStyle>
          <a:p>
            <a:pPr/>
            <a:r>
              <a:t>Figure 9: Updated Password Vault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Title 1"/>
          <p:cNvSpPr txBox="1"/>
          <p:nvPr>
            <p:ph type="title"/>
          </p:nvPr>
        </p:nvSpPr>
        <p:spPr>
          <a:xfrm>
            <a:off x="3959647" y="2149993"/>
            <a:ext cx="9603276" cy="1049236"/>
          </a:xfrm>
          <a:prstGeom prst="rect">
            <a:avLst/>
          </a:prstGeom>
        </p:spPr>
        <p:txBody>
          <a:bodyPr/>
          <a:lstStyle/>
          <a:p>
            <a:pPr/>
            <a:r>
              <a:t>Thank you!!!!</a:t>
            </a:r>
            <a:b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itle 1"/>
          <p:cNvSpPr txBox="1"/>
          <p:nvPr>
            <p:ph type="title"/>
          </p:nvPr>
        </p:nvSpPr>
        <p:spPr>
          <a:xfrm>
            <a:off x="1294361" y="765329"/>
            <a:ext cx="9603277" cy="1049236"/>
          </a:xfrm>
          <a:prstGeom prst="rect">
            <a:avLst/>
          </a:prstGeom>
        </p:spPr>
        <p:txBody>
          <a:bodyPr/>
          <a:lstStyle/>
          <a:p>
            <a:pPr>
              <a:defRPr b="1">
                <a:latin typeface="Calibri"/>
                <a:ea typeface="Calibri"/>
                <a:cs typeface="Calibri"/>
                <a:sym typeface="Calibri"/>
              </a:defRPr>
            </a:pPr>
            <a:r>
              <a:t>Introduction</a:t>
            </a:r>
            <a:br/>
          </a:p>
        </p:txBody>
      </p:sp>
      <p:sp>
        <p:nvSpPr>
          <p:cNvPr id="136" name="Content Placeholder 2"/>
          <p:cNvSpPr txBox="1"/>
          <p:nvPr>
            <p:ph type="body" sz="half" idx="1"/>
          </p:nvPr>
        </p:nvSpPr>
        <p:spPr>
          <a:xfrm>
            <a:off x="1451578" y="2015731"/>
            <a:ext cx="9603277" cy="3450615"/>
          </a:xfrm>
          <a:prstGeom prst="rect">
            <a:avLst/>
          </a:prstGeom>
        </p:spPr>
        <p:txBody>
          <a:bodyPr/>
          <a:lstStyle/>
          <a:p>
            <a:pPr>
              <a:defRPr sz="1800">
                <a:latin typeface="Calibri"/>
                <a:ea typeface="Calibri"/>
                <a:cs typeface="Calibri"/>
                <a:sym typeface="Calibri"/>
              </a:defRPr>
            </a:pPr>
            <a:r>
              <a:t>Password managers are applications that store your passwords in a safe place</a:t>
            </a:r>
          </a:p>
          <a:p>
            <a:pPr>
              <a:defRPr sz="1800">
                <a:latin typeface="Calibri"/>
                <a:ea typeface="Calibri"/>
                <a:cs typeface="Calibri"/>
                <a:sym typeface="Calibri"/>
              </a:defRPr>
            </a:pPr>
            <a:r>
              <a:t>The passwords are encrypted when you use this software</a:t>
            </a:r>
          </a:p>
          <a:p>
            <a:pPr>
              <a:defRPr sz="1800">
                <a:latin typeface="Calibri"/>
                <a:ea typeface="Calibri"/>
                <a:cs typeface="Calibri"/>
                <a:sym typeface="Calibri"/>
              </a:defRPr>
            </a:pPr>
            <a:r>
              <a:t>You need one master password to access them</a:t>
            </a:r>
          </a:p>
          <a:p>
            <a:pPr>
              <a:defRPr sz="1800">
                <a:latin typeface="Calibri"/>
                <a:ea typeface="Calibri"/>
                <a:cs typeface="Calibri"/>
                <a:sym typeface="Calibri"/>
              </a:defRPr>
            </a:pPr>
            <a:r>
              <a:t>Password manager tool can also offer a variety of other useful features</a:t>
            </a:r>
          </a:p>
          <a:p>
            <a:pPr>
              <a:defRPr sz="1800">
                <a:latin typeface="Calibri"/>
                <a:ea typeface="Calibri"/>
                <a:cs typeface="Calibri"/>
                <a:sym typeface="Calibri"/>
              </a:defRPr>
            </a:pPr>
            <a:r>
              <a:t>Password manager saves information on the local computer</a:t>
            </a:r>
          </a:p>
          <a:p>
            <a:pPr>
              <a:defRPr sz="1800">
                <a:latin typeface="Calibri"/>
                <a:ea typeface="Calibri"/>
                <a:cs typeface="Calibri"/>
                <a:sym typeface="Calibri"/>
              </a:defRPr>
            </a:pPr>
            <a:r>
              <a:t>You may lose all of your passwords if the computer is reformatted</a:t>
            </a:r>
          </a:p>
          <a:p>
            <a:pPr>
              <a:defRPr sz="1800">
                <a:latin typeface="Calibri"/>
                <a:ea typeface="Calibri"/>
                <a:cs typeface="Calibri"/>
                <a:sym typeface="Calibri"/>
              </a:defRPr>
            </a:pPr>
            <a:r>
              <a:t>In order to stay safe online, you must create strong passwords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Title 1"/>
          <p:cNvSpPr txBox="1"/>
          <p:nvPr>
            <p:ph type="title"/>
          </p:nvPr>
        </p:nvSpPr>
        <p:spPr>
          <a:xfrm>
            <a:off x="1451577" y="749471"/>
            <a:ext cx="9603277" cy="1049236"/>
          </a:xfrm>
          <a:prstGeom prst="rect">
            <a:avLst/>
          </a:prstGeom>
        </p:spPr>
        <p:txBody>
          <a:bodyPr/>
          <a:lstStyle/>
          <a:p>
            <a:pPr>
              <a:defRPr b="1">
                <a:latin typeface="Calibri"/>
                <a:ea typeface="Calibri"/>
                <a:cs typeface="Calibri"/>
                <a:sym typeface="Calibri"/>
              </a:defRPr>
            </a:pPr>
            <a:r>
              <a:t>Background of the Study</a:t>
            </a:r>
            <a:br/>
          </a:p>
        </p:txBody>
      </p:sp>
      <p:sp>
        <p:nvSpPr>
          <p:cNvPr id="139" name="Content Placeholder 2"/>
          <p:cNvSpPr txBox="1"/>
          <p:nvPr>
            <p:ph type="body" sz="half" idx="1"/>
          </p:nvPr>
        </p:nvSpPr>
        <p:spPr>
          <a:xfrm>
            <a:off x="1451578" y="2015731"/>
            <a:ext cx="9603277" cy="3450615"/>
          </a:xfrm>
          <a:prstGeom prst="rect">
            <a:avLst/>
          </a:prstGeom>
        </p:spPr>
        <p:txBody>
          <a:bodyPr/>
          <a:lstStyle/>
          <a:p>
            <a:pPr>
              <a:defRPr sz="1800">
                <a:latin typeface="Calibri"/>
                <a:ea typeface="Calibri"/>
                <a:cs typeface="Calibri"/>
                <a:sym typeface="Calibri"/>
              </a:defRPr>
            </a:pPr>
            <a:r>
              <a:t>Forgetting a password </a:t>
            </a:r>
          </a:p>
          <a:p>
            <a:pPr>
              <a:defRPr sz="1800">
                <a:latin typeface="Calibri"/>
                <a:ea typeface="Calibri"/>
                <a:cs typeface="Calibri"/>
                <a:sym typeface="Calibri"/>
              </a:defRPr>
            </a:pPr>
            <a:r>
              <a:t>Using a password that is so basic that you won't forget it</a:t>
            </a:r>
          </a:p>
          <a:p>
            <a:pPr>
              <a:defRPr sz="1800">
                <a:latin typeface="Calibri"/>
                <a:ea typeface="Calibri"/>
                <a:cs typeface="Calibri"/>
                <a:sym typeface="Calibri"/>
              </a:defRPr>
            </a:pPr>
            <a:r>
              <a:t>A hacker, for example, can quickly guess or brute-force a trivial password</a:t>
            </a:r>
          </a:p>
          <a:p>
            <a:pPr>
              <a:defRPr sz="1800">
                <a:latin typeface="Calibri"/>
                <a:ea typeface="Calibri"/>
                <a:cs typeface="Calibri"/>
                <a:sym typeface="Calibri"/>
              </a:defRPr>
            </a:pPr>
            <a:r>
              <a:t>A data breach </a:t>
            </a:r>
          </a:p>
          <a:p>
            <a:pPr>
              <a:defRPr sz="1800">
                <a:latin typeface="Calibri"/>
                <a:ea typeface="Calibri"/>
                <a:cs typeface="Calibri"/>
                <a:sym typeface="Calibri"/>
              </a:defRPr>
            </a:pPr>
            <a:r>
              <a:t>Use a separate password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itle 1"/>
          <p:cNvSpPr txBox="1"/>
          <p:nvPr>
            <p:ph type="title"/>
          </p:nvPr>
        </p:nvSpPr>
        <p:spPr>
          <a:xfrm>
            <a:off x="1451577" y="752267"/>
            <a:ext cx="9603277" cy="1049236"/>
          </a:xfrm>
          <a:prstGeom prst="rect">
            <a:avLst/>
          </a:prstGeom>
        </p:spPr>
        <p:txBody>
          <a:bodyPr/>
          <a:lstStyle/>
          <a:p>
            <a:pPr>
              <a:defRPr b="1">
                <a:latin typeface="Calibri"/>
                <a:ea typeface="Calibri"/>
                <a:cs typeface="Calibri"/>
                <a:sym typeface="Calibri"/>
              </a:defRPr>
            </a:pPr>
            <a:r>
              <a:t>Methodology</a:t>
            </a:r>
            <a:br/>
          </a:p>
        </p:txBody>
      </p:sp>
      <p:sp>
        <p:nvSpPr>
          <p:cNvPr id="142" name="Content Placeholder 2"/>
          <p:cNvSpPr txBox="1"/>
          <p:nvPr>
            <p:ph type="body" sz="half" idx="1"/>
          </p:nvPr>
        </p:nvSpPr>
        <p:spPr>
          <a:xfrm>
            <a:off x="1451578" y="2015731"/>
            <a:ext cx="9603277" cy="3450615"/>
          </a:xfrm>
          <a:prstGeom prst="rect">
            <a:avLst/>
          </a:prstGeom>
        </p:spPr>
        <p:txBody>
          <a:bodyPr/>
          <a:lstStyle/>
          <a:p>
            <a:pPr>
              <a:lnSpc>
                <a:spcPct val="108000"/>
              </a:lnSpc>
              <a:defRPr sz="1800">
                <a:latin typeface="Calibri"/>
                <a:ea typeface="Calibri"/>
                <a:cs typeface="Calibri"/>
                <a:sym typeface="Calibri"/>
              </a:defRPr>
            </a:pPr>
            <a:r>
              <a:t>waterfall approach</a:t>
            </a:r>
          </a:p>
          <a:p>
            <a:pPr>
              <a:lnSpc>
                <a:spcPct val="108000"/>
              </a:lnSpc>
              <a:defRPr sz="1800">
                <a:latin typeface="Calibri"/>
                <a:ea typeface="Calibri"/>
                <a:cs typeface="Calibri"/>
                <a:sym typeface="Calibri"/>
              </a:defRPr>
            </a:pPr>
            <a:r>
              <a:t>The requirements are gathered and analyzed by the team</a:t>
            </a:r>
          </a:p>
          <a:p>
            <a:pPr>
              <a:lnSpc>
                <a:spcPct val="108000"/>
              </a:lnSpc>
              <a:defRPr sz="1800">
                <a:latin typeface="Calibri"/>
                <a:ea typeface="Calibri"/>
                <a:cs typeface="Calibri"/>
                <a:sym typeface="Calibri"/>
              </a:defRPr>
            </a:pPr>
            <a:r>
              <a:t>Planning phase</a:t>
            </a:r>
          </a:p>
          <a:p>
            <a:pPr>
              <a:lnSpc>
                <a:spcPct val="108000"/>
              </a:lnSpc>
              <a:defRPr sz="1800">
                <a:latin typeface="Calibri"/>
                <a:ea typeface="Calibri"/>
                <a:cs typeface="Calibri"/>
                <a:sym typeface="Calibri"/>
              </a:defRPr>
            </a:pPr>
            <a:r>
              <a:t>After this build iteration has been coded and implemented</a:t>
            </a:r>
          </a:p>
          <a:p>
            <a:pPr>
              <a:lnSpc>
                <a:spcPct val="108000"/>
              </a:lnSpc>
              <a:defRPr sz="1800">
                <a:latin typeface="Calibri"/>
                <a:ea typeface="Calibri"/>
                <a:cs typeface="Calibri"/>
                <a:sym typeface="Calibri"/>
              </a:defRPr>
            </a:pPr>
            <a:r>
              <a:t>This allows the entire team, as well as clients or other external parties, to assess where the project is, where it needs to go, what can or should change, and so 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itle 1"/>
          <p:cNvSpPr txBox="1"/>
          <p:nvPr>
            <p:ph type="title"/>
          </p:nvPr>
        </p:nvSpPr>
        <p:spPr>
          <a:xfrm>
            <a:off x="1451577" y="765331"/>
            <a:ext cx="9603277" cy="1049235"/>
          </a:xfrm>
          <a:prstGeom prst="rect">
            <a:avLst/>
          </a:prstGeom>
        </p:spPr>
        <p:txBody>
          <a:bodyPr/>
          <a:lstStyle/>
          <a:p>
            <a:pPr/>
            <a:r>
              <a:t>Functionalities</a:t>
            </a:r>
          </a:p>
        </p:txBody>
      </p:sp>
      <p:sp>
        <p:nvSpPr>
          <p:cNvPr id="145" name="Content Placeholder 2"/>
          <p:cNvSpPr txBox="1"/>
          <p:nvPr>
            <p:ph type="body" sz="half" idx="1"/>
          </p:nvPr>
        </p:nvSpPr>
        <p:spPr>
          <a:xfrm>
            <a:off x="1451578" y="2015731"/>
            <a:ext cx="9603277" cy="3450615"/>
          </a:xfrm>
          <a:prstGeom prst="rect">
            <a:avLst/>
          </a:prstGeom>
        </p:spPr>
        <p:txBody>
          <a:bodyPr/>
          <a:lstStyle/>
          <a:p>
            <a:pPr>
              <a:defRPr sz="2400">
                <a:latin typeface="Calibri"/>
                <a:ea typeface="Calibri"/>
                <a:cs typeface="Calibri"/>
                <a:sym typeface="Calibri"/>
              </a:defRPr>
            </a:pPr>
            <a:r>
              <a:t>Master Password</a:t>
            </a:r>
          </a:p>
          <a:p>
            <a:pPr>
              <a:defRPr sz="2400">
                <a:latin typeface="Calibri"/>
                <a:ea typeface="Calibri"/>
                <a:cs typeface="Calibri"/>
                <a:sym typeface="Calibri"/>
              </a:defRPr>
            </a:pPr>
            <a:r>
              <a:t>Password Generator</a:t>
            </a:r>
          </a:p>
          <a:p>
            <a:pPr>
              <a:defRPr sz="2400">
                <a:latin typeface="Calibri"/>
                <a:ea typeface="Calibri"/>
                <a:cs typeface="Calibri"/>
                <a:sym typeface="Calibri"/>
              </a:defRPr>
            </a:pPr>
            <a:r>
              <a:t>Copy Password and Username</a:t>
            </a:r>
          </a:p>
          <a:p>
            <a:pPr>
              <a:defRPr sz="2400">
                <a:latin typeface="Calibri"/>
                <a:ea typeface="Calibri"/>
                <a:cs typeface="Calibri"/>
                <a:sym typeface="Calibri"/>
              </a:defRPr>
            </a:pPr>
            <a:r>
              <a:t>Update, Remove and Add new data</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Title 1"/>
          <p:cNvSpPr txBox="1"/>
          <p:nvPr>
            <p:ph type="title"/>
          </p:nvPr>
        </p:nvSpPr>
        <p:spPr>
          <a:xfrm>
            <a:off x="1451578" y="804519"/>
            <a:ext cx="9603277" cy="1049236"/>
          </a:xfrm>
          <a:prstGeom prst="rect">
            <a:avLst/>
          </a:prstGeom>
        </p:spPr>
        <p:txBody>
          <a:bodyPr/>
          <a:lstStyle/>
          <a:p>
            <a:pPr>
              <a:defRPr b="1">
                <a:latin typeface="Calibri"/>
                <a:ea typeface="Calibri"/>
                <a:cs typeface="Calibri"/>
                <a:sym typeface="Calibri"/>
              </a:defRPr>
            </a:pPr>
            <a:r>
              <a:t>Software Development Models</a:t>
            </a:r>
            <a:br/>
          </a:p>
        </p:txBody>
      </p:sp>
      <p:sp>
        <p:nvSpPr>
          <p:cNvPr id="148" name="TextBox 4"/>
          <p:cNvSpPr txBox="1"/>
          <p:nvPr/>
        </p:nvSpPr>
        <p:spPr>
          <a:xfrm>
            <a:off x="4557281" y="5027926"/>
            <a:ext cx="2625215" cy="6251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alibri"/>
                <a:ea typeface="Calibri"/>
                <a:cs typeface="Calibri"/>
                <a:sym typeface="Calibri"/>
              </a:defRPr>
            </a:lvl1pPr>
          </a:lstStyle>
          <a:p>
            <a:pPr/>
            <a:r>
              <a:t>Figure 1: Use Case Diagram</a:t>
            </a:r>
          </a:p>
        </p:txBody>
      </p:sp>
      <p:pic>
        <p:nvPicPr>
          <p:cNvPr id="149" name="Use Case.png" descr="Use Case.png"/>
          <p:cNvPicPr>
            <a:picLocks noChangeAspect="1"/>
          </p:cNvPicPr>
          <p:nvPr/>
        </p:nvPicPr>
        <p:blipFill>
          <a:blip r:embed="rId2">
            <a:extLst/>
          </a:blip>
          <a:stretch>
            <a:fillRect/>
          </a:stretch>
        </p:blipFill>
        <p:spPr>
          <a:xfrm>
            <a:off x="4123984" y="1341125"/>
            <a:ext cx="3491808" cy="358880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Title 1"/>
          <p:cNvSpPr txBox="1"/>
          <p:nvPr>
            <p:ph type="title"/>
          </p:nvPr>
        </p:nvSpPr>
        <p:spPr>
          <a:xfrm>
            <a:off x="1451578" y="804519"/>
            <a:ext cx="9603277" cy="1049236"/>
          </a:xfrm>
          <a:prstGeom prst="rect">
            <a:avLst/>
          </a:prstGeom>
        </p:spPr>
        <p:txBody>
          <a:bodyPr/>
          <a:lstStyle/>
          <a:p>
            <a:pPr/>
            <a:r>
              <a:t>Context diagram</a:t>
            </a:r>
          </a:p>
        </p:txBody>
      </p:sp>
      <p:sp>
        <p:nvSpPr>
          <p:cNvPr id="152" name="TextBox 4"/>
          <p:cNvSpPr txBox="1"/>
          <p:nvPr/>
        </p:nvSpPr>
        <p:spPr>
          <a:xfrm>
            <a:off x="4729696" y="5452700"/>
            <a:ext cx="2510246" cy="6251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alibri"/>
                <a:ea typeface="Calibri"/>
                <a:cs typeface="Calibri"/>
                <a:sym typeface="Calibri"/>
              </a:defRPr>
            </a:lvl1pPr>
          </a:lstStyle>
          <a:p>
            <a:pPr/>
            <a:r>
              <a:t>Figure 2: Context Diagram</a:t>
            </a:r>
          </a:p>
        </p:txBody>
      </p:sp>
      <p:pic>
        <p:nvPicPr>
          <p:cNvPr id="153" name="Context Diagram.png" descr="Context Diagram.png"/>
          <p:cNvPicPr>
            <a:picLocks noChangeAspect="1"/>
          </p:cNvPicPr>
          <p:nvPr/>
        </p:nvPicPr>
        <p:blipFill>
          <a:blip r:embed="rId2">
            <a:extLst/>
          </a:blip>
          <a:stretch>
            <a:fillRect/>
          </a:stretch>
        </p:blipFill>
        <p:spPr>
          <a:xfrm>
            <a:off x="2015952" y="2343721"/>
            <a:ext cx="8160096" cy="235736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Title 1"/>
          <p:cNvSpPr txBox="1"/>
          <p:nvPr>
            <p:ph type="title"/>
          </p:nvPr>
        </p:nvSpPr>
        <p:spPr>
          <a:prstGeom prst="rect">
            <a:avLst/>
          </a:prstGeom>
        </p:spPr>
        <p:txBody>
          <a:bodyPr/>
          <a:lstStyle/>
          <a:p>
            <a:pPr/>
            <a:r>
              <a:t>Data flow diagram</a:t>
            </a:r>
          </a:p>
        </p:txBody>
      </p:sp>
      <p:sp>
        <p:nvSpPr>
          <p:cNvPr id="156" name="TextBox 4"/>
          <p:cNvSpPr txBox="1"/>
          <p:nvPr/>
        </p:nvSpPr>
        <p:spPr>
          <a:xfrm>
            <a:off x="4729696" y="5452700"/>
            <a:ext cx="2712726" cy="6251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alibri"/>
                <a:ea typeface="Calibri"/>
                <a:cs typeface="Calibri"/>
                <a:sym typeface="Calibri"/>
              </a:defRPr>
            </a:lvl1pPr>
          </a:lstStyle>
          <a:p>
            <a:pPr/>
            <a:r>
              <a:t>Figure 3: Data Flow Diagram</a:t>
            </a:r>
          </a:p>
        </p:txBody>
      </p:sp>
      <p:pic>
        <p:nvPicPr>
          <p:cNvPr id="157" name="Data Flow Diagram.png" descr="Data Flow Diagram.png"/>
          <p:cNvPicPr>
            <a:picLocks noChangeAspect="1"/>
          </p:cNvPicPr>
          <p:nvPr/>
        </p:nvPicPr>
        <p:blipFill>
          <a:blip r:embed="rId2">
            <a:extLst/>
          </a:blip>
          <a:stretch>
            <a:fillRect/>
          </a:stretch>
        </p:blipFill>
        <p:spPr>
          <a:xfrm>
            <a:off x="3428352" y="2147573"/>
            <a:ext cx="5206827" cy="310855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Title 1"/>
          <p:cNvSpPr txBox="1"/>
          <p:nvPr>
            <p:ph type="title"/>
          </p:nvPr>
        </p:nvSpPr>
        <p:spPr>
          <a:xfrm>
            <a:off x="1451578" y="804519"/>
            <a:ext cx="9603277" cy="1049236"/>
          </a:xfrm>
          <a:prstGeom prst="rect">
            <a:avLst/>
          </a:prstGeom>
        </p:spPr>
        <p:txBody>
          <a:bodyPr/>
          <a:lstStyle/>
          <a:p>
            <a:pPr>
              <a:defRPr b="1">
                <a:latin typeface="Calibri"/>
                <a:ea typeface="Calibri"/>
                <a:cs typeface="Calibri"/>
                <a:sym typeface="Calibri"/>
              </a:defRPr>
            </a:pPr>
            <a:r>
              <a:t>User Stories</a:t>
            </a:r>
            <a:br/>
          </a:p>
        </p:txBody>
      </p:sp>
      <p:sp>
        <p:nvSpPr>
          <p:cNvPr id="160" name="Content Placeholder 2"/>
          <p:cNvSpPr txBox="1"/>
          <p:nvPr>
            <p:ph type="body" sz="half" idx="1"/>
          </p:nvPr>
        </p:nvSpPr>
        <p:spPr>
          <a:xfrm>
            <a:off x="1451578" y="2015731"/>
            <a:ext cx="9603277" cy="3450615"/>
          </a:xfrm>
          <a:prstGeom prst="rect">
            <a:avLst/>
          </a:prstGeom>
        </p:spPr>
        <p:txBody>
          <a:bodyPr/>
          <a:lstStyle/>
          <a:p>
            <a:pPr>
              <a:defRPr>
                <a:latin typeface="Calibri"/>
                <a:ea typeface="Calibri"/>
                <a:cs typeface="Calibri"/>
                <a:sym typeface="Calibri"/>
              </a:defRPr>
            </a:pPr>
            <a:r>
              <a:t>As a user, I’d want to have my own password and account manager</a:t>
            </a:r>
          </a:p>
          <a:p>
            <a:pPr>
              <a:defRPr>
                <a:latin typeface="Calibri"/>
                <a:ea typeface="Calibri"/>
                <a:cs typeface="Calibri"/>
                <a:sym typeface="Calibri"/>
              </a:defRPr>
            </a:pPr>
            <a:r>
              <a:t>As a user, I want to create my own master password</a:t>
            </a:r>
          </a:p>
          <a:p>
            <a:pPr>
              <a:defRPr>
                <a:latin typeface="Calibri"/>
                <a:ea typeface="Calibri"/>
                <a:cs typeface="Calibri"/>
                <a:sym typeface="Calibri"/>
              </a:defRPr>
            </a:pPr>
            <a:r>
              <a:t>As a user, I’d want to be able to generate a password </a:t>
            </a:r>
          </a:p>
          <a:p>
            <a:pPr>
              <a:defRPr>
                <a:latin typeface="Calibri"/>
                <a:ea typeface="Calibri"/>
                <a:cs typeface="Calibri"/>
                <a:sym typeface="Calibri"/>
              </a:defRPr>
            </a:pPr>
            <a:r>
              <a:t>As a user, I should have an option to store accounts as many as I like</a:t>
            </a:r>
          </a:p>
          <a:p>
            <a:pPr>
              <a:defRPr>
                <a:latin typeface="Calibri"/>
                <a:ea typeface="Calibri"/>
                <a:cs typeface="Calibri"/>
                <a:sym typeface="Calibri"/>
              </a:defRPr>
            </a:pPr>
            <a:r>
              <a:t>As a user, I want to have an option to update and delete account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A7A7A7"/>
      </a:dk2>
      <a:lt2>
        <a:srgbClr val="535353"/>
      </a:lt2>
      <a:accent1>
        <a:srgbClr val="B71E42"/>
      </a:accent1>
      <a:accent2>
        <a:srgbClr val="DE478E"/>
      </a:accent2>
      <a:accent3>
        <a:srgbClr val="BC72F0"/>
      </a:accent3>
      <a:accent4>
        <a:srgbClr val="795FAF"/>
      </a:accent4>
      <a:accent5>
        <a:srgbClr val="586EA6"/>
      </a:accent5>
      <a:accent6>
        <a:srgbClr val="6892A0"/>
      </a:accent6>
      <a:hlink>
        <a:srgbClr val="0000FF"/>
      </a:hlink>
      <a:folHlink>
        <a:srgbClr val="FF00FF"/>
      </a:folHlink>
    </a:clrScheme>
    <a:fontScheme name="Gallery">
      <a:majorFont>
        <a:latin typeface="Gill Sans MT"/>
        <a:ea typeface="Gill Sans MT"/>
        <a:cs typeface="Gill Sans MT"/>
      </a:majorFont>
      <a:minorFont>
        <a:latin typeface="Helvetica"/>
        <a:ea typeface="Helvetica"/>
        <a:cs typeface="Helvetica"/>
      </a:minorFont>
    </a:fontScheme>
    <a:fmtScheme name="Galle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A7A7A7"/>
      </a:dk2>
      <a:lt2>
        <a:srgbClr val="535353"/>
      </a:lt2>
      <a:accent1>
        <a:srgbClr val="B71E42"/>
      </a:accent1>
      <a:accent2>
        <a:srgbClr val="DE478E"/>
      </a:accent2>
      <a:accent3>
        <a:srgbClr val="BC72F0"/>
      </a:accent3>
      <a:accent4>
        <a:srgbClr val="795FAF"/>
      </a:accent4>
      <a:accent5>
        <a:srgbClr val="586EA6"/>
      </a:accent5>
      <a:accent6>
        <a:srgbClr val="6892A0"/>
      </a:accent6>
      <a:hlink>
        <a:srgbClr val="0000FF"/>
      </a:hlink>
      <a:folHlink>
        <a:srgbClr val="FF00FF"/>
      </a:folHlink>
    </a:clrScheme>
    <a:fontScheme name="Gallery">
      <a:majorFont>
        <a:latin typeface="Gill Sans MT"/>
        <a:ea typeface="Gill Sans MT"/>
        <a:cs typeface="Gill Sans MT"/>
      </a:majorFont>
      <a:minorFont>
        <a:latin typeface="Helvetica"/>
        <a:ea typeface="Helvetica"/>
        <a:cs typeface="Helvetica"/>
      </a:minorFont>
    </a:fontScheme>
    <a:fmtScheme name="Galle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