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668"/>
            <a:ext cx="12192000" cy="3505200"/>
          </a:xfrm>
          <a:prstGeom prst="rect">
            <a:avLst/>
          </a:prstGeom>
        </p:spPr>
      </p:pic>
      <p:sp>
        <p:nvSpPr>
          <p:cNvPr id="2" name="KSO_CT1"/>
          <p:cNvSpPr>
            <a:spLocks noGrp="1"/>
          </p:cNvSpPr>
          <p:nvPr>
            <p:ph type="title" orient="vert" hasCustomPrompt="1"/>
          </p:nvPr>
        </p:nvSpPr>
        <p:spPr>
          <a:xfrm>
            <a:off x="9649567" y="339739"/>
            <a:ext cx="1293280" cy="6043642"/>
          </a:xfrm>
        </p:spPr>
        <p:txBody>
          <a:bodyPr vert="eaVert" wrap="square" anchor="ctr">
            <a:normAutofit/>
          </a:bodyPr>
          <a:lstStyle>
            <a:lvl1pPr algn="l">
              <a:defRPr sz="4400">
                <a:ln w="38100" cmpd="dbl">
                  <a:solidFill>
                    <a:schemeClr val="tx1">
                      <a:lumMod val="75000"/>
                      <a:alpha val="26000"/>
                    </a:schemeClr>
                  </a:solidFill>
                </a:ln>
                <a:solidFill>
                  <a:srgbClr val="42331C"/>
                </a:solidFill>
              </a:defRPr>
            </a:lvl1pPr>
          </a:lstStyle>
          <a:p>
            <a:r>
              <a:rPr lang="zh-CN" altLang="en-US" dirty="0" smtClean="0"/>
              <a:t>单击此处添加您的标题</a:t>
            </a:r>
            <a:endParaRPr 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4"/>
          <a:stretch>
            <a:fillRect/>
          </a:stretch>
        </p:blipFill>
        <p:spPr>
          <a:xfrm>
            <a:off x="1" y="1571276"/>
            <a:ext cx="7265323" cy="5286724"/>
          </a:xfrm>
          <a:prstGeom prst="rect">
            <a:avLst/>
          </a:prstGeom>
        </p:spPr>
      </p:pic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8746077" y="1445621"/>
            <a:ext cx="766355" cy="3174117"/>
          </a:xfrm>
        </p:spPr>
        <p:txBody>
          <a:bodyPr vert="eaVert">
            <a:normAutofit/>
          </a:bodyPr>
          <a:lstStyle>
            <a:lvl1pPr marL="0" indent="0" algn="r">
              <a:buNone/>
              <a:defRPr sz="1800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黑体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 smtClean="0"/>
          </a:p>
        </p:txBody>
      </p:sp>
      <p:cxnSp>
        <p:nvCxnSpPr>
          <p:cNvPr id="8" name="直接连接符 7"/>
          <p:cNvCxnSpPr/>
          <p:nvPr/>
        </p:nvCxnSpPr>
        <p:spPr>
          <a:xfrm>
            <a:off x="10946139" y="1"/>
            <a:ext cx="0" cy="450233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43706" y="966788"/>
            <a:ext cx="11304588" cy="5592762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>
                <a:solidFill>
                  <a:srgbClr val="434547"/>
                </a:solidFill>
              </a:defRPr>
            </a:lvl1pPr>
            <a:lvl2pPr marL="373380" indent="-285750"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/>
            </a:lvl2pPr>
            <a:lvl3pPr marL="720090">
              <a:spcBef>
                <a:spcPts val="300"/>
              </a:spcBef>
              <a:spcAft>
                <a:spcPts val="300"/>
              </a:spcAft>
              <a:defRPr>
                <a:solidFill>
                  <a:srgbClr val="434547"/>
                </a:solidFill>
              </a:defRPr>
            </a:lvl3pPr>
            <a:lvl4pPr marL="1080135">
              <a:spcBef>
                <a:spcPts val="300"/>
              </a:spcBef>
              <a:spcAft>
                <a:spcPts val="300"/>
              </a:spcAft>
              <a:defRPr>
                <a:solidFill>
                  <a:srgbClr val="434547"/>
                </a:solidFill>
              </a:defRPr>
            </a:lvl4pPr>
            <a:lvl5pPr marL="1440180">
              <a:spcBef>
                <a:spcPts val="300"/>
              </a:spcBef>
              <a:spcAft>
                <a:spcPts val="300"/>
              </a:spcAft>
              <a:defRPr>
                <a:solidFill>
                  <a:srgbClr val="434547"/>
                </a:solidFill>
              </a:defRPr>
            </a:lvl5pPr>
            <a:lvl6pPr marL="1800225">
              <a:spcBef>
                <a:spcPts val="300"/>
              </a:spcBef>
              <a:spcAft>
                <a:spcPts val="300"/>
              </a:spcAft>
              <a:defRPr>
                <a:solidFill>
                  <a:srgbClr val="434547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>
            <a:off x="0" y="657754"/>
            <a:ext cx="1219200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8" t="1570" r="5280" b="2134"/>
          <a:stretch>
            <a:fillRect/>
          </a:stretch>
        </p:blipFill>
        <p:spPr>
          <a:xfrm>
            <a:off x="1" y="870012"/>
            <a:ext cx="12203612" cy="5630517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0" y="863057"/>
            <a:ext cx="12192000" cy="5637471"/>
          </a:xfrm>
          <a:prstGeom prst="rect">
            <a:avLst/>
          </a:prstGeom>
          <a:solidFill>
            <a:schemeClr val="bg1">
              <a:lumMod val="95000"/>
              <a:alpha val="8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99301" y="91996"/>
            <a:ext cx="10949567" cy="566737"/>
          </a:xfrm>
        </p:spPr>
        <p:txBody>
          <a:bodyPr vert="horz" wrap="none">
            <a:normAutofit/>
          </a:bodyPr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38631" y="1010194"/>
            <a:ext cx="10810237" cy="5389615"/>
          </a:xfrm>
        </p:spPr>
        <p:txBody>
          <a:bodyPr>
            <a:normAutofit/>
          </a:bodyPr>
          <a:lstStyle>
            <a:lvl1pPr marL="357505" indent="-357505">
              <a:lnSpc>
                <a:spcPct val="110000"/>
              </a:lnSpc>
              <a:spcBef>
                <a:spcPts val="1400"/>
              </a:spcBef>
              <a:buClr>
                <a:schemeClr val="accent2">
                  <a:lumMod val="75000"/>
                </a:schemeClr>
              </a:buClr>
              <a:defRPr sz="2400">
                <a:solidFill>
                  <a:srgbClr val="434547"/>
                </a:solidFill>
              </a:defRPr>
            </a:lvl1pPr>
            <a:lvl2pPr marL="357505" indent="-28575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itchFamily="34" charset="0"/>
              <a:buChar char=" "/>
              <a:defRPr sz="2000">
                <a:solidFill>
                  <a:srgbClr val="717171"/>
                </a:solidFill>
              </a:defRPr>
            </a:lvl2pPr>
            <a:lvl3pPr>
              <a:defRPr>
                <a:solidFill>
                  <a:srgbClr val="434547"/>
                </a:solidFill>
              </a:defRPr>
            </a:lvl3pPr>
            <a:lvl4pPr>
              <a:defRPr>
                <a:solidFill>
                  <a:srgbClr val="434547"/>
                </a:solidFill>
              </a:defRPr>
            </a:lvl4pPr>
            <a:lvl5pPr>
              <a:defRPr>
                <a:solidFill>
                  <a:srgbClr val="434547"/>
                </a:solidFill>
              </a:defRPr>
            </a:lvl5pPr>
            <a:lvl6pPr>
              <a:defRPr>
                <a:solidFill>
                  <a:srgbClr val="434547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405399" y="1"/>
            <a:ext cx="0" cy="80118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8" t="51891" r="5280" b="10036"/>
          <a:stretch>
            <a:fillRect/>
          </a:stretch>
        </p:blipFill>
        <p:spPr>
          <a:xfrm>
            <a:off x="1" y="2012002"/>
            <a:ext cx="12203612" cy="2227641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" y="2012002"/>
            <a:ext cx="12192000" cy="2227641"/>
          </a:xfrm>
          <a:prstGeom prst="rect">
            <a:avLst/>
          </a:prstGeom>
          <a:solidFill>
            <a:schemeClr val="bg1">
              <a:lumMod val="95000"/>
              <a:alpha val="8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/>
          </a:p>
        </p:txBody>
      </p: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4240800" y="2847600"/>
            <a:ext cx="5846400" cy="745200"/>
          </a:xfrm>
          <a:noFill/>
        </p:spPr>
        <p:txBody>
          <a:bodyPr lIns="0" tIns="0" rIns="0" bIns="0" anchor="ctr" anchorCtr="0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dirty="0" smtClean="0"/>
              <a:t>此处添加标题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179388" y="5457594"/>
            <a:ext cx="5833223" cy="399736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1600" spc="2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单击此处添加您的副标题</a:t>
            </a:r>
            <a:endParaRPr lang="en-US" altLang="zh-CN" dirty="0" smtClean="0"/>
          </a:p>
        </p:txBody>
      </p:sp>
      <p:cxnSp>
        <p:nvCxnSpPr>
          <p:cNvPr id="15" name="直接连接符 14"/>
          <p:cNvCxnSpPr/>
          <p:nvPr/>
        </p:nvCxnSpPr>
        <p:spPr>
          <a:xfrm>
            <a:off x="1" y="1937912"/>
            <a:ext cx="1219200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0961901" y="1"/>
            <a:ext cx="0" cy="366630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H_Number"/>
          <p:cNvSpPr/>
          <p:nvPr/>
        </p:nvSpPr>
        <p:spPr bwMode="auto">
          <a:xfrm>
            <a:off x="3188459" y="2848587"/>
            <a:ext cx="841156" cy="728473"/>
          </a:xfrm>
          <a:custGeom>
            <a:avLst/>
            <a:gdLst>
              <a:gd name="T0" fmla="*/ 210329 w 373220"/>
              <a:gd name="T1" fmla="*/ 0 h 323217"/>
              <a:gd name="T2" fmla="*/ 630988 w 373220"/>
              <a:gd name="T3" fmla="*/ 0 h 323217"/>
              <a:gd name="T4" fmla="*/ 841317 w 373220"/>
              <a:gd name="T5" fmla="*/ 364302 h 323217"/>
              <a:gd name="T6" fmla="*/ 630988 w 373220"/>
              <a:gd name="T7" fmla="*/ 728602 h 323217"/>
              <a:gd name="T8" fmla="*/ 210332 w 373220"/>
              <a:gd name="T9" fmla="*/ 728600 h 323217"/>
              <a:gd name="T10" fmla="*/ 0 w 373220"/>
              <a:gd name="T11" fmla="*/ 364300 h 323217"/>
              <a:gd name="T12" fmla="*/ 210329 w 373220"/>
              <a:gd name="T13" fmla="*/ 0 h 3232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73220"/>
              <a:gd name="T22" fmla="*/ 0 h 323217"/>
              <a:gd name="T23" fmla="*/ 373220 w 373220"/>
              <a:gd name="T24" fmla="*/ 323217 h 3232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73220" h="323217">
                <a:moveTo>
                  <a:pt x="93305" y="0"/>
                </a:moveTo>
                <a:lnTo>
                  <a:pt x="279915" y="0"/>
                </a:lnTo>
                <a:lnTo>
                  <a:pt x="373220" y="161609"/>
                </a:lnTo>
                <a:lnTo>
                  <a:pt x="279915" y="323217"/>
                </a:lnTo>
                <a:lnTo>
                  <a:pt x="93306" y="323216"/>
                </a:lnTo>
                <a:lnTo>
                  <a:pt x="0" y="161608"/>
                </a:lnTo>
                <a:lnTo>
                  <a:pt x="93305" y="0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rgbClr val="AEC2CA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endParaRPr lang="en-US" sz="5400" dirty="0">
              <a:solidFill>
                <a:srgbClr val="FFFFFF"/>
              </a:solidFill>
              <a:latin typeface="Arial" pitchFamily="34" charset="0"/>
              <a:ea typeface="黑体" pitchFamily="49" charset="-122"/>
              <a:sym typeface="Arial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7339" y="176908"/>
            <a:ext cx="10785600" cy="565923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792439" y="1117601"/>
            <a:ext cx="5080000" cy="4932363"/>
          </a:xfrm>
        </p:spPr>
        <p:txBody>
          <a:bodyPr/>
          <a:lstStyle>
            <a:lvl1pPr>
              <a:defRPr>
                <a:solidFill>
                  <a:srgbClr val="434547"/>
                </a:solidFill>
              </a:defRPr>
            </a:lvl1pPr>
            <a:lvl3pPr>
              <a:defRPr>
                <a:solidFill>
                  <a:srgbClr val="434547"/>
                </a:solidFill>
              </a:defRPr>
            </a:lvl3pPr>
            <a:lvl4pPr>
              <a:defRPr>
                <a:solidFill>
                  <a:srgbClr val="434547"/>
                </a:solidFill>
              </a:defRPr>
            </a:lvl4pPr>
            <a:lvl5pPr>
              <a:defRPr>
                <a:solidFill>
                  <a:srgbClr val="434547"/>
                </a:solidFill>
              </a:defRPr>
            </a:lvl5pPr>
            <a:lvl6pPr>
              <a:defRPr>
                <a:solidFill>
                  <a:srgbClr val="434547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318349" y="1117601"/>
            <a:ext cx="5094116" cy="4932363"/>
          </a:xfrm>
        </p:spPr>
        <p:txBody>
          <a:bodyPr/>
          <a:lstStyle>
            <a:lvl1pPr>
              <a:defRPr>
                <a:solidFill>
                  <a:srgbClr val="434547"/>
                </a:solidFill>
              </a:defRPr>
            </a:lvl1pPr>
            <a:lvl3pPr>
              <a:defRPr>
                <a:solidFill>
                  <a:srgbClr val="434547"/>
                </a:solidFill>
              </a:defRPr>
            </a:lvl3pPr>
            <a:lvl4pPr>
              <a:defRPr>
                <a:solidFill>
                  <a:srgbClr val="434547"/>
                </a:solidFill>
              </a:defRPr>
            </a:lvl4pPr>
            <a:lvl5pPr>
              <a:defRPr>
                <a:solidFill>
                  <a:srgbClr val="434547"/>
                </a:solidFill>
              </a:defRPr>
            </a:lvl5pPr>
            <a:lvl6pPr>
              <a:defRPr>
                <a:solidFill>
                  <a:srgbClr val="434547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4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6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6" y="2200274"/>
            <a:ext cx="5183188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3225600" y="1990800"/>
            <a:ext cx="5738400" cy="1062000"/>
          </a:xfrm>
        </p:spPr>
        <p:txBody>
          <a:bodyPr vert="horz" anchor="t" anchorCtr="0">
            <a:normAutofit/>
          </a:bodyPr>
          <a:lstStyle>
            <a:lvl1pPr algn="ctr">
              <a:defRPr sz="5000" b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12" name="矩形 8"/>
          <p:cNvSpPr>
            <a:spLocks noChangeArrowheads="1"/>
          </p:cNvSpPr>
          <p:nvPr/>
        </p:nvSpPr>
        <p:spPr bwMode="auto">
          <a:xfrm>
            <a:off x="1" y="893"/>
            <a:ext cx="12192000" cy="4348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3" name="矩形 29"/>
          <p:cNvSpPr>
            <a:spLocks noChangeArrowheads="1"/>
          </p:cNvSpPr>
          <p:nvPr/>
        </p:nvSpPr>
        <p:spPr bwMode="auto">
          <a:xfrm>
            <a:off x="1" y="473845"/>
            <a:ext cx="12204697" cy="4602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25000" lnSpcReduction="20000"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4" name="任意多边形 13"/>
          <p:cNvSpPr/>
          <p:nvPr/>
        </p:nvSpPr>
        <p:spPr bwMode="auto">
          <a:xfrm>
            <a:off x="0" y="5030371"/>
            <a:ext cx="12192001" cy="1828324"/>
          </a:xfrm>
          <a:custGeom>
            <a:avLst/>
            <a:gdLst>
              <a:gd name="connsiteX0" fmla="*/ 0 w 12192001"/>
              <a:gd name="connsiteY0" fmla="*/ 0 h 1828324"/>
              <a:gd name="connsiteX1" fmla="*/ 1523604 w 12192001"/>
              <a:gd name="connsiteY1" fmla="*/ 0 h 1828324"/>
              <a:gd name="connsiteX2" fmla="*/ 1847950 w 12192001"/>
              <a:gd name="connsiteY2" fmla="*/ 0 h 1828324"/>
              <a:gd name="connsiteX3" fmla="*/ 3003776 w 12192001"/>
              <a:gd name="connsiteY3" fmla="*/ 0 h 1828324"/>
              <a:gd name="connsiteX4" fmla="*/ 4851726 w 12192001"/>
              <a:gd name="connsiteY4" fmla="*/ 0 h 1828324"/>
              <a:gd name="connsiteX5" fmla="*/ 5006721 w 12192001"/>
              <a:gd name="connsiteY5" fmla="*/ 0 h 1828324"/>
              <a:gd name="connsiteX6" fmla="*/ 5039389 w 12192001"/>
              <a:gd name="connsiteY6" fmla="*/ 105207 h 1828324"/>
              <a:gd name="connsiteX7" fmla="*/ 6096001 w 12192001"/>
              <a:gd name="connsiteY7" fmla="*/ 805333 h 1828324"/>
              <a:gd name="connsiteX8" fmla="*/ 7152613 w 12192001"/>
              <a:gd name="connsiteY8" fmla="*/ 105207 h 1828324"/>
              <a:gd name="connsiteX9" fmla="*/ 7185283 w 12192001"/>
              <a:gd name="connsiteY9" fmla="*/ 0 h 1828324"/>
              <a:gd name="connsiteX10" fmla="*/ 7340277 w 12192001"/>
              <a:gd name="connsiteY10" fmla="*/ 0 h 1828324"/>
              <a:gd name="connsiteX11" fmla="*/ 9188227 w 12192001"/>
              <a:gd name="connsiteY11" fmla="*/ 0 h 1828324"/>
              <a:gd name="connsiteX12" fmla="*/ 10344052 w 12192001"/>
              <a:gd name="connsiteY12" fmla="*/ 0 h 1828324"/>
              <a:gd name="connsiteX13" fmla="*/ 10668398 w 12192001"/>
              <a:gd name="connsiteY13" fmla="*/ 0 h 1828324"/>
              <a:gd name="connsiteX14" fmla="*/ 12192001 w 12192001"/>
              <a:gd name="connsiteY14" fmla="*/ 0 h 1828324"/>
              <a:gd name="connsiteX15" fmla="*/ 12192001 w 12192001"/>
              <a:gd name="connsiteY15" fmla="*/ 1828324 h 1828324"/>
              <a:gd name="connsiteX16" fmla="*/ 10668398 w 12192001"/>
              <a:gd name="connsiteY16" fmla="*/ 1828324 h 1828324"/>
              <a:gd name="connsiteX17" fmla="*/ 7340277 w 12192001"/>
              <a:gd name="connsiteY17" fmla="*/ 1828324 h 1828324"/>
              <a:gd name="connsiteX18" fmla="*/ 4851726 w 12192001"/>
              <a:gd name="connsiteY18" fmla="*/ 1828324 h 1828324"/>
              <a:gd name="connsiteX19" fmla="*/ 1523604 w 12192001"/>
              <a:gd name="connsiteY19" fmla="*/ 1828324 h 1828324"/>
              <a:gd name="connsiteX20" fmla="*/ 0 w 12192001"/>
              <a:gd name="connsiteY20" fmla="*/ 1828324 h 182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92001" h="1828324">
                <a:moveTo>
                  <a:pt x="0" y="0"/>
                </a:moveTo>
                <a:lnTo>
                  <a:pt x="1523604" y="0"/>
                </a:lnTo>
                <a:lnTo>
                  <a:pt x="1847950" y="0"/>
                </a:lnTo>
                <a:lnTo>
                  <a:pt x="3003776" y="0"/>
                </a:lnTo>
                <a:lnTo>
                  <a:pt x="4851726" y="0"/>
                </a:lnTo>
                <a:lnTo>
                  <a:pt x="5006721" y="0"/>
                </a:lnTo>
                <a:lnTo>
                  <a:pt x="5039389" y="105207"/>
                </a:lnTo>
                <a:cubicBezTo>
                  <a:pt x="5213472" y="516642"/>
                  <a:pt x="5621012" y="805333"/>
                  <a:pt x="6096001" y="805333"/>
                </a:cubicBezTo>
                <a:cubicBezTo>
                  <a:pt x="6570991" y="805333"/>
                  <a:pt x="6978531" y="516642"/>
                  <a:pt x="7152613" y="105207"/>
                </a:cubicBezTo>
                <a:lnTo>
                  <a:pt x="7185283" y="0"/>
                </a:lnTo>
                <a:lnTo>
                  <a:pt x="7340277" y="0"/>
                </a:lnTo>
                <a:lnTo>
                  <a:pt x="9188227" y="0"/>
                </a:lnTo>
                <a:lnTo>
                  <a:pt x="10344052" y="0"/>
                </a:lnTo>
                <a:lnTo>
                  <a:pt x="10668398" y="0"/>
                </a:lnTo>
                <a:lnTo>
                  <a:pt x="12192001" y="0"/>
                </a:lnTo>
                <a:lnTo>
                  <a:pt x="12192001" y="1828324"/>
                </a:lnTo>
                <a:lnTo>
                  <a:pt x="10668398" y="1828324"/>
                </a:lnTo>
                <a:lnTo>
                  <a:pt x="7340277" y="1828324"/>
                </a:lnTo>
                <a:lnTo>
                  <a:pt x="4851726" y="1828324"/>
                </a:lnTo>
                <a:lnTo>
                  <a:pt x="1523604" y="1828324"/>
                </a:lnTo>
                <a:lnTo>
                  <a:pt x="0" y="18283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anchor="ctr">
            <a:normAutofit/>
          </a:bodyPr>
          <a:lstStyle/>
          <a:p>
            <a:endParaRPr lang="zh-CN" altLang="en-US" sz="2400"/>
          </a:p>
        </p:txBody>
      </p:sp>
      <p:cxnSp>
        <p:nvCxnSpPr>
          <p:cNvPr id="11" name="直接连接符 10"/>
          <p:cNvCxnSpPr/>
          <p:nvPr/>
        </p:nvCxnSpPr>
        <p:spPr>
          <a:xfrm>
            <a:off x="0" y="657754"/>
            <a:ext cx="1219200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05399" y="1"/>
            <a:ext cx="0" cy="80118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00400" y="93600"/>
            <a:ext cx="10825200" cy="565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993600" y="1501200"/>
            <a:ext cx="6145200" cy="44028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7239600" y="1501200"/>
            <a:ext cx="4086000" cy="44388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780893" y="365125"/>
            <a:ext cx="920779" cy="61151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477078" y="365125"/>
            <a:ext cx="10098157" cy="6115188"/>
          </a:xfrm>
        </p:spPr>
        <p:txBody>
          <a:bodyPr vert="eaVert"/>
          <a:lstStyle>
            <a:lvl1pPr>
              <a:defRPr>
                <a:solidFill>
                  <a:srgbClr val="434547"/>
                </a:solidFill>
              </a:defRPr>
            </a:lvl1pPr>
            <a:lvl3pPr>
              <a:defRPr>
                <a:solidFill>
                  <a:srgbClr val="434547"/>
                </a:solidFill>
              </a:defRPr>
            </a:lvl3pPr>
            <a:lvl4pPr>
              <a:defRPr>
                <a:solidFill>
                  <a:srgbClr val="434547"/>
                </a:solidFill>
              </a:defRPr>
            </a:lvl4pPr>
            <a:lvl5pPr>
              <a:defRPr>
                <a:solidFill>
                  <a:srgbClr val="434547"/>
                </a:solidFill>
              </a:defRPr>
            </a:lvl5pPr>
            <a:lvl6pPr>
              <a:defRPr>
                <a:solidFill>
                  <a:srgbClr val="434547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657754"/>
            <a:ext cx="1219200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863057"/>
            <a:ext cx="12192000" cy="5637471"/>
          </a:xfrm>
          <a:prstGeom prst="rect">
            <a:avLst/>
          </a:prstGeom>
          <a:solidFill>
            <a:schemeClr val="bg1">
              <a:lumMod val="95000"/>
              <a:alpha val="8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itchFamily="34" charset="0"/>
              <a:ea typeface="黑体" pitchFamily="49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05399" y="1"/>
            <a:ext cx="0" cy="80118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7339" y="176908"/>
            <a:ext cx="8331600" cy="5659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38630" y="1049866"/>
            <a:ext cx="10636069" cy="5241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42331C"/>
          </a:solidFill>
          <a:latin typeface="Arial" pitchFamily="34" charset="0"/>
          <a:ea typeface="黑体" pitchFamily="49" charset="-122"/>
          <a:cs typeface="+mj-cs"/>
        </a:defRPr>
      </a:lvl1pPr>
    </p:titleStyle>
    <p:bodyStyle>
      <a:lvl1pPr marL="357505" indent="-269875" algn="just" defTabSz="914400" rtl="0" eaLnBrk="1" latinLnBrk="0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60000"/>
        <a:buFont typeface="Arial" pitchFamily="34" charset="0"/>
        <a:buChar char="▲"/>
        <a:defRPr lang="zh-CN" altLang="en-US" sz="2400" kern="1200" spc="60" baseline="0" dirty="0" smtClean="0">
          <a:solidFill>
            <a:srgbClr val="434547"/>
          </a:solidFill>
          <a:latin typeface="Arial" pitchFamily="34" charset="0"/>
          <a:ea typeface="黑体" pitchFamily="49" charset="-122"/>
          <a:cs typeface="+mn-cs"/>
        </a:defRPr>
      </a:lvl1pPr>
      <a:lvl2pPr marL="87630" indent="0" algn="just" defTabSz="914400" rtl="0" eaLnBrk="1" latinLnBrk="0" hangingPunct="1">
        <a:lnSpc>
          <a:spcPct val="150000"/>
        </a:lnSpc>
        <a:spcBef>
          <a:spcPts val="1200"/>
        </a:spcBef>
        <a:spcAft>
          <a:spcPts val="600"/>
        </a:spcAft>
        <a:buClr>
          <a:schemeClr val="accent4">
            <a:lumMod val="75000"/>
          </a:schemeClr>
        </a:buClr>
        <a:buSzPct val="70000"/>
        <a:buFont typeface="Arial" pitchFamily="34" charset="0"/>
        <a:buNone/>
        <a:defRPr lang="zh-CN" altLang="en-US" sz="1800" kern="1200" spc="60" baseline="0" dirty="0" smtClean="0">
          <a:solidFill>
            <a:srgbClr val="717171"/>
          </a:solidFill>
          <a:latin typeface="Arial" pitchFamily="34" charset="0"/>
          <a:ea typeface="黑体" pitchFamily="49" charset="-122"/>
          <a:cs typeface="+mn-cs"/>
        </a:defRPr>
      </a:lvl2pPr>
      <a:lvl3pPr marL="720090" indent="-228600" algn="l" defTabSz="9144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2000" kern="1200">
          <a:solidFill>
            <a:srgbClr val="434547"/>
          </a:solidFill>
          <a:latin typeface="+mn-lt"/>
          <a:ea typeface="+mn-ea"/>
          <a:cs typeface="+mn-cs"/>
        </a:defRPr>
      </a:lvl3pPr>
      <a:lvl4pPr marL="1080135" indent="-228600" algn="l" defTabSz="9144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rgbClr val="434547"/>
          </a:solidFill>
          <a:latin typeface="+mn-lt"/>
          <a:ea typeface="+mn-ea"/>
          <a:cs typeface="+mn-cs"/>
        </a:defRPr>
      </a:lvl4pPr>
      <a:lvl5pPr marL="1440180" indent="-228600" algn="l" defTabSz="9144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rgbClr val="434547"/>
          </a:solidFill>
          <a:latin typeface="+mn-lt"/>
          <a:ea typeface="+mn-ea"/>
          <a:cs typeface="+mn-cs"/>
        </a:defRPr>
      </a:lvl5pPr>
      <a:lvl6pPr marL="1800225" indent="-228600" algn="l" defTabSz="9144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rgbClr val="434547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潭州</a:t>
            </a:r>
            <a:r>
              <a:rPr lang="en-US" altLang="zh-CN"/>
              <a:t>JavaVip</a:t>
            </a:r>
            <a:r>
              <a:rPr lang="zh-CN" altLang="en-US"/>
              <a:t>零基础班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第一节 </a:t>
            </a:r>
            <a:r>
              <a:rPr lang="en-US" altLang="zh-CN"/>
              <a:t>HTML</a:t>
            </a:r>
            <a:r>
              <a:rPr lang="zh-CN" altLang="en-US"/>
              <a:t>语法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l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  <a:p>
            <a:pPr algn="l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charset="108"/>
              </a:rPr>
              <a:t>开发工具 </a:t>
            </a:r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charset="108"/>
              </a:rPr>
              <a:t>- </a:t>
            </a:r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Editplus</a:t>
            </a: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的介绍和安装</a:t>
            </a:r>
            <a:endParaRPr lang="zh-CN" altLang="en-US" b="1" kern="12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l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Segoe UI" charset="108"/>
            </a:endParaRPr>
          </a:p>
          <a:p>
            <a:pPr lvl="0" eaLnBrk="1" hangingPunct="1"/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eaLnBrk="1" hangingPunct="1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EditPlus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提供了与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Internet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的无缝连接，可以在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EditPlus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的工作区域中打开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Intelnet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浏览窗口。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algn="l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lvl="0" algn="l" eaLnBrk="1" hangingPunct="1"/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HTML标签 - </a:t>
            </a:r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HTML</a:t>
            </a: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标签特性</a:t>
            </a: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70380"/>
            <a:ext cx="10515600" cy="4516120"/>
          </a:xfrm>
        </p:spPr>
        <p:txBody>
          <a:bodyPr/>
          <a:p>
            <a:pPr lvl="0" eaLnBrk="1" hangingPunct="1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HTML</a:t>
            </a: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里所有的标签一共只分为两种大类，即：</a:t>
            </a: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</a:t>
            </a:r>
            <a:r>
              <a:rPr lang="zh-CN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非可视化标签：</a:t>
            </a:r>
            <a:endParaRPr lang="zh-CN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</a:t>
            </a: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标签不能在网页的内容区域所看见</a:t>
            </a: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</a:t>
            </a: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如：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head</a:t>
            </a: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title</a:t>
            </a: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meta</a:t>
            </a: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script</a:t>
            </a: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style</a:t>
            </a: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等</a:t>
            </a: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</a:t>
            </a:r>
            <a:r>
              <a:rPr lang="zh-CN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可视化标签：</a:t>
            </a:r>
            <a:endParaRPr lang="zh-CN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</a:t>
            </a: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标签可以在网页的内容区域所看见</a:t>
            </a: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</a:t>
            </a: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如：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html</a:t>
            </a: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body</a:t>
            </a: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div</a:t>
            </a: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img</a:t>
            </a:r>
            <a:r>
              <a: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等等</a:t>
            </a: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lvl="0" algn="l" eaLnBrk="1" hangingPunct="1"/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对标签和单标签</a:t>
            </a: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629920"/>
            <a:ext cx="10810240" cy="6885940"/>
          </a:xfrm>
        </p:spPr>
        <p:txBody>
          <a:bodyPr>
            <a:normAutofit fontScale="80000"/>
          </a:bodyPr>
          <a:p>
            <a:pPr lvl="0">
              <a:lnSpc>
                <a:spcPct val="70000"/>
              </a:lnSpc>
              <a:buSzPct val="105000"/>
              <a:buNone/>
            </a:pPr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对标签</a:t>
            </a:r>
            <a:r>
              <a:rPr altLang="zh-CN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：</a:t>
            </a:r>
            <a:endParaRPr lang="zh-CN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简单的说就是成对出现的标签，例如我们之前学到的</a:t>
            </a:r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&lt;title&gt;&lt;/title&gt;</a:t>
            </a:r>
            <a:r>
              <a: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就是对标签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基本语法：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 </a:t>
            </a:r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</a:t>
            </a:r>
            <a:r>
              <a: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标签名 属性名</a:t>
            </a:r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="</a:t>
            </a:r>
            <a:r>
              <a: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属性值</a:t>
            </a:r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" </a:t>
            </a:r>
            <a:r>
              <a: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属性名</a:t>
            </a:r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="</a:t>
            </a:r>
            <a:r>
              <a: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属性值</a:t>
            </a:r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"&gt;</a:t>
            </a:r>
            <a:r>
              <a: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内容</a:t>
            </a:r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&lt;/</a:t>
            </a:r>
            <a:r>
              <a: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标签名</a:t>
            </a:r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&gt; </a:t>
            </a:r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单标签：</a:t>
            </a:r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常用的单标签有：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&lt;link&gt; </a:t>
            </a:r>
            <a:r>
              <a: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链接引入外部资源标签。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&lt;img&gt; </a:t>
            </a:r>
            <a:r>
              <a: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向网页中嵌入一幅图像。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&lt;hr&gt; </a:t>
            </a:r>
            <a:r>
              <a: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标签在 </a:t>
            </a:r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HTML </a:t>
            </a:r>
            <a:r>
              <a: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页面中创建一条水平线。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建议所有的单标签都书写为</a:t>
            </a:r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&lt;hr /&gt;</a:t>
            </a:r>
            <a:r>
              <a: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的方式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理解方式：某些标签是不可能包含文本内容和子标签的，这些标签都是单标签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>
              <a:lnSpc>
                <a:spcPct val="70000"/>
              </a:lnSpc>
              <a:buSzPct val="105000"/>
              <a:buNone/>
            </a:pPr>
            <a:endParaRPr lang="zh-CN" altLang="en-US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Segoe UI" charset="108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lvl="0" algn="l" eaLnBrk="1" hangingPunct="1"/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body</a:t>
            </a: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元素中的标签</a:t>
            </a:r>
            <a:endParaRPr lang="zh-CN" altLang="en-US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lvl="0" eaLnBrk="1" hangingPunct="1"/>
            <a:b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charset="108"/>
              </a:rPr>
            </a:br>
            <a:b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charset="108"/>
              </a:rPr>
            </a:br>
            <a:r>
              <a:rPr lang="en-US" altLang="zh-CN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body</a:t>
            </a:r>
            <a:r>
              <a:rPr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元素中的标签：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body</a:t>
            </a:r>
            <a:r>
              <a:rPr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是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html网页结构</a:t>
            </a:r>
            <a:r>
              <a:rPr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最重要的标签，也叫主体内容标签，一般网页内容均放入此标签组之间。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body 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元素包含文档的所有内容（比如文本、超链接、图像、表格和列表等等。）</a:t>
            </a:r>
            <a:endParaRPr lang="zh-CN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zh-CN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marL="342900" lvl="0" indent="-342900" algn="l" eaLnBrk="1" hangingPunct="1"/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头元素中的标签</a:t>
            </a: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9630" y="1315720"/>
            <a:ext cx="10515600" cy="4881880"/>
          </a:xfrm>
        </p:spPr>
        <p:txBody>
          <a:bodyPr>
            <a:normAutofit/>
          </a:bodyPr>
          <a:p>
            <a:pPr marL="0" lvl="0" indent="0" eaLnBrk="1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Segoe UI" charset="108"/>
            </a:endParaRPr>
          </a:p>
          <a:p>
            <a:pPr marL="0" lvl="0" indent="0" eaLnBrk="1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Segoe UI" charset="108"/>
            </a:endParaRPr>
          </a:p>
          <a:p>
            <a:pPr lvl="0" eaLnBrk="1" hangingPunct="1"/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head</a:t>
            </a:r>
            <a:r>
              <a:rPr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包含</a:t>
            </a:r>
            <a:r>
              <a: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：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title, link,  meta,  script,  style</a:t>
            </a:r>
            <a:r>
              <a:rPr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等常用标签。</a:t>
            </a: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buNone/>
            </a:pP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marL="342900" lvl="0" indent="-342900" algn="l" eaLnBrk="1" hangingPunct="1"/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网页编码</a:t>
            </a:r>
            <a:endParaRPr lang="zh-CN" altLang="en-US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marL="0" lvl="0" indent="0" eaLnBrk="1" latinLnBrk="0" hangingPunct="1">
              <a:lnSpc>
                <a:spcPct val="90000"/>
              </a:lnSpc>
              <a:spcBef>
                <a:spcPct val="0"/>
              </a:spcBef>
              <a:buSzPct val="105000"/>
              <a:buNone/>
            </a:pPr>
            <a:endParaRPr lang="zh-CN" altLang="en-US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Segoe UI" charset="108"/>
            </a:endParaRPr>
          </a:p>
          <a:p>
            <a:pPr marL="0" lvl="0" indent="0" eaLnBrk="1" latinLnBrk="0" hangingPunct="1">
              <a:lnSpc>
                <a:spcPct val="90000"/>
              </a:lnSpc>
              <a:spcBef>
                <a:spcPct val="0"/>
              </a:spcBef>
              <a:buSzPct val="105000"/>
              <a:buNone/>
            </a:pPr>
            <a:endParaRPr lang="zh-CN" altLang="en-US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Segoe UI" charset="108"/>
            </a:endParaRPr>
          </a:p>
          <a:p>
            <a:pPr lvl="0" eaLnBrk="1" hangingPunct="1"/>
            <a:r>
              <a:rPr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网页编码：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网页编码就是对字符串的保存方式</a:t>
            </a:r>
            <a:endParaRPr lang="zh-CN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常见编码：</a:t>
            </a:r>
            <a:endParaRPr lang="zh-CN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ANSI</a:t>
            </a:r>
            <a:r>
              <a:rPr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GBK</a:t>
            </a:r>
            <a:r>
              <a:rPr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GB2312</a:t>
            </a:r>
            <a:r>
              <a:rPr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UTF-8</a:t>
            </a:r>
            <a:r>
              <a:rPr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GB18030</a:t>
            </a:r>
            <a:r>
              <a:rPr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和</a:t>
            </a:r>
            <a:r>
              <a:rPr lang="en-US" altLang="zh-CN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 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UNICODE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一般网页编码放在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html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网页中的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&lt;head&gt;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和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&lt;/head&gt;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中间。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&lt;meta charset= " utf-8" /&gt;</a:t>
            </a:r>
            <a:endParaRPr lang="en-US" altLang="zh-CN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通过改变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charset=utf-8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中的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utf-8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就可以改变网页的编码。</a:t>
            </a:r>
            <a:endParaRPr lang="zh-CN" altLang="en-US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endParaRPr lang="zh-CN" altLang="en-US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QQ图片201603021944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130" y="-31115"/>
            <a:ext cx="12227560" cy="690689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custom"/>
  <p:tag name="KSO_WM_TEMPLATE_INDEX" val="160153"/>
</p:tagLst>
</file>

<file path=ppt/tags/tag2.xml><?xml version="1.0" encoding="utf-8"?>
<p:tagLst xmlns:p="http://schemas.openxmlformats.org/presentationml/2006/main">
  <p:tag name="KSO_WM_TEMPLATE_CATEGORY" val="custom"/>
  <p:tag name="KSO_WM_TEMPLATE_INDEX" val="160153"/>
</p:tagLst>
</file>

<file path=ppt/tags/tag3.xml><?xml version="1.0" encoding="utf-8"?>
<p:tagLst xmlns:p="http://schemas.openxmlformats.org/presentationml/2006/main">
  <p:tag name="KSO_WM_TEMPLATE_CATEGORY" val="custom"/>
  <p:tag name="KSO_WM_TEMPLATE_INDEX" val="160153"/>
</p:tagLst>
</file>

<file path=ppt/tags/tag4.xml><?xml version="1.0" encoding="utf-8"?>
<p:tagLst xmlns:p="http://schemas.openxmlformats.org/presentationml/2006/main">
  <p:tag name="KSO_WM_TEMPLATE_CATEGORY" val="custom"/>
  <p:tag name="KSO_WM_TEMPLATE_INDEX" val="160153"/>
</p:tagLst>
</file>

<file path=ppt/tags/tag5.xml><?xml version="1.0" encoding="utf-8"?>
<p:tagLst xmlns:p="http://schemas.openxmlformats.org/presentationml/2006/main">
  <p:tag name="KSO_WM_TEMPLATE_CATEGORY" val="custom"/>
  <p:tag name="KSO_WM_TEMPLATE_INDEX" val="160153"/>
</p:tagLst>
</file>

<file path=ppt/tags/tag6.xml><?xml version="1.0" encoding="utf-8"?>
<p:tagLst xmlns:p="http://schemas.openxmlformats.org/presentationml/2006/main">
  <p:tag name="KSO_WM_TEMPLATE_CATEGORY" val="custom"/>
  <p:tag name="KSO_WM_TEMPLATE_INDEX" val="160153"/>
</p:tagLst>
</file>

<file path=ppt/tags/tag7.xml><?xml version="1.0" encoding="utf-8"?>
<p:tagLst xmlns:p="http://schemas.openxmlformats.org/presentationml/2006/main">
  <p:tag name="KSO_WM_TEMPLATE_CATEGORY" val="custom"/>
  <p:tag name="KSO_WM_TEMPLATE_INDEX" val="160153"/>
</p:tagLst>
</file>

<file path=ppt/theme/theme1.xml><?xml version="1.0" encoding="utf-8"?>
<a:theme xmlns:a="http://schemas.openxmlformats.org/drawingml/2006/main" name="1_A000120140530A21PPBG">
  <a:themeElements>
    <a:clrScheme name="自定义 1">
      <a:dk1>
        <a:srgbClr val="434547"/>
      </a:dk1>
      <a:lt1>
        <a:srgbClr val="FFFFFF"/>
      </a:lt1>
      <a:dk2>
        <a:srgbClr val="414345"/>
      </a:dk2>
      <a:lt2>
        <a:srgbClr val="FFFFFF"/>
      </a:lt2>
      <a:accent1>
        <a:srgbClr val="6C90A0"/>
      </a:accent1>
      <a:accent2>
        <a:srgbClr val="8C8162"/>
      </a:accent2>
      <a:accent3>
        <a:srgbClr val="AEB058"/>
      </a:accent3>
      <a:accent4>
        <a:srgbClr val="BF9000"/>
      </a:accent4>
      <a:accent5>
        <a:srgbClr val="A8604A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14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791</Words>
  <Application>Kingsoft Office WPP</Application>
  <PresentationFormat>宽屏</PresentationFormat>
  <Paragraphs>66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1_A000120140530A21PPBG</vt:lpstr>
      <vt:lpstr>潭州JavaVip零基础班</vt:lpstr>
      <vt:lpstr>开发工具 - Editplus的介绍和安装</vt:lpstr>
      <vt:lpstr>HTML标签 - HTML标签特性</vt:lpstr>
      <vt:lpstr>对标签和单标签</vt:lpstr>
      <vt:lpstr>body元素中的标签</vt:lpstr>
      <vt:lpstr> 头元素中的标签</vt:lpstr>
      <vt:lpstr>网页编码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11426</dc:creator>
  <cp:lastModifiedBy>11426</cp:lastModifiedBy>
  <cp:revision>15</cp:revision>
  <dcterms:created xsi:type="dcterms:W3CDTF">2016-02-24T10:39:00Z</dcterms:created>
  <dcterms:modified xsi:type="dcterms:W3CDTF">2016-03-02T13:02:15Z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