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4"/>
    <p:sldId id="269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5429" y="297723"/>
            <a:ext cx="8952069" cy="153534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 algn="r">
              <a:lnSpc>
                <a:spcPct val="15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3702" y="2011564"/>
            <a:ext cx="6633796" cy="771525"/>
          </a:xfrm>
        </p:spPr>
        <p:txBody>
          <a:bodyPr anchor="ctr" anchorCtr="0"/>
          <a:lstStyle>
            <a:lvl1pPr marL="0" indent="0" algn="ctr">
              <a:buNone/>
              <a:defRPr sz="2400">
                <a:ln>
                  <a:noFill/>
                </a:ln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1927499" y="297723"/>
            <a:ext cx="264502" cy="1535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5425" y="171450"/>
            <a:ext cx="11741150" cy="6323013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/>
          <a:srcRect t="9177"/>
          <a:stretch>
            <a:fillRect/>
          </a:stretch>
        </p:blipFill>
        <p:spPr>
          <a:xfrm>
            <a:off x="0" y="-18648"/>
            <a:ext cx="12192000" cy="6895297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4694237" y="2095500"/>
            <a:ext cx="7040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KSO_Shape"/>
          <p:cNvSpPr/>
          <p:nvPr/>
        </p:nvSpPr>
        <p:spPr>
          <a:xfrm>
            <a:off x="2436812" y="1459111"/>
            <a:ext cx="754063" cy="754063"/>
          </a:xfrm>
          <a:custGeom>
            <a:avLst/>
            <a:gdLst>
              <a:gd name="connsiteX0" fmla="*/ 1710861 w 3526872"/>
              <a:gd name="connsiteY0" fmla="*/ 0 h 3526871"/>
              <a:gd name="connsiteX1" fmla="*/ 1768439 w 3526872"/>
              <a:gd name="connsiteY1" fmla="*/ 1648835 h 3526871"/>
              <a:gd name="connsiteX2" fmla="*/ 1969505 w 3526872"/>
              <a:gd name="connsiteY2" fmla="*/ 11293 h 3526871"/>
              <a:gd name="connsiteX3" fmla="*/ 1987371 w 3526872"/>
              <a:gd name="connsiteY3" fmla="*/ 13486 h 3526871"/>
              <a:gd name="connsiteX4" fmla="*/ 1786306 w 3526872"/>
              <a:gd name="connsiteY4" fmla="*/ 1651027 h 3526871"/>
              <a:gd name="connsiteX5" fmla="*/ 2241063 w 3526872"/>
              <a:gd name="connsiteY5" fmla="*/ 65100 h 3526871"/>
              <a:gd name="connsiteX6" fmla="*/ 2258366 w 3526872"/>
              <a:gd name="connsiteY6" fmla="*/ 70062 h 3526871"/>
              <a:gd name="connsiteX7" fmla="*/ 1803609 w 3526872"/>
              <a:gd name="connsiteY7" fmla="*/ 1655989 h 3526871"/>
              <a:gd name="connsiteX8" fmla="*/ 2500861 w 3526872"/>
              <a:gd name="connsiteY8" fmla="*/ 160728 h 3526871"/>
              <a:gd name="connsiteX9" fmla="*/ 2517174 w 3526872"/>
              <a:gd name="connsiteY9" fmla="*/ 168335 h 3526871"/>
              <a:gd name="connsiteX10" fmla="*/ 1819921 w 3526872"/>
              <a:gd name="connsiteY10" fmla="*/ 1663598 h 3526871"/>
              <a:gd name="connsiteX11" fmla="*/ 2742501 w 3526872"/>
              <a:gd name="connsiteY11" fmla="*/ 295818 h 3526871"/>
              <a:gd name="connsiteX12" fmla="*/ 2757424 w 3526872"/>
              <a:gd name="connsiteY12" fmla="*/ 305883 h 3526871"/>
              <a:gd name="connsiteX13" fmla="*/ 1834846 w 3526872"/>
              <a:gd name="connsiteY13" fmla="*/ 1673661 h 3526871"/>
              <a:gd name="connsiteX14" fmla="*/ 2960032 w 3526872"/>
              <a:gd name="connsiteY14" fmla="*/ 467046 h 3526871"/>
              <a:gd name="connsiteX15" fmla="*/ 2973198 w 3526872"/>
              <a:gd name="connsiteY15" fmla="*/ 479322 h 3526871"/>
              <a:gd name="connsiteX16" fmla="*/ 1848009 w 3526872"/>
              <a:gd name="connsiteY16" fmla="*/ 1685939 h 3526871"/>
              <a:gd name="connsiteX17" fmla="*/ 3148101 w 3526872"/>
              <a:gd name="connsiteY17" fmla="*/ 670196 h 3526871"/>
              <a:gd name="connsiteX18" fmla="*/ 3159183 w 3526872"/>
              <a:gd name="connsiteY18" fmla="*/ 684380 h 3526871"/>
              <a:gd name="connsiteX19" fmla="*/ 1859092 w 3526872"/>
              <a:gd name="connsiteY19" fmla="*/ 1700122 h 3526871"/>
              <a:gd name="connsiteX20" fmla="*/ 3302074 w 3526872"/>
              <a:gd name="connsiteY20" fmla="*/ 900264 h 3526871"/>
              <a:gd name="connsiteX21" fmla="*/ 3310800 w 3526872"/>
              <a:gd name="connsiteY21" fmla="*/ 916008 h 3526871"/>
              <a:gd name="connsiteX22" fmla="*/ 1867819 w 3526872"/>
              <a:gd name="connsiteY22" fmla="*/ 1715865 h 3526871"/>
              <a:gd name="connsiteX23" fmla="*/ 3418160 w 3526872"/>
              <a:gd name="connsiteY23" fmla="*/ 1151588 h 3526871"/>
              <a:gd name="connsiteX24" fmla="*/ 3424317 w 3526872"/>
              <a:gd name="connsiteY24" fmla="*/ 1168502 h 3526871"/>
              <a:gd name="connsiteX25" fmla="*/ 1873975 w 3526872"/>
              <a:gd name="connsiteY25" fmla="*/ 1732780 h 3526871"/>
              <a:gd name="connsiteX26" fmla="*/ 3493502 w 3526872"/>
              <a:gd name="connsiteY26" fmla="*/ 1417976 h 3526871"/>
              <a:gd name="connsiteX27" fmla="*/ 3496936 w 3526872"/>
              <a:gd name="connsiteY27" fmla="*/ 1435645 h 3526871"/>
              <a:gd name="connsiteX28" fmla="*/ 1877408 w 3526872"/>
              <a:gd name="connsiteY28" fmla="*/ 1750450 h 3526871"/>
              <a:gd name="connsiteX29" fmla="*/ 3526244 w 3526872"/>
              <a:gd name="connsiteY29" fmla="*/ 1692871 h 3526871"/>
              <a:gd name="connsiteX30" fmla="*/ 3526872 w 3526872"/>
              <a:gd name="connsiteY30" fmla="*/ 1710860 h 3526871"/>
              <a:gd name="connsiteX31" fmla="*/ 1878038 w 3526872"/>
              <a:gd name="connsiteY31" fmla="*/ 1768439 h 3526871"/>
              <a:gd name="connsiteX32" fmla="*/ 3515580 w 3526872"/>
              <a:gd name="connsiteY32" fmla="*/ 1969503 h 3526871"/>
              <a:gd name="connsiteX33" fmla="*/ 3513385 w 3526872"/>
              <a:gd name="connsiteY33" fmla="*/ 1987369 h 3526871"/>
              <a:gd name="connsiteX34" fmla="*/ 1875843 w 3526872"/>
              <a:gd name="connsiteY34" fmla="*/ 1786305 h 3526871"/>
              <a:gd name="connsiteX35" fmla="*/ 3461771 w 3526872"/>
              <a:gd name="connsiteY35" fmla="*/ 2241062 h 3526871"/>
              <a:gd name="connsiteX36" fmla="*/ 3456810 w 3526872"/>
              <a:gd name="connsiteY36" fmla="*/ 2258365 h 3526871"/>
              <a:gd name="connsiteX37" fmla="*/ 1870880 w 3526872"/>
              <a:gd name="connsiteY37" fmla="*/ 1803607 h 3526871"/>
              <a:gd name="connsiteX38" fmla="*/ 3366145 w 3526872"/>
              <a:gd name="connsiteY38" fmla="*/ 2500860 h 3526871"/>
              <a:gd name="connsiteX39" fmla="*/ 3358538 w 3526872"/>
              <a:gd name="connsiteY39" fmla="*/ 2517173 h 3526871"/>
              <a:gd name="connsiteX40" fmla="*/ 1863275 w 3526872"/>
              <a:gd name="connsiteY40" fmla="*/ 1819921 h 3526871"/>
              <a:gd name="connsiteX41" fmla="*/ 3231054 w 3526872"/>
              <a:gd name="connsiteY41" fmla="*/ 2742500 h 3526871"/>
              <a:gd name="connsiteX42" fmla="*/ 3220988 w 3526872"/>
              <a:gd name="connsiteY42" fmla="*/ 2757423 h 3526871"/>
              <a:gd name="connsiteX43" fmla="*/ 1853211 w 3526872"/>
              <a:gd name="connsiteY43" fmla="*/ 1834845 h 3526871"/>
              <a:gd name="connsiteX44" fmla="*/ 3059826 w 3526872"/>
              <a:gd name="connsiteY44" fmla="*/ 2960032 h 3526871"/>
              <a:gd name="connsiteX45" fmla="*/ 3047549 w 3526872"/>
              <a:gd name="connsiteY45" fmla="*/ 2973197 h 3526871"/>
              <a:gd name="connsiteX46" fmla="*/ 1840934 w 3526872"/>
              <a:gd name="connsiteY46" fmla="*/ 1848009 h 3526871"/>
              <a:gd name="connsiteX47" fmla="*/ 2856676 w 3526872"/>
              <a:gd name="connsiteY47" fmla="*/ 3148100 h 3526871"/>
              <a:gd name="connsiteX48" fmla="*/ 2842491 w 3526872"/>
              <a:gd name="connsiteY48" fmla="*/ 3159182 h 3526871"/>
              <a:gd name="connsiteX49" fmla="*/ 1826748 w 3526872"/>
              <a:gd name="connsiteY49" fmla="*/ 1859090 h 3526871"/>
              <a:gd name="connsiteX50" fmla="*/ 2626607 w 3526872"/>
              <a:gd name="connsiteY50" fmla="*/ 3302073 h 3526871"/>
              <a:gd name="connsiteX51" fmla="*/ 2610864 w 3526872"/>
              <a:gd name="connsiteY51" fmla="*/ 3310799 h 3526871"/>
              <a:gd name="connsiteX52" fmla="*/ 1811005 w 3526872"/>
              <a:gd name="connsiteY52" fmla="*/ 1867817 h 3526871"/>
              <a:gd name="connsiteX53" fmla="*/ 2375284 w 3526872"/>
              <a:gd name="connsiteY53" fmla="*/ 3418159 h 3526871"/>
              <a:gd name="connsiteX54" fmla="*/ 2358370 w 3526872"/>
              <a:gd name="connsiteY54" fmla="*/ 3424316 h 3526871"/>
              <a:gd name="connsiteX55" fmla="*/ 1794091 w 3526872"/>
              <a:gd name="connsiteY55" fmla="*/ 1873972 h 3526871"/>
              <a:gd name="connsiteX56" fmla="*/ 2108895 w 3526872"/>
              <a:gd name="connsiteY56" fmla="*/ 3493501 h 3526871"/>
              <a:gd name="connsiteX57" fmla="*/ 2091226 w 3526872"/>
              <a:gd name="connsiteY57" fmla="*/ 3496935 h 3526871"/>
              <a:gd name="connsiteX58" fmla="*/ 1776422 w 3526872"/>
              <a:gd name="connsiteY58" fmla="*/ 1877407 h 3526871"/>
              <a:gd name="connsiteX59" fmla="*/ 1834000 w 3526872"/>
              <a:gd name="connsiteY59" fmla="*/ 3526243 h 3526871"/>
              <a:gd name="connsiteX60" fmla="*/ 1816012 w 3526872"/>
              <a:gd name="connsiteY60" fmla="*/ 3526871 h 3526871"/>
              <a:gd name="connsiteX61" fmla="*/ 1758432 w 3526872"/>
              <a:gd name="connsiteY61" fmla="*/ 1878036 h 3526871"/>
              <a:gd name="connsiteX62" fmla="*/ 1557368 w 3526872"/>
              <a:gd name="connsiteY62" fmla="*/ 3515579 h 3526871"/>
              <a:gd name="connsiteX63" fmla="*/ 1539502 w 3526872"/>
              <a:gd name="connsiteY63" fmla="*/ 3513384 h 3526871"/>
              <a:gd name="connsiteX64" fmla="*/ 1740567 w 3526872"/>
              <a:gd name="connsiteY64" fmla="*/ 1875842 h 3526871"/>
              <a:gd name="connsiteX65" fmla="*/ 1285809 w 3526872"/>
              <a:gd name="connsiteY65" fmla="*/ 3461770 h 3526871"/>
              <a:gd name="connsiteX66" fmla="*/ 1268506 w 3526872"/>
              <a:gd name="connsiteY66" fmla="*/ 3456808 h 3526871"/>
              <a:gd name="connsiteX67" fmla="*/ 1723263 w 3526872"/>
              <a:gd name="connsiteY67" fmla="*/ 1870884 h 3526871"/>
              <a:gd name="connsiteX68" fmla="*/ 1026011 w 3526872"/>
              <a:gd name="connsiteY68" fmla="*/ 3366144 h 3526871"/>
              <a:gd name="connsiteX69" fmla="*/ 1009697 w 3526872"/>
              <a:gd name="connsiteY69" fmla="*/ 3358537 h 3526871"/>
              <a:gd name="connsiteX70" fmla="*/ 1706950 w 3526872"/>
              <a:gd name="connsiteY70" fmla="*/ 1863273 h 3526871"/>
              <a:gd name="connsiteX71" fmla="*/ 784371 w 3526872"/>
              <a:gd name="connsiteY71" fmla="*/ 3231053 h 3526871"/>
              <a:gd name="connsiteX72" fmla="*/ 769448 w 3526872"/>
              <a:gd name="connsiteY72" fmla="*/ 3220987 h 3526871"/>
              <a:gd name="connsiteX73" fmla="*/ 1692027 w 3526872"/>
              <a:gd name="connsiteY73" fmla="*/ 1853209 h 3526871"/>
              <a:gd name="connsiteX74" fmla="*/ 566840 w 3526872"/>
              <a:gd name="connsiteY74" fmla="*/ 3059825 h 3526871"/>
              <a:gd name="connsiteX75" fmla="*/ 553675 w 3526872"/>
              <a:gd name="connsiteY75" fmla="*/ 3047549 h 3526871"/>
              <a:gd name="connsiteX76" fmla="*/ 1678863 w 3526872"/>
              <a:gd name="connsiteY76" fmla="*/ 1840932 h 3526871"/>
              <a:gd name="connsiteX77" fmla="*/ 378771 w 3526872"/>
              <a:gd name="connsiteY77" fmla="*/ 2856675 h 3526871"/>
              <a:gd name="connsiteX78" fmla="*/ 367689 w 3526872"/>
              <a:gd name="connsiteY78" fmla="*/ 2842490 h 3526871"/>
              <a:gd name="connsiteX79" fmla="*/ 1667780 w 3526872"/>
              <a:gd name="connsiteY79" fmla="*/ 1826750 h 3526871"/>
              <a:gd name="connsiteX80" fmla="*/ 224798 w 3526872"/>
              <a:gd name="connsiteY80" fmla="*/ 2626606 h 3526871"/>
              <a:gd name="connsiteX81" fmla="*/ 216072 w 3526872"/>
              <a:gd name="connsiteY81" fmla="*/ 2610863 h 3526871"/>
              <a:gd name="connsiteX82" fmla="*/ 1659054 w 3526872"/>
              <a:gd name="connsiteY82" fmla="*/ 1811004 h 3526871"/>
              <a:gd name="connsiteX83" fmla="*/ 108712 w 3526872"/>
              <a:gd name="connsiteY83" fmla="*/ 2375284 h 3526871"/>
              <a:gd name="connsiteX84" fmla="*/ 102555 w 3526872"/>
              <a:gd name="connsiteY84" fmla="*/ 2358369 h 3526871"/>
              <a:gd name="connsiteX85" fmla="*/ 1652899 w 3526872"/>
              <a:gd name="connsiteY85" fmla="*/ 1794090 h 3526871"/>
              <a:gd name="connsiteX86" fmla="*/ 33370 w 3526872"/>
              <a:gd name="connsiteY86" fmla="*/ 2108894 h 3526871"/>
              <a:gd name="connsiteX87" fmla="*/ 29936 w 3526872"/>
              <a:gd name="connsiteY87" fmla="*/ 2091225 h 3526871"/>
              <a:gd name="connsiteX88" fmla="*/ 1649464 w 3526872"/>
              <a:gd name="connsiteY88" fmla="*/ 1776421 h 3526871"/>
              <a:gd name="connsiteX89" fmla="*/ 628 w 3526872"/>
              <a:gd name="connsiteY89" fmla="*/ 1833999 h 3526871"/>
              <a:gd name="connsiteX90" fmla="*/ 0 w 3526872"/>
              <a:gd name="connsiteY90" fmla="*/ 1816010 h 3526871"/>
              <a:gd name="connsiteX91" fmla="*/ 1648834 w 3526872"/>
              <a:gd name="connsiteY91" fmla="*/ 1758431 h 3526871"/>
              <a:gd name="connsiteX92" fmla="*/ 11293 w 3526872"/>
              <a:gd name="connsiteY92" fmla="*/ 1557367 h 3526871"/>
              <a:gd name="connsiteX93" fmla="*/ 13487 w 3526872"/>
              <a:gd name="connsiteY93" fmla="*/ 1539501 h 3526871"/>
              <a:gd name="connsiteX94" fmla="*/ 1651029 w 3526872"/>
              <a:gd name="connsiteY94" fmla="*/ 1740565 h 3526871"/>
              <a:gd name="connsiteX95" fmla="*/ 65101 w 3526872"/>
              <a:gd name="connsiteY95" fmla="*/ 1285808 h 3526871"/>
              <a:gd name="connsiteX96" fmla="*/ 70063 w 3526872"/>
              <a:gd name="connsiteY96" fmla="*/ 1268506 h 3526871"/>
              <a:gd name="connsiteX97" fmla="*/ 1655991 w 3526872"/>
              <a:gd name="connsiteY97" fmla="*/ 1723263 h 3526871"/>
              <a:gd name="connsiteX98" fmla="*/ 160727 w 3526872"/>
              <a:gd name="connsiteY98" fmla="*/ 1026011 h 3526871"/>
              <a:gd name="connsiteX99" fmla="*/ 168334 w 3526872"/>
              <a:gd name="connsiteY99" fmla="*/ 1009698 h 3526871"/>
              <a:gd name="connsiteX100" fmla="*/ 1663598 w 3526872"/>
              <a:gd name="connsiteY100" fmla="*/ 1706949 h 3526871"/>
              <a:gd name="connsiteX101" fmla="*/ 295818 w 3526872"/>
              <a:gd name="connsiteY101" fmla="*/ 784371 h 3526871"/>
              <a:gd name="connsiteX102" fmla="*/ 305884 w 3526872"/>
              <a:gd name="connsiteY102" fmla="*/ 769448 h 3526871"/>
              <a:gd name="connsiteX103" fmla="*/ 1673663 w 3526872"/>
              <a:gd name="connsiteY103" fmla="*/ 1692027 h 3526871"/>
              <a:gd name="connsiteX104" fmla="*/ 467046 w 3526872"/>
              <a:gd name="connsiteY104" fmla="*/ 566839 h 3526871"/>
              <a:gd name="connsiteX105" fmla="*/ 479323 w 3526872"/>
              <a:gd name="connsiteY105" fmla="*/ 553674 h 3526871"/>
              <a:gd name="connsiteX106" fmla="*/ 1685939 w 3526872"/>
              <a:gd name="connsiteY106" fmla="*/ 1678861 h 3526871"/>
              <a:gd name="connsiteX107" fmla="*/ 670196 w 3526872"/>
              <a:gd name="connsiteY107" fmla="*/ 378771 h 3526871"/>
              <a:gd name="connsiteX108" fmla="*/ 684381 w 3526872"/>
              <a:gd name="connsiteY108" fmla="*/ 367689 h 3526871"/>
              <a:gd name="connsiteX109" fmla="*/ 1700124 w 3526872"/>
              <a:gd name="connsiteY109" fmla="*/ 1667780 h 3526871"/>
              <a:gd name="connsiteX110" fmla="*/ 900265 w 3526872"/>
              <a:gd name="connsiteY110" fmla="*/ 224798 h 3526871"/>
              <a:gd name="connsiteX111" fmla="*/ 916008 w 3526872"/>
              <a:gd name="connsiteY111" fmla="*/ 216071 h 3526871"/>
              <a:gd name="connsiteX112" fmla="*/ 1715866 w 3526872"/>
              <a:gd name="connsiteY112" fmla="*/ 1659053 h 3526871"/>
              <a:gd name="connsiteX113" fmla="*/ 1151588 w 3526872"/>
              <a:gd name="connsiteY113" fmla="*/ 108711 h 3526871"/>
              <a:gd name="connsiteX114" fmla="*/ 1168502 w 3526872"/>
              <a:gd name="connsiteY114" fmla="*/ 102555 h 3526871"/>
              <a:gd name="connsiteX115" fmla="*/ 1732782 w 3526872"/>
              <a:gd name="connsiteY115" fmla="*/ 1652898 h 3526871"/>
              <a:gd name="connsiteX116" fmla="*/ 1417977 w 3526872"/>
              <a:gd name="connsiteY116" fmla="*/ 33370 h 3526871"/>
              <a:gd name="connsiteX117" fmla="*/ 1435646 w 3526872"/>
              <a:gd name="connsiteY117" fmla="*/ 29935 h 3526871"/>
              <a:gd name="connsiteX118" fmla="*/ 1750451 w 3526872"/>
              <a:gd name="connsiteY118" fmla="*/ 1649459 h 3526871"/>
              <a:gd name="connsiteX119" fmla="*/ 1692872 w 3526872"/>
              <a:gd name="connsiteY119" fmla="*/ 628 h 352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526872" h="3526871">
                <a:moveTo>
                  <a:pt x="1710861" y="0"/>
                </a:moveTo>
                <a:lnTo>
                  <a:pt x="1768439" y="1648835"/>
                </a:lnTo>
                <a:lnTo>
                  <a:pt x="1969505" y="11293"/>
                </a:lnTo>
                <a:lnTo>
                  <a:pt x="1987371" y="13486"/>
                </a:lnTo>
                <a:lnTo>
                  <a:pt x="1786306" y="1651027"/>
                </a:lnTo>
                <a:lnTo>
                  <a:pt x="2241063" y="65100"/>
                </a:lnTo>
                <a:lnTo>
                  <a:pt x="2258366" y="70062"/>
                </a:lnTo>
                <a:lnTo>
                  <a:pt x="1803609" y="1655989"/>
                </a:lnTo>
                <a:lnTo>
                  <a:pt x="2500861" y="160728"/>
                </a:lnTo>
                <a:lnTo>
                  <a:pt x="2517174" y="168335"/>
                </a:lnTo>
                <a:lnTo>
                  <a:pt x="1819921" y="1663598"/>
                </a:lnTo>
                <a:lnTo>
                  <a:pt x="2742501" y="295818"/>
                </a:lnTo>
                <a:lnTo>
                  <a:pt x="2757424" y="305883"/>
                </a:lnTo>
                <a:lnTo>
                  <a:pt x="1834846" y="1673661"/>
                </a:lnTo>
                <a:lnTo>
                  <a:pt x="2960032" y="467046"/>
                </a:lnTo>
                <a:lnTo>
                  <a:pt x="2973198" y="479322"/>
                </a:lnTo>
                <a:lnTo>
                  <a:pt x="1848009" y="1685939"/>
                </a:lnTo>
                <a:lnTo>
                  <a:pt x="3148101" y="670196"/>
                </a:lnTo>
                <a:lnTo>
                  <a:pt x="3159183" y="684380"/>
                </a:lnTo>
                <a:lnTo>
                  <a:pt x="1859092" y="1700122"/>
                </a:lnTo>
                <a:lnTo>
                  <a:pt x="3302074" y="900264"/>
                </a:lnTo>
                <a:lnTo>
                  <a:pt x="3310800" y="916008"/>
                </a:lnTo>
                <a:lnTo>
                  <a:pt x="1867819" y="1715865"/>
                </a:lnTo>
                <a:lnTo>
                  <a:pt x="3418160" y="1151588"/>
                </a:lnTo>
                <a:lnTo>
                  <a:pt x="3424317" y="1168502"/>
                </a:lnTo>
                <a:lnTo>
                  <a:pt x="1873975" y="1732780"/>
                </a:lnTo>
                <a:lnTo>
                  <a:pt x="3493502" y="1417976"/>
                </a:lnTo>
                <a:lnTo>
                  <a:pt x="3496936" y="1435645"/>
                </a:lnTo>
                <a:lnTo>
                  <a:pt x="1877408" y="1750450"/>
                </a:lnTo>
                <a:lnTo>
                  <a:pt x="3526244" y="1692871"/>
                </a:lnTo>
                <a:lnTo>
                  <a:pt x="3526872" y="1710860"/>
                </a:lnTo>
                <a:lnTo>
                  <a:pt x="1878038" y="1768439"/>
                </a:lnTo>
                <a:lnTo>
                  <a:pt x="3515580" y="1969503"/>
                </a:lnTo>
                <a:lnTo>
                  <a:pt x="3513385" y="1987369"/>
                </a:lnTo>
                <a:lnTo>
                  <a:pt x="1875843" y="1786305"/>
                </a:lnTo>
                <a:lnTo>
                  <a:pt x="3461771" y="2241062"/>
                </a:lnTo>
                <a:lnTo>
                  <a:pt x="3456810" y="2258365"/>
                </a:lnTo>
                <a:lnTo>
                  <a:pt x="1870880" y="1803607"/>
                </a:lnTo>
                <a:lnTo>
                  <a:pt x="3366145" y="2500860"/>
                </a:lnTo>
                <a:lnTo>
                  <a:pt x="3358538" y="2517173"/>
                </a:lnTo>
                <a:lnTo>
                  <a:pt x="1863275" y="1819921"/>
                </a:lnTo>
                <a:lnTo>
                  <a:pt x="3231054" y="2742500"/>
                </a:lnTo>
                <a:lnTo>
                  <a:pt x="3220988" y="2757423"/>
                </a:lnTo>
                <a:lnTo>
                  <a:pt x="1853211" y="1834845"/>
                </a:lnTo>
                <a:lnTo>
                  <a:pt x="3059826" y="2960032"/>
                </a:lnTo>
                <a:lnTo>
                  <a:pt x="3047549" y="2973197"/>
                </a:lnTo>
                <a:lnTo>
                  <a:pt x="1840934" y="1848009"/>
                </a:lnTo>
                <a:lnTo>
                  <a:pt x="2856676" y="3148100"/>
                </a:lnTo>
                <a:lnTo>
                  <a:pt x="2842491" y="3159182"/>
                </a:lnTo>
                <a:lnTo>
                  <a:pt x="1826748" y="1859090"/>
                </a:lnTo>
                <a:lnTo>
                  <a:pt x="2626607" y="3302073"/>
                </a:lnTo>
                <a:lnTo>
                  <a:pt x="2610864" y="3310799"/>
                </a:lnTo>
                <a:lnTo>
                  <a:pt x="1811005" y="1867817"/>
                </a:lnTo>
                <a:lnTo>
                  <a:pt x="2375284" y="3418159"/>
                </a:lnTo>
                <a:lnTo>
                  <a:pt x="2358370" y="3424316"/>
                </a:lnTo>
                <a:lnTo>
                  <a:pt x="1794091" y="1873972"/>
                </a:lnTo>
                <a:lnTo>
                  <a:pt x="2108895" y="3493501"/>
                </a:lnTo>
                <a:lnTo>
                  <a:pt x="2091226" y="3496935"/>
                </a:lnTo>
                <a:lnTo>
                  <a:pt x="1776422" y="1877407"/>
                </a:lnTo>
                <a:lnTo>
                  <a:pt x="1834000" y="3526243"/>
                </a:lnTo>
                <a:lnTo>
                  <a:pt x="1816012" y="3526871"/>
                </a:lnTo>
                <a:lnTo>
                  <a:pt x="1758432" y="1878036"/>
                </a:lnTo>
                <a:lnTo>
                  <a:pt x="1557368" y="3515579"/>
                </a:lnTo>
                <a:lnTo>
                  <a:pt x="1539502" y="3513384"/>
                </a:lnTo>
                <a:lnTo>
                  <a:pt x="1740567" y="1875842"/>
                </a:lnTo>
                <a:lnTo>
                  <a:pt x="1285809" y="3461770"/>
                </a:lnTo>
                <a:lnTo>
                  <a:pt x="1268506" y="3456808"/>
                </a:lnTo>
                <a:lnTo>
                  <a:pt x="1723263" y="1870884"/>
                </a:lnTo>
                <a:lnTo>
                  <a:pt x="1026011" y="3366144"/>
                </a:lnTo>
                <a:lnTo>
                  <a:pt x="1009697" y="3358537"/>
                </a:lnTo>
                <a:lnTo>
                  <a:pt x="1706950" y="1863273"/>
                </a:lnTo>
                <a:lnTo>
                  <a:pt x="784371" y="3231053"/>
                </a:lnTo>
                <a:lnTo>
                  <a:pt x="769448" y="3220987"/>
                </a:lnTo>
                <a:lnTo>
                  <a:pt x="1692027" y="1853209"/>
                </a:lnTo>
                <a:lnTo>
                  <a:pt x="566840" y="3059825"/>
                </a:lnTo>
                <a:lnTo>
                  <a:pt x="553675" y="3047549"/>
                </a:lnTo>
                <a:lnTo>
                  <a:pt x="1678863" y="1840932"/>
                </a:lnTo>
                <a:lnTo>
                  <a:pt x="378771" y="2856675"/>
                </a:lnTo>
                <a:lnTo>
                  <a:pt x="367689" y="2842490"/>
                </a:lnTo>
                <a:lnTo>
                  <a:pt x="1667780" y="1826750"/>
                </a:lnTo>
                <a:lnTo>
                  <a:pt x="224798" y="2626606"/>
                </a:lnTo>
                <a:lnTo>
                  <a:pt x="216072" y="2610863"/>
                </a:lnTo>
                <a:lnTo>
                  <a:pt x="1659054" y="1811004"/>
                </a:lnTo>
                <a:lnTo>
                  <a:pt x="108712" y="2375284"/>
                </a:lnTo>
                <a:lnTo>
                  <a:pt x="102555" y="2358369"/>
                </a:lnTo>
                <a:lnTo>
                  <a:pt x="1652899" y="1794090"/>
                </a:lnTo>
                <a:lnTo>
                  <a:pt x="33370" y="2108894"/>
                </a:lnTo>
                <a:lnTo>
                  <a:pt x="29936" y="2091225"/>
                </a:lnTo>
                <a:lnTo>
                  <a:pt x="1649464" y="1776421"/>
                </a:lnTo>
                <a:lnTo>
                  <a:pt x="628" y="1833999"/>
                </a:lnTo>
                <a:lnTo>
                  <a:pt x="0" y="1816010"/>
                </a:lnTo>
                <a:lnTo>
                  <a:pt x="1648834" y="1758431"/>
                </a:lnTo>
                <a:lnTo>
                  <a:pt x="11293" y="1557367"/>
                </a:lnTo>
                <a:lnTo>
                  <a:pt x="13487" y="1539501"/>
                </a:lnTo>
                <a:lnTo>
                  <a:pt x="1651029" y="1740565"/>
                </a:lnTo>
                <a:lnTo>
                  <a:pt x="65101" y="1285808"/>
                </a:lnTo>
                <a:lnTo>
                  <a:pt x="70063" y="1268506"/>
                </a:lnTo>
                <a:lnTo>
                  <a:pt x="1655991" y="1723263"/>
                </a:lnTo>
                <a:lnTo>
                  <a:pt x="160727" y="1026011"/>
                </a:lnTo>
                <a:lnTo>
                  <a:pt x="168334" y="1009698"/>
                </a:lnTo>
                <a:lnTo>
                  <a:pt x="1663598" y="1706949"/>
                </a:lnTo>
                <a:lnTo>
                  <a:pt x="295818" y="784371"/>
                </a:lnTo>
                <a:lnTo>
                  <a:pt x="305884" y="769448"/>
                </a:lnTo>
                <a:lnTo>
                  <a:pt x="1673663" y="1692027"/>
                </a:lnTo>
                <a:lnTo>
                  <a:pt x="467046" y="566839"/>
                </a:lnTo>
                <a:lnTo>
                  <a:pt x="479323" y="553674"/>
                </a:lnTo>
                <a:lnTo>
                  <a:pt x="1685939" y="1678861"/>
                </a:lnTo>
                <a:lnTo>
                  <a:pt x="670196" y="378771"/>
                </a:lnTo>
                <a:lnTo>
                  <a:pt x="684381" y="367689"/>
                </a:lnTo>
                <a:lnTo>
                  <a:pt x="1700124" y="1667780"/>
                </a:lnTo>
                <a:lnTo>
                  <a:pt x="900265" y="224798"/>
                </a:lnTo>
                <a:lnTo>
                  <a:pt x="916008" y="216071"/>
                </a:lnTo>
                <a:lnTo>
                  <a:pt x="1715866" y="1659053"/>
                </a:lnTo>
                <a:lnTo>
                  <a:pt x="1151588" y="108711"/>
                </a:lnTo>
                <a:lnTo>
                  <a:pt x="1168502" y="102555"/>
                </a:lnTo>
                <a:lnTo>
                  <a:pt x="1732782" y="1652898"/>
                </a:lnTo>
                <a:lnTo>
                  <a:pt x="1417977" y="33370"/>
                </a:lnTo>
                <a:lnTo>
                  <a:pt x="1435646" y="29935"/>
                </a:lnTo>
                <a:lnTo>
                  <a:pt x="1750451" y="1649459"/>
                </a:lnTo>
                <a:lnTo>
                  <a:pt x="1692872" y="6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KSO_Shape"/>
          <p:cNvSpPr/>
          <p:nvPr/>
        </p:nvSpPr>
        <p:spPr>
          <a:xfrm>
            <a:off x="550862" y="439936"/>
            <a:ext cx="1188839" cy="1188839"/>
          </a:xfrm>
          <a:custGeom>
            <a:avLst/>
            <a:gdLst>
              <a:gd name="connsiteX0" fmla="*/ 1710861 w 3526872"/>
              <a:gd name="connsiteY0" fmla="*/ 0 h 3526871"/>
              <a:gd name="connsiteX1" fmla="*/ 1768439 w 3526872"/>
              <a:gd name="connsiteY1" fmla="*/ 1648835 h 3526871"/>
              <a:gd name="connsiteX2" fmla="*/ 1969505 w 3526872"/>
              <a:gd name="connsiteY2" fmla="*/ 11293 h 3526871"/>
              <a:gd name="connsiteX3" fmla="*/ 1987371 w 3526872"/>
              <a:gd name="connsiteY3" fmla="*/ 13486 h 3526871"/>
              <a:gd name="connsiteX4" fmla="*/ 1786306 w 3526872"/>
              <a:gd name="connsiteY4" fmla="*/ 1651027 h 3526871"/>
              <a:gd name="connsiteX5" fmla="*/ 2241063 w 3526872"/>
              <a:gd name="connsiteY5" fmla="*/ 65100 h 3526871"/>
              <a:gd name="connsiteX6" fmla="*/ 2258366 w 3526872"/>
              <a:gd name="connsiteY6" fmla="*/ 70062 h 3526871"/>
              <a:gd name="connsiteX7" fmla="*/ 1803609 w 3526872"/>
              <a:gd name="connsiteY7" fmla="*/ 1655989 h 3526871"/>
              <a:gd name="connsiteX8" fmla="*/ 2500861 w 3526872"/>
              <a:gd name="connsiteY8" fmla="*/ 160728 h 3526871"/>
              <a:gd name="connsiteX9" fmla="*/ 2517174 w 3526872"/>
              <a:gd name="connsiteY9" fmla="*/ 168335 h 3526871"/>
              <a:gd name="connsiteX10" fmla="*/ 1819921 w 3526872"/>
              <a:gd name="connsiteY10" fmla="*/ 1663598 h 3526871"/>
              <a:gd name="connsiteX11" fmla="*/ 2742501 w 3526872"/>
              <a:gd name="connsiteY11" fmla="*/ 295818 h 3526871"/>
              <a:gd name="connsiteX12" fmla="*/ 2757424 w 3526872"/>
              <a:gd name="connsiteY12" fmla="*/ 305883 h 3526871"/>
              <a:gd name="connsiteX13" fmla="*/ 1834846 w 3526872"/>
              <a:gd name="connsiteY13" fmla="*/ 1673661 h 3526871"/>
              <a:gd name="connsiteX14" fmla="*/ 2960032 w 3526872"/>
              <a:gd name="connsiteY14" fmla="*/ 467046 h 3526871"/>
              <a:gd name="connsiteX15" fmla="*/ 2973198 w 3526872"/>
              <a:gd name="connsiteY15" fmla="*/ 479322 h 3526871"/>
              <a:gd name="connsiteX16" fmla="*/ 1848009 w 3526872"/>
              <a:gd name="connsiteY16" fmla="*/ 1685939 h 3526871"/>
              <a:gd name="connsiteX17" fmla="*/ 3148101 w 3526872"/>
              <a:gd name="connsiteY17" fmla="*/ 670196 h 3526871"/>
              <a:gd name="connsiteX18" fmla="*/ 3159183 w 3526872"/>
              <a:gd name="connsiteY18" fmla="*/ 684380 h 3526871"/>
              <a:gd name="connsiteX19" fmla="*/ 1859092 w 3526872"/>
              <a:gd name="connsiteY19" fmla="*/ 1700122 h 3526871"/>
              <a:gd name="connsiteX20" fmla="*/ 3302074 w 3526872"/>
              <a:gd name="connsiteY20" fmla="*/ 900264 h 3526871"/>
              <a:gd name="connsiteX21" fmla="*/ 3310800 w 3526872"/>
              <a:gd name="connsiteY21" fmla="*/ 916008 h 3526871"/>
              <a:gd name="connsiteX22" fmla="*/ 1867819 w 3526872"/>
              <a:gd name="connsiteY22" fmla="*/ 1715865 h 3526871"/>
              <a:gd name="connsiteX23" fmla="*/ 3418160 w 3526872"/>
              <a:gd name="connsiteY23" fmla="*/ 1151588 h 3526871"/>
              <a:gd name="connsiteX24" fmla="*/ 3424317 w 3526872"/>
              <a:gd name="connsiteY24" fmla="*/ 1168502 h 3526871"/>
              <a:gd name="connsiteX25" fmla="*/ 1873975 w 3526872"/>
              <a:gd name="connsiteY25" fmla="*/ 1732780 h 3526871"/>
              <a:gd name="connsiteX26" fmla="*/ 3493502 w 3526872"/>
              <a:gd name="connsiteY26" fmla="*/ 1417976 h 3526871"/>
              <a:gd name="connsiteX27" fmla="*/ 3496936 w 3526872"/>
              <a:gd name="connsiteY27" fmla="*/ 1435645 h 3526871"/>
              <a:gd name="connsiteX28" fmla="*/ 1877408 w 3526872"/>
              <a:gd name="connsiteY28" fmla="*/ 1750450 h 3526871"/>
              <a:gd name="connsiteX29" fmla="*/ 3526244 w 3526872"/>
              <a:gd name="connsiteY29" fmla="*/ 1692871 h 3526871"/>
              <a:gd name="connsiteX30" fmla="*/ 3526872 w 3526872"/>
              <a:gd name="connsiteY30" fmla="*/ 1710860 h 3526871"/>
              <a:gd name="connsiteX31" fmla="*/ 1878038 w 3526872"/>
              <a:gd name="connsiteY31" fmla="*/ 1768439 h 3526871"/>
              <a:gd name="connsiteX32" fmla="*/ 3515580 w 3526872"/>
              <a:gd name="connsiteY32" fmla="*/ 1969503 h 3526871"/>
              <a:gd name="connsiteX33" fmla="*/ 3513385 w 3526872"/>
              <a:gd name="connsiteY33" fmla="*/ 1987369 h 3526871"/>
              <a:gd name="connsiteX34" fmla="*/ 1875843 w 3526872"/>
              <a:gd name="connsiteY34" fmla="*/ 1786305 h 3526871"/>
              <a:gd name="connsiteX35" fmla="*/ 3461771 w 3526872"/>
              <a:gd name="connsiteY35" fmla="*/ 2241062 h 3526871"/>
              <a:gd name="connsiteX36" fmla="*/ 3456810 w 3526872"/>
              <a:gd name="connsiteY36" fmla="*/ 2258365 h 3526871"/>
              <a:gd name="connsiteX37" fmla="*/ 1870880 w 3526872"/>
              <a:gd name="connsiteY37" fmla="*/ 1803607 h 3526871"/>
              <a:gd name="connsiteX38" fmla="*/ 3366145 w 3526872"/>
              <a:gd name="connsiteY38" fmla="*/ 2500860 h 3526871"/>
              <a:gd name="connsiteX39" fmla="*/ 3358538 w 3526872"/>
              <a:gd name="connsiteY39" fmla="*/ 2517173 h 3526871"/>
              <a:gd name="connsiteX40" fmla="*/ 1863275 w 3526872"/>
              <a:gd name="connsiteY40" fmla="*/ 1819921 h 3526871"/>
              <a:gd name="connsiteX41" fmla="*/ 3231054 w 3526872"/>
              <a:gd name="connsiteY41" fmla="*/ 2742500 h 3526871"/>
              <a:gd name="connsiteX42" fmla="*/ 3220988 w 3526872"/>
              <a:gd name="connsiteY42" fmla="*/ 2757423 h 3526871"/>
              <a:gd name="connsiteX43" fmla="*/ 1853211 w 3526872"/>
              <a:gd name="connsiteY43" fmla="*/ 1834845 h 3526871"/>
              <a:gd name="connsiteX44" fmla="*/ 3059826 w 3526872"/>
              <a:gd name="connsiteY44" fmla="*/ 2960032 h 3526871"/>
              <a:gd name="connsiteX45" fmla="*/ 3047549 w 3526872"/>
              <a:gd name="connsiteY45" fmla="*/ 2973197 h 3526871"/>
              <a:gd name="connsiteX46" fmla="*/ 1840934 w 3526872"/>
              <a:gd name="connsiteY46" fmla="*/ 1848009 h 3526871"/>
              <a:gd name="connsiteX47" fmla="*/ 2856676 w 3526872"/>
              <a:gd name="connsiteY47" fmla="*/ 3148100 h 3526871"/>
              <a:gd name="connsiteX48" fmla="*/ 2842491 w 3526872"/>
              <a:gd name="connsiteY48" fmla="*/ 3159182 h 3526871"/>
              <a:gd name="connsiteX49" fmla="*/ 1826748 w 3526872"/>
              <a:gd name="connsiteY49" fmla="*/ 1859090 h 3526871"/>
              <a:gd name="connsiteX50" fmla="*/ 2626607 w 3526872"/>
              <a:gd name="connsiteY50" fmla="*/ 3302073 h 3526871"/>
              <a:gd name="connsiteX51" fmla="*/ 2610864 w 3526872"/>
              <a:gd name="connsiteY51" fmla="*/ 3310799 h 3526871"/>
              <a:gd name="connsiteX52" fmla="*/ 1811005 w 3526872"/>
              <a:gd name="connsiteY52" fmla="*/ 1867817 h 3526871"/>
              <a:gd name="connsiteX53" fmla="*/ 2375284 w 3526872"/>
              <a:gd name="connsiteY53" fmla="*/ 3418159 h 3526871"/>
              <a:gd name="connsiteX54" fmla="*/ 2358370 w 3526872"/>
              <a:gd name="connsiteY54" fmla="*/ 3424316 h 3526871"/>
              <a:gd name="connsiteX55" fmla="*/ 1794091 w 3526872"/>
              <a:gd name="connsiteY55" fmla="*/ 1873972 h 3526871"/>
              <a:gd name="connsiteX56" fmla="*/ 2108895 w 3526872"/>
              <a:gd name="connsiteY56" fmla="*/ 3493501 h 3526871"/>
              <a:gd name="connsiteX57" fmla="*/ 2091226 w 3526872"/>
              <a:gd name="connsiteY57" fmla="*/ 3496935 h 3526871"/>
              <a:gd name="connsiteX58" fmla="*/ 1776422 w 3526872"/>
              <a:gd name="connsiteY58" fmla="*/ 1877407 h 3526871"/>
              <a:gd name="connsiteX59" fmla="*/ 1834000 w 3526872"/>
              <a:gd name="connsiteY59" fmla="*/ 3526243 h 3526871"/>
              <a:gd name="connsiteX60" fmla="*/ 1816012 w 3526872"/>
              <a:gd name="connsiteY60" fmla="*/ 3526871 h 3526871"/>
              <a:gd name="connsiteX61" fmla="*/ 1758432 w 3526872"/>
              <a:gd name="connsiteY61" fmla="*/ 1878036 h 3526871"/>
              <a:gd name="connsiteX62" fmla="*/ 1557368 w 3526872"/>
              <a:gd name="connsiteY62" fmla="*/ 3515579 h 3526871"/>
              <a:gd name="connsiteX63" fmla="*/ 1539502 w 3526872"/>
              <a:gd name="connsiteY63" fmla="*/ 3513384 h 3526871"/>
              <a:gd name="connsiteX64" fmla="*/ 1740567 w 3526872"/>
              <a:gd name="connsiteY64" fmla="*/ 1875842 h 3526871"/>
              <a:gd name="connsiteX65" fmla="*/ 1285809 w 3526872"/>
              <a:gd name="connsiteY65" fmla="*/ 3461770 h 3526871"/>
              <a:gd name="connsiteX66" fmla="*/ 1268506 w 3526872"/>
              <a:gd name="connsiteY66" fmla="*/ 3456808 h 3526871"/>
              <a:gd name="connsiteX67" fmla="*/ 1723263 w 3526872"/>
              <a:gd name="connsiteY67" fmla="*/ 1870884 h 3526871"/>
              <a:gd name="connsiteX68" fmla="*/ 1026011 w 3526872"/>
              <a:gd name="connsiteY68" fmla="*/ 3366144 h 3526871"/>
              <a:gd name="connsiteX69" fmla="*/ 1009697 w 3526872"/>
              <a:gd name="connsiteY69" fmla="*/ 3358537 h 3526871"/>
              <a:gd name="connsiteX70" fmla="*/ 1706950 w 3526872"/>
              <a:gd name="connsiteY70" fmla="*/ 1863273 h 3526871"/>
              <a:gd name="connsiteX71" fmla="*/ 784371 w 3526872"/>
              <a:gd name="connsiteY71" fmla="*/ 3231053 h 3526871"/>
              <a:gd name="connsiteX72" fmla="*/ 769448 w 3526872"/>
              <a:gd name="connsiteY72" fmla="*/ 3220987 h 3526871"/>
              <a:gd name="connsiteX73" fmla="*/ 1692027 w 3526872"/>
              <a:gd name="connsiteY73" fmla="*/ 1853209 h 3526871"/>
              <a:gd name="connsiteX74" fmla="*/ 566840 w 3526872"/>
              <a:gd name="connsiteY74" fmla="*/ 3059825 h 3526871"/>
              <a:gd name="connsiteX75" fmla="*/ 553675 w 3526872"/>
              <a:gd name="connsiteY75" fmla="*/ 3047549 h 3526871"/>
              <a:gd name="connsiteX76" fmla="*/ 1678863 w 3526872"/>
              <a:gd name="connsiteY76" fmla="*/ 1840932 h 3526871"/>
              <a:gd name="connsiteX77" fmla="*/ 378771 w 3526872"/>
              <a:gd name="connsiteY77" fmla="*/ 2856675 h 3526871"/>
              <a:gd name="connsiteX78" fmla="*/ 367689 w 3526872"/>
              <a:gd name="connsiteY78" fmla="*/ 2842490 h 3526871"/>
              <a:gd name="connsiteX79" fmla="*/ 1667780 w 3526872"/>
              <a:gd name="connsiteY79" fmla="*/ 1826750 h 3526871"/>
              <a:gd name="connsiteX80" fmla="*/ 224798 w 3526872"/>
              <a:gd name="connsiteY80" fmla="*/ 2626606 h 3526871"/>
              <a:gd name="connsiteX81" fmla="*/ 216072 w 3526872"/>
              <a:gd name="connsiteY81" fmla="*/ 2610863 h 3526871"/>
              <a:gd name="connsiteX82" fmla="*/ 1659054 w 3526872"/>
              <a:gd name="connsiteY82" fmla="*/ 1811004 h 3526871"/>
              <a:gd name="connsiteX83" fmla="*/ 108712 w 3526872"/>
              <a:gd name="connsiteY83" fmla="*/ 2375284 h 3526871"/>
              <a:gd name="connsiteX84" fmla="*/ 102555 w 3526872"/>
              <a:gd name="connsiteY84" fmla="*/ 2358369 h 3526871"/>
              <a:gd name="connsiteX85" fmla="*/ 1652899 w 3526872"/>
              <a:gd name="connsiteY85" fmla="*/ 1794090 h 3526871"/>
              <a:gd name="connsiteX86" fmla="*/ 33370 w 3526872"/>
              <a:gd name="connsiteY86" fmla="*/ 2108894 h 3526871"/>
              <a:gd name="connsiteX87" fmla="*/ 29936 w 3526872"/>
              <a:gd name="connsiteY87" fmla="*/ 2091225 h 3526871"/>
              <a:gd name="connsiteX88" fmla="*/ 1649464 w 3526872"/>
              <a:gd name="connsiteY88" fmla="*/ 1776421 h 3526871"/>
              <a:gd name="connsiteX89" fmla="*/ 628 w 3526872"/>
              <a:gd name="connsiteY89" fmla="*/ 1833999 h 3526871"/>
              <a:gd name="connsiteX90" fmla="*/ 0 w 3526872"/>
              <a:gd name="connsiteY90" fmla="*/ 1816010 h 3526871"/>
              <a:gd name="connsiteX91" fmla="*/ 1648834 w 3526872"/>
              <a:gd name="connsiteY91" fmla="*/ 1758431 h 3526871"/>
              <a:gd name="connsiteX92" fmla="*/ 11293 w 3526872"/>
              <a:gd name="connsiteY92" fmla="*/ 1557367 h 3526871"/>
              <a:gd name="connsiteX93" fmla="*/ 13487 w 3526872"/>
              <a:gd name="connsiteY93" fmla="*/ 1539501 h 3526871"/>
              <a:gd name="connsiteX94" fmla="*/ 1651029 w 3526872"/>
              <a:gd name="connsiteY94" fmla="*/ 1740565 h 3526871"/>
              <a:gd name="connsiteX95" fmla="*/ 65101 w 3526872"/>
              <a:gd name="connsiteY95" fmla="*/ 1285808 h 3526871"/>
              <a:gd name="connsiteX96" fmla="*/ 70063 w 3526872"/>
              <a:gd name="connsiteY96" fmla="*/ 1268506 h 3526871"/>
              <a:gd name="connsiteX97" fmla="*/ 1655991 w 3526872"/>
              <a:gd name="connsiteY97" fmla="*/ 1723263 h 3526871"/>
              <a:gd name="connsiteX98" fmla="*/ 160727 w 3526872"/>
              <a:gd name="connsiteY98" fmla="*/ 1026011 h 3526871"/>
              <a:gd name="connsiteX99" fmla="*/ 168334 w 3526872"/>
              <a:gd name="connsiteY99" fmla="*/ 1009698 h 3526871"/>
              <a:gd name="connsiteX100" fmla="*/ 1663598 w 3526872"/>
              <a:gd name="connsiteY100" fmla="*/ 1706949 h 3526871"/>
              <a:gd name="connsiteX101" fmla="*/ 295818 w 3526872"/>
              <a:gd name="connsiteY101" fmla="*/ 784371 h 3526871"/>
              <a:gd name="connsiteX102" fmla="*/ 305884 w 3526872"/>
              <a:gd name="connsiteY102" fmla="*/ 769448 h 3526871"/>
              <a:gd name="connsiteX103" fmla="*/ 1673663 w 3526872"/>
              <a:gd name="connsiteY103" fmla="*/ 1692027 h 3526871"/>
              <a:gd name="connsiteX104" fmla="*/ 467046 w 3526872"/>
              <a:gd name="connsiteY104" fmla="*/ 566839 h 3526871"/>
              <a:gd name="connsiteX105" fmla="*/ 479323 w 3526872"/>
              <a:gd name="connsiteY105" fmla="*/ 553674 h 3526871"/>
              <a:gd name="connsiteX106" fmla="*/ 1685939 w 3526872"/>
              <a:gd name="connsiteY106" fmla="*/ 1678861 h 3526871"/>
              <a:gd name="connsiteX107" fmla="*/ 670196 w 3526872"/>
              <a:gd name="connsiteY107" fmla="*/ 378771 h 3526871"/>
              <a:gd name="connsiteX108" fmla="*/ 684381 w 3526872"/>
              <a:gd name="connsiteY108" fmla="*/ 367689 h 3526871"/>
              <a:gd name="connsiteX109" fmla="*/ 1700124 w 3526872"/>
              <a:gd name="connsiteY109" fmla="*/ 1667780 h 3526871"/>
              <a:gd name="connsiteX110" fmla="*/ 900265 w 3526872"/>
              <a:gd name="connsiteY110" fmla="*/ 224798 h 3526871"/>
              <a:gd name="connsiteX111" fmla="*/ 916008 w 3526872"/>
              <a:gd name="connsiteY111" fmla="*/ 216071 h 3526871"/>
              <a:gd name="connsiteX112" fmla="*/ 1715866 w 3526872"/>
              <a:gd name="connsiteY112" fmla="*/ 1659053 h 3526871"/>
              <a:gd name="connsiteX113" fmla="*/ 1151588 w 3526872"/>
              <a:gd name="connsiteY113" fmla="*/ 108711 h 3526871"/>
              <a:gd name="connsiteX114" fmla="*/ 1168502 w 3526872"/>
              <a:gd name="connsiteY114" fmla="*/ 102555 h 3526871"/>
              <a:gd name="connsiteX115" fmla="*/ 1732782 w 3526872"/>
              <a:gd name="connsiteY115" fmla="*/ 1652898 h 3526871"/>
              <a:gd name="connsiteX116" fmla="*/ 1417977 w 3526872"/>
              <a:gd name="connsiteY116" fmla="*/ 33370 h 3526871"/>
              <a:gd name="connsiteX117" fmla="*/ 1435646 w 3526872"/>
              <a:gd name="connsiteY117" fmla="*/ 29935 h 3526871"/>
              <a:gd name="connsiteX118" fmla="*/ 1750451 w 3526872"/>
              <a:gd name="connsiteY118" fmla="*/ 1649459 h 3526871"/>
              <a:gd name="connsiteX119" fmla="*/ 1692872 w 3526872"/>
              <a:gd name="connsiteY119" fmla="*/ 628 h 352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526872" h="3526871">
                <a:moveTo>
                  <a:pt x="1710861" y="0"/>
                </a:moveTo>
                <a:lnTo>
                  <a:pt x="1768439" y="1648835"/>
                </a:lnTo>
                <a:lnTo>
                  <a:pt x="1969505" y="11293"/>
                </a:lnTo>
                <a:lnTo>
                  <a:pt x="1987371" y="13486"/>
                </a:lnTo>
                <a:lnTo>
                  <a:pt x="1786306" y="1651027"/>
                </a:lnTo>
                <a:lnTo>
                  <a:pt x="2241063" y="65100"/>
                </a:lnTo>
                <a:lnTo>
                  <a:pt x="2258366" y="70062"/>
                </a:lnTo>
                <a:lnTo>
                  <a:pt x="1803609" y="1655989"/>
                </a:lnTo>
                <a:lnTo>
                  <a:pt x="2500861" y="160728"/>
                </a:lnTo>
                <a:lnTo>
                  <a:pt x="2517174" y="168335"/>
                </a:lnTo>
                <a:lnTo>
                  <a:pt x="1819921" y="1663598"/>
                </a:lnTo>
                <a:lnTo>
                  <a:pt x="2742501" y="295818"/>
                </a:lnTo>
                <a:lnTo>
                  <a:pt x="2757424" y="305883"/>
                </a:lnTo>
                <a:lnTo>
                  <a:pt x="1834846" y="1673661"/>
                </a:lnTo>
                <a:lnTo>
                  <a:pt x="2960032" y="467046"/>
                </a:lnTo>
                <a:lnTo>
                  <a:pt x="2973198" y="479322"/>
                </a:lnTo>
                <a:lnTo>
                  <a:pt x="1848009" y="1685939"/>
                </a:lnTo>
                <a:lnTo>
                  <a:pt x="3148101" y="670196"/>
                </a:lnTo>
                <a:lnTo>
                  <a:pt x="3159183" y="684380"/>
                </a:lnTo>
                <a:lnTo>
                  <a:pt x="1859092" y="1700122"/>
                </a:lnTo>
                <a:lnTo>
                  <a:pt x="3302074" y="900264"/>
                </a:lnTo>
                <a:lnTo>
                  <a:pt x="3310800" y="916008"/>
                </a:lnTo>
                <a:lnTo>
                  <a:pt x="1867819" y="1715865"/>
                </a:lnTo>
                <a:lnTo>
                  <a:pt x="3418160" y="1151588"/>
                </a:lnTo>
                <a:lnTo>
                  <a:pt x="3424317" y="1168502"/>
                </a:lnTo>
                <a:lnTo>
                  <a:pt x="1873975" y="1732780"/>
                </a:lnTo>
                <a:lnTo>
                  <a:pt x="3493502" y="1417976"/>
                </a:lnTo>
                <a:lnTo>
                  <a:pt x="3496936" y="1435645"/>
                </a:lnTo>
                <a:lnTo>
                  <a:pt x="1877408" y="1750450"/>
                </a:lnTo>
                <a:lnTo>
                  <a:pt x="3526244" y="1692871"/>
                </a:lnTo>
                <a:lnTo>
                  <a:pt x="3526872" y="1710860"/>
                </a:lnTo>
                <a:lnTo>
                  <a:pt x="1878038" y="1768439"/>
                </a:lnTo>
                <a:lnTo>
                  <a:pt x="3515580" y="1969503"/>
                </a:lnTo>
                <a:lnTo>
                  <a:pt x="3513385" y="1987369"/>
                </a:lnTo>
                <a:lnTo>
                  <a:pt x="1875843" y="1786305"/>
                </a:lnTo>
                <a:lnTo>
                  <a:pt x="3461771" y="2241062"/>
                </a:lnTo>
                <a:lnTo>
                  <a:pt x="3456810" y="2258365"/>
                </a:lnTo>
                <a:lnTo>
                  <a:pt x="1870880" y="1803607"/>
                </a:lnTo>
                <a:lnTo>
                  <a:pt x="3366145" y="2500860"/>
                </a:lnTo>
                <a:lnTo>
                  <a:pt x="3358538" y="2517173"/>
                </a:lnTo>
                <a:lnTo>
                  <a:pt x="1863275" y="1819921"/>
                </a:lnTo>
                <a:lnTo>
                  <a:pt x="3231054" y="2742500"/>
                </a:lnTo>
                <a:lnTo>
                  <a:pt x="3220988" y="2757423"/>
                </a:lnTo>
                <a:lnTo>
                  <a:pt x="1853211" y="1834845"/>
                </a:lnTo>
                <a:lnTo>
                  <a:pt x="3059826" y="2960032"/>
                </a:lnTo>
                <a:lnTo>
                  <a:pt x="3047549" y="2973197"/>
                </a:lnTo>
                <a:lnTo>
                  <a:pt x="1840934" y="1848009"/>
                </a:lnTo>
                <a:lnTo>
                  <a:pt x="2856676" y="3148100"/>
                </a:lnTo>
                <a:lnTo>
                  <a:pt x="2842491" y="3159182"/>
                </a:lnTo>
                <a:lnTo>
                  <a:pt x="1826748" y="1859090"/>
                </a:lnTo>
                <a:lnTo>
                  <a:pt x="2626607" y="3302073"/>
                </a:lnTo>
                <a:lnTo>
                  <a:pt x="2610864" y="3310799"/>
                </a:lnTo>
                <a:lnTo>
                  <a:pt x="1811005" y="1867817"/>
                </a:lnTo>
                <a:lnTo>
                  <a:pt x="2375284" y="3418159"/>
                </a:lnTo>
                <a:lnTo>
                  <a:pt x="2358370" y="3424316"/>
                </a:lnTo>
                <a:lnTo>
                  <a:pt x="1794091" y="1873972"/>
                </a:lnTo>
                <a:lnTo>
                  <a:pt x="2108895" y="3493501"/>
                </a:lnTo>
                <a:lnTo>
                  <a:pt x="2091226" y="3496935"/>
                </a:lnTo>
                <a:lnTo>
                  <a:pt x="1776422" y="1877407"/>
                </a:lnTo>
                <a:lnTo>
                  <a:pt x="1834000" y="3526243"/>
                </a:lnTo>
                <a:lnTo>
                  <a:pt x="1816012" y="3526871"/>
                </a:lnTo>
                <a:lnTo>
                  <a:pt x="1758432" y="1878036"/>
                </a:lnTo>
                <a:lnTo>
                  <a:pt x="1557368" y="3515579"/>
                </a:lnTo>
                <a:lnTo>
                  <a:pt x="1539502" y="3513384"/>
                </a:lnTo>
                <a:lnTo>
                  <a:pt x="1740567" y="1875842"/>
                </a:lnTo>
                <a:lnTo>
                  <a:pt x="1285809" y="3461770"/>
                </a:lnTo>
                <a:lnTo>
                  <a:pt x="1268506" y="3456808"/>
                </a:lnTo>
                <a:lnTo>
                  <a:pt x="1723263" y="1870884"/>
                </a:lnTo>
                <a:lnTo>
                  <a:pt x="1026011" y="3366144"/>
                </a:lnTo>
                <a:lnTo>
                  <a:pt x="1009697" y="3358537"/>
                </a:lnTo>
                <a:lnTo>
                  <a:pt x="1706950" y="1863273"/>
                </a:lnTo>
                <a:lnTo>
                  <a:pt x="784371" y="3231053"/>
                </a:lnTo>
                <a:lnTo>
                  <a:pt x="769448" y="3220987"/>
                </a:lnTo>
                <a:lnTo>
                  <a:pt x="1692027" y="1853209"/>
                </a:lnTo>
                <a:lnTo>
                  <a:pt x="566840" y="3059825"/>
                </a:lnTo>
                <a:lnTo>
                  <a:pt x="553675" y="3047549"/>
                </a:lnTo>
                <a:lnTo>
                  <a:pt x="1678863" y="1840932"/>
                </a:lnTo>
                <a:lnTo>
                  <a:pt x="378771" y="2856675"/>
                </a:lnTo>
                <a:lnTo>
                  <a:pt x="367689" y="2842490"/>
                </a:lnTo>
                <a:lnTo>
                  <a:pt x="1667780" y="1826750"/>
                </a:lnTo>
                <a:lnTo>
                  <a:pt x="224798" y="2626606"/>
                </a:lnTo>
                <a:lnTo>
                  <a:pt x="216072" y="2610863"/>
                </a:lnTo>
                <a:lnTo>
                  <a:pt x="1659054" y="1811004"/>
                </a:lnTo>
                <a:lnTo>
                  <a:pt x="108712" y="2375284"/>
                </a:lnTo>
                <a:lnTo>
                  <a:pt x="102555" y="2358369"/>
                </a:lnTo>
                <a:lnTo>
                  <a:pt x="1652899" y="1794090"/>
                </a:lnTo>
                <a:lnTo>
                  <a:pt x="33370" y="2108894"/>
                </a:lnTo>
                <a:lnTo>
                  <a:pt x="29936" y="2091225"/>
                </a:lnTo>
                <a:lnTo>
                  <a:pt x="1649464" y="1776421"/>
                </a:lnTo>
                <a:lnTo>
                  <a:pt x="628" y="1833999"/>
                </a:lnTo>
                <a:lnTo>
                  <a:pt x="0" y="1816010"/>
                </a:lnTo>
                <a:lnTo>
                  <a:pt x="1648834" y="1758431"/>
                </a:lnTo>
                <a:lnTo>
                  <a:pt x="11293" y="1557367"/>
                </a:lnTo>
                <a:lnTo>
                  <a:pt x="13487" y="1539501"/>
                </a:lnTo>
                <a:lnTo>
                  <a:pt x="1651029" y="1740565"/>
                </a:lnTo>
                <a:lnTo>
                  <a:pt x="65101" y="1285808"/>
                </a:lnTo>
                <a:lnTo>
                  <a:pt x="70063" y="1268506"/>
                </a:lnTo>
                <a:lnTo>
                  <a:pt x="1655991" y="1723263"/>
                </a:lnTo>
                <a:lnTo>
                  <a:pt x="160727" y="1026011"/>
                </a:lnTo>
                <a:lnTo>
                  <a:pt x="168334" y="1009698"/>
                </a:lnTo>
                <a:lnTo>
                  <a:pt x="1663598" y="1706949"/>
                </a:lnTo>
                <a:lnTo>
                  <a:pt x="295818" y="784371"/>
                </a:lnTo>
                <a:lnTo>
                  <a:pt x="305884" y="769448"/>
                </a:lnTo>
                <a:lnTo>
                  <a:pt x="1673663" y="1692027"/>
                </a:lnTo>
                <a:lnTo>
                  <a:pt x="467046" y="566839"/>
                </a:lnTo>
                <a:lnTo>
                  <a:pt x="479323" y="553674"/>
                </a:lnTo>
                <a:lnTo>
                  <a:pt x="1685939" y="1678861"/>
                </a:lnTo>
                <a:lnTo>
                  <a:pt x="670196" y="378771"/>
                </a:lnTo>
                <a:lnTo>
                  <a:pt x="684381" y="367689"/>
                </a:lnTo>
                <a:lnTo>
                  <a:pt x="1700124" y="1667780"/>
                </a:lnTo>
                <a:lnTo>
                  <a:pt x="900265" y="224798"/>
                </a:lnTo>
                <a:lnTo>
                  <a:pt x="916008" y="216071"/>
                </a:lnTo>
                <a:lnTo>
                  <a:pt x="1715866" y="1659053"/>
                </a:lnTo>
                <a:lnTo>
                  <a:pt x="1151588" y="108711"/>
                </a:lnTo>
                <a:lnTo>
                  <a:pt x="1168502" y="102555"/>
                </a:lnTo>
                <a:lnTo>
                  <a:pt x="1732782" y="1652898"/>
                </a:lnTo>
                <a:lnTo>
                  <a:pt x="1417977" y="33370"/>
                </a:lnTo>
                <a:lnTo>
                  <a:pt x="1435646" y="29935"/>
                </a:lnTo>
                <a:lnTo>
                  <a:pt x="1750451" y="1649459"/>
                </a:lnTo>
                <a:lnTo>
                  <a:pt x="1692872" y="6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KSO_Shape"/>
          <p:cNvSpPr/>
          <p:nvPr/>
        </p:nvSpPr>
        <p:spPr>
          <a:xfrm>
            <a:off x="1463476" y="2052087"/>
            <a:ext cx="552450" cy="552450"/>
          </a:xfrm>
          <a:custGeom>
            <a:avLst/>
            <a:gdLst>
              <a:gd name="connsiteX0" fmla="*/ 1710861 w 3526872"/>
              <a:gd name="connsiteY0" fmla="*/ 0 h 3526871"/>
              <a:gd name="connsiteX1" fmla="*/ 1768439 w 3526872"/>
              <a:gd name="connsiteY1" fmla="*/ 1648835 h 3526871"/>
              <a:gd name="connsiteX2" fmla="*/ 1969505 w 3526872"/>
              <a:gd name="connsiteY2" fmla="*/ 11293 h 3526871"/>
              <a:gd name="connsiteX3" fmla="*/ 1987371 w 3526872"/>
              <a:gd name="connsiteY3" fmla="*/ 13486 h 3526871"/>
              <a:gd name="connsiteX4" fmla="*/ 1786306 w 3526872"/>
              <a:gd name="connsiteY4" fmla="*/ 1651027 h 3526871"/>
              <a:gd name="connsiteX5" fmla="*/ 2241063 w 3526872"/>
              <a:gd name="connsiteY5" fmla="*/ 65100 h 3526871"/>
              <a:gd name="connsiteX6" fmla="*/ 2258366 w 3526872"/>
              <a:gd name="connsiteY6" fmla="*/ 70062 h 3526871"/>
              <a:gd name="connsiteX7" fmla="*/ 1803609 w 3526872"/>
              <a:gd name="connsiteY7" fmla="*/ 1655989 h 3526871"/>
              <a:gd name="connsiteX8" fmla="*/ 2500861 w 3526872"/>
              <a:gd name="connsiteY8" fmla="*/ 160728 h 3526871"/>
              <a:gd name="connsiteX9" fmla="*/ 2517174 w 3526872"/>
              <a:gd name="connsiteY9" fmla="*/ 168335 h 3526871"/>
              <a:gd name="connsiteX10" fmla="*/ 1819921 w 3526872"/>
              <a:gd name="connsiteY10" fmla="*/ 1663598 h 3526871"/>
              <a:gd name="connsiteX11" fmla="*/ 2742501 w 3526872"/>
              <a:gd name="connsiteY11" fmla="*/ 295818 h 3526871"/>
              <a:gd name="connsiteX12" fmla="*/ 2757424 w 3526872"/>
              <a:gd name="connsiteY12" fmla="*/ 305883 h 3526871"/>
              <a:gd name="connsiteX13" fmla="*/ 1834846 w 3526872"/>
              <a:gd name="connsiteY13" fmla="*/ 1673661 h 3526871"/>
              <a:gd name="connsiteX14" fmla="*/ 2960032 w 3526872"/>
              <a:gd name="connsiteY14" fmla="*/ 467046 h 3526871"/>
              <a:gd name="connsiteX15" fmla="*/ 2973198 w 3526872"/>
              <a:gd name="connsiteY15" fmla="*/ 479322 h 3526871"/>
              <a:gd name="connsiteX16" fmla="*/ 1848009 w 3526872"/>
              <a:gd name="connsiteY16" fmla="*/ 1685939 h 3526871"/>
              <a:gd name="connsiteX17" fmla="*/ 3148101 w 3526872"/>
              <a:gd name="connsiteY17" fmla="*/ 670196 h 3526871"/>
              <a:gd name="connsiteX18" fmla="*/ 3159183 w 3526872"/>
              <a:gd name="connsiteY18" fmla="*/ 684380 h 3526871"/>
              <a:gd name="connsiteX19" fmla="*/ 1859092 w 3526872"/>
              <a:gd name="connsiteY19" fmla="*/ 1700122 h 3526871"/>
              <a:gd name="connsiteX20" fmla="*/ 3302074 w 3526872"/>
              <a:gd name="connsiteY20" fmla="*/ 900264 h 3526871"/>
              <a:gd name="connsiteX21" fmla="*/ 3310800 w 3526872"/>
              <a:gd name="connsiteY21" fmla="*/ 916008 h 3526871"/>
              <a:gd name="connsiteX22" fmla="*/ 1867819 w 3526872"/>
              <a:gd name="connsiteY22" fmla="*/ 1715865 h 3526871"/>
              <a:gd name="connsiteX23" fmla="*/ 3418160 w 3526872"/>
              <a:gd name="connsiteY23" fmla="*/ 1151588 h 3526871"/>
              <a:gd name="connsiteX24" fmla="*/ 3424317 w 3526872"/>
              <a:gd name="connsiteY24" fmla="*/ 1168502 h 3526871"/>
              <a:gd name="connsiteX25" fmla="*/ 1873975 w 3526872"/>
              <a:gd name="connsiteY25" fmla="*/ 1732780 h 3526871"/>
              <a:gd name="connsiteX26" fmla="*/ 3493502 w 3526872"/>
              <a:gd name="connsiteY26" fmla="*/ 1417976 h 3526871"/>
              <a:gd name="connsiteX27" fmla="*/ 3496936 w 3526872"/>
              <a:gd name="connsiteY27" fmla="*/ 1435645 h 3526871"/>
              <a:gd name="connsiteX28" fmla="*/ 1877408 w 3526872"/>
              <a:gd name="connsiteY28" fmla="*/ 1750450 h 3526871"/>
              <a:gd name="connsiteX29" fmla="*/ 3526244 w 3526872"/>
              <a:gd name="connsiteY29" fmla="*/ 1692871 h 3526871"/>
              <a:gd name="connsiteX30" fmla="*/ 3526872 w 3526872"/>
              <a:gd name="connsiteY30" fmla="*/ 1710860 h 3526871"/>
              <a:gd name="connsiteX31" fmla="*/ 1878038 w 3526872"/>
              <a:gd name="connsiteY31" fmla="*/ 1768439 h 3526871"/>
              <a:gd name="connsiteX32" fmla="*/ 3515580 w 3526872"/>
              <a:gd name="connsiteY32" fmla="*/ 1969503 h 3526871"/>
              <a:gd name="connsiteX33" fmla="*/ 3513385 w 3526872"/>
              <a:gd name="connsiteY33" fmla="*/ 1987369 h 3526871"/>
              <a:gd name="connsiteX34" fmla="*/ 1875843 w 3526872"/>
              <a:gd name="connsiteY34" fmla="*/ 1786305 h 3526871"/>
              <a:gd name="connsiteX35" fmla="*/ 3461771 w 3526872"/>
              <a:gd name="connsiteY35" fmla="*/ 2241062 h 3526871"/>
              <a:gd name="connsiteX36" fmla="*/ 3456810 w 3526872"/>
              <a:gd name="connsiteY36" fmla="*/ 2258365 h 3526871"/>
              <a:gd name="connsiteX37" fmla="*/ 1870880 w 3526872"/>
              <a:gd name="connsiteY37" fmla="*/ 1803607 h 3526871"/>
              <a:gd name="connsiteX38" fmla="*/ 3366145 w 3526872"/>
              <a:gd name="connsiteY38" fmla="*/ 2500860 h 3526871"/>
              <a:gd name="connsiteX39" fmla="*/ 3358538 w 3526872"/>
              <a:gd name="connsiteY39" fmla="*/ 2517173 h 3526871"/>
              <a:gd name="connsiteX40" fmla="*/ 1863275 w 3526872"/>
              <a:gd name="connsiteY40" fmla="*/ 1819921 h 3526871"/>
              <a:gd name="connsiteX41" fmla="*/ 3231054 w 3526872"/>
              <a:gd name="connsiteY41" fmla="*/ 2742500 h 3526871"/>
              <a:gd name="connsiteX42" fmla="*/ 3220988 w 3526872"/>
              <a:gd name="connsiteY42" fmla="*/ 2757423 h 3526871"/>
              <a:gd name="connsiteX43" fmla="*/ 1853211 w 3526872"/>
              <a:gd name="connsiteY43" fmla="*/ 1834845 h 3526871"/>
              <a:gd name="connsiteX44" fmla="*/ 3059826 w 3526872"/>
              <a:gd name="connsiteY44" fmla="*/ 2960032 h 3526871"/>
              <a:gd name="connsiteX45" fmla="*/ 3047549 w 3526872"/>
              <a:gd name="connsiteY45" fmla="*/ 2973197 h 3526871"/>
              <a:gd name="connsiteX46" fmla="*/ 1840934 w 3526872"/>
              <a:gd name="connsiteY46" fmla="*/ 1848009 h 3526871"/>
              <a:gd name="connsiteX47" fmla="*/ 2856676 w 3526872"/>
              <a:gd name="connsiteY47" fmla="*/ 3148100 h 3526871"/>
              <a:gd name="connsiteX48" fmla="*/ 2842491 w 3526872"/>
              <a:gd name="connsiteY48" fmla="*/ 3159182 h 3526871"/>
              <a:gd name="connsiteX49" fmla="*/ 1826748 w 3526872"/>
              <a:gd name="connsiteY49" fmla="*/ 1859090 h 3526871"/>
              <a:gd name="connsiteX50" fmla="*/ 2626607 w 3526872"/>
              <a:gd name="connsiteY50" fmla="*/ 3302073 h 3526871"/>
              <a:gd name="connsiteX51" fmla="*/ 2610864 w 3526872"/>
              <a:gd name="connsiteY51" fmla="*/ 3310799 h 3526871"/>
              <a:gd name="connsiteX52" fmla="*/ 1811005 w 3526872"/>
              <a:gd name="connsiteY52" fmla="*/ 1867817 h 3526871"/>
              <a:gd name="connsiteX53" fmla="*/ 2375284 w 3526872"/>
              <a:gd name="connsiteY53" fmla="*/ 3418159 h 3526871"/>
              <a:gd name="connsiteX54" fmla="*/ 2358370 w 3526872"/>
              <a:gd name="connsiteY54" fmla="*/ 3424316 h 3526871"/>
              <a:gd name="connsiteX55" fmla="*/ 1794091 w 3526872"/>
              <a:gd name="connsiteY55" fmla="*/ 1873972 h 3526871"/>
              <a:gd name="connsiteX56" fmla="*/ 2108895 w 3526872"/>
              <a:gd name="connsiteY56" fmla="*/ 3493501 h 3526871"/>
              <a:gd name="connsiteX57" fmla="*/ 2091226 w 3526872"/>
              <a:gd name="connsiteY57" fmla="*/ 3496935 h 3526871"/>
              <a:gd name="connsiteX58" fmla="*/ 1776422 w 3526872"/>
              <a:gd name="connsiteY58" fmla="*/ 1877407 h 3526871"/>
              <a:gd name="connsiteX59" fmla="*/ 1834000 w 3526872"/>
              <a:gd name="connsiteY59" fmla="*/ 3526243 h 3526871"/>
              <a:gd name="connsiteX60" fmla="*/ 1816012 w 3526872"/>
              <a:gd name="connsiteY60" fmla="*/ 3526871 h 3526871"/>
              <a:gd name="connsiteX61" fmla="*/ 1758432 w 3526872"/>
              <a:gd name="connsiteY61" fmla="*/ 1878036 h 3526871"/>
              <a:gd name="connsiteX62" fmla="*/ 1557368 w 3526872"/>
              <a:gd name="connsiteY62" fmla="*/ 3515579 h 3526871"/>
              <a:gd name="connsiteX63" fmla="*/ 1539502 w 3526872"/>
              <a:gd name="connsiteY63" fmla="*/ 3513384 h 3526871"/>
              <a:gd name="connsiteX64" fmla="*/ 1740567 w 3526872"/>
              <a:gd name="connsiteY64" fmla="*/ 1875842 h 3526871"/>
              <a:gd name="connsiteX65" fmla="*/ 1285809 w 3526872"/>
              <a:gd name="connsiteY65" fmla="*/ 3461770 h 3526871"/>
              <a:gd name="connsiteX66" fmla="*/ 1268506 w 3526872"/>
              <a:gd name="connsiteY66" fmla="*/ 3456808 h 3526871"/>
              <a:gd name="connsiteX67" fmla="*/ 1723263 w 3526872"/>
              <a:gd name="connsiteY67" fmla="*/ 1870884 h 3526871"/>
              <a:gd name="connsiteX68" fmla="*/ 1026011 w 3526872"/>
              <a:gd name="connsiteY68" fmla="*/ 3366144 h 3526871"/>
              <a:gd name="connsiteX69" fmla="*/ 1009697 w 3526872"/>
              <a:gd name="connsiteY69" fmla="*/ 3358537 h 3526871"/>
              <a:gd name="connsiteX70" fmla="*/ 1706950 w 3526872"/>
              <a:gd name="connsiteY70" fmla="*/ 1863273 h 3526871"/>
              <a:gd name="connsiteX71" fmla="*/ 784371 w 3526872"/>
              <a:gd name="connsiteY71" fmla="*/ 3231053 h 3526871"/>
              <a:gd name="connsiteX72" fmla="*/ 769448 w 3526872"/>
              <a:gd name="connsiteY72" fmla="*/ 3220987 h 3526871"/>
              <a:gd name="connsiteX73" fmla="*/ 1692027 w 3526872"/>
              <a:gd name="connsiteY73" fmla="*/ 1853209 h 3526871"/>
              <a:gd name="connsiteX74" fmla="*/ 566840 w 3526872"/>
              <a:gd name="connsiteY74" fmla="*/ 3059825 h 3526871"/>
              <a:gd name="connsiteX75" fmla="*/ 553675 w 3526872"/>
              <a:gd name="connsiteY75" fmla="*/ 3047549 h 3526871"/>
              <a:gd name="connsiteX76" fmla="*/ 1678863 w 3526872"/>
              <a:gd name="connsiteY76" fmla="*/ 1840932 h 3526871"/>
              <a:gd name="connsiteX77" fmla="*/ 378771 w 3526872"/>
              <a:gd name="connsiteY77" fmla="*/ 2856675 h 3526871"/>
              <a:gd name="connsiteX78" fmla="*/ 367689 w 3526872"/>
              <a:gd name="connsiteY78" fmla="*/ 2842490 h 3526871"/>
              <a:gd name="connsiteX79" fmla="*/ 1667780 w 3526872"/>
              <a:gd name="connsiteY79" fmla="*/ 1826750 h 3526871"/>
              <a:gd name="connsiteX80" fmla="*/ 224798 w 3526872"/>
              <a:gd name="connsiteY80" fmla="*/ 2626606 h 3526871"/>
              <a:gd name="connsiteX81" fmla="*/ 216072 w 3526872"/>
              <a:gd name="connsiteY81" fmla="*/ 2610863 h 3526871"/>
              <a:gd name="connsiteX82" fmla="*/ 1659054 w 3526872"/>
              <a:gd name="connsiteY82" fmla="*/ 1811004 h 3526871"/>
              <a:gd name="connsiteX83" fmla="*/ 108712 w 3526872"/>
              <a:gd name="connsiteY83" fmla="*/ 2375284 h 3526871"/>
              <a:gd name="connsiteX84" fmla="*/ 102555 w 3526872"/>
              <a:gd name="connsiteY84" fmla="*/ 2358369 h 3526871"/>
              <a:gd name="connsiteX85" fmla="*/ 1652899 w 3526872"/>
              <a:gd name="connsiteY85" fmla="*/ 1794090 h 3526871"/>
              <a:gd name="connsiteX86" fmla="*/ 33370 w 3526872"/>
              <a:gd name="connsiteY86" fmla="*/ 2108894 h 3526871"/>
              <a:gd name="connsiteX87" fmla="*/ 29936 w 3526872"/>
              <a:gd name="connsiteY87" fmla="*/ 2091225 h 3526871"/>
              <a:gd name="connsiteX88" fmla="*/ 1649464 w 3526872"/>
              <a:gd name="connsiteY88" fmla="*/ 1776421 h 3526871"/>
              <a:gd name="connsiteX89" fmla="*/ 628 w 3526872"/>
              <a:gd name="connsiteY89" fmla="*/ 1833999 h 3526871"/>
              <a:gd name="connsiteX90" fmla="*/ 0 w 3526872"/>
              <a:gd name="connsiteY90" fmla="*/ 1816010 h 3526871"/>
              <a:gd name="connsiteX91" fmla="*/ 1648834 w 3526872"/>
              <a:gd name="connsiteY91" fmla="*/ 1758431 h 3526871"/>
              <a:gd name="connsiteX92" fmla="*/ 11293 w 3526872"/>
              <a:gd name="connsiteY92" fmla="*/ 1557367 h 3526871"/>
              <a:gd name="connsiteX93" fmla="*/ 13487 w 3526872"/>
              <a:gd name="connsiteY93" fmla="*/ 1539501 h 3526871"/>
              <a:gd name="connsiteX94" fmla="*/ 1651029 w 3526872"/>
              <a:gd name="connsiteY94" fmla="*/ 1740565 h 3526871"/>
              <a:gd name="connsiteX95" fmla="*/ 65101 w 3526872"/>
              <a:gd name="connsiteY95" fmla="*/ 1285808 h 3526871"/>
              <a:gd name="connsiteX96" fmla="*/ 70063 w 3526872"/>
              <a:gd name="connsiteY96" fmla="*/ 1268506 h 3526871"/>
              <a:gd name="connsiteX97" fmla="*/ 1655991 w 3526872"/>
              <a:gd name="connsiteY97" fmla="*/ 1723263 h 3526871"/>
              <a:gd name="connsiteX98" fmla="*/ 160727 w 3526872"/>
              <a:gd name="connsiteY98" fmla="*/ 1026011 h 3526871"/>
              <a:gd name="connsiteX99" fmla="*/ 168334 w 3526872"/>
              <a:gd name="connsiteY99" fmla="*/ 1009698 h 3526871"/>
              <a:gd name="connsiteX100" fmla="*/ 1663598 w 3526872"/>
              <a:gd name="connsiteY100" fmla="*/ 1706949 h 3526871"/>
              <a:gd name="connsiteX101" fmla="*/ 295818 w 3526872"/>
              <a:gd name="connsiteY101" fmla="*/ 784371 h 3526871"/>
              <a:gd name="connsiteX102" fmla="*/ 305884 w 3526872"/>
              <a:gd name="connsiteY102" fmla="*/ 769448 h 3526871"/>
              <a:gd name="connsiteX103" fmla="*/ 1673663 w 3526872"/>
              <a:gd name="connsiteY103" fmla="*/ 1692027 h 3526871"/>
              <a:gd name="connsiteX104" fmla="*/ 467046 w 3526872"/>
              <a:gd name="connsiteY104" fmla="*/ 566839 h 3526871"/>
              <a:gd name="connsiteX105" fmla="*/ 479323 w 3526872"/>
              <a:gd name="connsiteY105" fmla="*/ 553674 h 3526871"/>
              <a:gd name="connsiteX106" fmla="*/ 1685939 w 3526872"/>
              <a:gd name="connsiteY106" fmla="*/ 1678861 h 3526871"/>
              <a:gd name="connsiteX107" fmla="*/ 670196 w 3526872"/>
              <a:gd name="connsiteY107" fmla="*/ 378771 h 3526871"/>
              <a:gd name="connsiteX108" fmla="*/ 684381 w 3526872"/>
              <a:gd name="connsiteY108" fmla="*/ 367689 h 3526871"/>
              <a:gd name="connsiteX109" fmla="*/ 1700124 w 3526872"/>
              <a:gd name="connsiteY109" fmla="*/ 1667780 h 3526871"/>
              <a:gd name="connsiteX110" fmla="*/ 900265 w 3526872"/>
              <a:gd name="connsiteY110" fmla="*/ 224798 h 3526871"/>
              <a:gd name="connsiteX111" fmla="*/ 916008 w 3526872"/>
              <a:gd name="connsiteY111" fmla="*/ 216071 h 3526871"/>
              <a:gd name="connsiteX112" fmla="*/ 1715866 w 3526872"/>
              <a:gd name="connsiteY112" fmla="*/ 1659053 h 3526871"/>
              <a:gd name="connsiteX113" fmla="*/ 1151588 w 3526872"/>
              <a:gd name="connsiteY113" fmla="*/ 108711 h 3526871"/>
              <a:gd name="connsiteX114" fmla="*/ 1168502 w 3526872"/>
              <a:gd name="connsiteY114" fmla="*/ 102555 h 3526871"/>
              <a:gd name="connsiteX115" fmla="*/ 1732782 w 3526872"/>
              <a:gd name="connsiteY115" fmla="*/ 1652898 h 3526871"/>
              <a:gd name="connsiteX116" fmla="*/ 1417977 w 3526872"/>
              <a:gd name="connsiteY116" fmla="*/ 33370 h 3526871"/>
              <a:gd name="connsiteX117" fmla="*/ 1435646 w 3526872"/>
              <a:gd name="connsiteY117" fmla="*/ 29935 h 3526871"/>
              <a:gd name="connsiteX118" fmla="*/ 1750451 w 3526872"/>
              <a:gd name="connsiteY118" fmla="*/ 1649459 h 3526871"/>
              <a:gd name="connsiteX119" fmla="*/ 1692872 w 3526872"/>
              <a:gd name="connsiteY119" fmla="*/ 628 h 352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526872" h="3526871">
                <a:moveTo>
                  <a:pt x="1710861" y="0"/>
                </a:moveTo>
                <a:lnTo>
                  <a:pt x="1768439" y="1648835"/>
                </a:lnTo>
                <a:lnTo>
                  <a:pt x="1969505" y="11293"/>
                </a:lnTo>
                <a:lnTo>
                  <a:pt x="1987371" y="13486"/>
                </a:lnTo>
                <a:lnTo>
                  <a:pt x="1786306" y="1651027"/>
                </a:lnTo>
                <a:lnTo>
                  <a:pt x="2241063" y="65100"/>
                </a:lnTo>
                <a:lnTo>
                  <a:pt x="2258366" y="70062"/>
                </a:lnTo>
                <a:lnTo>
                  <a:pt x="1803609" y="1655989"/>
                </a:lnTo>
                <a:lnTo>
                  <a:pt x="2500861" y="160728"/>
                </a:lnTo>
                <a:lnTo>
                  <a:pt x="2517174" y="168335"/>
                </a:lnTo>
                <a:lnTo>
                  <a:pt x="1819921" y="1663598"/>
                </a:lnTo>
                <a:lnTo>
                  <a:pt x="2742501" y="295818"/>
                </a:lnTo>
                <a:lnTo>
                  <a:pt x="2757424" y="305883"/>
                </a:lnTo>
                <a:lnTo>
                  <a:pt x="1834846" y="1673661"/>
                </a:lnTo>
                <a:lnTo>
                  <a:pt x="2960032" y="467046"/>
                </a:lnTo>
                <a:lnTo>
                  <a:pt x="2973198" y="479322"/>
                </a:lnTo>
                <a:lnTo>
                  <a:pt x="1848009" y="1685939"/>
                </a:lnTo>
                <a:lnTo>
                  <a:pt x="3148101" y="670196"/>
                </a:lnTo>
                <a:lnTo>
                  <a:pt x="3159183" y="684380"/>
                </a:lnTo>
                <a:lnTo>
                  <a:pt x="1859092" y="1700122"/>
                </a:lnTo>
                <a:lnTo>
                  <a:pt x="3302074" y="900264"/>
                </a:lnTo>
                <a:lnTo>
                  <a:pt x="3310800" y="916008"/>
                </a:lnTo>
                <a:lnTo>
                  <a:pt x="1867819" y="1715865"/>
                </a:lnTo>
                <a:lnTo>
                  <a:pt x="3418160" y="1151588"/>
                </a:lnTo>
                <a:lnTo>
                  <a:pt x="3424317" y="1168502"/>
                </a:lnTo>
                <a:lnTo>
                  <a:pt x="1873975" y="1732780"/>
                </a:lnTo>
                <a:lnTo>
                  <a:pt x="3493502" y="1417976"/>
                </a:lnTo>
                <a:lnTo>
                  <a:pt x="3496936" y="1435645"/>
                </a:lnTo>
                <a:lnTo>
                  <a:pt x="1877408" y="1750450"/>
                </a:lnTo>
                <a:lnTo>
                  <a:pt x="3526244" y="1692871"/>
                </a:lnTo>
                <a:lnTo>
                  <a:pt x="3526872" y="1710860"/>
                </a:lnTo>
                <a:lnTo>
                  <a:pt x="1878038" y="1768439"/>
                </a:lnTo>
                <a:lnTo>
                  <a:pt x="3515580" y="1969503"/>
                </a:lnTo>
                <a:lnTo>
                  <a:pt x="3513385" y="1987369"/>
                </a:lnTo>
                <a:lnTo>
                  <a:pt x="1875843" y="1786305"/>
                </a:lnTo>
                <a:lnTo>
                  <a:pt x="3461771" y="2241062"/>
                </a:lnTo>
                <a:lnTo>
                  <a:pt x="3456810" y="2258365"/>
                </a:lnTo>
                <a:lnTo>
                  <a:pt x="1870880" y="1803607"/>
                </a:lnTo>
                <a:lnTo>
                  <a:pt x="3366145" y="2500860"/>
                </a:lnTo>
                <a:lnTo>
                  <a:pt x="3358538" y="2517173"/>
                </a:lnTo>
                <a:lnTo>
                  <a:pt x="1863275" y="1819921"/>
                </a:lnTo>
                <a:lnTo>
                  <a:pt x="3231054" y="2742500"/>
                </a:lnTo>
                <a:lnTo>
                  <a:pt x="3220988" y="2757423"/>
                </a:lnTo>
                <a:lnTo>
                  <a:pt x="1853211" y="1834845"/>
                </a:lnTo>
                <a:lnTo>
                  <a:pt x="3059826" y="2960032"/>
                </a:lnTo>
                <a:lnTo>
                  <a:pt x="3047549" y="2973197"/>
                </a:lnTo>
                <a:lnTo>
                  <a:pt x="1840934" y="1848009"/>
                </a:lnTo>
                <a:lnTo>
                  <a:pt x="2856676" y="3148100"/>
                </a:lnTo>
                <a:lnTo>
                  <a:pt x="2842491" y="3159182"/>
                </a:lnTo>
                <a:lnTo>
                  <a:pt x="1826748" y="1859090"/>
                </a:lnTo>
                <a:lnTo>
                  <a:pt x="2626607" y="3302073"/>
                </a:lnTo>
                <a:lnTo>
                  <a:pt x="2610864" y="3310799"/>
                </a:lnTo>
                <a:lnTo>
                  <a:pt x="1811005" y="1867817"/>
                </a:lnTo>
                <a:lnTo>
                  <a:pt x="2375284" y="3418159"/>
                </a:lnTo>
                <a:lnTo>
                  <a:pt x="2358370" y="3424316"/>
                </a:lnTo>
                <a:lnTo>
                  <a:pt x="1794091" y="1873972"/>
                </a:lnTo>
                <a:lnTo>
                  <a:pt x="2108895" y="3493501"/>
                </a:lnTo>
                <a:lnTo>
                  <a:pt x="2091226" y="3496935"/>
                </a:lnTo>
                <a:lnTo>
                  <a:pt x="1776422" y="1877407"/>
                </a:lnTo>
                <a:lnTo>
                  <a:pt x="1834000" y="3526243"/>
                </a:lnTo>
                <a:lnTo>
                  <a:pt x="1816012" y="3526871"/>
                </a:lnTo>
                <a:lnTo>
                  <a:pt x="1758432" y="1878036"/>
                </a:lnTo>
                <a:lnTo>
                  <a:pt x="1557368" y="3515579"/>
                </a:lnTo>
                <a:lnTo>
                  <a:pt x="1539502" y="3513384"/>
                </a:lnTo>
                <a:lnTo>
                  <a:pt x="1740567" y="1875842"/>
                </a:lnTo>
                <a:lnTo>
                  <a:pt x="1285809" y="3461770"/>
                </a:lnTo>
                <a:lnTo>
                  <a:pt x="1268506" y="3456808"/>
                </a:lnTo>
                <a:lnTo>
                  <a:pt x="1723263" y="1870884"/>
                </a:lnTo>
                <a:lnTo>
                  <a:pt x="1026011" y="3366144"/>
                </a:lnTo>
                <a:lnTo>
                  <a:pt x="1009697" y="3358537"/>
                </a:lnTo>
                <a:lnTo>
                  <a:pt x="1706950" y="1863273"/>
                </a:lnTo>
                <a:lnTo>
                  <a:pt x="784371" y="3231053"/>
                </a:lnTo>
                <a:lnTo>
                  <a:pt x="769448" y="3220987"/>
                </a:lnTo>
                <a:lnTo>
                  <a:pt x="1692027" y="1853209"/>
                </a:lnTo>
                <a:lnTo>
                  <a:pt x="566840" y="3059825"/>
                </a:lnTo>
                <a:lnTo>
                  <a:pt x="553675" y="3047549"/>
                </a:lnTo>
                <a:lnTo>
                  <a:pt x="1678863" y="1840932"/>
                </a:lnTo>
                <a:lnTo>
                  <a:pt x="378771" y="2856675"/>
                </a:lnTo>
                <a:lnTo>
                  <a:pt x="367689" y="2842490"/>
                </a:lnTo>
                <a:lnTo>
                  <a:pt x="1667780" y="1826750"/>
                </a:lnTo>
                <a:lnTo>
                  <a:pt x="224798" y="2626606"/>
                </a:lnTo>
                <a:lnTo>
                  <a:pt x="216072" y="2610863"/>
                </a:lnTo>
                <a:lnTo>
                  <a:pt x="1659054" y="1811004"/>
                </a:lnTo>
                <a:lnTo>
                  <a:pt x="108712" y="2375284"/>
                </a:lnTo>
                <a:lnTo>
                  <a:pt x="102555" y="2358369"/>
                </a:lnTo>
                <a:lnTo>
                  <a:pt x="1652899" y="1794090"/>
                </a:lnTo>
                <a:lnTo>
                  <a:pt x="33370" y="2108894"/>
                </a:lnTo>
                <a:lnTo>
                  <a:pt x="29936" y="2091225"/>
                </a:lnTo>
                <a:lnTo>
                  <a:pt x="1649464" y="1776421"/>
                </a:lnTo>
                <a:lnTo>
                  <a:pt x="628" y="1833999"/>
                </a:lnTo>
                <a:lnTo>
                  <a:pt x="0" y="1816010"/>
                </a:lnTo>
                <a:lnTo>
                  <a:pt x="1648834" y="1758431"/>
                </a:lnTo>
                <a:lnTo>
                  <a:pt x="11293" y="1557367"/>
                </a:lnTo>
                <a:lnTo>
                  <a:pt x="13487" y="1539501"/>
                </a:lnTo>
                <a:lnTo>
                  <a:pt x="1651029" y="1740565"/>
                </a:lnTo>
                <a:lnTo>
                  <a:pt x="65101" y="1285808"/>
                </a:lnTo>
                <a:lnTo>
                  <a:pt x="70063" y="1268506"/>
                </a:lnTo>
                <a:lnTo>
                  <a:pt x="1655991" y="1723263"/>
                </a:lnTo>
                <a:lnTo>
                  <a:pt x="160727" y="1026011"/>
                </a:lnTo>
                <a:lnTo>
                  <a:pt x="168334" y="1009698"/>
                </a:lnTo>
                <a:lnTo>
                  <a:pt x="1663598" y="1706949"/>
                </a:lnTo>
                <a:lnTo>
                  <a:pt x="295818" y="784371"/>
                </a:lnTo>
                <a:lnTo>
                  <a:pt x="305884" y="769448"/>
                </a:lnTo>
                <a:lnTo>
                  <a:pt x="1673663" y="1692027"/>
                </a:lnTo>
                <a:lnTo>
                  <a:pt x="467046" y="566839"/>
                </a:lnTo>
                <a:lnTo>
                  <a:pt x="479323" y="553674"/>
                </a:lnTo>
                <a:lnTo>
                  <a:pt x="1685939" y="1678861"/>
                </a:lnTo>
                <a:lnTo>
                  <a:pt x="670196" y="378771"/>
                </a:lnTo>
                <a:lnTo>
                  <a:pt x="684381" y="367689"/>
                </a:lnTo>
                <a:lnTo>
                  <a:pt x="1700124" y="1667780"/>
                </a:lnTo>
                <a:lnTo>
                  <a:pt x="900265" y="224798"/>
                </a:lnTo>
                <a:lnTo>
                  <a:pt x="916008" y="216071"/>
                </a:lnTo>
                <a:lnTo>
                  <a:pt x="1715866" y="1659053"/>
                </a:lnTo>
                <a:lnTo>
                  <a:pt x="1151588" y="108711"/>
                </a:lnTo>
                <a:lnTo>
                  <a:pt x="1168502" y="102555"/>
                </a:lnTo>
                <a:lnTo>
                  <a:pt x="1732782" y="1652898"/>
                </a:lnTo>
                <a:lnTo>
                  <a:pt x="1417977" y="33370"/>
                </a:lnTo>
                <a:lnTo>
                  <a:pt x="1435646" y="29935"/>
                </a:lnTo>
                <a:lnTo>
                  <a:pt x="1750451" y="1649459"/>
                </a:lnTo>
                <a:lnTo>
                  <a:pt x="1692872" y="6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KSO_Shape"/>
          <p:cNvSpPr/>
          <p:nvPr/>
        </p:nvSpPr>
        <p:spPr>
          <a:xfrm>
            <a:off x="2436812" y="3299862"/>
            <a:ext cx="386313" cy="386313"/>
          </a:xfrm>
          <a:custGeom>
            <a:avLst/>
            <a:gdLst>
              <a:gd name="connsiteX0" fmla="*/ 1710861 w 3526872"/>
              <a:gd name="connsiteY0" fmla="*/ 0 h 3526871"/>
              <a:gd name="connsiteX1" fmla="*/ 1768439 w 3526872"/>
              <a:gd name="connsiteY1" fmla="*/ 1648835 h 3526871"/>
              <a:gd name="connsiteX2" fmla="*/ 1969505 w 3526872"/>
              <a:gd name="connsiteY2" fmla="*/ 11293 h 3526871"/>
              <a:gd name="connsiteX3" fmla="*/ 1987371 w 3526872"/>
              <a:gd name="connsiteY3" fmla="*/ 13486 h 3526871"/>
              <a:gd name="connsiteX4" fmla="*/ 1786306 w 3526872"/>
              <a:gd name="connsiteY4" fmla="*/ 1651027 h 3526871"/>
              <a:gd name="connsiteX5" fmla="*/ 2241063 w 3526872"/>
              <a:gd name="connsiteY5" fmla="*/ 65100 h 3526871"/>
              <a:gd name="connsiteX6" fmla="*/ 2258366 w 3526872"/>
              <a:gd name="connsiteY6" fmla="*/ 70062 h 3526871"/>
              <a:gd name="connsiteX7" fmla="*/ 1803609 w 3526872"/>
              <a:gd name="connsiteY7" fmla="*/ 1655989 h 3526871"/>
              <a:gd name="connsiteX8" fmla="*/ 2500861 w 3526872"/>
              <a:gd name="connsiteY8" fmla="*/ 160728 h 3526871"/>
              <a:gd name="connsiteX9" fmla="*/ 2517174 w 3526872"/>
              <a:gd name="connsiteY9" fmla="*/ 168335 h 3526871"/>
              <a:gd name="connsiteX10" fmla="*/ 1819921 w 3526872"/>
              <a:gd name="connsiteY10" fmla="*/ 1663598 h 3526871"/>
              <a:gd name="connsiteX11" fmla="*/ 2742501 w 3526872"/>
              <a:gd name="connsiteY11" fmla="*/ 295818 h 3526871"/>
              <a:gd name="connsiteX12" fmla="*/ 2757424 w 3526872"/>
              <a:gd name="connsiteY12" fmla="*/ 305883 h 3526871"/>
              <a:gd name="connsiteX13" fmla="*/ 1834846 w 3526872"/>
              <a:gd name="connsiteY13" fmla="*/ 1673661 h 3526871"/>
              <a:gd name="connsiteX14" fmla="*/ 2960032 w 3526872"/>
              <a:gd name="connsiteY14" fmla="*/ 467046 h 3526871"/>
              <a:gd name="connsiteX15" fmla="*/ 2973198 w 3526872"/>
              <a:gd name="connsiteY15" fmla="*/ 479322 h 3526871"/>
              <a:gd name="connsiteX16" fmla="*/ 1848009 w 3526872"/>
              <a:gd name="connsiteY16" fmla="*/ 1685939 h 3526871"/>
              <a:gd name="connsiteX17" fmla="*/ 3148101 w 3526872"/>
              <a:gd name="connsiteY17" fmla="*/ 670196 h 3526871"/>
              <a:gd name="connsiteX18" fmla="*/ 3159183 w 3526872"/>
              <a:gd name="connsiteY18" fmla="*/ 684380 h 3526871"/>
              <a:gd name="connsiteX19" fmla="*/ 1859092 w 3526872"/>
              <a:gd name="connsiteY19" fmla="*/ 1700122 h 3526871"/>
              <a:gd name="connsiteX20" fmla="*/ 3302074 w 3526872"/>
              <a:gd name="connsiteY20" fmla="*/ 900264 h 3526871"/>
              <a:gd name="connsiteX21" fmla="*/ 3310800 w 3526872"/>
              <a:gd name="connsiteY21" fmla="*/ 916008 h 3526871"/>
              <a:gd name="connsiteX22" fmla="*/ 1867819 w 3526872"/>
              <a:gd name="connsiteY22" fmla="*/ 1715865 h 3526871"/>
              <a:gd name="connsiteX23" fmla="*/ 3418160 w 3526872"/>
              <a:gd name="connsiteY23" fmla="*/ 1151588 h 3526871"/>
              <a:gd name="connsiteX24" fmla="*/ 3424317 w 3526872"/>
              <a:gd name="connsiteY24" fmla="*/ 1168502 h 3526871"/>
              <a:gd name="connsiteX25" fmla="*/ 1873975 w 3526872"/>
              <a:gd name="connsiteY25" fmla="*/ 1732780 h 3526871"/>
              <a:gd name="connsiteX26" fmla="*/ 3493502 w 3526872"/>
              <a:gd name="connsiteY26" fmla="*/ 1417976 h 3526871"/>
              <a:gd name="connsiteX27" fmla="*/ 3496936 w 3526872"/>
              <a:gd name="connsiteY27" fmla="*/ 1435645 h 3526871"/>
              <a:gd name="connsiteX28" fmla="*/ 1877408 w 3526872"/>
              <a:gd name="connsiteY28" fmla="*/ 1750450 h 3526871"/>
              <a:gd name="connsiteX29" fmla="*/ 3526244 w 3526872"/>
              <a:gd name="connsiteY29" fmla="*/ 1692871 h 3526871"/>
              <a:gd name="connsiteX30" fmla="*/ 3526872 w 3526872"/>
              <a:gd name="connsiteY30" fmla="*/ 1710860 h 3526871"/>
              <a:gd name="connsiteX31" fmla="*/ 1878038 w 3526872"/>
              <a:gd name="connsiteY31" fmla="*/ 1768439 h 3526871"/>
              <a:gd name="connsiteX32" fmla="*/ 3515580 w 3526872"/>
              <a:gd name="connsiteY32" fmla="*/ 1969503 h 3526871"/>
              <a:gd name="connsiteX33" fmla="*/ 3513385 w 3526872"/>
              <a:gd name="connsiteY33" fmla="*/ 1987369 h 3526871"/>
              <a:gd name="connsiteX34" fmla="*/ 1875843 w 3526872"/>
              <a:gd name="connsiteY34" fmla="*/ 1786305 h 3526871"/>
              <a:gd name="connsiteX35" fmla="*/ 3461771 w 3526872"/>
              <a:gd name="connsiteY35" fmla="*/ 2241062 h 3526871"/>
              <a:gd name="connsiteX36" fmla="*/ 3456810 w 3526872"/>
              <a:gd name="connsiteY36" fmla="*/ 2258365 h 3526871"/>
              <a:gd name="connsiteX37" fmla="*/ 1870880 w 3526872"/>
              <a:gd name="connsiteY37" fmla="*/ 1803607 h 3526871"/>
              <a:gd name="connsiteX38" fmla="*/ 3366145 w 3526872"/>
              <a:gd name="connsiteY38" fmla="*/ 2500860 h 3526871"/>
              <a:gd name="connsiteX39" fmla="*/ 3358538 w 3526872"/>
              <a:gd name="connsiteY39" fmla="*/ 2517173 h 3526871"/>
              <a:gd name="connsiteX40" fmla="*/ 1863275 w 3526872"/>
              <a:gd name="connsiteY40" fmla="*/ 1819921 h 3526871"/>
              <a:gd name="connsiteX41" fmla="*/ 3231054 w 3526872"/>
              <a:gd name="connsiteY41" fmla="*/ 2742500 h 3526871"/>
              <a:gd name="connsiteX42" fmla="*/ 3220988 w 3526872"/>
              <a:gd name="connsiteY42" fmla="*/ 2757423 h 3526871"/>
              <a:gd name="connsiteX43" fmla="*/ 1853211 w 3526872"/>
              <a:gd name="connsiteY43" fmla="*/ 1834845 h 3526871"/>
              <a:gd name="connsiteX44" fmla="*/ 3059826 w 3526872"/>
              <a:gd name="connsiteY44" fmla="*/ 2960032 h 3526871"/>
              <a:gd name="connsiteX45" fmla="*/ 3047549 w 3526872"/>
              <a:gd name="connsiteY45" fmla="*/ 2973197 h 3526871"/>
              <a:gd name="connsiteX46" fmla="*/ 1840934 w 3526872"/>
              <a:gd name="connsiteY46" fmla="*/ 1848009 h 3526871"/>
              <a:gd name="connsiteX47" fmla="*/ 2856676 w 3526872"/>
              <a:gd name="connsiteY47" fmla="*/ 3148100 h 3526871"/>
              <a:gd name="connsiteX48" fmla="*/ 2842491 w 3526872"/>
              <a:gd name="connsiteY48" fmla="*/ 3159182 h 3526871"/>
              <a:gd name="connsiteX49" fmla="*/ 1826748 w 3526872"/>
              <a:gd name="connsiteY49" fmla="*/ 1859090 h 3526871"/>
              <a:gd name="connsiteX50" fmla="*/ 2626607 w 3526872"/>
              <a:gd name="connsiteY50" fmla="*/ 3302073 h 3526871"/>
              <a:gd name="connsiteX51" fmla="*/ 2610864 w 3526872"/>
              <a:gd name="connsiteY51" fmla="*/ 3310799 h 3526871"/>
              <a:gd name="connsiteX52" fmla="*/ 1811005 w 3526872"/>
              <a:gd name="connsiteY52" fmla="*/ 1867817 h 3526871"/>
              <a:gd name="connsiteX53" fmla="*/ 2375284 w 3526872"/>
              <a:gd name="connsiteY53" fmla="*/ 3418159 h 3526871"/>
              <a:gd name="connsiteX54" fmla="*/ 2358370 w 3526872"/>
              <a:gd name="connsiteY54" fmla="*/ 3424316 h 3526871"/>
              <a:gd name="connsiteX55" fmla="*/ 1794091 w 3526872"/>
              <a:gd name="connsiteY55" fmla="*/ 1873972 h 3526871"/>
              <a:gd name="connsiteX56" fmla="*/ 2108895 w 3526872"/>
              <a:gd name="connsiteY56" fmla="*/ 3493501 h 3526871"/>
              <a:gd name="connsiteX57" fmla="*/ 2091226 w 3526872"/>
              <a:gd name="connsiteY57" fmla="*/ 3496935 h 3526871"/>
              <a:gd name="connsiteX58" fmla="*/ 1776422 w 3526872"/>
              <a:gd name="connsiteY58" fmla="*/ 1877407 h 3526871"/>
              <a:gd name="connsiteX59" fmla="*/ 1834000 w 3526872"/>
              <a:gd name="connsiteY59" fmla="*/ 3526243 h 3526871"/>
              <a:gd name="connsiteX60" fmla="*/ 1816012 w 3526872"/>
              <a:gd name="connsiteY60" fmla="*/ 3526871 h 3526871"/>
              <a:gd name="connsiteX61" fmla="*/ 1758432 w 3526872"/>
              <a:gd name="connsiteY61" fmla="*/ 1878036 h 3526871"/>
              <a:gd name="connsiteX62" fmla="*/ 1557368 w 3526872"/>
              <a:gd name="connsiteY62" fmla="*/ 3515579 h 3526871"/>
              <a:gd name="connsiteX63" fmla="*/ 1539502 w 3526872"/>
              <a:gd name="connsiteY63" fmla="*/ 3513384 h 3526871"/>
              <a:gd name="connsiteX64" fmla="*/ 1740567 w 3526872"/>
              <a:gd name="connsiteY64" fmla="*/ 1875842 h 3526871"/>
              <a:gd name="connsiteX65" fmla="*/ 1285809 w 3526872"/>
              <a:gd name="connsiteY65" fmla="*/ 3461770 h 3526871"/>
              <a:gd name="connsiteX66" fmla="*/ 1268506 w 3526872"/>
              <a:gd name="connsiteY66" fmla="*/ 3456808 h 3526871"/>
              <a:gd name="connsiteX67" fmla="*/ 1723263 w 3526872"/>
              <a:gd name="connsiteY67" fmla="*/ 1870884 h 3526871"/>
              <a:gd name="connsiteX68" fmla="*/ 1026011 w 3526872"/>
              <a:gd name="connsiteY68" fmla="*/ 3366144 h 3526871"/>
              <a:gd name="connsiteX69" fmla="*/ 1009697 w 3526872"/>
              <a:gd name="connsiteY69" fmla="*/ 3358537 h 3526871"/>
              <a:gd name="connsiteX70" fmla="*/ 1706950 w 3526872"/>
              <a:gd name="connsiteY70" fmla="*/ 1863273 h 3526871"/>
              <a:gd name="connsiteX71" fmla="*/ 784371 w 3526872"/>
              <a:gd name="connsiteY71" fmla="*/ 3231053 h 3526871"/>
              <a:gd name="connsiteX72" fmla="*/ 769448 w 3526872"/>
              <a:gd name="connsiteY72" fmla="*/ 3220987 h 3526871"/>
              <a:gd name="connsiteX73" fmla="*/ 1692027 w 3526872"/>
              <a:gd name="connsiteY73" fmla="*/ 1853209 h 3526871"/>
              <a:gd name="connsiteX74" fmla="*/ 566840 w 3526872"/>
              <a:gd name="connsiteY74" fmla="*/ 3059825 h 3526871"/>
              <a:gd name="connsiteX75" fmla="*/ 553675 w 3526872"/>
              <a:gd name="connsiteY75" fmla="*/ 3047549 h 3526871"/>
              <a:gd name="connsiteX76" fmla="*/ 1678863 w 3526872"/>
              <a:gd name="connsiteY76" fmla="*/ 1840932 h 3526871"/>
              <a:gd name="connsiteX77" fmla="*/ 378771 w 3526872"/>
              <a:gd name="connsiteY77" fmla="*/ 2856675 h 3526871"/>
              <a:gd name="connsiteX78" fmla="*/ 367689 w 3526872"/>
              <a:gd name="connsiteY78" fmla="*/ 2842490 h 3526871"/>
              <a:gd name="connsiteX79" fmla="*/ 1667780 w 3526872"/>
              <a:gd name="connsiteY79" fmla="*/ 1826750 h 3526871"/>
              <a:gd name="connsiteX80" fmla="*/ 224798 w 3526872"/>
              <a:gd name="connsiteY80" fmla="*/ 2626606 h 3526871"/>
              <a:gd name="connsiteX81" fmla="*/ 216072 w 3526872"/>
              <a:gd name="connsiteY81" fmla="*/ 2610863 h 3526871"/>
              <a:gd name="connsiteX82" fmla="*/ 1659054 w 3526872"/>
              <a:gd name="connsiteY82" fmla="*/ 1811004 h 3526871"/>
              <a:gd name="connsiteX83" fmla="*/ 108712 w 3526872"/>
              <a:gd name="connsiteY83" fmla="*/ 2375284 h 3526871"/>
              <a:gd name="connsiteX84" fmla="*/ 102555 w 3526872"/>
              <a:gd name="connsiteY84" fmla="*/ 2358369 h 3526871"/>
              <a:gd name="connsiteX85" fmla="*/ 1652899 w 3526872"/>
              <a:gd name="connsiteY85" fmla="*/ 1794090 h 3526871"/>
              <a:gd name="connsiteX86" fmla="*/ 33370 w 3526872"/>
              <a:gd name="connsiteY86" fmla="*/ 2108894 h 3526871"/>
              <a:gd name="connsiteX87" fmla="*/ 29936 w 3526872"/>
              <a:gd name="connsiteY87" fmla="*/ 2091225 h 3526871"/>
              <a:gd name="connsiteX88" fmla="*/ 1649464 w 3526872"/>
              <a:gd name="connsiteY88" fmla="*/ 1776421 h 3526871"/>
              <a:gd name="connsiteX89" fmla="*/ 628 w 3526872"/>
              <a:gd name="connsiteY89" fmla="*/ 1833999 h 3526871"/>
              <a:gd name="connsiteX90" fmla="*/ 0 w 3526872"/>
              <a:gd name="connsiteY90" fmla="*/ 1816010 h 3526871"/>
              <a:gd name="connsiteX91" fmla="*/ 1648834 w 3526872"/>
              <a:gd name="connsiteY91" fmla="*/ 1758431 h 3526871"/>
              <a:gd name="connsiteX92" fmla="*/ 11293 w 3526872"/>
              <a:gd name="connsiteY92" fmla="*/ 1557367 h 3526871"/>
              <a:gd name="connsiteX93" fmla="*/ 13487 w 3526872"/>
              <a:gd name="connsiteY93" fmla="*/ 1539501 h 3526871"/>
              <a:gd name="connsiteX94" fmla="*/ 1651029 w 3526872"/>
              <a:gd name="connsiteY94" fmla="*/ 1740565 h 3526871"/>
              <a:gd name="connsiteX95" fmla="*/ 65101 w 3526872"/>
              <a:gd name="connsiteY95" fmla="*/ 1285808 h 3526871"/>
              <a:gd name="connsiteX96" fmla="*/ 70063 w 3526872"/>
              <a:gd name="connsiteY96" fmla="*/ 1268506 h 3526871"/>
              <a:gd name="connsiteX97" fmla="*/ 1655991 w 3526872"/>
              <a:gd name="connsiteY97" fmla="*/ 1723263 h 3526871"/>
              <a:gd name="connsiteX98" fmla="*/ 160727 w 3526872"/>
              <a:gd name="connsiteY98" fmla="*/ 1026011 h 3526871"/>
              <a:gd name="connsiteX99" fmla="*/ 168334 w 3526872"/>
              <a:gd name="connsiteY99" fmla="*/ 1009698 h 3526871"/>
              <a:gd name="connsiteX100" fmla="*/ 1663598 w 3526872"/>
              <a:gd name="connsiteY100" fmla="*/ 1706949 h 3526871"/>
              <a:gd name="connsiteX101" fmla="*/ 295818 w 3526872"/>
              <a:gd name="connsiteY101" fmla="*/ 784371 h 3526871"/>
              <a:gd name="connsiteX102" fmla="*/ 305884 w 3526872"/>
              <a:gd name="connsiteY102" fmla="*/ 769448 h 3526871"/>
              <a:gd name="connsiteX103" fmla="*/ 1673663 w 3526872"/>
              <a:gd name="connsiteY103" fmla="*/ 1692027 h 3526871"/>
              <a:gd name="connsiteX104" fmla="*/ 467046 w 3526872"/>
              <a:gd name="connsiteY104" fmla="*/ 566839 h 3526871"/>
              <a:gd name="connsiteX105" fmla="*/ 479323 w 3526872"/>
              <a:gd name="connsiteY105" fmla="*/ 553674 h 3526871"/>
              <a:gd name="connsiteX106" fmla="*/ 1685939 w 3526872"/>
              <a:gd name="connsiteY106" fmla="*/ 1678861 h 3526871"/>
              <a:gd name="connsiteX107" fmla="*/ 670196 w 3526872"/>
              <a:gd name="connsiteY107" fmla="*/ 378771 h 3526871"/>
              <a:gd name="connsiteX108" fmla="*/ 684381 w 3526872"/>
              <a:gd name="connsiteY108" fmla="*/ 367689 h 3526871"/>
              <a:gd name="connsiteX109" fmla="*/ 1700124 w 3526872"/>
              <a:gd name="connsiteY109" fmla="*/ 1667780 h 3526871"/>
              <a:gd name="connsiteX110" fmla="*/ 900265 w 3526872"/>
              <a:gd name="connsiteY110" fmla="*/ 224798 h 3526871"/>
              <a:gd name="connsiteX111" fmla="*/ 916008 w 3526872"/>
              <a:gd name="connsiteY111" fmla="*/ 216071 h 3526871"/>
              <a:gd name="connsiteX112" fmla="*/ 1715866 w 3526872"/>
              <a:gd name="connsiteY112" fmla="*/ 1659053 h 3526871"/>
              <a:gd name="connsiteX113" fmla="*/ 1151588 w 3526872"/>
              <a:gd name="connsiteY113" fmla="*/ 108711 h 3526871"/>
              <a:gd name="connsiteX114" fmla="*/ 1168502 w 3526872"/>
              <a:gd name="connsiteY114" fmla="*/ 102555 h 3526871"/>
              <a:gd name="connsiteX115" fmla="*/ 1732782 w 3526872"/>
              <a:gd name="connsiteY115" fmla="*/ 1652898 h 3526871"/>
              <a:gd name="connsiteX116" fmla="*/ 1417977 w 3526872"/>
              <a:gd name="connsiteY116" fmla="*/ 33370 h 3526871"/>
              <a:gd name="connsiteX117" fmla="*/ 1435646 w 3526872"/>
              <a:gd name="connsiteY117" fmla="*/ 29935 h 3526871"/>
              <a:gd name="connsiteX118" fmla="*/ 1750451 w 3526872"/>
              <a:gd name="connsiteY118" fmla="*/ 1649459 h 3526871"/>
              <a:gd name="connsiteX119" fmla="*/ 1692872 w 3526872"/>
              <a:gd name="connsiteY119" fmla="*/ 628 h 352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526872" h="3526871">
                <a:moveTo>
                  <a:pt x="1710861" y="0"/>
                </a:moveTo>
                <a:lnTo>
                  <a:pt x="1768439" y="1648835"/>
                </a:lnTo>
                <a:lnTo>
                  <a:pt x="1969505" y="11293"/>
                </a:lnTo>
                <a:lnTo>
                  <a:pt x="1987371" y="13486"/>
                </a:lnTo>
                <a:lnTo>
                  <a:pt x="1786306" y="1651027"/>
                </a:lnTo>
                <a:lnTo>
                  <a:pt x="2241063" y="65100"/>
                </a:lnTo>
                <a:lnTo>
                  <a:pt x="2258366" y="70062"/>
                </a:lnTo>
                <a:lnTo>
                  <a:pt x="1803609" y="1655989"/>
                </a:lnTo>
                <a:lnTo>
                  <a:pt x="2500861" y="160728"/>
                </a:lnTo>
                <a:lnTo>
                  <a:pt x="2517174" y="168335"/>
                </a:lnTo>
                <a:lnTo>
                  <a:pt x="1819921" y="1663598"/>
                </a:lnTo>
                <a:lnTo>
                  <a:pt x="2742501" y="295818"/>
                </a:lnTo>
                <a:lnTo>
                  <a:pt x="2757424" y="305883"/>
                </a:lnTo>
                <a:lnTo>
                  <a:pt x="1834846" y="1673661"/>
                </a:lnTo>
                <a:lnTo>
                  <a:pt x="2960032" y="467046"/>
                </a:lnTo>
                <a:lnTo>
                  <a:pt x="2973198" y="479322"/>
                </a:lnTo>
                <a:lnTo>
                  <a:pt x="1848009" y="1685939"/>
                </a:lnTo>
                <a:lnTo>
                  <a:pt x="3148101" y="670196"/>
                </a:lnTo>
                <a:lnTo>
                  <a:pt x="3159183" y="684380"/>
                </a:lnTo>
                <a:lnTo>
                  <a:pt x="1859092" y="1700122"/>
                </a:lnTo>
                <a:lnTo>
                  <a:pt x="3302074" y="900264"/>
                </a:lnTo>
                <a:lnTo>
                  <a:pt x="3310800" y="916008"/>
                </a:lnTo>
                <a:lnTo>
                  <a:pt x="1867819" y="1715865"/>
                </a:lnTo>
                <a:lnTo>
                  <a:pt x="3418160" y="1151588"/>
                </a:lnTo>
                <a:lnTo>
                  <a:pt x="3424317" y="1168502"/>
                </a:lnTo>
                <a:lnTo>
                  <a:pt x="1873975" y="1732780"/>
                </a:lnTo>
                <a:lnTo>
                  <a:pt x="3493502" y="1417976"/>
                </a:lnTo>
                <a:lnTo>
                  <a:pt x="3496936" y="1435645"/>
                </a:lnTo>
                <a:lnTo>
                  <a:pt x="1877408" y="1750450"/>
                </a:lnTo>
                <a:lnTo>
                  <a:pt x="3526244" y="1692871"/>
                </a:lnTo>
                <a:lnTo>
                  <a:pt x="3526872" y="1710860"/>
                </a:lnTo>
                <a:lnTo>
                  <a:pt x="1878038" y="1768439"/>
                </a:lnTo>
                <a:lnTo>
                  <a:pt x="3515580" y="1969503"/>
                </a:lnTo>
                <a:lnTo>
                  <a:pt x="3513385" y="1987369"/>
                </a:lnTo>
                <a:lnTo>
                  <a:pt x="1875843" y="1786305"/>
                </a:lnTo>
                <a:lnTo>
                  <a:pt x="3461771" y="2241062"/>
                </a:lnTo>
                <a:lnTo>
                  <a:pt x="3456810" y="2258365"/>
                </a:lnTo>
                <a:lnTo>
                  <a:pt x="1870880" y="1803607"/>
                </a:lnTo>
                <a:lnTo>
                  <a:pt x="3366145" y="2500860"/>
                </a:lnTo>
                <a:lnTo>
                  <a:pt x="3358538" y="2517173"/>
                </a:lnTo>
                <a:lnTo>
                  <a:pt x="1863275" y="1819921"/>
                </a:lnTo>
                <a:lnTo>
                  <a:pt x="3231054" y="2742500"/>
                </a:lnTo>
                <a:lnTo>
                  <a:pt x="3220988" y="2757423"/>
                </a:lnTo>
                <a:lnTo>
                  <a:pt x="1853211" y="1834845"/>
                </a:lnTo>
                <a:lnTo>
                  <a:pt x="3059826" y="2960032"/>
                </a:lnTo>
                <a:lnTo>
                  <a:pt x="3047549" y="2973197"/>
                </a:lnTo>
                <a:lnTo>
                  <a:pt x="1840934" y="1848009"/>
                </a:lnTo>
                <a:lnTo>
                  <a:pt x="2856676" y="3148100"/>
                </a:lnTo>
                <a:lnTo>
                  <a:pt x="2842491" y="3159182"/>
                </a:lnTo>
                <a:lnTo>
                  <a:pt x="1826748" y="1859090"/>
                </a:lnTo>
                <a:lnTo>
                  <a:pt x="2626607" y="3302073"/>
                </a:lnTo>
                <a:lnTo>
                  <a:pt x="2610864" y="3310799"/>
                </a:lnTo>
                <a:lnTo>
                  <a:pt x="1811005" y="1867817"/>
                </a:lnTo>
                <a:lnTo>
                  <a:pt x="2375284" y="3418159"/>
                </a:lnTo>
                <a:lnTo>
                  <a:pt x="2358370" y="3424316"/>
                </a:lnTo>
                <a:lnTo>
                  <a:pt x="1794091" y="1873972"/>
                </a:lnTo>
                <a:lnTo>
                  <a:pt x="2108895" y="3493501"/>
                </a:lnTo>
                <a:lnTo>
                  <a:pt x="2091226" y="3496935"/>
                </a:lnTo>
                <a:lnTo>
                  <a:pt x="1776422" y="1877407"/>
                </a:lnTo>
                <a:lnTo>
                  <a:pt x="1834000" y="3526243"/>
                </a:lnTo>
                <a:lnTo>
                  <a:pt x="1816012" y="3526871"/>
                </a:lnTo>
                <a:lnTo>
                  <a:pt x="1758432" y="1878036"/>
                </a:lnTo>
                <a:lnTo>
                  <a:pt x="1557368" y="3515579"/>
                </a:lnTo>
                <a:lnTo>
                  <a:pt x="1539502" y="3513384"/>
                </a:lnTo>
                <a:lnTo>
                  <a:pt x="1740567" y="1875842"/>
                </a:lnTo>
                <a:lnTo>
                  <a:pt x="1285809" y="3461770"/>
                </a:lnTo>
                <a:lnTo>
                  <a:pt x="1268506" y="3456808"/>
                </a:lnTo>
                <a:lnTo>
                  <a:pt x="1723263" y="1870884"/>
                </a:lnTo>
                <a:lnTo>
                  <a:pt x="1026011" y="3366144"/>
                </a:lnTo>
                <a:lnTo>
                  <a:pt x="1009697" y="3358537"/>
                </a:lnTo>
                <a:lnTo>
                  <a:pt x="1706950" y="1863273"/>
                </a:lnTo>
                <a:lnTo>
                  <a:pt x="784371" y="3231053"/>
                </a:lnTo>
                <a:lnTo>
                  <a:pt x="769448" y="3220987"/>
                </a:lnTo>
                <a:lnTo>
                  <a:pt x="1692027" y="1853209"/>
                </a:lnTo>
                <a:lnTo>
                  <a:pt x="566840" y="3059825"/>
                </a:lnTo>
                <a:lnTo>
                  <a:pt x="553675" y="3047549"/>
                </a:lnTo>
                <a:lnTo>
                  <a:pt x="1678863" y="1840932"/>
                </a:lnTo>
                <a:lnTo>
                  <a:pt x="378771" y="2856675"/>
                </a:lnTo>
                <a:lnTo>
                  <a:pt x="367689" y="2842490"/>
                </a:lnTo>
                <a:lnTo>
                  <a:pt x="1667780" y="1826750"/>
                </a:lnTo>
                <a:lnTo>
                  <a:pt x="224798" y="2626606"/>
                </a:lnTo>
                <a:lnTo>
                  <a:pt x="216072" y="2610863"/>
                </a:lnTo>
                <a:lnTo>
                  <a:pt x="1659054" y="1811004"/>
                </a:lnTo>
                <a:lnTo>
                  <a:pt x="108712" y="2375284"/>
                </a:lnTo>
                <a:lnTo>
                  <a:pt x="102555" y="2358369"/>
                </a:lnTo>
                <a:lnTo>
                  <a:pt x="1652899" y="1794090"/>
                </a:lnTo>
                <a:lnTo>
                  <a:pt x="33370" y="2108894"/>
                </a:lnTo>
                <a:lnTo>
                  <a:pt x="29936" y="2091225"/>
                </a:lnTo>
                <a:lnTo>
                  <a:pt x="1649464" y="1776421"/>
                </a:lnTo>
                <a:lnTo>
                  <a:pt x="628" y="1833999"/>
                </a:lnTo>
                <a:lnTo>
                  <a:pt x="0" y="1816010"/>
                </a:lnTo>
                <a:lnTo>
                  <a:pt x="1648834" y="1758431"/>
                </a:lnTo>
                <a:lnTo>
                  <a:pt x="11293" y="1557367"/>
                </a:lnTo>
                <a:lnTo>
                  <a:pt x="13487" y="1539501"/>
                </a:lnTo>
                <a:lnTo>
                  <a:pt x="1651029" y="1740565"/>
                </a:lnTo>
                <a:lnTo>
                  <a:pt x="65101" y="1285808"/>
                </a:lnTo>
                <a:lnTo>
                  <a:pt x="70063" y="1268506"/>
                </a:lnTo>
                <a:lnTo>
                  <a:pt x="1655991" y="1723263"/>
                </a:lnTo>
                <a:lnTo>
                  <a:pt x="160727" y="1026011"/>
                </a:lnTo>
                <a:lnTo>
                  <a:pt x="168334" y="1009698"/>
                </a:lnTo>
                <a:lnTo>
                  <a:pt x="1663598" y="1706949"/>
                </a:lnTo>
                <a:lnTo>
                  <a:pt x="295818" y="784371"/>
                </a:lnTo>
                <a:lnTo>
                  <a:pt x="305884" y="769448"/>
                </a:lnTo>
                <a:lnTo>
                  <a:pt x="1673663" y="1692027"/>
                </a:lnTo>
                <a:lnTo>
                  <a:pt x="467046" y="566839"/>
                </a:lnTo>
                <a:lnTo>
                  <a:pt x="479323" y="553674"/>
                </a:lnTo>
                <a:lnTo>
                  <a:pt x="1685939" y="1678861"/>
                </a:lnTo>
                <a:lnTo>
                  <a:pt x="670196" y="378771"/>
                </a:lnTo>
                <a:lnTo>
                  <a:pt x="684381" y="367689"/>
                </a:lnTo>
                <a:lnTo>
                  <a:pt x="1700124" y="1667780"/>
                </a:lnTo>
                <a:lnTo>
                  <a:pt x="900265" y="224798"/>
                </a:lnTo>
                <a:lnTo>
                  <a:pt x="916008" y="216071"/>
                </a:lnTo>
                <a:lnTo>
                  <a:pt x="1715866" y="1659053"/>
                </a:lnTo>
                <a:lnTo>
                  <a:pt x="1151588" y="108711"/>
                </a:lnTo>
                <a:lnTo>
                  <a:pt x="1168502" y="102555"/>
                </a:lnTo>
                <a:lnTo>
                  <a:pt x="1732782" y="1652898"/>
                </a:lnTo>
                <a:lnTo>
                  <a:pt x="1417977" y="33370"/>
                </a:lnTo>
                <a:lnTo>
                  <a:pt x="1435646" y="29935"/>
                </a:lnTo>
                <a:lnTo>
                  <a:pt x="1750451" y="1649459"/>
                </a:lnTo>
                <a:lnTo>
                  <a:pt x="1692872" y="6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5600" y="975600"/>
            <a:ext cx="7185600" cy="10764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65600" y="2253600"/>
            <a:ext cx="7185600" cy="55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800" y="1598400"/>
            <a:ext cx="10515600" cy="23292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800" y="4017600"/>
            <a:ext cx="10515600" cy="23292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26294" y="3752850"/>
            <a:ext cx="1053941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 rot="21396991">
            <a:off x="5127626" y="3614739"/>
            <a:ext cx="3349625" cy="5937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 rot="225092">
            <a:off x="4057650" y="2795589"/>
            <a:ext cx="4332288" cy="7254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 rot="21197296">
            <a:off x="4552950" y="1855788"/>
            <a:ext cx="3341688" cy="7239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 rot="225092">
            <a:off x="3975101" y="2693988"/>
            <a:ext cx="4333875" cy="723900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4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 rot="21396991">
            <a:off x="5045076" y="3513139"/>
            <a:ext cx="3349625" cy="5937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>
            <a:outerShdw blurRad="25400" dist="127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 rot="21197296">
            <a:off x="4465639" y="1724025"/>
            <a:ext cx="3343275" cy="725488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>
            <a:outerShdw blurRad="25400"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4800" dirty="0">
              <a:solidFill>
                <a:srgbClr val="FFFFFF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0000">
            <a:off x="4467600" y="1724400"/>
            <a:ext cx="3344400" cy="727200"/>
          </a:xfrm>
        </p:spPr>
        <p:txBody>
          <a:bodyPr lIns="0" tIns="0" rIns="0" bIns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3" hasCustomPrompt="1"/>
          </p:nvPr>
        </p:nvSpPr>
        <p:spPr>
          <a:xfrm rot="240000">
            <a:off x="3974400" y="2692800"/>
            <a:ext cx="4334400" cy="723600"/>
          </a:xfr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4" hasCustomPrompt="1"/>
          </p:nvPr>
        </p:nvSpPr>
        <p:spPr>
          <a:xfrm rot="21420000">
            <a:off x="5043600" y="3513600"/>
            <a:ext cx="3279124" cy="576825"/>
          </a:xfr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57506" y="399308"/>
            <a:ext cx="1167213" cy="6112587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027" y="399308"/>
            <a:ext cx="9443106" cy="6112587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2224"/>
            <a:ext cx="10515600" cy="4994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E2B0823-AB0F-4D45-918F-9909333A31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76C2141-8DE5-4E0F-8872-774D5C98F0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85000"/>
        <a:buFont typeface="Wingdings" pitchFamily="2" charset="2"/>
        <a:buChar char="!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潭州</a:t>
            </a:r>
            <a:r>
              <a:rPr lang="en-US" altLang="zh-CN"/>
              <a:t>JavaVip</a:t>
            </a:r>
            <a:r>
              <a:rPr lang="zh-CN" altLang="en-US"/>
              <a:t>零基础班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2400"/>
              <a:t>第七节 </a:t>
            </a:r>
            <a:r>
              <a:rPr lang="en-US" altLang="zh-CN" sz="2400"/>
              <a:t>css</a:t>
            </a:r>
            <a:r>
              <a:rPr sz="2400"/>
              <a:t>样式</a:t>
            </a:r>
            <a:endParaRPr sz="24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lvl="0"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类选择器是一独立于文档元素的方式来指定元素样式</a:t>
            </a:r>
            <a:endParaRPr lang="zh-CN" altLang="en-US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语法：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.center {text-align: center}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在上面的例子中，所有拥有 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center 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类的 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HTML 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元素均为居中。</a:t>
            </a:r>
            <a:endParaRPr lang="zh-CN" altLang="en-US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在下面的 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HTML 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代码中，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h1 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和 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 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元素都有 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center 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类。这意味着两者都将遵守 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".center" 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选择器中的规则。</a:t>
            </a:r>
            <a:endParaRPr lang="zh-CN" altLang="en-US" sz="28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&lt;h1 class="center"&gt; Welcome to MoonCollege.&lt;/h1&gt;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&lt;p class="center"&gt; Welcome to MoonCollege.&lt;/p&gt;</a:t>
            </a:r>
            <a:endParaRPr lang="en-US" altLang="zh-CN" sz="2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id</a:t>
            </a:r>
            <a:r>
              <a:rPr lang="zh-CN" altLang="en-US"/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7725"/>
            <a:ext cx="10515600" cy="6273800"/>
          </a:xfrm>
        </p:spPr>
        <p:txBody>
          <a:bodyPr>
            <a:noAutofit/>
          </a:bodyPr>
          <a:p>
            <a:pPr lvl="0"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id </a:t>
            </a:r>
            <a:r>
              <a:rPr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选择器可以为标有特定 </a:t>
            </a:r>
            <a:r>
              <a:rPr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id </a:t>
            </a:r>
            <a:r>
              <a:rPr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 </a:t>
            </a:r>
            <a:r>
              <a:rPr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HTML </a:t>
            </a:r>
            <a:r>
              <a:rPr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元素指定特定的样式。</a:t>
            </a:r>
            <a:endParaRPr lang="zh-CN" altLang="en-US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id </a:t>
            </a:r>
            <a:r>
              <a:rPr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选择器以 </a:t>
            </a:r>
            <a:r>
              <a:rPr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"#" </a:t>
            </a:r>
            <a:r>
              <a:rPr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来定义。</a:t>
            </a:r>
            <a:endParaRPr lang="zh-CN" altLang="en-US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下面的两个 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id 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选择器，第一个可以定义元素的颜色为红色，第二个定义元素的颜色为绿色：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#red {color:red;}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#green {color:green;} 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下面的 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HTML 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代码中，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id 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属性为 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red 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 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 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元素显示为红色，而 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id 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属性为 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green 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 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 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元素显示为绿色。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&lt;p id="red"&gt;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这个段落是红色。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&lt;/p&gt; 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&lt;p id="green"&gt;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这个段落是绿色。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&lt;/p&gt;	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注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:id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选择器具有唯一性</a:t>
            </a:r>
            <a:endParaRPr lang="zh-CN" altLang="en-US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群组选择器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群组选择器是将具有相同样式的元素分组在一起</a:t>
            </a:r>
            <a:r>
              <a:rPr lang="en-US" altLang="zh-CN"/>
              <a:t>,</a:t>
            </a:r>
            <a:r>
              <a:rPr lang="zh-CN" altLang="en-US"/>
              <a:t>每个选择器之间用逗号隔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开</a:t>
            </a:r>
            <a:r>
              <a:rPr lang="en-US" altLang="zh-CN"/>
              <a:t>,</a:t>
            </a:r>
            <a:r>
              <a:rPr lang="zh-CN" altLang="en-US"/>
              <a:t>这个逗号告诉浏览器</a:t>
            </a:r>
            <a:r>
              <a:rPr lang="en-US" altLang="zh-CN"/>
              <a:t>,</a:t>
            </a:r>
            <a:r>
              <a:rPr lang="zh-CN" altLang="en-US"/>
              <a:t>这个规则中包含了不同的选择器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例</a:t>
            </a:r>
            <a:r>
              <a:rPr lang="en-US" altLang="zh-CN"/>
              <a:t>:div,p,ul{background:red;}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图片201603021944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130" y="-31115"/>
            <a:ext cx="12227560" cy="69068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 lang="zh-CN" altLang="en-US" b="1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什么是</a:t>
            </a:r>
            <a:r>
              <a:rPr lang="en-US" altLang="zh-CN" b="1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css?</a:t>
            </a:r>
            <a:endParaRPr lang="en-US" altLang="zh-CN" b="1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CSS</a:t>
            </a:r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概念：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CSS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指层叠样式表（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Cascading Style Sheets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），能够做到网页表现与内容分离的一种样式设计语言。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样式通常保存在外部的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.css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文件中，作为网站开发者，你能够为每个 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HTML 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元素定义样式，并将之应用于你希望的任意多的页面中。我们只需要通过编辑一个简单的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CSS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文档，就能让你同时改变站点中所有页面的布局和外观，大大提高了我们的工作效率。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所有主流浏览器均支持层叠样式表。</a:t>
            </a:r>
            <a:endParaRPr lang="zh-CN" altLang="en-US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lvl="0" algn="l" eaLnBrk="1" hangingPunct="1"/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css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基础语法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5705"/>
            <a:ext cx="10515600" cy="5091430"/>
          </a:xfrm>
        </p:spPr>
        <p:txBody>
          <a:bodyPr>
            <a:normAutofit fontScale="70000"/>
          </a:bodyPr>
          <a:p>
            <a:pPr lvl="0" eaLnBrk="1" hangingPunct="1"/>
            <a:r>
              <a:rPr lang="en-US" altLang="zh-CN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CSS</a:t>
            </a:r>
            <a:r>
              <a:rPr lang="zh-CN" altLang="en-US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规则由两个主要的部分构成：选择器以及一条或多条声明</a:t>
            </a:r>
            <a:endParaRPr lang="zh-CN" altLang="en-US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zh-CN" altLang="en-US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语法：</a:t>
            </a:r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选择器通常是您需要改变样式的 </a:t>
            </a:r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HTML 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元素。</a:t>
            </a:r>
            <a:endParaRPr lang="zh-CN" altLang="en-US" sz="28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每条声明由一个属性和一个值组成。</a:t>
            </a:r>
            <a:endParaRPr lang="zh-CN" altLang="en-US" sz="28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属性（</a:t>
            </a:r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property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）是您希望设置的样式属性（</a:t>
            </a:r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style attribute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）。每个属性有一个值。属性和值被冒号分开。</a:t>
            </a:r>
            <a:endParaRPr lang="zh-CN" altLang="en-US" sz="28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8110" y="2143760"/>
            <a:ext cx="5541010" cy="1560195"/>
          </a:xfrm>
          <a:prstGeom prst="rect">
            <a:avLst/>
          </a:prstGeom>
          <a:noFill/>
          <a:ln w="9525">
            <a:noFill/>
            <a:miter/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lvl="0" algn="l" eaLnBrk="1" hangingPunct="1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关于颜色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335" y="1303655"/>
            <a:ext cx="11249025" cy="5351145"/>
          </a:xfrm>
        </p:spPr>
        <p:txBody>
          <a:bodyPr>
            <a:normAutofit/>
          </a:bodyPr>
          <a:p>
            <a:pPr lvl="0">
              <a:lnSpc>
                <a:spcPct val="70000"/>
              </a:lnSpc>
              <a:buSzPct val="105000"/>
              <a:buNone/>
            </a:pP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zh-CN" altLang="en-US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在网页设计制作过程中我们会用到大量的颜色</a:t>
            </a:r>
            <a:r>
              <a:rPr lang="en-US" altLang="zh-CN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,</a:t>
            </a:r>
            <a:r>
              <a:rPr lang="zh-CN" altLang="en-US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那么颜色怎么来表示呢</a:t>
            </a:r>
            <a:r>
              <a:rPr lang="en-US" altLang="zh-CN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?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  <a:p>
            <a:pPr lvl="1" eaLnBrk="1" hangingPunct="1"/>
            <a:r>
              <a:rPr lang="zh-CN" altLang="en-US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常用的表示颜色的有以下几种</a:t>
            </a:r>
            <a:endParaRPr lang="zh-CN" altLang="en-US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  <a:p>
            <a:pPr lvl="2" eaLnBrk="1" hangingPunct="1"/>
            <a:r>
              <a:rPr lang="en-US" altLang="zh-CN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① </a:t>
            </a:r>
            <a:r>
              <a:rPr lang="zh-CN" altLang="en-US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英文单词 例</a:t>
            </a:r>
            <a:r>
              <a:rPr lang="en-US" altLang="zh-CN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:  p{color:red;background:pink;}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  <a:p>
            <a:pPr lvl="2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  <a:p>
            <a:pPr lvl="2" eaLnBrk="1" hangingPunct="1"/>
            <a:r>
              <a:rPr lang="en-US" altLang="zh-CN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② </a:t>
            </a:r>
            <a:r>
              <a:rPr lang="zh-CN" altLang="en-US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十六进制 例</a:t>
            </a:r>
            <a:r>
              <a:rPr lang="en-US" altLang="zh-CN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: p{background:#ff00dd;}</a:t>
            </a:r>
            <a:r>
              <a:rPr lang="zh-CN" altLang="en-US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为节约字符我们可以这样写</a:t>
            </a:r>
            <a:r>
              <a:rPr lang="en-US" altLang="zh-CN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p{#f0d;}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  <a:p>
            <a:pPr lvl="2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  <a:p>
            <a:pPr lvl="2" eaLnBrk="1" hangingPunct="1"/>
            <a:r>
              <a:rPr lang="en-US" altLang="zh-CN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③rgb rgb</a:t>
            </a:r>
            <a:r>
              <a:rPr lang="zh-CN" altLang="en-US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是三原色红绿蓝通过三色可以调出其他颜色 例</a:t>
            </a:r>
            <a:r>
              <a:rPr lang="en-US" altLang="zh-CN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:p{background:rgb(136,144,30);}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  <a:p>
            <a:pPr lvl="2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  <a:p>
            <a:pPr lvl="2" eaLnBrk="1" hangingPunct="1"/>
            <a:r>
              <a:rPr lang="en-US" altLang="zh-CN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④hsl </a:t>
            </a:r>
            <a:r>
              <a:rPr lang="zh-CN" altLang="en-US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色调</a:t>
            </a:r>
            <a:r>
              <a:rPr lang="en-US" altLang="zh-CN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,</a:t>
            </a:r>
            <a:r>
              <a:rPr lang="zh-CN" altLang="en-US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饱和度</a:t>
            </a:r>
            <a:r>
              <a:rPr lang="en-US" altLang="zh-CN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,</a:t>
            </a:r>
            <a:r>
              <a:rPr lang="zh-CN" altLang="en-US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亮度 例</a:t>
            </a:r>
            <a:r>
              <a:rPr lang="en-US" altLang="zh-CN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: p{background:hsl(256,20%,40%);}  ie9+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  <a:p>
            <a:pPr lvl="2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6935" y="1151890"/>
            <a:ext cx="110128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lvl="0" algn="l" eaLnBrk="1" hangingPunct="1"/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多重声明</a:t>
            </a:r>
            <a:endParaRPr lang="zh-CN" altLang="en-US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lvl="0" indent="0" eaLnBrk="1" hangingPunct="1">
              <a:lnSpc>
                <a:spcPct val="150000"/>
              </a:lnSpc>
              <a:buNone/>
            </a:pPr>
            <a:b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</a:b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    </a:t>
            </a:r>
            <a:r>
              <a:rPr lang="zh-CN" altLang="en-US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多重声明：</a:t>
            </a:r>
            <a:endParaRPr lang="zh-CN" altLang="en-US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如果要定义不止一个声明，则需要用分号将每个声明分开，最后一条规则是不需要加分号的，因为分号在英语中是一个分隔符号，不是结束符号。然而，大多数有经验的设计师会在每条声明的末尾都加上分号，这么做的好处是，当你从现有的规则中增减声明时，会尽可能地减少出错的可能性。如下例：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 {text-align:center; color:red;} 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marL="342900" lvl="0" indent="-342900" algn="l" eaLnBrk="1" hangingPunct="1"/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css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语法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9630" y="1316355"/>
            <a:ext cx="10515600" cy="5594985"/>
          </a:xfrm>
        </p:spPr>
        <p:txBody>
          <a:bodyPr>
            <a:noAutofit/>
          </a:bodyPr>
          <a:p>
            <a:pPr marL="0" lvl="0" indent="0" eaLnBrk="1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  <a:p>
            <a:pPr marL="0" lvl="0" indent="0" eaLnBrk="1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sz="9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  <a:p>
            <a:pPr marL="0" lvl="0" indent="0" eaLnBrk="1" hangingPunct="1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空格和大小写</a:t>
            </a:r>
            <a:endParaRPr lang="zh-CN" altLang="en-US" sz="18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大多数样式表包含不止一条规则，而大多数规则包含不止一个声明。多重声明和空格的使用使得样式表更容易被编辑：</a:t>
            </a:r>
            <a:endParaRPr lang="zh-CN" altLang="en-US" sz="18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hangingPunct="1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body { color: #000; background: #fff;margin: 0; padding: 0;font-family: </a:t>
            </a:r>
            <a:r>
              <a:rPr lang="zh-CN" altLang="en-US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微软雅黑</a:t>
            </a:r>
            <a:r>
              <a:rPr lang="en-US" altLang="zh-CN" sz="1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 Palatino, serif;}</a:t>
            </a:r>
            <a:endParaRPr lang="en-US" altLang="zh-CN" sz="18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marL="342900" lvl="0" indent="-342900" algn="l" eaLnBrk="1" hangingPunct="1"/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css</a:t>
            </a:r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基本选择器</a:t>
            </a:r>
            <a:endParaRPr lang="zh-CN" altLang="en-US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lvl="0" indent="0" eaLnBrk="1" latinLnBrk="0" hangingPunct="1">
              <a:lnSpc>
                <a:spcPct val="90000"/>
              </a:lnSpc>
              <a:spcBef>
                <a:spcPct val="0"/>
              </a:spcBef>
              <a:buSzPct val="105000"/>
              <a:buNone/>
            </a:pP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  <a:p>
            <a:pPr lvl="0" eaLnBrk="1" hangingPunct="1"/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4190" y="1610995"/>
            <a:ext cx="8562340" cy="39966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通配选择器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通配选择器用来表示选择所有的元素</a:t>
            </a:r>
            <a:r>
              <a:rPr lang="en-US" altLang="zh-CN"/>
              <a:t>,</a:t>
            </a:r>
            <a:r>
              <a:rPr lang="zh-CN" altLang="en-US"/>
              <a:t>当然也可以用来</a:t>
            </a:r>
            <a:r>
              <a:rPr lang="en-US" altLang="zh-CN"/>
              <a:t>,</a:t>
            </a:r>
            <a:r>
              <a:rPr lang="zh-CN" altLang="en-US"/>
              <a:t>表示某个元素下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面的所有元素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例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*{margin:0;padding:0;}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.dome *{background:black;}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元素选择器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元素选择器是</a:t>
            </a:r>
            <a:r>
              <a:rPr lang="en-US" altLang="zh-CN"/>
              <a:t>css</a:t>
            </a:r>
            <a:r>
              <a:rPr lang="zh-CN" altLang="en-US"/>
              <a:t>选择器中最常见也是最基本的选择器</a:t>
            </a:r>
            <a:r>
              <a:rPr lang="en-US" altLang="zh-CN"/>
              <a:t>.</a:t>
            </a:r>
            <a:r>
              <a:rPr lang="zh-CN" altLang="en-US"/>
              <a:t>文档元素包括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html,div,p</a:t>
            </a:r>
            <a:r>
              <a:rPr lang="zh-CN" altLang="en-US"/>
              <a:t>等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例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div{width:500px;height:300px;background:red;}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014115127"/>
  <p:tag name="MH_LIBRARY" val="GRAPHIC"/>
  <p:tag name="MH_ORDER" val="Rectangle 8"/>
</p:tagLst>
</file>

<file path=ppt/tags/tag10.xml><?xml version="1.0" encoding="utf-8"?>
<p:tagLst xmlns:p="http://schemas.openxmlformats.org/presentationml/2006/main">
  <p:tag name="KSO_WM_TEMPLATE_CATEGORY" val="custom"/>
  <p:tag name="KSO_WM_TEMPLATE_INDEX" val="160149"/>
</p:tagLst>
</file>

<file path=ppt/tags/tag11.xml><?xml version="1.0" encoding="utf-8"?>
<p:tagLst xmlns:p="http://schemas.openxmlformats.org/presentationml/2006/main">
  <p:tag name="KSO_WM_TEMPLATE_CATEGORY" val="custom"/>
  <p:tag name="KSO_WM_TEMPLATE_INDEX" val="160149"/>
</p:tagLst>
</file>

<file path=ppt/tags/tag12.xml><?xml version="1.0" encoding="utf-8"?>
<p:tagLst xmlns:p="http://schemas.openxmlformats.org/presentationml/2006/main">
  <p:tag name="KSO_WM_TEMPLATE_CATEGORY" val="custom"/>
  <p:tag name="KSO_WM_TEMPLATE_INDEX" val="160149"/>
</p:tagLst>
</file>

<file path=ppt/tags/tag13.xml><?xml version="1.0" encoding="utf-8"?>
<p:tagLst xmlns:p="http://schemas.openxmlformats.org/presentationml/2006/main">
  <p:tag name="KSO_WM_TEMPLATE_CATEGORY" val="custom"/>
  <p:tag name="KSO_WM_TEMPLATE_INDEX" val="160149"/>
</p:tagLst>
</file>

<file path=ppt/tags/tag14.xml><?xml version="1.0" encoding="utf-8"?>
<p:tagLst xmlns:p="http://schemas.openxmlformats.org/presentationml/2006/main">
  <p:tag name="KSO_WM_TEMPLATE_CATEGORY" val="custom"/>
  <p:tag name="KSO_WM_TEMPLATE_INDEX" val="160149"/>
</p:tagLst>
</file>

<file path=ppt/tags/tag2.xml><?xml version="1.0" encoding="utf-8"?>
<p:tagLst xmlns:p="http://schemas.openxmlformats.org/presentationml/2006/main">
  <p:tag name="MH" val="20151014115127"/>
  <p:tag name="MH_LIBRARY" val="GRAPHIC"/>
  <p:tag name="MH_ORDER" val="Rectangle 5"/>
</p:tagLst>
</file>

<file path=ppt/tags/tag3.xml><?xml version="1.0" encoding="utf-8"?>
<p:tagLst xmlns:p="http://schemas.openxmlformats.org/presentationml/2006/main">
  <p:tag name="MH" val="20151014115127"/>
  <p:tag name="MH_LIBRARY" val="GRAPHIC"/>
  <p:tag name="MH_ORDER" val="Rectangle 3"/>
</p:tagLst>
</file>

<file path=ppt/tags/tag4.xml><?xml version="1.0" encoding="utf-8"?>
<p:tagLst xmlns:p="http://schemas.openxmlformats.org/presentationml/2006/main">
  <p:tag name="MH" val="20151014115127"/>
  <p:tag name="MH_LIBRARY" val="GRAPHIC"/>
  <p:tag name="MH_ORDER" val="Rectangle 4"/>
</p:tagLst>
</file>

<file path=ppt/tags/tag5.xml><?xml version="1.0" encoding="utf-8"?>
<p:tagLst xmlns:p="http://schemas.openxmlformats.org/presentationml/2006/main">
  <p:tag name="MH" val="20151014115127"/>
  <p:tag name="MH_LIBRARY" val="GRAPHIC"/>
  <p:tag name="MH_ORDER" val="Rectangle 7"/>
</p:tagLst>
</file>

<file path=ppt/tags/tag6.xml><?xml version="1.0" encoding="utf-8"?>
<p:tagLst xmlns:p="http://schemas.openxmlformats.org/presentationml/2006/main">
  <p:tag name="MH" val="20151014115127"/>
  <p:tag name="MH_LIBRARY" val="GRAPHIC"/>
  <p:tag name="MH_ORDER" val="Rectangle 2"/>
</p:tagLst>
</file>

<file path=ppt/tags/tag7.xml><?xml version="1.0" encoding="utf-8"?>
<p:tagLst xmlns:p="http://schemas.openxmlformats.org/presentationml/2006/main">
  <p:tag name="KSO_WM_TEMPLATE_CATEGORY" val="custom"/>
  <p:tag name="KSO_WM_TEMPLATE_INDEX" val="160149"/>
</p:tagLst>
</file>

<file path=ppt/tags/tag8.xml><?xml version="1.0" encoding="utf-8"?>
<p:tagLst xmlns:p="http://schemas.openxmlformats.org/presentationml/2006/main">
  <p:tag name="KSO_WM_TEMPLATE_CATEGORY" val="custom"/>
  <p:tag name="KSO_WM_TEMPLATE_INDEX" val="160149"/>
</p:tagLst>
</file>

<file path=ppt/tags/tag9.xml><?xml version="1.0" encoding="utf-8"?>
<p:tagLst xmlns:p="http://schemas.openxmlformats.org/presentationml/2006/main">
  <p:tag name="KSO_WM_TEMPLATE_CATEGORY" val="custom"/>
  <p:tag name="KSO_WM_TEMPLATE_INDEX" val="160149"/>
</p:tagLst>
</file>

<file path=ppt/theme/theme1.xml><?xml version="1.0" encoding="utf-8"?>
<a:theme xmlns:a="http://schemas.openxmlformats.org/drawingml/2006/main" name="Office 主题">
  <a:themeElements>
    <a:clrScheme name="自定义 5">
      <a:dk1>
        <a:srgbClr val="5A5A5A"/>
      </a:dk1>
      <a:lt1>
        <a:srgbClr val="FFFFFF"/>
      </a:lt1>
      <a:dk2>
        <a:srgbClr val="5A5A5A"/>
      </a:dk2>
      <a:lt2>
        <a:srgbClr val="FFFFFF"/>
      </a:lt2>
      <a:accent1>
        <a:srgbClr val="5BA968"/>
      </a:accent1>
      <a:accent2>
        <a:srgbClr val="52AE96"/>
      </a:accent2>
      <a:accent3>
        <a:srgbClr val="5FB4CF"/>
      </a:accent3>
      <a:accent4>
        <a:srgbClr val="83738D"/>
      </a:accent4>
      <a:accent5>
        <a:srgbClr val="5959A7"/>
      </a:accent5>
      <a:accent6>
        <a:srgbClr val="F49100"/>
      </a:accent6>
      <a:hlink>
        <a:srgbClr val="C764EE"/>
      </a:hlink>
      <a:folHlink>
        <a:srgbClr val="85DFD0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1778</Words>
  <Application>Kingsoft Office WPP</Application>
  <PresentationFormat>宽屏</PresentationFormat>
  <Paragraphs>109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潭州JavaVip零基础班</vt:lpstr>
      <vt:lpstr>什么是css?</vt:lpstr>
      <vt:lpstr>css基础语法</vt:lpstr>
      <vt:lpstr>关于颜色</vt:lpstr>
      <vt:lpstr>多重声明</vt:lpstr>
      <vt:lpstr>css语法</vt:lpstr>
      <vt:lpstr>css基本选择器</vt:lpstr>
      <vt:lpstr>通配选择器</vt:lpstr>
      <vt:lpstr>元素选择器</vt:lpstr>
      <vt:lpstr>类选择器</vt:lpstr>
      <vt:lpstr>id选择器</vt:lpstr>
      <vt:lpstr>群组选择器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11426</dc:creator>
  <cp:lastModifiedBy>11426</cp:lastModifiedBy>
  <cp:revision>18</cp:revision>
  <dcterms:created xsi:type="dcterms:W3CDTF">2016-02-24T10:39:00Z</dcterms:created>
  <dcterms:modified xsi:type="dcterms:W3CDTF">2016-03-09T14:17:51Z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