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75429" y="297723"/>
            <a:ext cx="8952069" cy="1535346"/>
          </a:xfrm>
          <a:prstGeom prst="rect">
            <a:avLst/>
          </a:prstGeom>
          <a:noFill/>
          <a:effectLst>
            <a:outerShdw blurRad="63500" sx="102000" sy="102000" algn="ctr" rotWithShape="0">
              <a:prstClr val="black">
                <a:alpha val="40000"/>
              </a:prstClr>
            </a:outerShdw>
          </a:effectLst>
        </p:spPr>
        <p:txBody>
          <a:bodyPr anchor="ctr" anchorCtr="0">
            <a:normAutofit/>
          </a:bodyPr>
          <a:lstStyle>
            <a:lvl1pPr algn="r">
              <a:lnSpc>
                <a:spcPct val="150000"/>
              </a:lnSpc>
              <a:defRPr sz="40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293702" y="2011564"/>
            <a:ext cx="6633796" cy="771525"/>
          </a:xfrm>
        </p:spPr>
        <p:txBody>
          <a:bodyPr anchor="ctr" anchorCtr="0"/>
          <a:lstStyle>
            <a:lvl1pPr marL="0" indent="0" algn="ctr">
              <a:buNone/>
              <a:defRPr sz="2400">
                <a:ln>
                  <a:noFill/>
                </a:ln>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7" name="矩形 6"/>
          <p:cNvSpPr/>
          <p:nvPr/>
        </p:nvSpPr>
        <p:spPr>
          <a:xfrm>
            <a:off x="11927499" y="297723"/>
            <a:ext cx="264502" cy="1535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6C2141-8DE5-4E0F-8872-774D5C98F069}" type="slidenum">
              <a:rPr lang="zh-CN" altLang="en-US" smtClean="0"/>
            </a:fld>
            <a:endParaRPr lang="zh-CN" altLang="en-US"/>
          </a:p>
        </p:txBody>
      </p:sp>
      <p:sp>
        <p:nvSpPr>
          <p:cNvPr id="7" name="内容占位符 6"/>
          <p:cNvSpPr>
            <a:spLocks noGrp="1"/>
          </p:cNvSpPr>
          <p:nvPr>
            <p:ph sz="quarter" idx="13"/>
          </p:nvPr>
        </p:nvSpPr>
        <p:spPr>
          <a:xfrm>
            <a:off x="225425" y="171450"/>
            <a:ext cx="11741150" cy="6323013"/>
          </a:xfrm>
        </p:spPr>
        <p:txBody>
          <a:bodyPr/>
          <a:lstStyle>
            <a:lvl1pPr>
              <a:defRPr sz="2400"/>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2400"/>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srcRect t="9177"/>
          <a:stretch>
            <a:fillRect/>
          </a:stretch>
        </p:blipFill>
        <p:spPr>
          <a:xfrm>
            <a:off x="0" y="-18648"/>
            <a:ext cx="12192000" cy="6895297"/>
          </a:xfrm>
          <a:prstGeom prst="rect">
            <a:avLst/>
          </a:prstGeom>
        </p:spPr>
      </p:pic>
      <p:cxnSp>
        <p:nvCxnSpPr>
          <p:cNvPr id="16" name="直接连接符 15"/>
          <p:cNvCxnSpPr/>
          <p:nvPr/>
        </p:nvCxnSpPr>
        <p:spPr>
          <a:xfrm>
            <a:off x="4694237" y="2095500"/>
            <a:ext cx="704056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KSO_Shape"/>
          <p:cNvSpPr/>
          <p:nvPr/>
        </p:nvSpPr>
        <p:spPr>
          <a:xfrm>
            <a:off x="2436812" y="1459111"/>
            <a:ext cx="754063" cy="754063"/>
          </a:xfrm>
          <a:custGeom>
            <a:avLst/>
            <a:gdLst>
              <a:gd name="connsiteX0" fmla="*/ 1710861 w 3526872"/>
              <a:gd name="connsiteY0" fmla="*/ 0 h 3526871"/>
              <a:gd name="connsiteX1" fmla="*/ 1768439 w 3526872"/>
              <a:gd name="connsiteY1" fmla="*/ 1648835 h 3526871"/>
              <a:gd name="connsiteX2" fmla="*/ 1969505 w 3526872"/>
              <a:gd name="connsiteY2" fmla="*/ 11293 h 3526871"/>
              <a:gd name="connsiteX3" fmla="*/ 1987371 w 3526872"/>
              <a:gd name="connsiteY3" fmla="*/ 13486 h 3526871"/>
              <a:gd name="connsiteX4" fmla="*/ 1786306 w 3526872"/>
              <a:gd name="connsiteY4" fmla="*/ 1651027 h 3526871"/>
              <a:gd name="connsiteX5" fmla="*/ 2241063 w 3526872"/>
              <a:gd name="connsiteY5" fmla="*/ 65100 h 3526871"/>
              <a:gd name="connsiteX6" fmla="*/ 2258366 w 3526872"/>
              <a:gd name="connsiteY6" fmla="*/ 70062 h 3526871"/>
              <a:gd name="connsiteX7" fmla="*/ 1803609 w 3526872"/>
              <a:gd name="connsiteY7" fmla="*/ 1655989 h 3526871"/>
              <a:gd name="connsiteX8" fmla="*/ 2500861 w 3526872"/>
              <a:gd name="connsiteY8" fmla="*/ 160728 h 3526871"/>
              <a:gd name="connsiteX9" fmla="*/ 2517174 w 3526872"/>
              <a:gd name="connsiteY9" fmla="*/ 168335 h 3526871"/>
              <a:gd name="connsiteX10" fmla="*/ 1819921 w 3526872"/>
              <a:gd name="connsiteY10" fmla="*/ 1663598 h 3526871"/>
              <a:gd name="connsiteX11" fmla="*/ 2742501 w 3526872"/>
              <a:gd name="connsiteY11" fmla="*/ 295818 h 3526871"/>
              <a:gd name="connsiteX12" fmla="*/ 2757424 w 3526872"/>
              <a:gd name="connsiteY12" fmla="*/ 305883 h 3526871"/>
              <a:gd name="connsiteX13" fmla="*/ 1834846 w 3526872"/>
              <a:gd name="connsiteY13" fmla="*/ 1673661 h 3526871"/>
              <a:gd name="connsiteX14" fmla="*/ 2960032 w 3526872"/>
              <a:gd name="connsiteY14" fmla="*/ 467046 h 3526871"/>
              <a:gd name="connsiteX15" fmla="*/ 2973198 w 3526872"/>
              <a:gd name="connsiteY15" fmla="*/ 479322 h 3526871"/>
              <a:gd name="connsiteX16" fmla="*/ 1848009 w 3526872"/>
              <a:gd name="connsiteY16" fmla="*/ 1685939 h 3526871"/>
              <a:gd name="connsiteX17" fmla="*/ 3148101 w 3526872"/>
              <a:gd name="connsiteY17" fmla="*/ 670196 h 3526871"/>
              <a:gd name="connsiteX18" fmla="*/ 3159183 w 3526872"/>
              <a:gd name="connsiteY18" fmla="*/ 684380 h 3526871"/>
              <a:gd name="connsiteX19" fmla="*/ 1859092 w 3526872"/>
              <a:gd name="connsiteY19" fmla="*/ 1700122 h 3526871"/>
              <a:gd name="connsiteX20" fmla="*/ 3302074 w 3526872"/>
              <a:gd name="connsiteY20" fmla="*/ 900264 h 3526871"/>
              <a:gd name="connsiteX21" fmla="*/ 3310800 w 3526872"/>
              <a:gd name="connsiteY21" fmla="*/ 916008 h 3526871"/>
              <a:gd name="connsiteX22" fmla="*/ 1867819 w 3526872"/>
              <a:gd name="connsiteY22" fmla="*/ 1715865 h 3526871"/>
              <a:gd name="connsiteX23" fmla="*/ 3418160 w 3526872"/>
              <a:gd name="connsiteY23" fmla="*/ 1151588 h 3526871"/>
              <a:gd name="connsiteX24" fmla="*/ 3424317 w 3526872"/>
              <a:gd name="connsiteY24" fmla="*/ 1168502 h 3526871"/>
              <a:gd name="connsiteX25" fmla="*/ 1873975 w 3526872"/>
              <a:gd name="connsiteY25" fmla="*/ 1732780 h 3526871"/>
              <a:gd name="connsiteX26" fmla="*/ 3493502 w 3526872"/>
              <a:gd name="connsiteY26" fmla="*/ 1417976 h 3526871"/>
              <a:gd name="connsiteX27" fmla="*/ 3496936 w 3526872"/>
              <a:gd name="connsiteY27" fmla="*/ 1435645 h 3526871"/>
              <a:gd name="connsiteX28" fmla="*/ 1877408 w 3526872"/>
              <a:gd name="connsiteY28" fmla="*/ 1750450 h 3526871"/>
              <a:gd name="connsiteX29" fmla="*/ 3526244 w 3526872"/>
              <a:gd name="connsiteY29" fmla="*/ 1692871 h 3526871"/>
              <a:gd name="connsiteX30" fmla="*/ 3526872 w 3526872"/>
              <a:gd name="connsiteY30" fmla="*/ 1710860 h 3526871"/>
              <a:gd name="connsiteX31" fmla="*/ 1878038 w 3526872"/>
              <a:gd name="connsiteY31" fmla="*/ 1768439 h 3526871"/>
              <a:gd name="connsiteX32" fmla="*/ 3515580 w 3526872"/>
              <a:gd name="connsiteY32" fmla="*/ 1969503 h 3526871"/>
              <a:gd name="connsiteX33" fmla="*/ 3513385 w 3526872"/>
              <a:gd name="connsiteY33" fmla="*/ 1987369 h 3526871"/>
              <a:gd name="connsiteX34" fmla="*/ 1875843 w 3526872"/>
              <a:gd name="connsiteY34" fmla="*/ 1786305 h 3526871"/>
              <a:gd name="connsiteX35" fmla="*/ 3461771 w 3526872"/>
              <a:gd name="connsiteY35" fmla="*/ 2241062 h 3526871"/>
              <a:gd name="connsiteX36" fmla="*/ 3456810 w 3526872"/>
              <a:gd name="connsiteY36" fmla="*/ 2258365 h 3526871"/>
              <a:gd name="connsiteX37" fmla="*/ 1870880 w 3526872"/>
              <a:gd name="connsiteY37" fmla="*/ 1803607 h 3526871"/>
              <a:gd name="connsiteX38" fmla="*/ 3366145 w 3526872"/>
              <a:gd name="connsiteY38" fmla="*/ 2500860 h 3526871"/>
              <a:gd name="connsiteX39" fmla="*/ 3358538 w 3526872"/>
              <a:gd name="connsiteY39" fmla="*/ 2517173 h 3526871"/>
              <a:gd name="connsiteX40" fmla="*/ 1863275 w 3526872"/>
              <a:gd name="connsiteY40" fmla="*/ 1819921 h 3526871"/>
              <a:gd name="connsiteX41" fmla="*/ 3231054 w 3526872"/>
              <a:gd name="connsiteY41" fmla="*/ 2742500 h 3526871"/>
              <a:gd name="connsiteX42" fmla="*/ 3220988 w 3526872"/>
              <a:gd name="connsiteY42" fmla="*/ 2757423 h 3526871"/>
              <a:gd name="connsiteX43" fmla="*/ 1853211 w 3526872"/>
              <a:gd name="connsiteY43" fmla="*/ 1834845 h 3526871"/>
              <a:gd name="connsiteX44" fmla="*/ 3059826 w 3526872"/>
              <a:gd name="connsiteY44" fmla="*/ 2960032 h 3526871"/>
              <a:gd name="connsiteX45" fmla="*/ 3047549 w 3526872"/>
              <a:gd name="connsiteY45" fmla="*/ 2973197 h 3526871"/>
              <a:gd name="connsiteX46" fmla="*/ 1840934 w 3526872"/>
              <a:gd name="connsiteY46" fmla="*/ 1848009 h 3526871"/>
              <a:gd name="connsiteX47" fmla="*/ 2856676 w 3526872"/>
              <a:gd name="connsiteY47" fmla="*/ 3148100 h 3526871"/>
              <a:gd name="connsiteX48" fmla="*/ 2842491 w 3526872"/>
              <a:gd name="connsiteY48" fmla="*/ 3159182 h 3526871"/>
              <a:gd name="connsiteX49" fmla="*/ 1826748 w 3526872"/>
              <a:gd name="connsiteY49" fmla="*/ 1859090 h 3526871"/>
              <a:gd name="connsiteX50" fmla="*/ 2626607 w 3526872"/>
              <a:gd name="connsiteY50" fmla="*/ 3302073 h 3526871"/>
              <a:gd name="connsiteX51" fmla="*/ 2610864 w 3526872"/>
              <a:gd name="connsiteY51" fmla="*/ 3310799 h 3526871"/>
              <a:gd name="connsiteX52" fmla="*/ 1811005 w 3526872"/>
              <a:gd name="connsiteY52" fmla="*/ 1867817 h 3526871"/>
              <a:gd name="connsiteX53" fmla="*/ 2375284 w 3526872"/>
              <a:gd name="connsiteY53" fmla="*/ 3418159 h 3526871"/>
              <a:gd name="connsiteX54" fmla="*/ 2358370 w 3526872"/>
              <a:gd name="connsiteY54" fmla="*/ 3424316 h 3526871"/>
              <a:gd name="connsiteX55" fmla="*/ 1794091 w 3526872"/>
              <a:gd name="connsiteY55" fmla="*/ 1873972 h 3526871"/>
              <a:gd name="connsiteX56" fmla="*/ 2108895 w 3526872"/>
              <a:gd name="connsiteY56" fmla="*/ 3493501 h 3526871"/>
              <a:gd name="connsiteX57" fmla="*/ 2091226 w 3526872"/>
              <a:gd name="connsiteY57" fmla="*/ 3496935 h 3526871"/>
              <a:gd name="connsiteX58" fmla="*/ 1776422 w 3526872"/>
              <a:gd name="connsiteY58" fmla="*/ 1877407 h 3526871"/>
              <a:gd name="connsiteX59" fmla="*/ 1834000 w 3526872"/>
              <a:gd name="connsiteY59" fmla="*/ 3526243 h 3526871"/>
              <a:gd name="connsiteX60" fmla="*/ 1816012 w 3526872"/>
              <a:gd name="connsiteY60" fmla="*/ 3526871 h 3526871"/>
              <a:gd name="connsiteX61" fmla="*/ 1758432 w 3526872"/>
              <a:gd name="connsiteY61" fmla="*/ 1878036 h 3526871"/>
              <a:gd name="connsiteX62" fmla="*/ 1557368 w 3526872"/>
              <a:gd name="connsiteY62" fmla="*/ 3515579 h 3526871"/>
              <a:gd name="connsiteX63" fmla="*/ 1539502 w 3526872"/>
              <a:gd name="connsiteY63" fmla="*/ 3513384 h 3526871"/>
              <a:gd name="connsiteX64" fmla="*/ 1740567 w 3526872"/>
              <a:gd name="connsiteY64" fmla="*/ 1875842 h 3526871"/>
              <a:gd name="connsiteX65" fmla="*/ 1285809 w 3526872"/>
              <a:gd name="connsiteY65" fmla="*/ 3461770 h 3526871"/>
              <a:gd name="connsiteX66" fmla="*/ 1268506 w 3526872"/>
              <a:gd name="connsiteY66" fmla="*/ 3456808 h 3526871"/>
              <a:gd name="connsiteX67" fmla="*/ 1723263 w 3526872"/>
              <a:gd name="connsiteY67" fmla="*/ 1870884 h 3526871"/>
              <a:gd name="connsiteX68" fmla="*/ 1026011 w 3526872"/>
              <a:gd name="connsiteY68" fmla="*/ 3366144 h 3526871"/>
              <a:gd name="connsiteX69" fmla="*/ 1009697 w 3526872"/>
              <a:gd name="connsiteY69" fmla="*/ 3358537 h 3526871"/>
              <a:gd name="connsiteX70" fmla="*/ 1706950 w 3526872"/>
              <a:gd name="connsiteY70" fmla="*/ 1863273 h 3526871"/>
              <a:gd name="connsiteX71" fmla="*/ 784371 w 3526872"/>
              <a:gd name="connsiteY71" fmla="*/ 3231053 h 3526871"/>
              <a:gd name="connsiteX72" fmla="*/ 769448 w 3526872"/>
              <a:gd name="connsiteY72" fmla="*/ 3220987 h 3526871"/>
              <a:gd name="connsiteX73" fmla="*/ 1692027 w 3526872"/>
              <a:gd name="connsiteY73" fmla="*/ 1853209 h 3526871"/>
              <a:gd name="connsiteX74" fmla="*/ 566840 w 3526872"/>
              <a:gd name="connsiteY74" fmla="*/ 3059825 h 3526871"/>
              <a:gd name="connsiteX75" fmla="*/ 553675 w 3526872"/>
              <a:gd name="connsiteY75" fmla="*/ 3047549 h 3526871"/>
              <a:gd name="connsiteX76" fmla="*/ 1678863 w 3526872"/>
              <a:gd name="connsiteY76" fmla="*/ 1840932 h 3526871"/>
              <a:gd name="connsiteX77" fmla="*/ 378771 w 3526872"/>
              <a:gd name="connsiteY77" fmla="*/ 2856675 h 3526871"/>
              <a:gd name="connsiteX78" fmla="*/ 367689 w 3526872"/>
              <a:gd name="connsiteY78" fmla="*/ 2842490 h 3526871"/>
              <a:gd name="connsiteX79" fmla="*/ 1667780 w 3526872"/>
              <a:gd name="connsiteY79" fmla="*/ 1826750 h 3526871"/>
              <a:gd name="connsiteX80" fmla="*/ 224798 w 3526872"/>
              <a:gd name="connsiteY80" fmla="*/ 2626606 h 3526871"/>
              <a:gd name="connsiteX81" fmla="*/ 216072 w 3526872"/>
              <a:gd name="connsiteY81" fmla="*/ 2610863 h 3526871"/>
              <a:gd name="connsiteX82" fmla="*/ 1659054 w 3526872"/>
              <a:gd name="connsiteY82" fmla="*/ 1811004 h 3526871"/>
              <a:gd name="connsiteX83" fmla="*/ 108712 w 3526872"/>
              <a:gd name="connsiteY83" fmla="*/ 2375284 h 3526871"/>
              <a:gd name="connsiteX84" fmla="*/ 102555 w 3526872"/>
              <a:gd name="connsiteY84" fmla="*/ 2358369 h 3526871"/>
              <a:gd name="connsiteX85" fmla="*/ 1652899 w 3526872"/>
              <a:gd name="connsiteY85" fmla="*/ 1794090 h 3526871"/>
              <a:gd name="connsiteX86" fmla="*/ 33370 w 3526872"/>
              <a:gd name="connsiteY86" fmla="*/ 2108894 h 3526871"/>
              <a:gd name="connsiteX87" fmla="*/ 29936 w 3526872"/>
              <a:gd name="connsiteY87" fmla="*/ 2091225 h 3526871"/>
              <a:gd name="connsiteX88" fmla="*/ 1649464 w 3526872"/>
              <a:gd name="connsiteY88" fmla="*/ 1776421 h 3526871"/>
              <a:gd name="connsiteX89" fmla="*/ 628 w 3526872"/>
              <a:gd name="connsiteY89" fmla="*/ 1833999 h 3526871"/>
              <a:gd name="connsiteX90" fmla="*/ 0 w 3526872"/>
              <a:gd name="connsiteY90" fmla="*/ 1816010 h 3526871"/>
              <a:gd name="connsiteX91" fmla="*/ 1648834 w 3526872"/>
              <a:gd name="connsiteY91" fmla="*/ 1758431 h 3526871"/>
              <a:gd name="connsiteX92" fmla="*/ 11293 w 3526872"/>
              <a:gd name="connsiteY92" fmla="*/ 1557367 h 3526871"/>
              <a:gd name="connsiteX93" fmla="*/ 13487 w 3526872"/>
              <a:gd name="connsiteY93" fmla="*/ 1539501 h 3526871"/>
              <a:gd name="connsiteX94" fmla="*/ 1651029 w 3526872"/>
              <a:gd name="connsiteY94" fmla="*/ 1740565 h 3526871"/>
              <a:gd name="connsiteX95" fmla="*/ 65101 w 3526872"/>
              <a:gd name="connsiteY95" fmla="*/ 1285808 h 3526871"/>
              <a:gd name="connsiteX96" fmla="*/ 70063 w 3526872"/>
              <a:gd name="connsiteY96" fmla="*/ 1268506 h 3526871"/>
              <a:gd name="connsiteX97" fmla="*/ 1655991 w 3526872"/>
              <a:gd name="connsiteY97" fmla="*/ 1723263 h 3526871"/>
              <a:gd name="connsiteX98" fmla="*/ 160727 w 3526872"/>
              <a:gd name="connsiteY98" fmla="*/ 1026011 h 3526871"/>
              <a:gd name="connsiteX99" fmla="*/ 168334 w 3526872"/>
              <a:gd name="connsiteY99" fmla="*/ 1009698 h 3526871"/>
              <a:gd name="connsiteX100" fmla="*/ 1663598 w 3526872"/>
              <a:gd name="connsiteY100" fmla="*/ 1706949 h 3526871"/>
              <a:gd name="connsiteX101" fmla="*/ 295818 w 3526872"/>
              <a:gd name="connsiteY101" fmla="*/ 784371 h 3526871"/>
              <a:gd name="connsiteX102" fmla="*/ 305884 w 3526872"/>
              <a:gd name="connsiteY102" fmla="*/ 769448 h 3526871"/>
              <a:gd name="connsiteX103" fmla="*/ 1673663 w 3526872"/>
              <a:gd name="connsiteY103" fmla="*/ 1692027 h 3526871"/>
              <a:gd name="connsiteX104" fmla="*/ 467046 w 3526872"/>
              <a:gd name="connsiteY104" fmla="*/ 566839 h 3526871"/>
              <a:gd name="connsiteX105" fmla="*/ 479323 w 3526872"/>
              <a:gd name="connsiteY105" fmla="*/ 553674 h 3526871"/>
              <a:gd name="connsiteX106" fmla="*/ 1685939 w 3526872"/>
              <a:gd name="connsiteY106" fmla="*/ 1678861 h 3526871"/>
              <a:gd name="connsiteX107" fmla="*/ 670196 w 3526872"/>
              <a:gd name="connsiteY107" fmla="*/ 378771 h 3526871"/>
              <a:gd name="connsiteX108" fmla="*/ 684381 w 3526872"/>
              <a:gd name="connsiteY108" fmla="*/ 367689 h 3526871"/>
              <a:gd name="connsiteX109" fmla="*/ 1700124 w 3526872"/>
              <a:gd name="connsiteY109" fmla="*/ 1667780 h 3526871"/>
              <a:gd name="connsiteX110" fmla="*/ 900265 w 3526872"/>
              <a:gd name="connsiteY110" fmla="*/ 224798 h 3526871"/>
              <a:gd name="connsiteX111" fmla="*/ 916008 w 3526872"/>
              <a:gd name="connsiteY111" fmla="*/ 216071 h 3526871"/>
              <a:gd name="connsiteX112" fmla="*/ 1715866 w 3526872"/>
              <a:gd name="connsiteY112" fmla="*/ 1659053 h 3526871"/>
              <a:gd name="connsiteX113" fmla="*/ 1151588 w 3526872"/>
              <a:gd name="connsiteY113" fmla="*/ 108711 h 3526871"/>
              <a:gd name="connsiteX114" fmla="*/ 1168502 w 3526872"/>
              <a:gd name="connsiteY114" fmla="*/ 102555 h 3526871"/>
              <a:gd name="connsiteX115" fmla="*/ 1732782 w 3526872"/>
              <a:gd name="connsiteY115" fmla="*/ 1652898 h 3526871"/>
              <a:gd name="connsiteX116" fmla="*/ 1417977 w 3526872"/>
              <a:gd name="connsiteY116" fmla="*/ 33370 h 3526871"/>
              <a:gd name="connsiteX117" fmla="*/ 1435646 w 3526872"/>
              <a:gd name="connsiteY117" fmla="*/ 29935 h 3526871"/>
              <a:gd name="connsiteX118" fmla="*/ 1750451 w 3526872"/>
              <a:gd name="connsiteY118" fmla="*/ 1649459 h 3526871"/>
              <a:gd name="connsiteX119" fmla="*/ 1692872 w 3526872"/>
              <a:gd name="connsiteY119" fmla="*/ 628 h 35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526872" h="3526871">
                <a:moveTo>
                  <a:pt x="1710861" y="0"/>
                </a:moveTo>
                <a:lnTo>
                  <a:pt x="1768439" y="1648835"/>
                </a:lnTo>
                <a:lnTo>
                  <a:pt x="1969505" y="11293"/>
                </a:lnTo>
                <a:lnTo>
                  <a:pt x="1987371" y="13486"/>
                </a:lnTo>
                <a:lnTo>
                  <a:pt x="1786306" y="1651027"/>
                </a:lnTo>
                <a:lnTo>
                  <a:pt x="2241063" y="65100"/>
                </a:lnTo>
                <a:lnTo>
                  <a:pt x="2258366" y="70062"/>
                </a:lnTo>
                <a:lnTo>
                  <a:pt x="1803609" y="1655989"/>
                </a:lnTo>
                <a:lnTo>
                  <a:pt x="2500861" y="160728"/>
                </a:lnTo>
                <a:lnTo>
                  <a:pt x="2517174" y="168335"/>
                </a:lnTo>
                <a:lnTo>
                  <a:pt x="1819921" y="1663598"/>
                </a:lnTo>
                <a:lnTo>
                  <a:pt x="2742501" y="295818"/>
                </a:lnTo>
                <a:lnTo>
                  <a:pt x="2757424" y="305883"/>
                </a:lnTo>
                <a:lnTo>
                  <a:pt x="1834846" y="1673661"/>
                </a:lnTo>
                <a:lnTo>
                  <a:pt x="2960032" y="467046"/>
                </a:lnTo>
                <a:lnTo>
                  <a:pt x="2973198" y="479322"/>
                </a:lnTo>
                <a:lnTo>
                  <a:pt x="1848009" y="1685939"/>
                </a:lnTo>
                <a:lnTo>
                  <a:pt x="3148101" y="670196"/>
                </a:lnTo>
                <a:lnTo>
                  <a:pt x="3159183" y="684380"/>
                </a:lnTo>
                <a:lnTo>
                  <a:pt x="1859092" y="1700122"/>
                </a:lnTo>
                <a:lnTo>
                  <a:pt x="3302074" y="900264"/>
                </a:lnTo>
                <a:lnTo>
                  <a:pt x="3310800" y="916008"/>
                </a:lnTo>
                <a:lnTo>
                  <a:pt x="1867819" y="1715865"/>
                </a:lnTo>
                <a:lnTo>
                  <a:pt x="3418160" y="1151588"/>
                </a:lnTo>
                <a:lnTo>
                  <a:pt x="3424317" y="1168502"/>
                </a:lnTo>
                <a:lnTo>
                  <a:pt x="1873975" y="1732780"/>
                </a:lnTo>
                <a:lnTo>
                  <a:pt x="3493502" y="1417976"/>
                </a:lnTo>
                <a:lnTo>
                  <a:pt x="3496936" y="1435645"/>
                </a:lnTo>
                <a:lnTo>
                  <a:pt x="1877408" y="1750450"/>
                </a:lnTo>
                <a:lnTo>
                  <a:pt x="3526244" y="1692871"/>
                </a:lnTo>
                <a:lnTo>
                  <a:pt x="3526872" y="1710860"/>
                </a:lnTo>
                <a:lnTo>
                  <a:pt x="1878038" y="1768439"/>
                </a:lnTo>
                <a:lnTo>
                  <a:pt x="3515580" y="1969503"/>
                </a:lnTo>
                <a:lnTo>
                  <a:pt x="3513385" y="1987369"/>
                </a:lnTo>
                <a:lnTo>
                  <a:pt x="1875843" y="1786305"/>
                </a:lnTo>
                <a:lnTo>
                  <a:pt x="3461771" y="2241062"/>
                </a:lnTo>
                <a:lnTo>
                  <a:pt x="3456810" y="2258365"/>
                </a:lnTo>
                <a:lnTo>
                  <a:pt x="1870880" y="1803607"/>
                </a:lnTo>
                <a:lnTo>
                  <a:pt x="3366145" y="2500860"/>
                </a:lnTo>
                <a:lnTo>
                  <a:pt x="3358538" y="2517173"/>
                </a:lnTo>
                <a:lnTo>
                  <a:pt x="1863275" y="1819921"/>
                </a:lnTo>
                <a:lnTo>
                  <a:pt x="3231054" y="2742500"/>
                </a:lnTo>
                <a:lnTo>
                  <a:pt x="3220988" y="2757423"/>
                </a:lnTo>
                <a:lnTo>
                  <a:pt x="1853211" y="1834845"/>
                </a:lnTo>
                <a:lnTo>
                  <a:pt x="3059826" y="2960032"/>
                </a:lnTo>
                <a:lnTo>
                  <a:pt x="3047549" y="2973197"/>
                </a:lnTo>
                <a:lnTo>
                  <a:pt x="1840934" y="1848009"/>
                </a:lnTo>
                <a:lnTo>
                  <a:pt x="2856676" y="3148100"/>
                </a:lnTo>
                <a:lnTo>
                  <a:pt x="2842491" y="3159182"/>
                </a:lnTo>
                <a:lnTo>
                  <a:pt x="1826748" y="1859090"/>
                </a:lnTo>
                <a:lnTo>
                  <a:pt x="2626607" y="3302073"/>
                </a:lnTo>
                <a:lnTo>
                  <a:pt x="2610864" y="3310799"/>
                </a:lnTo>
                <a:lnTo>
                  <a:pt x="1811005" y="1867817"/>
                </a:lnTo>
                <a:lnTo>
                  <a:pt x="2375284" y="3418159"/>
                </a:lnTo>
                <a:lnTo>
                  <a:pt x="2358370" y="3424316"/>
                </a:lnTo>
                <a:lnTo>
                  <a:pt x="1794091" y="1873972"/>
                </a:lnTo>
                <a:lnTo>
                  <a:pt x="2108895" y="3493501"/>
                </a:lnTo>
                <a:lnTo>
                  <a:pt x="2091226" y="3496935"/>
                </a:lnTo>
                <a:lnTo>
                  <a:pt x="1776422" y="1877407"/>
                </a:lnTo>
                <a:lnTo>
                  <a:pt x="1834000" y="3526243"/>
                </a:lnTo>
                <a:lnTo>
                  <a:pt x="1816012" y="3526871"/>
                </a:lnTo>
                <a:lnTo>
                  <a:pt x="1758432" y="1878036"/>
                </a:lnTo>
                <a:lnTo>
                  <a:pt x="1557368" y="3515579"/>
                </a:lnTo>
                <a:lnTo>
                  <a:pt x="1539502" y="3513384"/>
                </a:lnTo>
                <a:lnTo>
                  <a:pt x="1740567" y="1875842"/>
                </a:lnTo>
                <a:lnTo>
                  <a:pt x="1285809" y="3461770"/>
                </a:lnTo>
                <a:lnTo>
                  <a:pt x="1268506" y="3456808"/>
                </a:lnTo>
                <a:lnTo>
                  <a:pt x="1723263" y="1870884"/>
                </a:lnTo>
                <a:lnTo>
                  <a:pt x="1026011" y="3366144"/>
                </a:lnTo>
                <a:lnTo>
                  <a:pt x="1009697" y="3358537"/>
                </a:lnTo>
                <a:lnTo>
                  <a:pt x="1706950" y="1863273"/>
                </a:lnTo>
                <a:lnTo>
                  <a:pt x="784371" y="3231053"/>
                </a:lnTo>
                <a:lnTo>
                  <a:pt x="769448" y="3220987"/>
                </a:lnTo>
                <a:lnTo>
                  <a:pt x="1692027" y="1853209"/>
                </a:lnTo>
                <a:lnTo>
                  <a:pt x="566840" y="3059825"/>
                </a:lnTo>
                <a:lnTo>
                  <a:pt x="553675" y="3047549"/>
                </a:lnTo>
                <a:lnTo>
                  <a:pt x="1678863" y="1840932"/>
                </a:lnTo>
                <a:lnTo>
                  <a:pt x="378771" y="2856675"/>
                </a:lnTo>
                <a:lnTo>
                  <a:pt x="367689" y="2842490"/>
                </a:lnTo>
                <a:lnTo>
                  <a:pt x="1667780" y="1826750"/>
                </a:lnTo>
                <a:lnTo>
                  <a:pt x="224798" y="2626606"/>
                </a:lnTo>
                <a:lnTo>
                  <a:pt x="216072" y="2610863"/>
                </a:lnTo>
                <a:lnTo>
                  <a:pt x="1659054" y="1811004"/>
                </a:lnTo>
                <a:lnTo>
                  <a:pt x="108712" y="2375284"/>
                </a:lnTo>
                <a:lnTo>
                  <a:pt x="102555" y="2358369"/>
                </a:lnTo>
                <a:lnTo>
                  <a:pt x="1652899" y="1794090"/>
                </a:lnTo>
                <a:lnTo>
                  <a:pt x="33370" y="2108894"/>
                </a:lnTo>
                <a:lnTo>
                  <a:pt x="29936" y="2091225"/>
                </a:lnTo>
                <a:lnTo>
                  <a:pt x="1649464" y="1776421"/>
                </a:lnTo>
                <a:lnTo>
                  <a:pt x="628" y="1833999"/>
                </a:lnTo>
                <a:lnTo>
                  <a:pt x="0" y="1816010"/>
                </a:lnTo>
                <a:lnTo>
                  <a:pt x="1648834" y="1758431"/>
                </a:lnTo>
                <a:lnTo>
                  <a:pt x="11293" y="1557367"/>
                </a:lnTo>
                <a:lnTo>
                  <a:pt x="13487" y="1539501"/>
                </a:lnTo>
                <a:lnTo>
                  <a:pt x="1651029" y="1740565"/>
                </a:lnTo>
                <a:lnTo>
                  <a:pt x="65101" y="1285808"/>
                </a:lnTo>
                <a:lnTo>
                  <a:pt x="70063" y="1268506"/>
                </a:lnTo>
                <a:lnTo>
                  <a:pt x="1655991" y="1723263"/>
                </a:lnTo>
                <a:lnTo>
                  <a:pt x="160727" y="1026011"/>
                </a:lnTo>
                <a:lnTo>
                  <a:pt x="168334" y="1009698"/>
                </a:lnTo>
                <a:lnTo>
                  <a:pt x="1663598" y="1706949"/>
                </a:lnTo>
                <a:lnTo>
                  <a:pt x="295818" y="784371"/>
                </a:lnTo>
                <a:lnTo>
                  <a:pt x="305884" y="769448"/>
                </a:lnTo>
                <a:lnTo>
                  <a:pt x="1673663" y="1692027"/>
                </a:lnTo>
                <a:lnTo>
                  <a:pt x="467046" y="566839"/>
                </a:lnTo>
                <a:lnTo>
                  <a:pt x="479323" y="553674"/>
                </a:lnTo>
                <a:lnTo>
                  <a:pt x="1685939" y="1678861"/>
                </a:lnTo>
                <a:lnTo>
                  <a:pt x="670196" y="378771"/>
                </a:lnTo>
                <a:lnTo>
                  <a:pt x="684381" y="367689"/>
                </a:lnTo>
                <a:lnTo>
                  <a:pt x="1700124" y="1667780"/>
                </a:lnTo>
                <a:lnTo>
                  <a:pt x="900265" y="224798"/>
                </a:lnTo>
                <a:lnTo>
                  <a:pt x="916008" y="216071"/>
                </a:lnTo>
                <a:lnTo>
                  <a:pt x="1715866" y="1659053"/>
                </a:lnTo>
                <a:lnTo>
                  <a:pt x="1151588" y="108711"/>
                </a:lnTo>
                <a:lnTo>
                  <a:pt x="1168502" y="102555"/>
                </a:lnTo>
                <a:lnTo>
                  <a:pt x="1732782" y="1652898"/>
                </a:lnTo>
                <a:lnTo>
                  <a:pt x="1417977" y="33370"/>
                </a:lnTo>
                <a:lnTo>
                  <a:pt x="1435646" y="29935"/>
                </a:lnTo>
                <a:lnTo>
                  <a:pt x="1750451" y="1649459"/>
                </a:lnTo>
                <a:lnTo>
                  <a:pt x="1692872" y="6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8" name="KSO_Shape"/>
          <p:cNvSpPr/>
          <p:nvPr/>
        </p:nvSpPr>
        <p:spPr>
          <a:xfrm>
            <a:off x="550862" y="439936"/>
            <a:ext cx="1188839" cy="1188839"/>
          </a:xfrm>
          <a:custGeom>
            <a:avLst/>
            <a:gdLst>
              <a:gd name="connsiteX0" fmla="*/ 1710861 w 3526872"/>
              <a:gd name="connsiteY0" fmla="*/ 0 h 3526871"/>
              <a:gd name="connsiteX1" fmla="*/ 1768439 w 3526872"/>
              <a:gd name="connsiteY1" fmla="*/ 1648835 h 3526871"/>
              <a:gd name="connsiteX2" fmla="*/ 1969505 w 3526872"/>
              <a:gd name="connsiteY2" fmla="*/ 11293 h 3526871"/>
              <a:gd name="connsiteX3" fmla="*/ 1987371 w 3526872"/>
              <a:gd name="connsiteY3" fmla="*/ 13486 h 3526871"/>
              <a:gd name="connsiteX4" fmla="*/ 1786306 w 3526872"/>
              <a:gd name="connsiteY4" fmla="*/ 1651027 h 3526871"/>
              <a:gd name="connsiteX5" fmla="*/ 2241063 w 3526872"/>
              <a:gd name="connsiteY5" fmla="*/ 65100 h 3526871"/>
              <a:gd name="connsiteX6" fmla="*/ 2258366 w 3526872"/>
              <a:gd name="connsiteY6" fmla="*/ 70062 h 3526871"/>
              <a:gd name="connsiteX7" fmla="*/ 1803609 w 3526872"/>
              <a:gd name="connsiteY7" fmla="*/ 1655989 h 3526871"/>
              <a:gd name="connsiteX8" fmla="*/ 2500861 w 3526872"/>
              <a:gd name="connsiteY8" fmla="*/ 160728 h 3526871"/>
              <a:gd name="connsiteX9" fmla="*/ 2517174 w 3526872"/>
              <a:gd name="connsiteY9" fmla="*/ 168335 h 3526871"/>
              <a:gd name="connsiteX10" fmla="*/ 1819921 w 3526872"/>
              <a:gd name="connsiteY10" fmla="*/ 1663598 h 3526871"/>
              <a:gd name="connsiteX11" fmla="*/ 2742501 w 3526872"/>
              <a:gd name="connsiteY11" fmla="*/ 295818 h 3526871"/>
              <a:gd name="connsiteX12" fmla="*/ 2757424 w 3526872"/>
              <a:gd name="connsiteY12" fmla="*/ 305883 h 3526871"/>
              <a:gd name="connsiteX13" fmla="*/ 1834846 w 3526872"/>
              <a:gd name="connsiteY13" fmla="*/ 1673661 h 3526871"/>
              <a:gd name="connsiteX14" fmla="*/ 2960032 w 3526872"/>
              <a:gd name="connsiteY14" fmla="*/ 467046 h 3526871"/>
              <a:gd name="connsiteX15" fmla="*/ 2973198 w 3526872"/>
              <a:gd name="connsiteY15" fmla="*/ 479322 h 3526871"/>
              <a:gd name="connsiteX16" fmla="*/ 1848009 w 3526872"/>
              <a:gd name="connsiteY16" fmla="*/ 1685939 h 3526871"/>
              <a:gd name="connsiteX17" fmla="*/ 3148101 w 3526872"/>
              <a:gd name="connsiteY17" fmla="*/ 670196 h 3526871"/>
              <a:gd name="connsiteX18" fmla="*/ 3159183 w 3526872"/>
              <a:gd name="connsiteY18" fmla="*/ 684380 h 3526871"/>
              <a:gd name="connsiteX19" fmla="*/ 1859092 w 3526872"/>
              <a:gd name="connsiteY19" fmla="*/ 1700122 h 3526871"/>
              <a:gd name="connsiteX20" fmla="*/ 3302074 w 3526872"/>
              <a:gd name="connsiteY20" fmla="*/ 900264 h 3526871"/>
              <a:gd name="connsiteX21" fmla="*/ 3310800 w 3526872"/>
              <a:gd name="connsiteY21" fmla="*/ 916008 h 3526871"/>
              <a:gd name="connsiteX22" fmla="*/ 1867819 w 3526872"/>
              <a:gd name="connsiteY22" fmla="*/ 1715865 h 3526871"/>
              <a:gd name="connsiteX23" fmla="*/ 3418160 w 3526872"/>
              <a:gd name="connsiteY23" fmla="*/ 1151588 h 3526871"/>
              <a:gd name="connsiteX24" fmla="*/ 3424317 w 3526872"/>
              <a:gd name="connsiteY24" fmla="*/ 1168502 h 3526871"/>
              <a:gd name="connsiteX25" fmla="*/ 1873975 w 3526872"/>
              <a:gd name="connsiteY25" fmla="*/ 1732780 h 3526871"/>
              <a:gd name="connsiteX26" fmla="*/ 3493502 w 3526872"/>
              <a:gd name="connsiteY26" fmla="*/ 1417976 h 3526871"/>
              <a:gd name="connsiteX27" fmla="*/ 3496936 w 3526872"/>
              <a:gd name="connsiteY27" fmla="*/ 1435645 h 3526871"/>
              <a:gd name="connsiteX28" fmla="*/ 1877408 w 3526872"/>
              <a:gd name="connsiteY28" fmla="*/ 1750450 h 3526871"/>
              <a:gd name="connsiteX29" fmla="*/ 3526244 w 3526872"/>
              <a:gd name="connsiteY29" fmla="*/ 1692871 h 3526871"/>
              <a:gd name="connsiteX30" fmla="*/ 3526872 w 3526872"/>
              <a:gd name="connsiteY30" fmla="*/ 1710860 h 3526871"/>
              <a:gd name="connsiteX31" fmla="*/ 1878038 w 3526872"/>
              <a:gd name="connsiteY31" fmla="*/ 1768439 h 3526871"/>
              <a:gd name="connsiteX32" fmla="*/ 3515580 w 3526872"/>
              <a:gd name="connsiteY32" fmla="*/ 1969503 h 3526871"/>
              <a:gd name="connsiteX33" fmla="*/ 3513385 w 3526872"/>
              <a:gd name="connsiteY33" fmla="*/ 1987369 h 3526871"/>
              <a:gd name="connsiteX34" fmla="*/ 1875843 w 3526872"/>
              <a:gd name="connsiteY34" fmla="*/ 1786305 h 3526871"/>
              <a:gd name="connsiteX35" fmla="*/ 3461771 w 3526872"/>
              <a:gd name="connsiteY35" fmla="*/ 2241062 h 3526871"/>
              <a:gd name="connsiteX36" fmla="*/ 3456810 w 3526872"/>
              <a:gd name="connsiteY36" fmla="*/ 2258365 h 3526871"/>
              <a:gd name="connsiteX37" fmla="*/ 1870880 w 3526872"/>
              <a:gd name="connsiteY37" fmla="*/ 1803607 h 3526871"/>
              <a:gd name="connsiteX38" fmla="*/ 3366145 w 3526872"/>
              <a:gd name="connsiteY38" fmla="*/ 2500860 h 3526871"/>
              <a:gd name="connsiteX39" fmla="*/ 3358538 w 3526872"/>
              <a:gd name="connsiteY39" fmla="*/ 2517173 h 3526871"/>
              <a:gd name="connsiteX40" fmla="*/ 1863275 w 3526872"/>
              <a:gd name="connsiteY40" fmla="*/ 1819921 h 3526871"/>
              <a:gd name="connsiteX41" fmla="*/ 3231054 w 3526872"/>
              <a:gd name="connsiteY41" fmla="*/ 2742500 h 3526871"/>
              <a:gd name="connsiteX42" fmla="*/ 3220988 w 3526872"/>
              <a:gd name="connsiteY42" fmla="*/ 2757423 h 3526871"/>
              <a:gd name="connsiteX43" fmla="*/ 1853211 w 3526872"/>
              <a:gd name="connsiteY43" fmla="*/ 1834845 h 3526871"/>
              <a:gd name="connsiteX44" fmla="*/ 3059826 w 3526872"/>
              <a:gd name="connsiteY44" fmla="*/ 2960032 h 3526871"/>
              <a:gd name="connsiteX45" fmla="*/ 3047549 w 3526872"/>
              <a:gd name="connsiteY45" fmla="*/ 2973197 h 3526871"/>
              <a:gd name="connsiteX46" fmla="*/ 1840934 w 3526872"/>
              <a:gd name="connsiteY46" fmla="*/ 1848009 h 3526871"/>
              <a:gd name="connsiteX47" fmla="*/ 2856676 w 3526872"/>
              <a:gd name="connsiteY47" fmla="*/ 3148100 h 3526871"/>
              <a:gd name="connsiteX48" fmla="*/ 2842491 w 3526872"/>
              <a:gd name="connsiteY48" fmla="*/ 3159182 h 3526871"/>
              <a:gd name="connsiteX49" fmla="*/ 1826748 w 3526872"/>
              <a:gd name="connsiteY49" fmla="*/ 1859090 h 3526871"/>
              <a:gd name="connsiteX50" fmla="*/ 2626607 w 3526872"/>
              <a:gd name="connsiteY50" fmla="*/ 3302073 h 3526871"/>
              <a:gd name="connsiteX51" fmla="*/ 2610864 w 3526872"/>
              <a:gd name="connsiteY51" fmla="*/ 3310799 h 3526871"/>
              <a:gd name="connsiteX52" fmla="*/ 1811005 w 3526872"/>
              <a:gd name="connsiteY52" fmla="*/ 1867817 h 3526871"/>
              <a:gd name="connsiteX53" fmla="*/ 2375284 w 3526872"/>
              <a:gd name="connsiteY53" fmla="*/ 3418159 h 3526871"/>
              <a:gd name="connsiteX54" fmla="*/ 2358370 w 3526872"/>
              <a:gd name="connsiteY54" fmla="*/ 3424316 h 3526871"/>
              <a:gd name="connsiteX55" fmla="*/ 1794091 w 3526872"/>
              <a:gd name="connsiteY55" fmla="*/ 1873972 h 3526871"/>
              <a:gd name="connsiteX56" fmla="*/ 2108895 w 3526872"/>
              <a:gd name="connsiteY56" fmla="*/ 3493501 h 3526871"/>
              <a:gd name="connsiteX57" fmla="*/ 2091226 w 3526872"/>
              <a:gd name="connsiteY57" fmla="*/ 3496935 h 3526871"/>
              <a:gd name="connsiteX58" fmla="*/ 1776422 w 3526872"/>
              <a:gd name="connsiteY58" fmla="*/ 1877407 h 3526871"/>
              <a:gd name="connsiteX59" fmla="*/ 1834000 w 3526872"/>
              <a:gd name="connsiteY59" fmla="*/ 3526243 h 3526871"/>
              <a:gd name="connsiteX60" fmla="*/ 1816012 w 3526872"/>
              <a:gd name="connsiteY60" fmla="*/ 3526871 h 3526871"/>
              <a:gd name="connsiteX61" fmla="*/ 1758432 w 3526872"/>
              <a:gd name="connsiteY61" fmla="*/ 1878036 h 3526871"/>
              <a:gd name="connsiteX62" fmla="*/ 1557368 w 3526872"/>
              <a:gd name="connsiteY62" fmla="*/ 3515579 h 3526871"/>
              <a:gd name="connsiteX63" fmla="*/ 1539502 w 3526872"/>
              <a:gd name="connsiteY63" fmla="*/ 3513384 h 3526871"/>
              <a:gd name="connsiteX64" fmla="*/ 1740567 w 3526872"/>
              <a:gd name="connsiteY64" fmla="*/ 1875842 h 3526871"/>
              <a:gd name="connsiteX65" fmla="*/ 1285809 w 3526872"/>
              <a:gd name="connsiteY65" fmla="*/ 3461770 h 3526871"/>
              <a:gd name="connsiteX66" fmla="*/ 1268506 w 3526872"/>
              <a:gd name="connsiteY66" fmla="*/ 3456808 h 3526871"/>
              <a:gd name="connsiteX67" fmla="*/ 1723263 w 3526872"/>
              <a:gd name="connsiteY67" fmla="*/ 1870884 h 3526871"/>
              <a:gd name="connsiteX68" fmla="*/ 1026011 w 3526872"/>
              <a:gd name="connsiteY68" fmla="*/ 3366144 h 3526871"/>
              <a:gd name="connsiteX69" fmla="*/ 1009697 w 3526872"/>
              <a:gd name="connsiteY69" fmla="*/ 3358537 h 3526871"/>
              <a:gd name="connsiteX70" fmla="*/ 1706950 w 3526872"/>
              <a:gd name="connsiteY70" fmla="*/ 1863273 h 3526871"/>
              <a:gd name="connsiteX71" fmla="*/ 784371 w 3526872"/>
              <a:gd name="connsiteY71" fmla="*/ 3231053 h 3526871"/>
              <a:gd name="connsiteX72" fmla="*/ 769448 w 3526872"/>
              <a:gd name="connsiteY72" fmla="*/ 3220987 h 3526871"/>
              <a:gd name="connsiteX73" fmla="*/ 1692027 w 3526872"/>
              <a:gd name="connsiteY73" fmla="*/ 1853209 h 3526871"/>
              <a:gd name="connsiteX74" fmla="*/ 566840 w 3526872"/>
              <a:gd name="connsiteY74" fmla="*/ 3059825 h 3526871"/>
              <a:gd name="connsiteX75" fmla="*/ 553675 w 3526872"/>
              <a:gd name="connsiteY75" fmla="*/ 3047549 h 3526871"/>
              <a:gd name="connsiteX76" fmla="*/ 1678863 w 3526872"/>
              <a:gd name="connsiteY76" fmla="*/ 1840932 h 3526871"/>
              <a:gd name="connsiteX77" fmla="*/ 378771 w 3526872"/>
              <a:gd name="connsiteY77" fmla="*/ 2856675 h 3526871"/>
              <a:gd name="connsiteX78" fmla="*/ 367689 w 3526872"/>
              <a:gd name="connsiteY78" fmla="*/ 2842490 h 3526871"/>
              <a:gd name="connsiteX79" fmla="*/ 1667780 w 3526872"/>
              <a:gd name="connsiteY79" fmla="*/ 1826750 h 3526871"/>
              <a:gd name="connsiteX80" fmla="*/ 224798 w 3526872"/>
              <a:gd name="connsiteY80" fmla="*/ 2626606 h 3526871"/>
              <a:gd name="connsiteX81" fmla="*/ 216072 w 3526872"/>
              <a:gd name="connsiteY81" fmla="*/ 2610863 h 3526871"/>
              <a:gd name="connsiteX82" fmla="*/ 1659054 w 3526872"/>
              <a:gd name="connsiteY82" fmla="*/ 1811004 h 3526871"/>
              <a:gd name="connsiteX83" fmla="*/ 108712 w 3526872"/>
              <a:gd name="connsiteY83" fmla="*/ 2375284 h 3526871"/>
              <a:gd name="connsiteX84" fmla="*/ 102555 w 3526872"/>
              <a:gd name="connsiteY84" fmla="*/ 2358369 h 3526871"/>
              <a:gd name="connsiteX85" fmla="*/ 1652899 w 3526872"/>
              <a:gd name="connsiteY85" fmla="*/ 1794090 h 3526871"/>
              <a:gd name="connsiteX86" fmla="*/ 33370 w 3526872"/>
              <a:gd name="connsiteY86" fmla="*/ 2108894 h 3526871"/>
              <a:gd name="connsiteX87" fmla="*/ 29936 w 3526872"/>
              <a:gd name="connsiteY87" fmla="*/ 2091225 h 3526871"/>
              <a:gd name="connsiteX88" fmla="*/ 1649464 w 3526872"/>
              <a:gd name="connsiteY88" fmla="*/ 1776421 h 3526871"/>
              <a:gd name="connsiteX89" fmla="*/ 628 w 3526872"/>
              <a:gd name="connsiteY89" fmla="*/ 1833999 h 3526871"/>
              <a:gd name="connsiteX90" fmla="*/ 0 w 3526872"/>
              <a:gd name="connsiteY90" fmla="*/ 1816010 h 3526871"/>
              <a:gd name="connsiteX91" fmla="*/ 1648834 w 3526872"/>
              <a:gd name="connsiteY91" fmla="*/ 1758431 h 3526871"/>
              <a:gd name="connsiteX92" fmla="*/ 11293 w 3526872"/>
              <a:gd name="connsiteY92" fmla="*/ 1557367 h 3526871"/>
              <a:gd name="connsiteX93" fmla="*/ 13487 w 3526872"/>
              <a:gd name="connsiteY93" fmla="*/ 1539501 h 3526871"/>
              <a:gd name="connsiteX94" fmla="*/ 1651029 w 3526872"/>
              <a:gd name="connsiteY94" fmla="*/ 1740565 h 3526871"/>
              <a:gd name="connsiteX95" fmla="*/ 65101 w 3526872"/>
              <a:gd name="connsiteY95" fmla="*/ 1285808 h 3526871"/>
              <a:gd name="connsiteX96" fmla="*/ 70063 w 3526872"/>
              <a:gd name="connsiteY96" fmla="*/ 1268506 h 3526871"/>
              <a:gd name="connsiteX97" fmla="*/ 1655991 w 3526872"/>
              <a:gd name="connsiteY97" fmla="*/ 1723263 h 3526871"/>
              <a:gd name="connsiteX98" fmla="*/ 160727 w 3526872"/>
              <a:gd name="connsiteY98" fmla="*/ 1026011 h 3526871"/>
              <a:gd name="connsiteX99" fmla="*/ 168334 w 3526872"/>
              <a:gd name="connsiteY99" fmla="*/ 1009698 h 3526871"/>
              <a:gd name="connsiteX100" fmla="*/ 1663598 w 3526872"/>
              <a:gd name="connsiteY100" fmla="*/ 1706949 h 3526871"/>
              <a:gd name="connsiteX101" fmla="*/ 295818 w 3526872"/>
              <a:gd name="connsiteY101" fmla="*/ 784371 h 3526871"/>
              <a:gd name="connsiteX102" fmla="*/ 305884 w 3526872"/>
              <a:gd name="connsiteY102" fmla="*/ 769448 h 3526871"/>
              <a:gd name="connsiteX103" fmla="*/ 1673663 w 3526872"/>
              <a:gd name="connsiteY103" fmla="*/ 1692027 h 3526871"/>
              <a:gd name="connsiteX104" fmla="*/ 467046 w 3526872"/>
              <a:gd name="connsiteY104" fmla="*/ 566839 h 3526871"/>
              <a:gd name="connsiteX105" fmla="*/ 479323 w 3526872"/>
              <a:gd name="connsiteY105" fmla="*/ 553674 h 3526871"/>
              <a:gd name="connsiteX106" fmla="*/ 1685939 w 3526872"/>
              <a:gd name="connsiteY106" fmla="*/ 1678861 h 3526871"/>
              <a:gd name="connsiteX107" fmla="*/ 670196 w 3526872"/>
              <a:gd name="connsiteY107" fmla="*/ 378771 h 3526871"/>
              <a:gd name="connsiteX108" fmla="*/ 684381 w 3526872"/>
              <a:gd name="connsiteY108" fmla="*/ 367689 h 3526871"/>
              <a:gd name="connsiteX109" fmla="*/ 1700124 w 3526872"/>
              <a:gd name="connsiteY109" fmla="*/ 1667780 h 3526871"/>
              <a:gd name="connsiteX110" fmla="*/ 900265 w 3526872"/>
              <a:gd name="connsiteY110" fmla="*/ 224798 h 3526871"/>
              <a:gd name="connsiteX111" fmla="*/ 916008 w 3526872"/>
              <a:gd name="connsiteY111" fmla="*/ 216071 h 3526871"/>
              <a:gd name="connsiteX112" fmla="*/ 1715866 w 3526872"/>
              <a:gd name="connsiteY112" fmla="*/ 1659053 h 3526871"/>
              <a:gd name="connsiteX113" fmla="*/ 1151588 w 3526872"/>
              <a:gd name="connsiteY113" fmla="*/ 108711 h 3526871"/>
              <a:gd name="connsiteX114" fmla="*/ 1168502 w 3526872"/>
              <a:gd name="connsiteY114" fmla="*/ 102555 h 3526871"/>
              <a:gd name="connsiteX115" fmla="*/ 1732782 w 3526872"/>
              <a:gd name="connsiteY115" fmla="*/ 1652898 h 3526871"/>
              <a:gd name="connsiteX116" fmla="*/ 1417977 w 3526872"/>
              <a:gd name="connsiteY116" fmla="*/ 33370 h 3526871"/>
              <a:gd name="connsiteX117" fmla="*/ 1435646 w 3526872"/>
              <a:gd name="connsiteY117" fmla="*/ 29935 h 3526871"/>
              <a:gd name="connsiteX118" fmla="*/ 1750451 w 3526872"/>
              <a:gd name="connsiteY118" fmla="*/ 1649459 h 3526871"/>
              <a:gd name="connsiteX119" fmla="*/ 1692872 w 3526872"/>
              <a:gd name="connsiteY119" fmla="*/ 628 h 35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526872" h="3526871">
                <a:moveTo>
                  <a:pt x="1710861" y="0"/>
                </a:moveTo>
                <a:lnTo>
                  <a:pt x="1768439" y="1648835"/>
                </a:lnTo>
                <a:lnTo>
                  <a:pt x="1969505" y="11293"/>
                </a:lnTo>
                <a:lnTo>
                  <a:pt x="1987371" y="13486"/>
                </a:lnTo>
                <a:lnTo>
                  <a:pt x="1786306" y="1651027"/>
                </a:lnTo>
                <a:lnTo>
                  <a:pt x="2241063" y="65100"/>
                </a:lnTo>
                <a:lnTo>
                  <a:pt x="2258366" y="70062"/>
                </a:lnTo>
                <a:lnTo>
                  <a:pt x="1803609" y="1655989"/>
                </a:lnTo>
                <a:lnTo>
                  <a:pt x="2500861" y="160728"/>
                </a:lnTo>
                <a:lnTo>
                  <a:pt x="2517174" y="168335"/>
                </a:lnTo>
                <a:lnTo>
                  <a:pt x="1819921" y="1663598"/>
                </a:lnTo>
                <a:lnTo>
                  <a:pt x="2742501" y="295818"/>
                </a:lnTo>
                <a:lnTo>
                  <a:pt x="2757424" y="305883"/>
                </a:lnTo>
                <a:lnTo>
                  <a:pt x="1834846" y="1673661"/>
                </a:lnTo>
                <a:lnTo>
                  <a:pt x="2960032" y="467046"/>
                </a:lnTo>
                <a:lnTo>
                  <a:pt x="2973198" y="479322"/>
                </a:lnTo>
                <a:lnTo>
                  <a:pt x="1848009" y="1685939"/>
                </a:lnTo>
                <a:lnTo>
                  <a:pt x="3148101" y="670196"/>
                </a:lnTo>
                <a:lnTo>
                  <a:pt x="3159183" y="684380"/>
                </a:lnTo>
                <a:lnTo>
                  <a:pt x="1859092" y="1700122"/>
                </a:lnTo>
                <a:lnTo>
                  <a:pt x="3302074" y="900264"/>
                </a:lnTo>
                <a:lnTo>
                  <a:pt x="3310800" y="916008"/>
                </a:lnTo>
                <a:lnTo>
                  <a:pt x="1867819" y="1715865"/>
                </a:lnTo>
                <a:lnTo>
                  <a:pt x="3418160" y="1151588"/>
                </a:lnTo>
                <a:lnTo>
                  <a:pt x="3424317" y="1168502"/>
                </a:lnTo>
                <a:lnTo>
                  <a:pt x="1873975" y="1732780"/>
                </a:lnTo>
                <a:lnTo>
                  <a:pt x="3493502" y="1417976"/>
                </a:lnTo>
                <a:lnTo>
                  <a:pt x="3496936" y="1435645"/>
                </a:lnTo>
                <a:lnTo>
                  <a:pt x="1877408" y="1750450"/>
                </a:lnTo>
                <a:lnTo>
                  <a:pt x="3526244" y="1692871"/>
                </a:lnTo>
                <a:lnTo>
                  <a:pt x="3526872" y="1710860"/>
                </a:lnTo>
                <a:lnTo>
                  <a:pt x="1878038" y="1768439"/>
                </a:lnTo>
                <a:lnTo>
                  <a:pt x="3515580" y="1969503"/>
                </a:lnTo>
                <a:lnTo>
                  <a:pt x="3513385" y="1987369"/>
                </a:lnTo>
                <a:lnTo>
                  <a:pt x="1875843" y="1786305"/>
                </a:lnTo>
                <a:lnTo>
                  <a:pt x="3461771" y="2241062"/>
                </a:lnTo>
                <a:lnTo>
                  <a:pt x="3456810" y="2258365"/>
                </a:lnTo>
                <a:lnTo>
                  <a:pt x="1870880" y="1803607"/>
                </a:lnTo>
                <a:lnTo>
                  <a:pt x="3366145" y="2500860"/>
                </a:lnTo>
                <a:lnTo>
                  <a:pt x="3358538" y="2517173"/>
                </a:lnTo>
                <a:lnTo>
                  <a:pt x="1863275" y="1819921"/>
                </a:lnTo>
                <a:lnTo>
                  <a:pt x="3231054" y="2742500"/>
                </a:lnTo>
                <a:lnTo>
                  <a:pt x="3220988" y="2757423"/>
                </a:lnTo>
                <a:lnTo>
                  <a:pt x="1853211" y="1834845"/>
                </a:lnTo>
                <a:lnTo>
                  <a:pt x="3059826" y="2960032"/>
                </a:lnTo>
                <a:lnTo>
                  <a:pt x="3047549" y="2973197"/>
                </a:lnTo>
                <a:lnTo>
                  <a:pt x="1840934" y="1848009"/>
                </a:lnTo>
                <a:lnTo>
                  <a:pt x="2856676" y="3148100"/>
                </a:lnTo>
                <a:lnTo>
                  <a:pt x="2842491" y="3159182"/>
                </a:lnTo>
                <a:lnTo>
                  <a:pt x="1826748" y="1859090"/>
                </a:lnTo>
                <a:lnTo>
                  <a:pt x="2626607" y="3302073"/>
                </a:lnTo>
                <a:lnTo>
                  <a:pt x="2610864" y="3310799"/>
                </a:lnTo>
                <a:lnTo>
                  <a:pt x="1811005" y="1867817"/>
                </a:lnTo>
                <a:lnTo>
                  <a:pt x="2375284" y="3418159"/>
                </a:lnTo>
                <a:lnTo>
                  <a:pt x="2358370" y="3424316"/>
                </a:lnTo>
                <a:lnTo>
                  <a:pt x="1794091" y="1873972"/>
                </a:lnTo>
                <a:lnTo>
                  <a:pt x="2108895" y="3493501"/>
                </a:lnTo>
                <a:lnTo>
                  <a:pt x="2091226" y="3496935"/>
                </a:lnTo>
                <a:lnTo>
                  <a:pt x="1776422" y="1877407"/>
                </a:lnTo>
                <a:lnTo>
                  <a:pt x="1834000" y="3526243"/>
                </a:lnTo>
                <a:lnTo>
                  <a:pt x="1816012" y="3526871"/>
                </a:lnTo>
                <a:lnTo>
                  <a:pt x="1758432" y="1878036"/>
                </a:lnTo>
                <a:lnTo>
                  <a:pt x="1557368" y="3515579"/>
                </a:lnTo>
                <a:lnTo>
                  <a:pt x="1539502" y="3513384"/>
                </a:lnTo>
                <a:lnTo>
                  <a:pt x="1740567" y="1875842"/>
                </a:lnTo>
                <a:lnTo>
                  <a:pt x="1285809" y="3461770"/>
                </a:lnTo>
                <a:lnTo>
                  <a:pt x="1268506" y="3456808"/>
                </a:lnTo>
                <a:lnTo>
                  <a:pt x="1723263" y="1870884"/>
                </a:lnTo>
                <a:lnTo>
                  <a:pt x="1026011" y="3366144"/>
                </a:lnTo>
                <a:lnTo>
                  <a:pt x="1009697" y="3358537"/>
                </a:lnTo>
                <a:lnTo>
                  <a:pt x="1706950" y="1863273"/>
                </a:lnTo>
                <a:lnTo>
                  <a:pt x="784371" y="3231053"/>
                </a:lnTo>
                <a:lnTo>
                  <a:pt x="769448" y="3220987"/>
                </a:lnTo>
                <a:lnTo>
                  <a:pt x="1692027" y="1853209"/>
                </a:lnTo>
                <a:lnTo>
                  <a:pt x="566840" y="3059825"/>
                </a:lnTo>
                <a:lnTo>
                  <a:pt x="553675" y="3047549"/>
                </a:lnTo>
                <a:lnTo>
                  <a:pt x="1678863" y="1840932"/>
                </a:lnTo>
                <a:lnTo>
                  <a:pt x="378771" y="2856675"/>
                </a:lnTo>
                <a:lnTo>
                  <a:pt x="367689" y="2842490"/>
                </a:lnTo>
                <a:lnTo>
                  <a:pt x="1667780" y="1826750"/>
                </a:lnTo>
                <a:lnTo>
                  <a:pt x="224798" y="2626606"/>
                </a:lnTo>
                <a:lnTo>
                  <a:pt x="216072" y="2610863"/>
                </a:lnTo>
                <a:lnTo>
                  <a:pt x="1659054" y="1811004"/>
                </a:lnTo>
                <a:lnTo>
                  <a:pt x="108712" y="2375284"/>
                </a:lnTo>
                <a:lnTo>
                  <a:pt x="102555" y="2358369"/>
                </a:lnTo>
                <a:lnTo>
                  <a:pt x="1652899" y="1794090"/>
                </a:lnTo>
                <a:lnTo>
                  <a:pt x="33370" y="2108894"/>
                </a:lnTo>
                <a:lnTo>
                  <a:pt x="29936" y="2091225"/>
                </a:lnTo>
                <a:lnTo>
                  <a:pt x="1649464" y="1776421"/>
                </a:lnTo>
                <a:lnTo>
                  <a:pt x="628" y="1833999"/>
                </a:lnTo>
                <a:lnTo>
                  <a:pt x="0" y="1816010"/>
                </a:lnTo>
                <a:lnTo>
                  <a:pt x="1648834" y="1758431"/>
                </a:lnTo>
                <a:lnTo>
                  <a:pt x="11293" y="1557367"/>
                </a:lnTo>
                <a:lnTo>
                  <a:pt x="13487" y="1539501"/>
                </a:lnTo>
                <a:lnTo>
                  <a:pt x="1651029" y="1740565"/>
                </a:lnTo>
                <a:lnTo>
                  <a:pt x="65101" y="1285808"/>
                </a:lnTo>
                <a:lnTo>
                  <a:pt x="70063" y="1268506"/>
                </a:lnTo>
                <a:lnTo>
                  <a:pt x="1655991" y="1723263"/>
                </a:lnTo>
                <a:lnTo>
                  <a:pt x="160727" y="1026011"/>
                </a:lnTo>
                <a:lnTo>
                  <a:pt x="168334" y="1009698"/>
                </a:lnTo>
                <a:lnTo>
                  <a:pt x="1663598" y="1706949"/>
                </a:lnTo>
                <a:lnTo>
                  <a:pt x="295818" y="784371"/>
                </a:lnTo>
                <a:lnTo>
                  <a:pt x="305884" y="769448"/>
                </a:lnTo>
                <a:lnTo>
                  <a:pt x="1673663" y="1692027"/>
                </a:lnTo>
                <a:lnTo>
                  <a:pt x="467046" y="566839"/>
                </a:lnTo>
                <a:lnTo>
                  <a:pt x="479323" y="553674"/>
                </a:lnTo>
                <a:lnTo>
                  <a:pt x="1685939" y="1678861"/>
                </a:lnTo>
                <a:lnTo>
                  <a:pt x="670196" y="378771"/>
                </a:lnTo>
                <a:lnTo>
                  <a:pt x="684381" y="367689"/>
                </a:lnTo>
                <a:lnTo>
                  <a:pt x="1700124" y="1667780"/>
                </a:lnTo>
                <a:lnTo>
                  <a:pt x="900265" y="224798"/>
                </a:lnTo>
                <a:lnTo>
                  <a:pt x="916008" y="216071"/>
                </a:lnTo>
                <a:lnTo>
                  <a:pt x="1715866" y="1659053"/>
                </a:lnTo>
                <a:lnTo>
                  <a:pt x="1151588" y="108711"/>
                </a:lnTo>
                <a:lnTo>
                  <a:pt x="1168502" y="102555"/>
                </a:lnTo>
                <a:lnTo>
                  <a:pt x="1732782" y="1652898"/>
                </a:lnTo>
                <a:lnTo>
                  <a:pt x="1417977" y="33370"/>
                </a:lnTo>
                <a:lnTo>
                  <a:pt x="1435646" y="29935"/>
                </a:lnTo>
                <a:lnTo>
                  <a:pt x="1750451" y="1649459"/>
                </a:lnTo>
                <a:lnTo>
                  <a:pt x="1692872" y="6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9" name="KSO_Shape"/>
          <p:cNvSpPr/>
          <p:nvPr/>
        </p:nvSpPr>
        <p:spPr>
          <a:xfrm>
            <a:off x="1463476" y="2052087"/>
            <a:ext cx="552450" cy="552450"/>
          </a:xfrm>
          <a:custGeom>
            <a:avLst/>
            <a:gdLst>
              <a:gd name="connsiteX0" fmla="*/ 1710861 w 3526872"/>
              <a:gd name="connsiteY0" fmla="*/ 0 h 3526871"/>
              <a:gd name="connsiteX1" fmla="*/ 1768439 w 3526872"/>
              <a:gd name="connsiteY1" fmla="*/ 1648835 h 3526871"/>
              <a:gd name="connsiteX2" fmla="*/ 1969505 w 3526872"/>
              <a:gd name="connsiteY2" fmla="*/ 11293 h 3526871"/>
              <a:gd name="connsiteX3" fmla="*/ 1987371 w 3526872"/>
              <a:gd name="connsiteY3" fmla="*/ 13486 h 3526871"/>
              <a:gd name="connsiteX4" fmla="*/ 1786306 w 3526872"/>
              <a:gd name="connsiteY4" fmla="*/ 1651027 h 3526871"/>
              <a:gd name="connsiteX5" fmla="*/ 2241063 w 3526872"/>
              <a:gd name="connsiteY5" fmla="*/ 65100 h 3526871"/>
              <a:gd name="connsiteX6" fmla="*/ 2258366 w 3526872"/>
              <a:gd name="connsiteY6" fmla="*/ 70062 h 3526871"/>
              <a:gd name="connsiteX7" fmla="*/ 1803609 w 3526872"/>
              <a:gd name="connsiteY7" fmla="*/ 1655989 h 3526871"/>
              <a:gd name="connsiteX8" fmla="*/ 2500861 w 3526872"/>
              <a:gd name="connsiteY8" fmla="*/ 160728 h 3526871"/>
              <a:gd name="connsiteX9" fmla="*/ 2517174 w 3526872"/>
              <a:gd name="connsiteY9" fmla="*/ 168335 h 3526871"/>
              <a:gd name="connsiteX10" fmla="*/ 1819921 w 3526872"/>
              <a:gd name="connsiteY10" fmla="*/ 1663598 h 3526871"/>
              <a:gd name="connsiteX11" fmla="*/ 2742501 w 3526872"/>
              <a:gd name="connsiteY11" fmla="*/ 295818 h 3526871"/>
              <a:gd name="connsiteX12" fmla="*/ 2757424 w 3526872"/>
              <a:gd name="connsiteY12" fmla="*/ 305883 h 3526871"/>
              <a:gd name="connsiteX13" fmla="*/ 1834846 w 3526872"/>
              <a:gd name="connsiteY13" fmla="*/ 1673661 h 3526871"/>
              <a:gd name="connsiteX14" fmla="*/ 2960032 w 3526872"/>
              <a:gd name="connsiteY14" fmla="*/ 467046 h 3526871"/>
              <a:gd name="connsiteX15" fmla="*/ 2973198 w 3526872"/>
              <a:gd name="connsiteY15" fmla="*/ 479322 h 3526871"/>
              <a:gd name="connsiteX16" fmla="*/ 1848009 w 3526872"/>
              <a:gd name="connsiteY16" fmla="*/ 1685939 h 3526871"/>
              <a:gd name="connsiteX17" fmla="*/ 3148101 w 3526872"/>
              <a:gd name="connsiteY17" fmla="*/ 670196 h 3526871"/>
              <a:gd name="connsiteX18" fmla="*/ 3159183 w 3526872"/>
              <a:gd name="connsiteY18" fmla="*/ 684380 h 3526871"/>
              <a:gd name="connsiteX19" fmla="*/ 1859092 w 3526872"/>
              <a:gd name="connsiteY19" fmla="*/ 1700122 h 3526871"/>
              <a:gd name="connsiteX20" fmla="*/ 3302074 w 3526872"/>
              <a:gd name="connsiteY20" fmla="*/ 900264 h 3526871"/>
              <a:gd name="connsiteX21" fmla="*/ 3310800 w 3526872"/>
              <a:gd name="connsiteY21" fmla="*/ 916008 h 3526871"/>
              <a:gd name="connsiteX22" fmla="*/ 1867819 w 3526872"/>
              <a:gd name="connsiteY22" fmla="*/ 1715865 h 3526871"/>
              <a:gd name="connsiteX23" fmla="*/ 3418160 w 3526872"/>
              <a:gd name="connsiteY23" fmla="*/ 1151588 h 3526871"/>
              <a:gd name="connsiteX24" fmla="*/ 3424317 w 3526872"/>
              <a:gd name="connsiteY24" fmla="*/ 1168502 h 3526871"/>
              <a:gd name="connsiteX25" fmla="*/ 1873975 w 3526872"/>
              <a:gd name="connsiteY25" fmla="*/ 1732780 h 3526871"/>
              <a:gd name="connsiteX26" fmla="*/ 3493502 w 3526872"/>
              <a:gd name="connsiteY26" fmla="*/ 1417976 h 3526871"/>
              <a:gd name="connsiteX27" fmla="*/ 3496936 w 3526872"/>
              <a:gd name="connsiteY27" fmla="*/ 1435645 h 3526871"/>
              <a:gd name="connsiteX28" fmla="*/ 1877408 w 3526872"/>
              <a:gd name="connsiteY28" fmla="*/ 1750450 h 3526871"/>
              <a:gd name="connsiteX29" fmla="*/ 3526244 w 3526872"/>
              <a:gd name="connsiteY29" fmla="*/ 1692871 h 3526871"/>
              <a:gd name="connsiteX30" fmla="*/ 3526872 w 3526872"/>
              <a:gd name="connsiteY30" fmla="*/ 1710860 h 3526871"/>
              <a:gd name="connsiteX31" fmla="*/ 1878038 w 3526872"/>
              <a:gd name="connsiteY31" fmla="*/ 1768439 h 3526871"/>
              <a:gd name="connsiteX32" fmla="*/ 3515580 w 3526872"/>
              <a:gd name="connsiteY32" fmla="*/ 1969503 h 3526871"/>
              <a:gd name="connsiteX33" fmla="*/ 3513385 w 3526872"/>
              <a:gd name="connsiteY33" fmla="*/ 1987369 h 3526871"/>
              <a:gd name="connsiteX34" fmla="*/ 1875843 w 3526872"/>
              <a:gd name="connsiteY34" fmla="*/ 1786305 h 3526871"/>
              <a:gd name="connsiteX35" fmla="*/ 3461771 w 3526872"/>
              <a:gd name="connsiteY35" fmla="*/ 2241062 h 3526871"/>
              <a:gd name="connsiteX36" fmla="*/ 3456810 w 3526872"/>
              <a:gd name="connsiteY36" fmla="*/ 2258365 h 3526871"/>
              <a:gd name="connsiteX37" fmla="*/ 1870880 w 3526872"/>
              <a:gd name="connsiteY37" fmla="*/ 1803607 h 3526871"/>
              <a:gd name="connsiteX38" fmla="*/ 3366145 w 3526872"/>
              <a:gd name="connsiteY38" fmla="*/ 2500860 h 3526871"/>
              <a:gd name="connsiteX39" fmla="*/ 3358538 w 3526872"/>
              <a:gd name="connsiteY39" fmla="*/ 2517173 h 3526871"/>
              <a:gd name="connsiteX40" fmla="*/ 1863275 w 3526872"/>
              <a:gd name="connsiteY40" fmla="*/ 1819921 h 3526871"/>
              <a:gd name="connsiteX41" fmla="*/ 3231054 w 3526872"/>
              <a:gd name="connsiteY41" fmla="*/ 2742500 h 3526871"/>
              <a:gd name="connsiteX42" fmla="*/ 3220988 w 3526872"/>
              <a:gd name="connsiteY42" fmla="*/ 2757423 h 3526871"/>
              <a:gd name="connsiteX43" fmla="*/ 1853211 w 3526872"/>
              <a:gd name="connsiteY43" fmla="*/ 1834845 h 3526871"/>
              <a:gd name="connsiteX44" fmla="*/ 3059826 w 3526872"/>
              <a:gd name="connsiteY44" fmla="*/ 2960032 h 3526871"/>
              <a:gd name="connsiteX45" fmla="*/ 3047549 w 3526872"/>
              <a:gd name="connsiteY45" fmla="*/ 2973197 h 3526871"/>
              <a:gd name="connsiteX46" fmla="*/ 1840934 w 3526872"/>
              <a:gd name="connsiteY46" fmla="*/ 1848009 h 3526871"/>
              <a:gd name="connsiteX47" fmla="*/ 2856676 w 3526872"/>
              <a:gd name="connsiteY47" fmla="*/ 3148100 h 3526871"/>
              <a:gd name="connsiteX48" fmla="*/ 2842491 w 3526872"/>
              <a:gd name="connsiteY48" fmla="*/ 3159182 h 3526871"/>
              <a:gd name="connsiteX49" fmla="*/ 1826748 w 3526872"/>
              <a:gd name="connsiteY49" fmla="*/ 1859090 h 3526871"/>
              <a:gd name="connsiteX50" fmla="*/ 2626607 w 3526872"/>
              <a:gd name="connsiteY50" fmla="*/ 3302073 h 3526871"/>
              <a:gd name="connsiteX51" fmla="*/ 2610864 w 3526872"/>
              <a:gd name="connsiteY51" fmla="*/ 3310799 h 3526871"/>
              <a:gd name="connsiteX52" fmla="*/ 1811005 w 3526872"/>
              <a:gd name="connsiteY52" fmla="*/ 1867817 h 3526871"/>
              <a:gd name="connsiteX53" fmla="*/ 2375284 w 3526872"/>
              <a:gd name="connsiteY53" fmla="*/ 3418159 h 3526871"/>
              <a:gd name="connsiteX54" fmla="*/ 2358370 w 3526872"/>
              <a:gd name="connsiteY54" fmla="*/ 3424316 h 3526871"/>
              <a:gd name="connsiteX55" fmla="*/ 1794091 w 3526872"/>
              <a:gd name="connsiteY55" fmla="*/ 1873972 h 3526871"/>
              <a:gd name="connsiteX56" fmla="*/ 2108895 w 3526872"/>
              <a:gd name="connsiteY56" fmla="*/ 3493501 h 3526871"/>
              <a:gd name="connsiteX57" fmla="*/ 2091226 w 3526872"/>
              <a:gd name="connsiteY57" fmla="*/ 3496935 h 3526871"/>
              <a:gd name="connsiteX58" fmla="*/ 1776422 w 3526872"/>
              <a:gd name="connsiteY58" fmla="*/ 1877407 h 3526871"/>
              <a:gd name="connsiteX59" fmla="*/ 1834000 w 3526872"/>
              <a:gd name="connsiteY59" fmla="*/ 3526243 h 3526871"/>
              <a:gd name="connsiteX60" fmla="*/ 1816012 w 3526872"/>
              <a:gd name="connsiteY60" fmla="*/ 3526871 h 3526871"/>
              <a:gd name="connsiteX61" fmla="*/ 1758432 w 3526872"/>
              <a:gd name="connsiteY61" fmla="*/ 1878036 h 3526871"/>
              <a:gd name="connsiteX62" fmla="*/ 1557368 w 3526872"/>
              <a:gd name="connsiteY62" fmla="*/ 3515579 h 3526871"/>
              <a:gd name="connsiteX63" fmla="*/ 1539502 w 3526872"/>
              <a:gd name="connsiteY63" fmla="*/ 3513384 h 3526871"/>
              <a:gd name="connsiteX64" fmla="*/ 1740567 w 3526872"/>
              <a:gd name="connsiteY64" fmla="*/ 1875842 h 3526871"/>
              <a:gd name="connsiteX65" fmla="*/ 1285809 w 3526872"/>
              <a:gd name="connsiteY65" fmla="*/ 3461770 h 3526871"/>
              <a:gd name="connsiteX66" fmla="*/ 1268506 w 3526872"/>
              <a:gd name="connsiteY66" fmla="*/ 3456808 h 3526871"/>
              <a:gd name="connsiteX67" fmla="*/ 1723263 w 3526872"/>
              <a:gd name="connsiteY67" fmla="*/ 1870884 h 3526871"/>
              <a:gd name="connsiteX68" fmla="*/ 1026011 w 3526872"/>
              <a:gd name="connsiteY68" fmla="*/ 3366144 h 3526871"/>
              <a:gd name="connsiteX69" fmla="*/ 1009697 w 3526872"/>
              <a:gd name="connsiteY69" fmla="*/ 3358537 h 3526871"/>
              <a:gd name="connsiteX70" fmla="*/ 1706950 w 3526872"/>
              <a:gd name="connsiteY70" fmla="*/ 1863273 h 3526871"/>
              <a:gd name="connsiteX71" fmla="*/ 784371 w 3526872"/>
              <a:gd name="connsiteY71" fmla="*/ 3231053 h 3526871"/>
              <a:gd name="connsiteX72" fmla="*/ 769448 w 3526872"/>
              <a:gd name="connsiteY72" fmla="*/ 3220987 h 3526871"/>
              <a:gd name="connsiteX73" fmla="*/ 1692027 w 3526872"/>
              <a:gd name="connsiteY73" fmla="*/ 1853209 h 3526871"/>
              <a:gd name="connsiteX74" fmla="*/ 566840 w 3526872"/>
              <a:gd name="connsiteY74" fmla="*/ 3059825 h 3526871"/>
              <a:gd name="connsiteX75" fmla="*/ 553675 w 3526872"/>
              <a:gd name="connsiteY75" fmla="*/ 3047549 h 3526871"/>
              <a:gd name="connsiteX76" fmla="*/ 1678863 w 3526872"/>
              <a:gd name="connsiteY76" fmla="*/ 1840932 h 3526871"/>
              <a:gd name="connsiteX77" fmla="*/ 378771 w 3526872"/>
              <a:gd name="connsiteY77" fmla="*/ 2856675 h 3526871"/>
              <a:gd name="connsiteX78" fmla="*/ 367689 w 3526872"/>
              <a:gd name="connsiteY78" fmla="*/ 2842490 h 3526871"/>
              <a:gd name="connsiteX79" fmla="*/ 1667780 w 3526872"/>
              <a:gd name="connsiteY79" fmla="*/ 1826750 h 3526871"/>
              <a:gd name="connsiteX80" fmla="*/ 224798 w 3526872"/>
              <a:gd name="connsiteY80" fmla="*/ 2626606 h 3526871"/>
              <a:gd name="connsiteX81" fmla="*/ 216072 w 3526872"/>
              <a:gd name="connsiteY81" fmla="*/ 2610863 h 3526871"/>
              <a:gd name="connsiteX82" fmla="*/ 1659054 w 3526872"/>
              <a:gd name="connsiteY82" fmla="*/ 1811004 h 3526871"/>
              <a:gd name="connsiteX83" fmla="*/ 108712 w 3526872"/>
              <a:gd name="connsiteY83" fmla="*/ 2375284 h 3526871"/>
              <a:gd name="connsiteX84" fmla="*/ 102555 w 3526872"/>
              <a:gd name="connsiteY84" fmla="*/ 2358369 h 3526871"/>
              <a:gd name="connsiteX85" fmla="*/ 1652899 w 3526872"/>
              <a:gd name="connsiteY85" fmla="*/ 1794090 h 3526871"/>
              <a:gd name="connsiteX86" fmla="*/ 33370 w 3526872"/>
              <a:gd name="connsiteY86" fmla="*/ 2108894 h 3526871"/>
              <a:gd name="connsiteX87" fmla="*/ 29936 w 3526872"/>
              <a:gd name="connsiteY87" fmla="*/ 2091225 h 3526871"/>
              <a:gd name="connsiteX88" fmla="*/ 1649464 w 3526872"/>
              <a:gd name="connsiteY88" fmla="*/ 1776421 h 3526871"/>
              <a:gd name="connsiteX89" fmla="*/ 628 w 3526872"/>
              <a:gd name="connsiteY89" fmla="*/ 1833999 h 3526871"/>
              <a:gd name="connsiteX90" fmla="*/ 0 w 3526872"/>
              <a:gd name="connsiteY90" fmla="*/ 1816010 h 3526871"/>
              <a:gd name="connsiteX91" fmla="*/ 1648834 w 3526872"/>
              <a:gd name="connsiteY91" fmla="*/ 1758431 h 3526871"/>
              <a:gd name="connsiteX92" fmla="*/ 11293 w 3526872"/>
              <a:gd name="connsiteY92" fmla="*/ 1557367 h 3526871"/>
              <a:gd name="connsiteX93" fmla="*/ 13487 w 3526872"/>
              <a:gd name="connsiteY93" fmla="*/ 1539501 h 3526871"/>
              <a:gd name="connsiteX94" fmla="*/ 1651029 w 3526872"/>
              <a:gd name="connsiteY94" fmla="*/ 1740565 h 3526871"/>
              <a:gd name="connsiteX95" fmla="*/ 65101 w 3526872"/>
              <a:gd name="connsiteY95" fmla="*/ 1285808 h 3526871"/>
              <a:gd name="connsiteX96" fmla="*/ 70063 w 3526872"/>
              <a:gd name="connsiteY96" fmla="*/ 1268506 h 3526871"/>
              <a:gd name="connsiteX97" fmla="*/ 1655991 w 3526872"/>
              <a:gd name="connsiteY97" fmla="*/ 1723263 h 3526871"/>
              <a:gd name="connsiteX98" fmla="*/ 160727 w 3526872"/>
              <a:gd name="connsiteY98" fmla="*/ 1026011 h 3526871"/>
              <a:gd name="connsiteX99" fmla="*/ 168334 w 3526872"/>
              <a:gd name="connsiteY99" fmla="*/ 1009698 h 3526871"/>
              <a:gd name="connsiteX100" fmla="*/ 1663598 w 3526872"/>
              <a:gd name="connsiteY100" fmla="*/ 1706949 h 3526871"/>
              <a:gd name="connsiteX101" fmla="*/ 295818 w 3526872"/>
              <a:gd name="connsiteY101" fmla="*/ 784371 h 3526871"/>
              <a:gd name="connsiteX102" fmla="*/ 305884 w 3526872"/>
              <a:gd name="connsiteY102" fmla="*/ 769448 h 3526871"/>
              <a:gd name="connsiteX103" fmla="*/ 1673663 w 3526872"/>
              <a:gd name="connsiteY103" fmla="*/ 1692027 h 3526871"/>
              <a:gd name="connsiteX104" fmla="*/ 467046 w 3526872"/>
              <a:gd name="connsiteY104" fmla="*/ 566839 h 3526871"/>
              <a:gd name="connsiteX105" fmla="*/ 479323 w 3526872"/>
              <a:gd name="connsiteY105" fmla="*/ 553674 h 3526871"/>
              <a:gd name="connsiteX106" fmla="*/ 1685939 w 3526872"/>
              <a:gd name="connsiteY106" fmla="*/ 1678861 h 3526871"/>
              <a:gd name="connsiteX107" fmla="*/ 670196 w 3526872"/>
              <a:gd name="connsiteY107" fmla="*/ 378771 h 3526871"/>
              <a:gd name="connsiteX108" fmla="*/ 684381 w 3526872"/>
              <a:gd name="connsiteY108" fmla="*/ 367689 h 3526871"/>
              <a:gd name="connsiteX109" fmla="*/ 1700124 w 3526872"/>
              <a:gd name="connsiteY109" fmla="*/ 1667780 h 3526871"/>
              <a:gd name="connsiteX110" fmla="*/ 900265 w 3526872"/>
              <a:gd name="connsiteY110" fmla="*/ 224798 h 3526871"/>
              <a:gd name="connsiteX111" fmla="*/ 916008 w 3526872"/>
              <a:gd name="connsiteY111" fmla="*/ 216071 h 3526871"/>
              <a:gd name="connsiteX112" fmla="*/ 1715866 w 3526872"/>
              <a:gd name="connsiteY112" fmla="*/ 1659053 h 3526871"/>
              <a:gd name="connsiteX113" fmla="*/ 1151588 w 3526872"/>
              <a:gd name="connsiteY113" fmla="*/ 108711 h 3526871"/>
              <a:gd name="connsiteX114" fmla="*/ 1168502 w 3526872"/>
              <a:gd name="connsiteY114" fmla="*/ 102555 h 3526871"/>
              <a:gd name="connsiteX115" fmla="*/ 1732782 w 3526872"/>
              <a:gd name="connsiteY115" fmla="*/ 1652898 h 3526871"/>
              <a:gd name="connsiteX116" fmla="*/ 1417977 w 3526872"/>
              <a:gd name="connsiteY116" fmla="*/ 33370 h 3526871"/>
              <a:gd name="connsiteX117" fmla="*/ 1435646 w 3526872"/>
              <a:gd name="connsiteY117" fmla="*/ 29935 h 3526871"/>
              <a:gd name="connsiteX118" fmla="*/ 1750451 w 3526872"/>
              <a:gd name="connsiteY118" fmla="*/ 1649459 h 3526871"/>
              <a:gd name="connsiteX119" fmla="*/ 1692872 w 3526872"/>
              <a:gd name="connsiteY119" fmla="*/ 628 h 35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526872" h="3526871">
                <a:moveTo>
                  <a:pt x="1710861" y="0"/>
                </a:moveTo>
                <a:lnTo>
                  <a:pt x="1768439" y="1648835"/>
                </a:lnTo>
                <a:lnTo>
                  <a:pt x="1969505" y="11293"/>
                </a:lnTo>
                <a:lnTo>
                  <a:pt x="1987371" y="13486"/>
                </a:lnTo>
                <a:lnTo>
                  <a:pt x="1786306" y="1651027"/>
                </a:lnTo>
                <a:lnTo>
                  <a:pt x="2241063" y="65100"/>
                </a:lnTo>
                <a:lnTo>
                  <a:pt x="2258366" y="70062"/>
                </a:lnTo>
                <a:lnTo>
                  <a:pt x="1803609" y="1655989"/>
                </a:lnTo>
                <a:lnTo>
                  <a:pt x="2500861" y="160728"/>
                </a:lnTo>
                <a:lnTo>
                  <a:pt x="2517174" y="168335"/>
                </a:lnTo>
                <a:lnTo>
                  <a:pt x="1819921" y="1663598"/>
                </a:lnTo>
                <a:lnTo>
                  <a:pt x="2742501" y="295818"/>
                </a:lnTo>
                <a:lnTo>
                  <a:pt x="2757424" y="305883"/>
                </a:lnTo>
                <a:lnTo>
                  <a:pt x="1834846" y="1673661"/>
                </a:lnTo>
                <a:lnTo>
                  <a:pt x="2960032" y="467046"/>
                </a:lnTo>
                <a:lnTo>
                  <a:pt x="2973198" y="479322"/>
                </a:lnTo>
                <a:lnTo>
                  <a:pt x="1848009" y="1685939"/>
                </a:lnTo>
                <a:lnTo>
                  <a:pt x="3148101" y="670196"/>
                </a:lnTo>
                <a:lnTo>
                  <a:pt x="3159183" y="684380"/>
                </a:lnTo>
                <a:lnTo>
                  <a:pt x="1859092" y="1700122"/>
                </a:lnTo>
                <a:lnTo>
                  <a:pt x="3302074" y="900264"/>
                </a:lnTo>
                <a:lnTo>
                  <a:pt x="3310800" y="916008"/>
                </a:lnTo>
                <a:lnTo>
                  <a:pt x="1867819" y="1715865"/>
                </a:lnTo>
                <a:lnTo>
                  <a:pt x="3418160" y="1151588"/>
                </a:lnTo>
                <a:lnTo>
                  <a:pt x="3424317" y="1168502"/>
                </a:lnTo>
                <a:lnTo>
                  <a:pt x="1873975" y="1732780"/>
                </a:lnTo>
                <a:lnTo>
                  <a:pt x="3493502" y="1417976"/>
                </a:lnTo>
                <a:lnTo>
                  <a:pt x="3496936" y="1435645"/>
                </a:lnTo>
                <a:lnTo>
                  <a:pt x="1877408" y="1750450"/>
                </a:lnTo>
                <a:lnTo>
                  <a:pt x="3526244" y="1692871"/>
                </a:lnTo>
                <a:lnTo>
                  <a:pt x="3526872" y="1710860"/>
                </a:lnTo>
                <a:lnTo>
                  <a:pt x="1878038" y="1768439"/>
                </a:lnTo>
                <a:lnTo>
                  <a:pt x="3515580" y="1969503"/>
                </a:lnTo>
                <a:lnTo>
                  <a:pt x="3513385" y="1987369"/>
                </a:lnTo>
                <a:lnTo>
                  <a:pt x="1875843" y="1786305"/>
                </a:lnTo>
                <a:lnTo>
                  <a:pt x="3461771" y="2241062"/>
                </a:lnTo>
                <a:lnTo>
                  <a:pt x="3456810" y="2258365"/>
                </a:lnTo>
                <a:lnTo>
                  <a:pt x="1870880" y="1803607"/>
                </a:lnTo>
                <a:lnTo>
                  <a:pt x="3366145" y="2500860"/>
                </a:lnTo>
                <a:lnTo>
                  <a:pt x="3358538" y="2517173"/>
                </a:lnTo>
                <a:lnTo>
                  <a:pt x="1863275" y="1819921"/>
                </a:lnTo>
                <a:lnTo>
                  <a:pt x="3231054" y="2742500"/>
                </a:lnTo>
                <a:lnTo>
                  <a:pt x="3220988" y="2757423"/>
                </a:lnTo>
                <a:lnTo>
                  <a:pt x="1853211" y="1834845"/>
                </a:lnTo>
                <a:lnTo>
                  <a:pt x="3059826" y="2960032"/>
                </a:lnTo>
                <a:lnTo>
                  <a:pt x="3047549" y="2973197"/>
                </a:lnTo>
                <a:lnTo>
                  <a:pt x="1840934" y="1848009"/>
                </a:lnTo>
                <a:lnTo>
                  <a:pt x="2856676" y="3148100"/>
                </a:lnTo>
                <a:lnTo>
                  <a:pt x="2842491" y="3159182"/>
                </a:lnTo>
                <a:lnTo>
                  <a:pt x="1826748" y="1859090"/>
                </a:lnTo>
                <a:lnTo>
                  <a:pt x="2626607" y="3302073"/>
                </a:lnTo>
                <a:lnTo>
                  <a:pt x="2610864" y="3310799"/>
                </a:lnTo>
                <a:lnTo>
                  <a:pt x="1811005" y="1867817"/>
                </a:lnTo>
                <a:lnTo>
                  <a:pt x="2375284" y="3418159"/>
                </a:lnTo>
                <a:lnTo>
                  <a:pt x="2358370" y="3424316"/>
                </a:lnTo>
                <a:lnTo>
                  <a:pt x="1794091" y="1873972"/>
                </a:lnTo>
                <a:lnTo>
                  <a:pt x="2108895" y="3493501"/>
                </a:lnTo>
                <a:lnTo>
                  <a:pt x="2091226" y="3496935"/>
                </a:lnTo>
                <a:lnTo>
                  <a:pt x="1776422" y="1877407"/>
                </a:lnTo>
                <a:lnTo>
                  <a:pt x="1834000" y="3526243"/>
                </a:lnTo>
                <a:lnTo>
                  <a:pt x="1816012" y="3526871"/>
                </a:lnTo>
                <a:lnTo>
                  <a:pt x="1758432" y="1878036"/>
                </a:lnTo>
                <a:lnTo>
                  <a:pt x="1557368" y="3515579"/>
                </a:lnTo>
                <a:lnTo>
                  <a:pt x="1539502" y="3513384"/>
                </a:lnTo>
                <a:lnTo>
                  <a:pt x="1740567" y="1875842"/>
                </a:lnTo>
                <a:lnTo>
                  <a:pt x="1285809" y="3461770"/>
                </a:lnTo>
                <a:lnTo>
                  <a:pt x="1268506" y="3456808"/>
                </a:lnTo>
                <a:lnTo>
                  <a:pt x="1723263" y="1870884"/>
                </a:lnTo>
                <a:lnTo>
                  <a:pt x="1026011" y="3366144"/>
                </a:lnTo>
                <a:lnTo>
                  <a:pt x="1009697" y="3358537"/>
                </a:lnTo>
                <a:lnTo>
                  <a:pt x="1706950" y="1863273"/>
                </a:lnTo>
                <a:lnTo>
                  <a:pt x="784371" y="3231053"/>
                </a:lnTo>
                <a:lnTo>
                  <a:pt x="769448" y="3220987"/>
                </a:lnTo>
                <a:lnTo>
                  <a:pt x="1692027" y="1853209"/>
                </a:lnTo>
                <a:lnTo>
                  <a:pt x="566840" y="3059825"/>
                </a:lnTo>
                <a:lnTo>
                  <a:pt x="553675" y="3047549"/>
                </a:lnTo>
                <a:lnTo>
                  <a:pt x="1678863" y="1840932"/>
                </a:lnTo>
                <a:lnTo>
                  <a:pt x="378771" y="2856675"/>
                </a:lnTo>
                <a:lnTo>
                  <a:pt x="367689" y="2842490"/>
                </a:lnTo>
                <a:lnTo>
                  <a:pt x="1667780" y="1826750"/>
                </a:lnTo>
                <a:lnTo>
                  <a:pt x="224798" y="2626606"/>
                </a:lnTo>
                <a:lnTo>
                  <a:pt x="216072" y="2610863"/>
                </a:lnTo>
                <a:lnTo>
                  <a:pt x="1659054" y="1811004"/>
                </a:lnTo>
                <a:lnTo>
                  <a:pt x="108712" y="2375284"/>
                </a:lnTo>
                <a:lnTo>
                  <a:pt x="102555" y="2358369"/>
                </a:lnTo>
                <a:lnTo>
                  <a:pt x="1652899" y="1794090"/>
                </a:lnTo>
                <a:lnTo>
                  <a:pt x="33370" y="2108894"/>
                </a:lnTo>
                <a:lnTo>
                  <a:pt x="29936" y="2091225"/>
                </a:lnTo>
                <a:lnTo>
                  <a:pt x="1649464" y="1776421"/>
                </a:lnTo>
                <a:lnTo>
                  <a:pt x="628" y="1833999"/>
                </a:lnTo>
                <a:lnTo>
                  <a:pt x="0" y="1816010"/>
                </a:lnTo>
                <a:lnTo>
                  <a:pt x="1648834" y="1758431"/>
                </a:lnTo>
                <a:lnTo>
                  <a:pt x="11293" y="1557367"/>
                </a:lnTo>
                <a:lnTo>
                  <a:pt x="13487" y="1539501"/>
                </a:lnTo>
                <a:lnTo>
                  <a:pt x="1651029" y="1740565"/>
                </a:lnTo>
                <a:lnTo>
                  <a:pt x="65101" y="1285808"/>
                </a:lnTo>
                <a:lnTo>
                  <a:pt x="70063" y="1268506"/>
                </a:lnTo>
                <a:lnTo>
                  <a:pt x="1655991" y="1723263"/>
                </a:lnTo>
                <a:lnTo>
                  <a:pt x="160727" y="1026011"/>
                </a:lnTo>
                <a:lnTo>
                  <a:pt x="168334" y="1009698"/>
                </a:lnTo>
                <a:lnTo>
                  <a:pt x="1663598" y="1706949"/>
                </a:lnTo>
                <a:lnTo>
                  <a:pt x="295818" y="784371"/>
                </a:lnTo>
                <a:lnTo>
                  <a:pt x="305884" y="769448"/>
                </a:lnTo>
                <a:lnTo>
                  <a:pt x="1673663" y="1692027"/>
                </a:lnTo>
                <a:lnTo>
                  <a:pt x="467046" y="566839"/>
                </a:lnTo>
                <a:lnTo>
                  <a:pt x="479323" y="553674"/>
                </a:lnTo>
                <a:lnTo>
                  <a:pt x="1685939" y="1678861"/>
                </a:lnTo>
                <a:lnTo>
                  <a:pt x="670196" y="378771"/>
                </a:lnTo>
                <a:lnTo>
                  <a:pt x="684381" y="367689"/>
                </a:lnTo>
                <a:lnTo>
                  <a:pt x="1700124" y="1667780"/>
                </a:lnTo>
                <a:lnTo>
                  <a:pt x="900265" y="224798"/>
                </a:lnTo>
                <a:lnTo>
                  <a:pt x="916008" y="216071"/>
                </a:lnTo>
                <a:lnTo>
                  <a:pt x="1715866" y="1659053"/>
                </a:lnTo>
                <a:lnTo>
                  <a:pt x="1151588" y="108711"/>
                </a:lnTo>
                <a:lnTo>
                  <a:pt x="1168502" y="102555"/>
                </a:lnTo>
                <a:lnTo>
                  <a:pt x="1732782" y="1652898"/>
                </a:lnTo>
                <a:lnTo>
                  <a:pt x="1417977" y="33370"/>
                </a:lnTo>
                <a:lnTo>
                  <a:pt x="1435646" y="29935"/>
                </a:lnTo>
                <a:lnTo>
                  <a:pt x="1750451" y="1649459"/>
                </a:lnTo>
                <a:lnTo>
                  <a:pt x="1692872" y="6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20" name="KSO_Shape"/>
          <p:cNvSpPr/>
          <p:nvPr/>
        </p:nvSpPr>
        <p:spPr>
          <a:xfrm>
            <a:off x="2436812" y="3299862"/>
            <a:ext cx="386313" cy="386313"/>
          </a:xfrm>
          <a:custGeom>
            <a:avLst/>
            <a:gdLst>
              <a:gd name="connsiteX0" fmla="*/ 1710861 w 3526872"/>
              <a:gd name="connsiteY0" fmla="*/ 0 h 3526871"/>
              <a:gd name="connsiteX1" fmla="*/ 1768439 w 3526872"/>
              <a:gd name="connsiteY1" fmla="*/ 1648835 h 3526871"/>
              <a:gd name="connsiteX2" fmla="*/ 1969505 w 3526872"/>
              <a:gd name="connsiteY2" fmla="*/ 11293 h 3526871"/>
              <a:gd name="connsiteX3" fmla="*/ 1987371 w 3526872"/>
              <a:gd name="connsiteY3" fmla="*/ 13486 h 3526871"/>
              <a:gd name="connsiteX4" fmla="*/ 1786306 w 3526872"/>
              <a:gd name="connsiteY4" fmla="*/ 1651027 h 3526871"/>
              <a:gd name="connsiteX5" fmla="*/ 2241063 w 3526872"/>
              <a:gd name="connsiteY5" fmla="*/ 65100 h 3526871"/>
              <a:gd name="connsiteX6" fmla="*/ 2258366 w 3526872"/>
              <a:gd name="connsiteY6" fmla="*/ 70062 h 3526871"/>
              <a:gd name="connsiteX7" fmla="*/ 1803609 w 3526872"/>
              <a:gd name="connsiteY7" fmla="*/ 1655989 h 3526871"/>
              <a:gd name="connsiteX8" fmla="*/ 2500861 w 3526872"/>
              <a:gd name="connsiteY8" fmla="*/ 160728 h 3526871"/>
              <a:gd name="connsiteX9" fmla="*/ 2517174 w 3526872"/>
              <a:gd name="connsiteY9" fmla="*/ 168335 h 3526871"/>
              <a:gd name="connsiteX10" fmla="*/ 1819921 w 3526872"/>
              <a:gd name="connsiteY10" fmla="*/ 1663598 h 3526871"/>
              <a:gd name="connsiteX11" fmla="*/ 2742501 w 3526872"/>
              <a:gd name="connsiteY11" fmla="*/ 295818 h 3526871"/>
              <a:gd name="connsiteX12" fmla="*/ 2757424 w 3526872"/>
              <a:gd name="connsiteY12" fmla="*/ 305883 h 3526871"/>
              <a:gd name="connsiteX13" fmla="*/ 1834846 w 3526872"/>
              <a:gd name="connsiteY13" fmla="*/ 1673661 h 3526871"/>
              <a:gd name="connsiteX14" fmla="*/ 2960032 w 3526872"/>
              <a:gd name="connsiteY14" fmla="*/ 467046 h 3526871"/>
              <a:gd name="connsiteX15" fmla="*/ 2973198 w 3526872"/>
              <a:gd name="connsiteY15" fmla="*/ 479322 h 3526871"/>
              <a:gd name="connsiteX16" fmla="*/ 1848009 w 3526872"/>
              <a:gd name="connsiteY16" fmla="*/ 1685939 h 3526871"/>
              <a:gd name="connsiteX17" fmla="*/ 3148101 w 3526872"/>
              <a:gd name="connsiteY17" fmla="*/ 670196 h 3526871"/>
              <a:gd name="connsiteX18" fmla="*/ 3159183 w 3526872"/>
              <a:gd name="connsiteY18" fmla="*/ 684380 h 3526871"/>
              <a:gd name="connsiteX19" fmla="*/ 1859092 w 3526872"/>
              <a:gd name="connsiteY19" fmla="*/ 1700122 h 3526871"/>
              <a:gd name="connsiteX20" fmla="*/ 3302074 w 3526872"/>
              <a:gd name="connsiteY20" fmla="*/ 900264 h 3526871"/>
              <a:gd name="connsiteX21" fmla="*/ 3310800 w 3526872"/>
              <a:gd name="connsiteY21" fmla="*/ 916008 h 3526871"/>
              <a:gd name="connsiteX22" fmla="*/ 1867819 w 3526872"/>
              <a:gd name="connsiteY22" fmla="*/ 1715865 h 3526871"/>
              <a:gd name="connsiteX23" fmla="*/ 3418160 w 3526872"/>
              <a:gd name="connsiteY23" fmla="*/ 1151588 h 3526871"/>
              <a:gd name="connsiteX24" fmla="*/ 3424317 w 3526872"/>
              <a:gd name="connsiteY24" fmla="*/ 1168502 h 3526871"/>
              <a:gd name="connsiteX25" fmla="*/ 1873975 w 3526872"/>
              <a:gd name="connsiteY25" fmla="*/ 1732780 h 3526871"/>
              <a:gd name="connsiteX26" fmla="*/ 3493502 w 3526872"/>
              <a:gd name="connsiteY26" fmla="*/ 1417976 h 3526871"/>
              <a:gd name="connsiteX27" fmla="*/ 3496936 w 3526872"/>
              <a:gd name="connsiteY27" fmla="*/ 1435645 h 3526871"/>
              <a:gd name="connsiteX28" fmla="*/ 1877408 w 3526872"/>
              <a:gd name="connsiteY28" fmla="*/ 1750450 h 3526871"/>
              <a:gd name="connsiteX29" fmla="*/ 3526244 w 3526872"/>
              <a:gd name="connsiteY29" fmla="*/ 1692871 h 3526871"/>
              <a:gd name="connsiteX30" fmla="*/ 3526872 w 3526872"/>
              <a:gd name="connsiteY30" fmla="*/ 1710860 h 3526871"/>
              <a:gd name="connsiteX31" fmla="*/ 1878038 w 3526872"/>
              <a:gd name="connsiteY31" fmla="*/ 1768439 h 3526871"/>
              <a:gd name="connsiteX32" fmla="*/ 3515580 w 3526872"/>
              <a:gd name="connsiteY32" fmla="*/ 1969503 h 3526871"/>
              <a:gd name="connsiteX33" fmla="*/ 3513385 w 3526872"/>
              <a:gd name="connsiteY33" fmla="*/ 1987369 h 3526871"/>
              <a:gd name="connsiteX34" fmla="*/ 1875843 w 3526872"/>
              <a:gd name="connsiteY34" fmla="*/ 1786305 h 3526871"/>
              <a:gd name="connsiteX35" fmla="*/ 3461771 w 3526872"/>
              <a:gd name="connsiteY35" fmla="*/ 2241062 h 3526871"/>
              <a:gd name="connsiteX36" fmla="*/ 3456810 w 3526872"/>
              <a:gd name="connsiteY36" fmla="*/ 2258365 h 3526871"/>
              <a:gd name="connsiteX37" fmla="*/ 1870880 w 3526872"/>
              <a:gd name="connsiteY37" fmla="*/ 1803607 h 3526871"/>
              <a:gd name="connsiteX38" fmla="*/ 3366145 w 3526872"/>
              <a:gd name="connsiteY38" fmla="*/ 2500860 h 3526871"/>
              <a:gd name="connsiteX39" fmla="*/ 3358538 w 3526872"/>
              <a:gd name="connsiteY39" fmla="*/ 2517173 h 3526871"/>
              <a:gd name="connsiteX40" fmla="*/ 1863275 w 3526872"/>
              <a:gd name="connsiteY40" fmla="*/ 1819921 h 3526871"/>
              <a:gd name="connsiteX41" fmla="*/ 3231054 w 3526872"/>
              <a:gd name="connsiteY41" fmla="*/ 2742500 h 3526871"/>
              <a:gd name="connsiteX42" fmla="*/ 3220988 w 3526872"/>
              <a:gd name="connsiteY42" fmla="*/ 2757423 h 3526871"/>
              <a:gd name="connsiteX43" fmla="*/ 1853211 w 3526872"/>
              <a:gd name="connsiteY43" fmla="*/ 1834845 h 3526871"/>
              <a:gd name="connsiteX44" fmla="*/ 3059826 w 3526872"/>
              <a:gd name="connsiteY44" fmla="*/ 2960032 h 3526871"/>
              <a:gd name="connsiteX45" fmla="*/ 3047549 w 3526872"/>
              <a:gd name="connsiteY45" fmla="*/ 2973197 h 3526871"/>
              <a:gd name="connsiteX46" fmla="*/ 1840934 w 3526872"/>
              <a:gd name="connsiteY46" fmla="*/ 1848009 h 3526871"/>
              <a:gd name="connsiteX47" fmla="*/ 2856676 w 3526872"/>
              <a:gd name="connsiteY47" fmla="*/ 3148100 h 3526871"/>
              <a:gd name="connsiteX48" fmla="*/ 2842491 w 3526872"/>
              <a:gd name="connsiteY48" fmla="*/ 3159182 h 3526871"/>
              <a:gd name="connsiteX49" fmla="*/ 1826748 w 3526872"/>
              <a:gd name="connsiteY49" fmla="*/ 1859090 h 3526871"/>
              <a:gd name="connsiteX50" fmla="*/ 2626607 w 3526872"/>
              <a:gd name="connsiteY50" fmla="*/ 3302073 h 3526871"/>
              <a:gd name="connsiteX51" fmla="*/ 2610864 w 3526872"/>
              <a:gd name="connsiteY51" fmla="*/ 3310799 h 3526871"/>
              <a:gd name="connsiteX52" fmla="*/ 1811005 w 3526872"/>
              <a:gd name="connsiteY52" fmla="*/ 1867817 h 3526871"/>
              <a:gd name="connsiteX53" fmla="*/ 2375284 w 3526872"/>
              <a:gd name="connsiteY53" fmla="*/ 3418159 h 3526871"/>
              <a:gd name="connsiteX54" fmla="*/ 2358370 w 3526872"/>
              <a:gd name="connsiteY54" fmla="*/ 3424316 h 3526871"/>
              <a:gd name="connsiteX55" fmla="*/ 1794091 w 3526872"/>
              <a:gd name="connsiteY55" fmla="*/ 1873972 h 3526871"/>
              <a:gd name="connsiteX56" fmla="*/ 2108895 w 3526872"/>
              <a:gd name="connsiteY56" fmla="*/ 3493501 h 3526871"/>
              <a:gd name="connsiteX57" fmla="*/ 2091226 w 3526872"/>
              <a:gd name="connsiteY57" fmla="*/ 3496935 h 3526871"/>
              <a:gd name="connsiteX58" fmla="*/ 1776422 w 3526872"/>
              <a:gd name="connsiteY58" fmla="*/ 1877407 h 3526871"/>
              <a:gd name="connsiteX59" fmla="*/ 1834000 w 3526872"/>
              <a:gd name="connsiteY59" fmla="*/ 3526243 h 3526871"/>
              <a:gd name="connsiteX60" fmla="*/ 1816012 w 3526872"/>
              <a:gd name="connsiteY60" fmla="*/ 3526871 h 3526871"/>
              <a:gd name="connsiteX61" fmla="*/ 1758432 w 3526872"/>
              <a:gd name="connsiteY61" fmla="*/ 1878036 h 3526871"/>
              <a:gd name="connsiteX62" fmla="*/ 1557368 w 3526872"/>
              <a:gd name="connsiteY62" fmla="*/ 3515579 h 3526871"/>
              <a:gd name="connsiteX63" fmla="*/ 1539502 w 3526872"/>
              <a:gd name="connsiteY63" fmla="*/ 3513384 h 3526871"/>
              <a:gd name="connsiteX64" fmla="*/ 1740567 w 3526872"/>
              <a:gd name="connsiteY64" fmla="*/ 1875842 h 3526871"/>
              <a:gd name="connsiteX65" fmla="*/ 1285809 w 3526872"/>
              <a:gd name="connsiteY65" fmla="*/ 3461770 h 3526871"/>
              <a:gd name="connsiteX66" fmla="*/ 1268506 w 3526872"/>
              <a:gd name="connsiteY66" fmla="*/ 3456808 h 3526871"/>
              <a:gd name="connsiteX67" fmla="*/ 1723263 w 3526872"/>
              <a:gd name="connsiteY67" fmla="*/ 1870884 h 3526871"/>
              <a:gd name="connsiteX68" fmla="*/ 1026011 w 3526872"/>
              <a:gd name="connsiteY68" fmla="*/ 3366144 h 3526871"/>
              <a:gd name="connsiteX69" fmla="*/ 1009697 w 3526872"/>
              <a:gd name="connsiteY69" fmla="*/ 3358537 h 3526871"/>
              <a:gd name="connsiteX70" fmla="*/ 1706950 w 3526872"/>
              <a:gd name="connsiteY70" fmla="*/ 1863273 h 3526871"/>
              <a:gd name="connsiteX71" fmla="*/ 784371 w 3526872"/>
              <a:gd name="connsiteY71" fmla="*/ 3231053 h 3526871"/>
              <a:gd name="connsiteX72" fmla="*/ 769448 w 3526872"/>
              <a:gd name="connsiteY72" fmla="*/ 3220987 h 3526871"/>
              <a:gd name="connsiteX73" fmla="*/ 1692027 w 3526872"/>
              <a:gd name="connsiteY73" fmla="*/ 1853209 h 3526871"/>
              <a:gd name="connsiteX74" fmla="*/ 566840 w 3526872"/>
              <a:gd name="connsiteY74" fmla="*/ 3059825 h 3526871"/>
              <a:gd name="connsiteX75" fmla="*/ 553675 w 3526872"/>
              <a:gd name="connsiteY75" fmla="*/ 3047549 h 3526871"/>
              <a:gd name="connsiteX76" fmla="*/ 1678863 w 3526872"/>
              <a:gd name="connsiteY76" fmla="*/ 1840932 h 3526871"/>
              <a:gd name="connsiteX77" fmla="*/ 378771 w 3526872"/>
              <a:gd name="connsiteY77" fmla="*/ 2856675 h 3526871"/>
              <a:gd name="connsiteX78" fmla="*/ 367689 w 3526872"/>
              <a:gd name="connsiteY78" fmla="*/ 2842490 h 3526871"/>
              <a:gd name="connsiteX79" fmla="*/ 1667780 w 3526872"/>
              <a:gd name="connsiteY79" fmla="*/ 1826750 h 3526871"/>
              <a:gd name="connsiteX80" fmla="*/ 224798 w 3526872"/>
              <a:gd name="connsiteY80" fmla="*/ 2626606 h 3526871"/>
              <a:gd name="connsiteX81" fmla="*/ 216072 w 3526872"/>
              <a:gd name="connsiteY81" fmla="*/ 2610863 h 3526871"/>
              <a:gd name="connsiteX82" fmla="*/ 1659054 w 3526872"/>
              <a:gd name="connsiteY82" fmla="*/ 1811004 h 3526871"/>
              <a:gd name="connsiteX83" fmla="*/ 108712 w 3526872"/>
              <a:gd name="connsiteY83" fmla="*/ 2375284 h 3526871"/>
              <a:gd name="connsiteX84" fmla="*/ 102555 w 3526872"/>
              <a:gd name="connsiteY84" fmla="*/ 2358369 h 3526871"/>
              <a:gd name="connsiteX85" fmla="*/ 1652899 w 3526872"/>
              <a:gd name="connsiteY85" fmla="*/ 1794090 h 3526871"/>
              <a:gd name="connsiteX86" fmla="*/ 33370 w 3526872"/>
              <a:gd name="connsiteY86" fmla="*/ 2108894 h 3526871"/>
              <a:gd name="connsiteX87" fmla="*/ 29936 w 3526872"/>
              <a:gd name="connsiteY87" fmla="*/ 2091225 h 3526871"/>
              <a:gd name="connsiteX88" fmla="*/ 1649464 w 3526872"/>
              <a:gd name="connsiteY88" fmla="*/ 1776421 h 3526871"/>
              <a:gd name="connsiteX89" fmla="*/ 628 w 3526872"/>
              <a:gd name="connsiteY89" fmla="*/ 1833999 h 3526871"/>
              <a:gd name="connsiteX90" fmla="*/ 0 w 3526872"/>
              <a:gd name="connsiteY90" fmla="*/ 1816010 h 3526871"/>
              <a:gd name="connsiteX91" fmla="*/ 1648834 w 3526872"/>
              <a:gd name="connsiteY91" fmla="*/ 1758431 h 3526871"/>
              <a:gd name="connsiteX92" fmla="*/ 11293 w 3526872"/>
              <a:gd name="connsiteY92" fmla="*/ 1557367 h 3526871"/>
              <a:gd name="connsiteX93" fmla="*/ 13487 w 3526872"/>
              <a:gd name="connsiteY93" fmla="*/ 1539501 h 3526871"/>
              <a:gd name="connsiteX94" fmla="*/ 1651029 w 3526872"/>
              <a:gd name="connsiteY94" fmla="*/ 1740565 h 3526871"/>
              <a:gd name="connsiteX95" fmla="*/ 65101 w 3526872"/>
              <a:gd name="connsiteY95" fmla="*/ 1285808 h 3526871"/>
              <a:gd name="connsiteX96" fmla="*/ 70063 w 3526872"/>
              <a:gd name="connsiteY96" fmla="*/ 1268506 h 3526871"/>
              <a:gd name="connsiteX97" fmla="*/ 1655991 w 3526872"/>
              <a:gd name="connsiteY97" fmla="*/ 1723263 h 3526871"/>
              <a:gd name="connsiteX98" fmla="*/ 160727 w 3526872"/>
              <a:gd name="connsiteY98" fmla="*/ 1026011 h 3526871"/>
              <a:gd name="connsiteX99" fmla="*/ 168334 w 3526872"/>
              <a:gd name="connsiteY99" fmla="*/ 1009698 h 3526871"/>
              <a:gd name="connsiteX100" fmla="*/ 1663598 w 3526872"/>
              <a:gd name="connsiteY100" fmla="*/ 1706949 h 3526871"/>
              <a:gd name="connsiteX101" fmla="*/ 295818 w 3526872"/>
              <a:gd name="connsiteY101" fmla="*/ 784371 h 3526871"/>
              <a:gd name="connsiteX102" fmla="*/ 305884 w 3526872"/>
              <a:gd name="connsiteY102" fmla="*/ 769448 h 3526871"/>
              <a:gd name="connsiteX103" fmla="*/ 1673663 w 3526872"/>
              <a:gd name="connsiteY103" fmla="*/ 1692027 h 3526871"/>
              <a:gd name="connsiteX104" fmla="*/ 467046 w 3526872"/>
              <a:gd name="connsiteY104" fmla="*/ 566839 h 3526871"/>
              <a:gd name="connsiteX105" fmla="*/ 479323 w 3526872"/>
              <a:gd name="connsiteY105" fmla="*/ 553674 h 3526871"/>
              <a:gd name="connsiteX106" fmla="*/ 1685939 w 3526872"/>
              <a:gd name="connsiteY106" fmla="*/ 1678861 h 3526871"/>
              <a:gd name="connsiteX107" fmla="*/ 670196 w 3526872"/>
              <a:gd name="connsiteY107" fmla="*/ 378771 h 3526871"/>
              <a:gd name="connsiteX108" fmla="*/ 684381 w 3526872"/>
              <a:gd name="connsiteY108" fmla="*/ 367689 h 3526871"/>
              <a:gd name="connsiteX109" fmla="*/ 1700124 w 3526872"/>
              <a:gd name="connsiteY109" fmla="*/ 1667780 h 3526871"/>
              <a:gd name="connsiteX110" fmla="*/ 900265 w 3526872"/>
              <a:gd name="connsiteY110" fmla="*/ 224798 h 3526871"/>
              <a:gd name="connsiteX111" fmla="*/ 916008 w 3526872"/>
              <a:gd name="connsiteY111" fmla="*/ 216071 h 3526871"/>
              <a:gd name="connsiteX112" fmla="*/ 1715866 w 3526872"/>
              <a:gd name="connsiteY112" fmla="*/ 1659053 h 3526871"/>
              <a:gd name="connsiteX113" fmla="*/ 1151588 w 3526872"/>
              <a:gd name="connsiteY113" fmla="*/ 108711 h 3526871"/>
              <a:gd name="connsiteX114" fmla="*/ 1168502 w 3526872"/>
              <a:gd name="connsiteY114" fmla="*/ 102555 h 3526871"/>
              <a:gd name="connsiteX115" fmla="*/ 1732782 w 3526872"/>
              <a:gd name="connsiteY115" fmla="*/ 1652898 h 3526871"/>
              <a:gd name="connsiteX116" fmla="*/ 1417977 w 3526872"/>
              <a:gd name="connsiteY116" fmla="*/ 33370 h 3526871"/>
              <a:gd name="connsiteX117" fmla="*/ 1435646 w 3526872"/>
              <a:gd name="connsiteY117" fmla="*/ 29935 h 3526871"/>
              <a:gd name="connsiteX118" fmla="*/ 1750451 w 3526872"/>
              <a:gd name="connsiteY118" fmla="*/ 1649459 h 3526871"/>
              <a:gd name="connsiteX119" fmla="*/ 1692872 w 3526872"/>
              <a:gd name="connsiteY119" fmla="*/ 628 h 352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526872" h="3526871">
                <a:moveTo>
                  <a:pt x="1710861" y="0"/>
                </a:moveTo>
                <a:lnTo>
                  <a:pt x="1768439" y="1648835"/>
                </a:lnTo>
                <a:lnTo>
                  <a:pt x="1969505" y="11293"/>
                </a:lnTo>
                <a:lnTo>
                  <a:pt x="1987371" y="13486"/>
                </a:lnTo>
                <a:lnTo>
                  <a:pt x="1786306" y="1651027"/>
                </a:lnTo>
                <a:lnTo>
                  <a:pt x="2241063" y="65100"/>
                </a:lnTo>
                <a:lnTo>
                  <a:pt x="2258366" y="70062"/>
                </a:lnTo>
                <a:lnTo>
                  <a:pt x="1803609" y="1655989"/>
                </a:lnTo>
                <a:lnTo>
                  <a:pt x="2500861" y="160728"/>
                </a:lnTo>
                <a:lnTo>
                  <a:pt x="2517174" y="168335"/>
                </a:lnTo>
                <a:lnTo>
                  <a:pt x="1819921" y="1663598"/>
                </a:lnTo>
                <a:lnTo>
                  <a:pt x="2742501" y="295818"/>
                </a:lnTo>
                <a:lnTo>
                  <a:pt x="2757424" y="305883"/>
                </a:lnTo>
                <a:lnTo>
                  <a:pt x="1834846" y="1673661"/>
                </a:lnTo>
                <a:lnTo>
                  <a:pt x="2960032" y="467046"/>
                </a:lnTo>
                <a:lnTo>
                  <a:pt x="2973198" y="479322"/>
                </a:lnTo>
                <a:lnTo>
                  <a:pt x="1848009" y="1685939"/>
                </a:lnTo>
                <a:lnTo>
                  <a:pt x="3148101" y="670196"/>
                </a:lnTo>
                <a:lnTo>
                  <a:pt x="3159183" y="684380"/>
                </a:lnTo>
                <a:lnTo>
                  <a:pt x="1859092" y="1700122"/>
                </a:lnTo>
                <a:lnTo>
                  <a:pt x="3302074" y="900264"/>
                </a:lnTo>
                <a:lnTo>
                  <a:pt x="3310800" y="916008"/>
                </a:lnTo>
                <a:lnTo>
                  <a:pt x="1867819" y="1715865"/>
                </a:lnTo>
                <a:lnTo>
                  <a:pt x="3418160" y="1151588"/>
                </a:lnTo>
                <a:lnTo>
                  <a:pt x="3424317" y="1168502"/>
                </a:lnTo>
                <a:lnTo>
                  <a:pt x="1873975" y="1732780"/>
                </a:lnTo>
                <a:lnTo>
                  <a:pt x="3493502" y="1417976"/>
                </a:lnTo>
                <a:lnTo>
                  <a:pt x="3496936" y="1435645"/>
                </a:lnTo>
                <a:lnTo>
                  <a:pt x="1877408" y="1750450"/>
                </a:lnTo>
                <a:lnTo>
                  <a:pt x="3526244" y="1692871"/>
                </a:lnTo>
                <a:lnTo>
                  <a:pt x="3526872" y="1710860"/>
                </a:lnTo>
                <a:lnTo>
                  <a:pt x="1878038" y="1768439"/>
                </a:lnTo>
                <a:lnTo>
                  <a:pt x="3515580" y="1969503"/>
                </a:lnTo>
                <a:lnTo>
                  <a:pt x="3513385" y="1987369"/>
                </a:lnTo>
                <a:lnTo>
                  <a:pt x="1875843" y="1786305"/>
                </a:lnTo>
                <a:lnTo>
                  <a:pt x="3461771" y="2241062"/>
                </a:lnTo>
                <a:lnTo>
                  <a:pt x="3456810" y="2258365"/>
                </a:lnTo>
                <a:lnTo>
                  <a:pt x="1870880" y="1803607"/>
                </a:lnTo>
                <a:lnTo>
                  <a:pt x="3366145" y="2500860"/>
                </a:lnTo>
                <a:lnTo>
                  <a:pt x="3358538" y="2517173"/>
                </a:lnTo>
                <a:lnTo>
                  <a:pt x="1863275" y="1819921"/>
                </a:lnTo>
                <a:lnTo>
                  <a:pt x="3231054" y="2742500"/>
                </a:lnTo>
                <a:lnTo>
                  <a:pt x="3220988" y="2757423"/>
                </a:lnTo>
                <a:lnTo>
                  <a:pt x="1853211" y="1834845"/>
                </a:lnTo>
                <a:lnTo>
                  <a:pt x="3059826" y="2960032"/>
                </a:lnTo>
                <a:lnTo>
                  <a:pt x="3047549" y="2973197"/>
                </a:lnTo>
                <a:lnTo>
                  <a:pt x="1840934" y="1848009"/>
                </a:lnTo>
                <a:lnTo>
                  <a:pt x="2856676" y="3148100"/>
                </a:lnTo>
                <a:lnTo>
                  <a:pt x="2842491" y="3159182"/>
                </a:lnTo>
                <a:lnTo>
                  <a:pt x="1826748" y="1859090"/>
                </a:lnTo>
                <a:lnTo>
                  <a:pt x="2626607" y="3302073"/>
                </a:lnTo>
                <a:lnTo>
                  <a:pt x="2610864" y="3310799"/>
                </a:lnTo>
                <a:lnTo>
                  <a:pt x="1811005" y="1867817"/>
                </a:lnTo>
                <a:lnTo>
                  <a:pt x="2375284" y="3418159"/>
                </a:lnTo>
                <a:lnTo>
                  <a:pt x="2358370" y="3424316"/>
                </a:lnTo>
                <a:lnTo>
                  <a:pt x="1794091" y="1873972"/>
                </a:lnTo>
                <a:lnTo>
                  <a:pt x="2108895" y="3493501"/>
                </a:lnTo>
                <a:lnTo>
                  <a:pt x="2091226" y="3496935"/>
                </a:lnTo>
                <a:lnTo>
                  <a:pt x="1776422" y="1877407"/>
                </a:lnTo>
                <a:lnTo>
                  <a:pt x="1834000" y="3526243"/>
                </a:lnTo>
                <a:lnTo>
                  <a:pt x="1816012" y="3526871"/>
                </a:lnTo>
                <a:lnTo>
                  <a:pt x="1758432" y="1878036"/>
                </a:lnTo>
                <a:lnTo>
                  <a:pt x="1557368" y="3515579"/>
                </a:lnTo>
                <a:lnTo>
                  <a:pt x="1539502" y="3513384"/>
                </a:lnTo>
                <a:lnTo>
                  <a:pt x="1740567" y="1875842"/>
                </a:lnTo>
                <a:lnTo>
                  <a:pt x="1285809" y="3461770"/>
                </a:lnTo>
                <a:lnTo>
                  <a:pt x="1268506" y="3456808"/>
                </a:lnTo>
                <a:lnTo>
                  <a:pt x="1723263" y="1870884"/>
                </a:lnTo>
                <a:lnTo>
                  <a:pt x="1026011" y="3366144"/>
                </a:lnTo>
                <a:lnTo>
                  <a:pt x="1009697" y="3358537"/>
                </a:lnTo>
                <a:lnTo>
                  <a:pt x="1706950" y="1863273"/>
                </a:lnTo>
                <a:lnTo>
                  <a:pt x="784371" y="3231053"/>
                </a:lnTo>
                <a:lnTo>
                  <a:pt x="769448" y="3220987"/>
                </a:lnTo>
                <a:lnTo>
                  <a:pt x="1692027" y="1853209"/>
                </a:lnTo>
                <a:lnTo>
                  <a:pt x="566840" y="3059825"/>
                </a:lnTo>
                <a:lnTo>
                  <a:pt x="553675" y="3047549"/>
                </a:lnTo>
                <a:lnTo>
                  <a:pt x="1678863" y="1840932"/>
                </a:lnTo>
                <a:lnTo>
                  <a:pt x="378771" y="2856675"/>
                </a:lnTo>
                <a:lnTo>
                  <a:pt x="367689" y="2842490"/>
                </a:lnTo>
                <a:lnTo>
                  <a:pt x="1667780" y="1826750"/>
                </a:lnTo>
                <a:lnTo>
                  <a:pt x="224798" y="2626606"/>
                </a:lnTo>
                <a:lnTo>
                  <a:pt x="216072" y="2610863"/>
                </a:lnTo>
                <a:lnTo>
                  <a:pt x="1659054" y="1811004"/>
                </a:lnTo>
                <a:lnTo>
                  <a:pt x="108712" y="2375284"/>
                </a:lnTo>
                <a:lnTo>
                  <a:pt x="102555" y="2358369"/>
                </a:lnTo>
                <a:lnTo>
                  <a:pt x="1652899" y="1794090"/>
                </a:lnTo>
                <a:lnTo>
                  <a:pt x="33370" y="2108894"/>
                </a:lnTo>
                <a:lnTo>
                  <a:pt x="29936" y="2091225"/>
                </a:lnTo>
                <a:lnTo>
                  <a:pt x="1649464" y="1776421"/>
                </a:lnTo>
                <a:lnTo>
                  <a:pt x="628" y="1833999"/>
                </a:lnTo>
                <a:lnTo>
                  <a:pt x="0" y="1816010"/>
                </a:lnTo>
                <a:lnTo>
                  <a:pt x="1648834" y="1758431"/>
                </a:lnTo>
                <a:lnTo>
                  <a:pt x="11293" y="1557367"/>
                </a:lnTo>
                <a:lnTo>
                  <a:pt x="13487" y="1539501"/>
                </a:lnTo>
                <a:lnTo>
                  <a:pt x="1651029" y="1740565"/>
                </a:lnTo>
                <a:lnTo>
                  <a:pt x="65101" y="1285808"/>
                </a:lnTo>
                <a:lnTo>
                  <a:pt x="70063" y="1268506"/>
                </a:lnTo>
                <a:lnTo>
                  <a:pt x="1655991" y="1723263"/>
                </a:lnTo>
                <a:lnTo>
                  <a:pt x="160727" y="1026011"/>
                </a:lnTo>
                <a:lnTo>
                  <a:pt x="168334" y="1009698"/>
                </a:lnTo>
                <a:lnTo>
                  <a:pt x="1663598" y="1706949"/>
                </a:lnTo>
                <a:lnTo>
                  <a:pt x="295818" y="784371"/>
                </a:lnTo>
                <a:lnTo>
                  <a:pt x="305884" y="769448"/>
                </a:lnTo>
                <a:lnTo>
                  <a:pt x="1673663" y="1692027"/>
                </a:lnTo>
                <a:lnTo>
                  <a:pt x="467046" y="566839"/>
                </a:lnTo>
                <a:lnTo>
                  <a:pt x="479323" y="553674"/>
                </a:lnTo>
                <a:lnTo>
                  <a:pt x="1685939" y="1678861"/>
                </a:lnTo>
                <a:lnTo>
                  <a:pt x="670196" y="378771"/>
                </a:lnTo>
                <a:lnTo>
                  <a:pt x="684381" y="367689"/>
                </a:lnTo>
                <a:lnTo>
                  <a:pt x="1700124" y="1667780"/>
                </a:lnTo>
                <a:lnTo>
                  <a:pt x="900265" y="224798"/>
                </a:lnTo>
                <a:lnTo>
                  <a:pt x="916008" y="216071"/>
                </a:lnTo>
                <a:lnTo>
                  <a:pt x="1715866" y="1659053"/>
                </a:lnTo>
                <a:lnTo>
                  <a:pt x="1151588" y="108711"/>
                </a:lnTo>
                <a:lnTo>
                  <a:pt x="1168502" y="102555"/>
                </a:lnTo>
                <a:lnTo>
                  <a:pt x="1732782" y="1652898"/>
                </a:lnTo>
                <a:lnTo>
                  <a:pt x="1417977" y="33370"/>
                </a:lnTo>
                <a:lnTo>
                  <a:pt x="1435646" y="29935"/>
                </a:lnTo>
                <a:lnTo>
                  <a:pt x="1750451" y="1649459"/>
                </a:lnTo>
                <a:lnTo>
                  <a:pt x="1692872" y="6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2" name="标题 1"/>
          <p:cNvSpPr>
            <a:spLocks noGrp="1"/>
          </p:cNvSpPr>
          <p:nvPr>
            <p:ph type="title"/>
          </p:nvPr>
        </p:nvSpPr>
        <p:spPr>
          <a:xfrm>
            <a:off x="4665600" y="975600"/>
            <a:ext cx="7185600" cy="1076400"/>
          </a:xfrm>
        </p:spPr>
        <p:txBody>
          <a:bodyPr lIns="90000" tIns="46800" rIns="90000" bIns="46800" anchor="ctr" anchorCtr="0">
            <a:normAutofit/>
          </a:bodyPr>
          <a:lstStyle>
            <a:lvl1pPr algn="ctr">
              <a:defRPr sz="4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665600" y="2253600"/>
            <a:ext cx="7185600" cy="554400"/>
          </a:xfrm>
        </p:spPr>
        <p:txBody>
          <a:bodyPr anchor="ctr" anchorCtr="0">
            <a:normAutofit/>
          </a:bodyPr>
          <a:lstStyle>
            <a:lvl1pPr marL="0" indent="0" algn="ctr">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800" y="1598400"/>
            <a:ext cx="10515600" cy="23292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Content Placeholder 3"/>
          <p:cNvSpPr>
            <a:spLocks noGrp="1"/>
          </p:cNvSpPr>
          <p:nvPr>
            <p:ph sz="half" idx="2"/>
          </p:nvPr>
        </p:nvSpPr>
        <p:spPr>
          <a:xfrm>
            <a:off x="838800" y="4017600"/>
            <a:ext cx="10515600" cy="23292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5" name="直接连接符 4"/>
          <p:cNvCxnSpPr/>
          <p:nvPr/>
        </p:nvCxnSpPr>
        <p:spPr>
          <a:xfrm>
            <a:off x="826294" y="3752850"/>
            <a:ext cx="10539413"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日期占位符 5"/>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p:cNvSpPr/>
          <p:nvPr>
            <p:custDataLst>
              <p:tags r:id="rId2"/>
            </p:custDataLst>
          </p:nvPr>
        </p:nvSpPr>
        <p:spPr>
          <a:xfrm rot="21396991">
            <a:off x="5127626" y="3614739"/>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 name="矩形 3"/>
          <p:cNvSpPr/>
          <p:nvPr>
            <p:custDataLst>
              <p:tags r:id="rId3"/>
            </p:custDataLst>
          </p:nvPr>
        </p:nvSpPr>
        <p:spPr>
          <a:xfrm rot="225092">
            <a:off x="4057650" y="2795589"/>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矩形 4"/>
          <p:cNvSpPr/>
          <p:nvPr>
            <p:custDataLst>
              <p:tags r:id="rId4"/>
            </p:custDataLst>
          </p:nvPr>
        </p:nvSpPr>
        <p:spPr>
          <a:xfrm rot="21197296">
            <a:off x="4552950" y="1855788"/>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 name="矩形 5"/>
          <p:cNvSpPr/>
          <p:nvPr>
            <p:custDataLst>
              <p:tags r:id="rId5"/>
            </p:custDataLst>
          </p:nvPr>
        </p:nvSpPr>
        <p:spPr>
          <a:xfrm rot="225092">
            <a:off x="3975101" y="2693988"/>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4400" dirty="0">
              <a:solidFill>
                <a:srgbClr val="FFFFFF"/>
              </a:solidFill>
              <a:latin typeface="微软雅黑" pitchFamily="34" charset="-122"/>
              <a:ea typeface="微软雅黑" pitchFamily="34" charset="-122"/>
            </a:endParaRPr>
          </a:p>
        </p:txBody>
      </p:sp>
      <p:sp>
        <p:nvSpPr>
          <p:cNvPr id="7" name="矩形 6"/>
          <p:cNvSpPr/>
          <p:nvPr>
            <p:custDataLst>
              <p:tags r:id="rId6"/>
            </p:custDataLst>
          </p:nvPr>
        </p:nvSpPr>
        <p:spPr>
          <a:xfrm rot="21396991">
            <a:off x="5045076" y="3513139"/>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solidFill>
                <a:srgbClr val="FFFFFF"/>
              </a:solidFill>
              <a:latin typeface="微软雅黑" pitchFamily="34" charset="-122"/>
              <a:ea typeface="微软雅黑" pitchFamily="34" charset="-122"/>
            </a:endParaRPr>
          </a:p>
        </p:txBody>
      </p:sp>
      <p:sp>
        <p:nvSpPr>
          <p:cNvPr id="8" name="矩形 7"/>
          <p:cNvSpPr/>
          <p:nvPr>
            <p:custDataLst>
              <p:tags r:id="rId7"/>
            </p:custDataLst>
          </p:nvPr>
        </p:nvSpPr>
        <p:spPr>
          <a:xfrm rot="21197296">
            <a:off x="4465639" y="1724025"/>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4800" dirty="0">
              <a:solidFill>
                <a:srgbClr val="FFFFFF"/>
              </a:solidFill>
              <a:latin typeface="Verdana" pitchFamily="34" charset="0"/>
              <a:cs typeface="Verdana" pitchFamily="34" charset="0"/>
            </a:endParaRPr>
          </a:p>
        </p:txBody>
      </p:sp>
      <p:sp>
        <p:nvSpPr>
          <p:cNvPr id="9" name="日期占位符 8"/>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A76C2141-8DE5-4E0F-8872-774D5C98F069}" type="slidenum">
              <a:rPr lang="zh-CN" altLang="en-US" smtClean="0"/>
            </a:fld>
            <a:endParaRPr lang="zh-CN" altLang="en-US"/>
          </a:p>
        </p:txBody>
      </p:sp>
      <p:sp>
        <p:nvSpPr>
          <p:cNvPr id="2" name="Title 1"/>
          <p:cNvSpPr>
            <a:spLocks noGrp="1"/>
          </p:cNvSpPr>
          <p:nvPr>
            <p:ph type="title" hasCustomPrompt="1"/>
          </p:nvPr>
        </p:nvSpPr>
        <p:spPr>
          <a:xfrm rot="21180000">
            <a:off x="4467600" y="1724400"/>
            <a:ext cx="3344400" cy="727200"/>
          </a:xfrm>
        </p:spPr>
        <p:txBody>
          <a:bodyPr lIns="0" tIns="0" rIns="0" bIns="0">
            <a:normAutofit/>
          </a:bodyPr>
          <a:lstStyle>
            <a:lvl1pPr algn="ctr">
              <a:defRPr sz="4800">
                <a:solidFill>
                  <a:schemeClr val="bg1"/>
                </a:solidFill>
              </a:defRPr>
            </a:lvl1pPr>
          </a:lstStyle>
          <a:p>
            <a:r>
              <a:rPr lang="zh-CN" altLang="en-US" dirty="0" smtClean="0"/>
              <a:t>编辑标题</a:t>
            </a:r>
            <a:endParaRPr lang="en-US" dirty="0"/>
          </a:p>
        </p:txBody>
      </p:sp>
      <p:sp>
        <p:nvSpPr>
          <p:cNvPr id="13" name="内容占位符 12"/>
          <p:cNvSpPr>
            <a:spLocks noGrp="1"/>
          </p:cNvSpPr>
          <p:nvPr>
            <p:ph sz="quarter" idx="13" hasCustomPrompt="1"/>
          </p:nvPr>
        </p:nvSpPr>
        <p:spPr>
          <a:xfrm rot="240000">
            <a:off x="3974400" y="2692800"/>
            <a:ext cx="4334400" cy="723600"/>
          </a:xfrm>
        </p:spPr>
        <p:txBody>
          <a:bodyPr lIns="0" tIns="0" rIns="0" bIns="0" anchor="ctr" anchorCtr="0">
            <a:normAutofit/>
          </a:bodyPr>
          <a:lstStyle>
            <a:lvl1pPr marL="0" indent="0" algn="ctr">
              <a:buNone/>
              <a:defRPr sz="4400">
                <a:solidFill>
                  <a:schemeClr val="bg1"/>
                </a:solidFill>
              </a:defRPr>
            </a:lvl1pPr>
          </a:lstStyle>
          <a:p>
            <a:pPr lvl="0"/>
            <a:r>
              <a:rPr lang="zh-CN" altLang="en-US" dirty="0" smtClean="0"/>
              <a:t>添加副标题</a:t>
            </a:r>
            <a:endParaRPr lang="zh-CN" altLang="en-US" dirty="0"/>
          </a:p>
        </p:txBody>
      </p:sp>
      <p:sp>
        <p:nvSpPr>
          <p:cNvPr id="15" name="内容占位符 14"/>
          <p:cNvSpPr>
            <a:spLocks noGrp="1"/>
          </p:cNvSpPr>
          <p:nvPr>
            <p:ph sz="quarter" idx="14" hasCustomPrompt="1"/>
          </p:nvPr>
        </p:nvSpPr>
        <p:spPr>
          <a:xfrm rot="21420000">
            <a:off x="5043600" y="3513600"/>
            <a:ext cx="3279124" cy="576825"/>
          </a:xfrm>
        </p:spPr>
        <p:txBody>
          <a:bodyPr lIns="0" tIns="0" rIns="0" bIns="0" anchor="ctr" anchorCtr="0">
            <a:normAutofit/>
          </a:bodyPr>
          <a:lstStyle>
            <a:lvl1pPr marL="0" indent="0" algn="ctr">
              <a:buNone/>
              <a:defRPr sz="1800">
                <a:solidFill>
                  <a:schemeClr val="bg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57506" y="399308"/>
            <a:ext cx="1167213" cy="6112587"/>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58027" y="399308"/>
            <a:ext cx="9443106" cy="6112587"/>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E2B0823-AB0F-4D45-918F-9909333A31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6C2141-8DE5-4E0F-8872-774D5C98F06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794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8200" y="1292224"/>
            <a:ext cx="10515600" cy="499427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4E2B0823-AB0F-4D45-918F-9909333A31E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A76C2141-8DE5-4E0F-8872-774D5C98F06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潭州</a:t>
            </a:r>
            <a:r>
              <a:rPr lang="en-US" altLang="zh-CN"/>
              <a:t>JavaVip</a:t>
            </a:r>
            <a:r>
              <a:rPr lang="zh-CN" altLang="en-US"/>
              <a:t>零基础班</a:t>
            </a:r>
            <a:endParaRPr lang="zh-CN" altLang="en-US"/>
          </a:p>
        </p:txBody>
      </p:sp>
      <p:sp>
        <p:nvSpPr>
          <p:cNvPr id="3" name="副标题 2"/>
          <p:cNvSpPr>
            <a:spLocks noGrp="1"/>
          </p:cNvSpPr>
          <p:nvPr>
            <p:ph type="subTitle" idx="1"/>
          </p:nvPr>
        </p:nvSpPr>
        <p:spPr/>
        <p:txBody>
          <a:bodyPr/>
          <a:p>
            <a:r>
              <a:rPr lang="zh-CN" altLang="en-US" sz="2400"/>
              <a:t>第七节 </a:t>
            </a:r>
            <a:r>
              <a:rPr lang="en-US" altLang="zh-CN" sz="2400"/>
              <a:t>css</a:t>
            </a:r>
            <a:r>
              <a:rPr lang="zh-CN" altLang="en-US" sz="2400"/>
              <a:t>盒子模型</a:t>
            </a:r>
            <a:endParaRPr lang="zh-CN" altLang="en-US"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defTabSz="685800">
              <a:lnSpc>
                <a:spcPct val="80000"/>
              </a:lnSpc>
              <a:spcBef>
                <a:spcPct val="0"/>
              </a:spcBef>
              <a:buSzPct val="105000"/>
              <a:buNone/>
            </a:pPr>
            <a:r>
              <a:rPr lang="en-US" altLang="zh-CN" b="1" kern="1200" dirty="0">
                <a:solidFill>
                  <a:schemeClr val="accent1"/>
                </a:solidFill>
                <a:latin typeface="微软雅黑" pitchFamily="34" charset="-122"/>
                <a:ea typeface="微软雅黑" pitchFamily="34" charset="-122"/>
                <a:sym typeface="Segoe UI" pitchFamily="34" charset="0"/>
              </a:rPr>
              <a:t>css</a:t>
            </a:r>
            <a:r>
              <a:rPr lang="zh-CN" altLang="en-US" b="1" kern="1200" dirty="0">
                <a:solidFill>
                  <a:schemeClr val="accent1"/>
                </a:solidFill>
                <a:latin typeface="微软雅黑" pitchFamily="34" charset="-122"/>
                <a:ea typeface="微软雅黑" pitchFamily="34" charset="-122"/>
                <a:sym typeface="Segoe UI" pitchFamily="34" charset="0"/>
              </a:rPr>
              <a:t>盒子模型</a:t>
            </a:r>
            <a:endParaRPr lang="en-US" altLang="zh-CN" b="1" kern="1200" dirty="0">
              <a:solidFill>
                <a:schemeClr val="accent1"/>
              </a:solidFill>
              <a:latin typeface="微软雅黑" pitchFamily="34" charset="-122"/>
              <a:ea typeface="微软雅黑" pitchFamily="34" charset="-122"/>
              <a:sym typeface="Segoe UI" pitchFamily="34" charset="0"/>
            </a:endParaRPr>
          </a:p>
        </p:txBody>
      </p:sp>
      <p:sp>
        <p:nvSpPr>
          <p:cNvPr id="3" name="内容占位符 2"/>
          <p:cNvSpPr>
            <a:spLocks noGrp="1"/>
          </p:cNvSpPr>
          <p:nvPr>
            <p:ph idx="1"/>
          </p:nvPr>
        </p:nvSpPr>
        <p:spPr/>
        <p:txBody>
          <a:bodyPr>
            <a:normAutofit/>
          </a:bodyPr>
          <a:p>
            <a:pPr algn="l" defTabSz="685800">
              <a:lnSpc>
                <a:spcPct val="80000"/>
              </a:lnSpc>
              <a:spcBef>
                <a:spcPct val="0"/>
              </a:spcBef>
              <a:buSzPct val="105000"/>
              <a:buNone/>
            </a:pPr>
            <a:endParaRPr lang="en-US" altLang="zh-CN" dirty="0">
              <a:solidFill>
                <a:schemeClr val="bg1"/>
              </a:solidFill>
              <a:latin typeface="微软雅黑" pitchFamily="34" charset="-122"/>
              <a:ea typeface="微软雅黑" pitchFamily="34" charset="-122"/>
            </a:endParaRPr>
          </a:p>
          <a:p>
            <a:pPr marL="342900" lvl="0" indent="-342900" eaLnBrk="1" hangingPunct="1">
              <a:lnSpc>
                <a:spcPct val="150000"/>
              </a:lnSpc>
              <a:buAutoNum type="arabicPeriod"/>
            </a:pPr>
            <a:r>
              <a:rPr lang="zh-CN" altLang="en-US" dirty="0">
                <a:solidFill>
                  <a:srgbClr val="1B1B1B"/>
                </a:solidFill>
                <a:latin typeface="微软雅黑" pitchFamily="34" charset="-122"/>
                <a:ea typeface="微软雅黑" pitchFamily="34" charset="-122"/>
                <a:sym typeface="+mn-ea"/>
              </a:rPr>
              <a:t>盒子模型概念</a:t>
            </a:r>
            <a:endParaRPr lang="en-US" altLang="zh-CN" dirty="0">
              <a:solidFill>
                <a:srgbClr val="1B1B1B"/>
              </a:solidFill>
              <a:latin typeface="微软雅黑" pitchFamily="34" charset="-122"/>
              <a:ea typeface="微软雅黑" pitchFamily="34" charset="-122"/>
            </a:endParaRPr>
          </a:p>
          <a:p>
            <a:pPr marL="342900" lvl="0" indent="-342900" eaLnBrk="1" hangingPunct="1">
              <a:lnSpc>
                <a:spcPct val="150000"/>
              </a:lnSpc>
              <a:buAutoNum type="arabicPeriod"/>
            </a:pPr>
            <a:r>
              <a:rPr lang="zh-CN" altLang="en-US" dirty="0">
                <a:solidFill>
                  <a:srgbClr val="1B1B1B"/>
                </a:solidFill>
                <a:latin typeface="微软雅黑" pitchFamily="34" charset="-122"/>
                <a:ea typeface="微软雅黑" pitchFamily="34" charset="-122"/>
                <a:sym typeface="+mn-ea"/>
              </a:rPr>
              <a:t>盒子示意图示</a:t>
            </a:r>
            <a:endParaRPr lang="en-US" altLang="zh-CN" dirty="0">
              <a:solidFill>
                <a:srgbClr val="1B1B1B"/>
              </a:solidFill>
              <a:latin typeface="微软雅黑" pitchFamily="34" charset="-122"/>
              <a:ea typeface="微软雅黑" pitchFamily="34" charset="-122"/>
            </a:endParaRPr>
          </a:p>
          <a:p>
            <a:pPr marL="342900" lvl="0" indent="-342900" eaLnBrk="1" hangingPunct="1">
              <a:lnSpc>
                <a:spcPct val="150000"/>
              </a:lnSpc>
              <a:buAutoNum type="arabicPeriod"/>
            </a:pPr>
            <a:r>
              <a:rPr lang="zh-CN" altLang="en-US" dirty="0">
                <a:solidFill>
                  <a:srgbClr val="1B1B1B"/>
                </a:solidFill>
                <a:latin typeface="微软雅黑" pitchFamily="34" charset="-122"/>
                <a:ea typeface="微软雅黑" pitchFamily="34" charset="-122"/>
                <a:sym typeface="+mn-ea"/>
              </a:rPr>
              <a:t>内边距</a:t>
            </a:r>
            <a:endParaRPr lang="en-US" altLang="zh-CN" dirty="0">
              <a:solidFill>
                <a:srgbClr val="1B1B1B"/>
              </a:solidFill>
              <a:latin typeface="微软雅黑" pitchFamily="34" charset="-122"/>
              <a:ea typeface="微软雅黑" pitchFamily="34" charset="-122"/>
            </a:endParaRPr>
          </a:p>
          <a:p>
            <a:pPr marL="342900" lvl="0" indent="-342900" eaLnBrk="1" hangingPunct="1">
              <a:lnSpc>
                <a:spcPct val="150000"/>
              </a:lnSpc>
              <a:buAutoNum type="arabicPeriod"/>
            </a:pPr>
            <a:r>
              <a:rPr lang="zh-CN" altLang="en-US" dirty="0">
                <a:solidFill>
                  <a:srgbClr val="1B1B1B"/>
                </a:solidFill>
                <a:latin typeface="微软雅黑" pitchFamily="34" charset="-122"/>
                <a:ea typeface="微软雅黑" pitchFamily="34" charset="-122"/>
                <a:sym typeface="+mn-ea"/>
              </a:rPr>
              <a:t>边框</a:t>
            </a:r>
            <a:endParaRPr lang="en-US" altLang="zh-CN" dirty="0">
              <a:solidFill>
                <a:srgbClr val="1B1B1B"/>
              </a:solidFill>
              <a:latin typeface="微软雅黑" pitchFamily="34" charset="-122"/>
              <a:ea typeface="微软雅黑" pitchFamily="34" charset="-122"/>
            </a:endParaRPr>
          </a:p>
          <a:p>
            <a:pPr marL="342900" lvl="0" indent="-342900" eaLnBrk="1" hangingPunct="1">
              <a:lnSpc>
                <a:spcPct val="150000"/>
              </a:lnSpc>
              <a:buAutoNum type="arabicPeriod"/>
            </a:pPr>
            <a:r>
              <a:rPr lang="zh-CN" altLang="en-US" dirty="0">
                <a:solidFill>
                  <a:srgbClr val="1B1B1B"/>
                </a:solidFill>
                <a:latin typeface="微软雅黑" pitchFamily="34" charset="-122"/>
                <a:ea typeface="微软雅黑" pitchFamily="34" charset="-122"/>
                <a:sym typeface="+mn-ea"/>
              </a:rPr>
              <a:t>外边距</a:t>
            </a:r>
            <a:endParaRPr lang="en-US" altLang="zh-CN" dirty="0">
              <a:solidFill>
                <a:srgbClr val="1B1B1B"/>
              </a:solidFill>
              <a:latin typeface="微软雅黑" pitchFamily="34" charset="-122"/>
              <a:ea typeface="微软雅黑" pitchFamily="34" charset="-122"/>
            </a:endParaRPr>
          </a:p>
          <a:p>
            <a:pPr marL="342900" lvl="0" indent="-342900" eaLnBrk="1" hangingPunct="1">
              <a:lnSpc>
                <a:spcPct val="150000"/>
              </a:lnSpc>
              <a:buAutoNum type="arabicPeriod"/>
            </a:pPr>
            <a:r>
              <a:rPr lang="zh-CN" altLang="en-US" dirty="0">
                <a:solidFill>
                  <a:srgbClr val="1B1B1B"/>
                </a:solidFill>
                <a:latin typeface="微软雅黑" pitchFamily="34" charset="-122"/>
                <a:ea typeface="微软雅黑" pitchFamily="34" charset="-122"/>
                <a:sym typeface="+mn-ea"/>
              </a:rPr>
              <a:t>外边距合并</a:t>
            </a:r>
            <a:endParaRPr lang="zh-CN" altLang="en-US" b="1" dirty="0">
              <a:solidFill>
                <a:schemeClr val="tx2"/>
              </a:solidFill>
              <a:latin typeface="微软雅黑" pitchFamily="34" charset="-122"/>
              <a:ea typeface="微软雅黑" pitchFamily="34" charset="-122"/>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lvl="0" algn="l" eaLnBrk="1" hangingPunct="1"/>
            <a:r>
              <a:rPr lang="zh-CN" altLang="en-US" dirty="0">
                <a:solidFill>
                  <a:schemeClr val="accent1"/>
                </a:solidFill>
                <a:latin typeface="微软雅黑" pitchFamily="34" charset="-122"/>
                <a:ea typeface="微软雅黑" pitchFamily="34" charset="-122"/>
                <a:sym typeface="Segoe UI" pitchFamily="34" charset="0"/>
              </a:rPr>
              <a:t>盒子模型概念</a:t>
            </a:r>
            <a:endParaRPr lang="zh-CN" altLang="en-US" dirty="0">
              <a:solidFill>
                <a:schemeClr val="accent1"/>
              </a:solidFill>
              <a:latin typeface="微软雅黑" pitchFamily="34" charset="-122"/>
              <a:ea typeface="微软雅黑" pitchFamily="34" charset="-122"/>
              <a:sym typeface="Segoe UI" pitchFamily="34" charset="0"/>
            </a:endParaRPr>
          </a:p>
        </p:txBody>
      </p:sp>
      <p:sp>
        <p:nvSpPr>
          <p:cNvPr id="3" name="内容占位符 2"/>
          <p:cNvSpPr>
            <a:spLocks noGrp="1"/>
          </p:cNvSpPr>
          <p:nvPr>
            <p:ph idx="1"/>
          </p:nvPr>
        </p:nvSpPr>
        <p:spPr>
          <a:xfrm>
            <a:off x="838200" y="1195705"/>
            <a:ext cx="10515600" cy="5091430"/>
          </a:xfrm>
        </p:spPr>
        <p:txBody>
          <a:bodyPr/>
          <a:p>
            <a:pPr lvl="0" eaLnBrk="1" hangingPunct="1">
              <a:lnSpc>
                <a:spcPct val="150000"/>
              </a:lnSpc>
            </a:pPr>
            <a:r>
              <a:rPr lang="en-US" altLang="zh-CN" b="1" dirty="0">
                <a:solidFill>
                  <a:schemeClr val="tx2"/>
                </a:solidFill>
                <a:latin typeface="微软雅黑" pitchFamily="34" charset="-122"/>
                <a:ea typeface="微软雅黑" pitchFamily="34" charset="-122"/>
                <a:sym typeface="+mn-ea"/>
              </a:rPr>
              <a:t>CSS </a:t>
            </a:r>
            <a:r>
              <a:rPr lang="zh-CN" altLang="en-US" b="1" dirty="0">
                <a:solidFill>
                  <a:schemeClr val="tx2"/>
                </a:solidFill>
                <a:latin typeface="微软雅黑" pitchFamily="34" charset="-122"/>
                <a:ea typeface="微软雅黑" pitchFamily="34" charset="-122"/>
                <a:sym typeface="+mn-ea"/>
              </a:rPr>
              <a:t>框模型 </a:t>
            </a:r>
            <a:r>
              <a:rPr lang="en-US" altLang="zh-CN" b="1" dirty="0">
                <a:solidFill>
                  <a:schemeClr val="tx2"/>
                </a:solidFill>
                <a:latin typeface="微软雅黑" pitchFamily="34" charset="-122"/>
                <a:ea typeface="微软雅黑" pitchFamily="34" charset="-122"/>
                <a:sym typeface="+mn-ea"/>
              </a:rPr>
              <a:t>(Box Model) </a:t>
            </a:r>
            <a:r>
              <a:rPr lang="zh-CN" altLang="en-US" b="1" dirty="0">
                <a:solidFill>
                  <a:schemeClr val="tx2"/>
                </a:solidFill>
                <a:latin typeface="微软雅黑" pitchFamily="34" charset="-122"/>
                <a:ea typeface="微软雅黑" pitchFamily="34" charset="-122"/>
                <a:sym typeface="+mn-ea"/>
              </a:rPr>
              <a:t>规定了元素框处理元素内容、内边距、边框 和 外边距的方式。</a:t>
            </a:r>
            <a:endParaRPr lang="zh-CN" altLang="en-US" b="1"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与我们日常生活中的盒子相似，是可以用来装东西的一种箱子。例如</a:t>
            </a:r>
            <a:r>
              <a:rPr lang="en-US" altLang="zh-CN" dirty="0">
                <a:solidFill>
                  <a:schemeClr val="tx2"/>
                </a:solidFill>
                <a:latin typeface="微软雅黑" pitchFamily="34" charset="-122"/>
                <a:ea typeface="微软雅黑" pitchFamily="34" charset="-122"/>
                <a:sym typeface="+mn-ea"/>
              </a:rPr>
              <a:t>:</a:t>
            </a:r>
            <a:r>
              <a:rPr lang="zh-CN" altLang="en-US" dirty="0">
                <a:solidFill>
                  <a:schemeClr val="tx2"/>
                </a:solidFill>
                <a:latin typeface="微软雅黑" pitchFamily="34" charset="-122"/>
                <a:ea typeface="微软雅黑" pitchFamily="34" charset="-122"/>
                <a:sym typeface="+mn-ea"/>
              </a:rPr>
              <a:t>吃饭用到的碗</a:t>
            </a:r>
            <a:r>
              <a:rPr lang="en-US" altLang="zh-CN" dirty="0">
                <a:solidFill>
                  <a:schemeClr val="tx2"/>
                </a:solidFill>
                <a:latin typeface="微软雅黑" pitchFamily="34" charset="-122"/>
                <a:ea typeface="微软雅黑" pitchFamily="34" charset="-122"/>
                <a:sym typeface="+mn-ea"/>
              </a:rPr>
              <a:t>,</a:t>
            </a:r>
            <a:r>
              <a:rPr lang="zh-CN" altLang="en-US" dirty="0">
                <a:solidFill>
                  <a:schemeClr val="tx2"/>
                </a:solidFill>
                <a:latin typeface="微软雅黑" pitchFamily="34" charset="-122"/>
                <a:ea typeface="微软雅黑" pitchFamily="34" charset="-122"/>
                <a:sym typeface="+mn-ea"/>
              </a:rPr>
              <a:t>喝水用到的杯子</a:t>
            </a:r>
            <a:r>
              <a:rPr lang="en-US" altLang="zh-CN" dirty="0">
                <a:solidFill>
                  <a:schemeClr val="tx2"/>
                </a:solidFill>
                <a:latin typeface="微软雅黑" pitchFamily="34" charset="-122"/>
                <a:ea typeface="微软雅黑" pitchFamily="34" charset="-122"/>
                <a:sym typeface="+mn-ea"/>
              </a:rPr>
              <a:t>,</a:t>
            </a:r>
            <a:r>
              <a:rPr lang="zh-CN" altLang="en-US" dirty="0">
                <a:solidFill>
                  <a:schemeClr val="tx2"/>
                </a:solidFill>
                <a:latin typeface="微软雅黑" pitchFamily="34" charset="-122"/>
                <a:ea typeface="微软雅黑" pitchFamily="34" charset="-122"/>
                <a:sym typeface="+mn-ea"/>
              </a:rPr>
              <a:t>上厕所用的马桶。所有页面中的元素都可以看做是一个装了东西的盒子。</a:t>
            </a: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元素框的最内部分是实际的内容，直接包围内容的是内边距。内边距呈现了元素的背景。内边距的边缘是边框。边框以外是外边距，外边距默认是透明的，因此不会遮挡其后的任何元素。</a:t>
            </a:r>
            <a:endParaRPr lang="zh-CN" altLang="en-US" dirty="0">
              <a:solidFill>
                <a:schemeClr val="tx2"/>
              </a:solidFill>
              <a:latin typeface="微软雅黑" pitchFamily="34" charset="-122"/>
              <a:ea typeface="微软雅黑" pitchFamily="34" charset="-122"/>
              <a:sym typeface="+mn-ea"/>
            </a:endParaRPr>
          </a:p>
          <a:p>
            <a:pPr lvl="0" eaLnBrk="1" hangingPunct="1"/>
            <a:endParaRPr lang="zh-CN" altLang="en-US" sz="2800" b="1" dirty="0">
              <a:solidFill>
                <a:schemeClr val="tx2"/>
              </a:solidFill>
              <a:latin typeface="微软雅黑" pitchFamily="34" charset="-122"/>
              <a:ea typeface="微软雅黑" pitchFamily="34" charset="-122"/>
              <a:sym typeface="+mn-ea"/>
            </a:endParaRPr>
          </a:p>
          <a:p>
            <a:pPr lvl="0" eaLnBrk="1" hangingPunct="1"/>
            <a:endParaRPr lang="zh-CN" altLang="en-US" sz="3200" b="1" dirty="0">
              <a:solidFill>
                <a:schemeClr val="tx2"/>
              </a:solidFill>
              <a:latin typeface="微软雅黑" pitchFamily="34" charset="-122"/>
              <a:ea typeface="微软雅黑" pitchFamily="34" charset="-122"/>
              <a:sym typeface="+mn-ea"/>
            </a:endParaRPr>
          </a:p>
          <a:p>
            <a:pPr lvl="0" eaLnBrk="1" hangingPunct="1">
              <a:lnSpc>
                <a:spcPct val="150000"/>
              </a:lnSpc>
            </a:pPr>
            <a:endParaRPr lang="zh-CN" altLang="en-US" sz="3600" b="1" dirty="0">
              <a:solidFill>
                <a:schemeClr val="tx2"/>
              </a:solidFill>
              <a:latin typeface="微软雅黑" pitchFamily="34" charset="-122"/>
              <a:ea typeface="微软雅黑" pitchFamily="34" charset="-122"/>
              <a:sym typeface="+mn-ea"/>
            </a:endParaRPr>
          </a:p>
          <a:p>
            <a:pPr lvl="0" eaLnBrk="1" hangingPunct="1"/>
            <a:endParaRPr lang="zh-CN" altLang="en-US" sz="3600" b="1" dirty="0">
              <a:solidFill>
                <a:schemeClr val="tx2"/>
              </a:solidFill>
              <a:latin typeface="微软雅黑" pitchFamily="34" charset="-122"/>
              <a:ea typeface="微软雅黑" pitchFamily="34" charset="-122"/>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lvl="0" eaLnBrk="1" hangingPunct="1"/>
            <a:r>
              <a:rPr lang="zh-CN" altLang="en-US" dirty="0">
                <a:solidFill>
                  <a:schemeClr val="accent1"/>
                </a:solidFill>
                <a:latin typeface="微软雅黑" pitchFamily="34" charset="-122"/>
                <a:ea typeface="微软雅黑" pitchFamily="34" charset="-122"/>
                <a:sym typeface="Segoe UI" pitchFamily="34" charset="0"/>
              </a:rPr>
              <a:t>盒模型示意图</a:t>
            </a:r>
            <a:endParaRPr lang="zh-CN" altLang="en-US" dirty="0">
              <a:solidFill>
                <a:schemeClr val="accent1"/>
              </a:solidFill>
              <a:latin typeface="微软雅黑" pitchFamily="34" charset="-122"/>
              <a:ea typeface="微软雅黑" pitchFamily="34" charset="-122"/>
              <a:sym typeface="Segoe UI" pitchFamily="34" charset="0"/>
            </a:endParaRPr>
          </a:p>
        </p:txBody>
      </p:sp>
      <p:sp>
        <p:nvSpPr>
          <p:cNvPr id="3" name="内容占位符 2"/>
          <p:cNvSpPr>
            <a:spLocks noGrp="1"/>
          </p:cNvSpPr>
          <p:nvPr>
            <p:ph idx="1"/>
          </p:nvPr>
        </p:nvSpPr>
        <p:spPr>
          <a:xfrm>
            <a:off x="394335" y="1303655"/>
            <a:ext cx="11249025" cy="5351145"/>
          </a:xfrm>
        </p:spPr>
        <p:txBody>
          <a:bodyPr>
            <a:normAutofit/>
          </a:bodyPr>
          <a:p>
            <a:pPr lvl="0">
              <a:lnSpc>
                <a:spcPct val="70000"/>
              </a:lnSpc>
              <a:buSzPct val="105000"/>
              <a:buNone/>
            </a:pPr>
            <a:endParaRPr lang="en-US" altLang="zh-CN" b="1" dirty="0">
              <a:solidFill>
                <a:schemeClr val="tx2"/>
              </a:solidFill>
              <a:latin typeface="微软雅黑" pitchFamily="34" charset="-122"/>
              <a:ea typeface="微软雅黑" pitchFamily="34" charset="-122"/>
              <a:sym typeface="+mn-ea"/>
            </a:endParaRPr>
          </a:p>
          <a:p>
            <a:pPr lvl="2" eaLnBrk="1" hangingPunct="1"/>
            <a:endParaRPr lang="en-US" altLang="zh-CN" b="1" dirty="0">
              <a:solidFill>
                <a:schemeClr val="tx2"/>
              </a:solidFill>
              <a:latin typeface="微软雅黑" pitchFamily="34" charset="-122"/>
              <a:ea typeface="微软雅黑" pitchFamily="34" charset="-122"/>
              <a:sym typeface="Segoe UI" charset="108"/>
            </a:endParaRPr>
          </a:p>
        </p:txBody>
      </p:sp>
      <p:sp>
        <p:nvSpPr>
          <p:cNvPr id="4" name="文本框 3"/>
          <p:cNvSpPr txBox="1"/>
          <p:nvPr/>
        </p:nvSpPr>
        <p:spPr>
          <a:xfrm>
            <a:off x="885825" y="1177925"/>
            <a:ext cx="11012805" cy="4206240"/>
          </a:xfrm>
          <a:prstGeom prst="rect">
            <a:avLst/>
          </a:prstGeom>
          <a:noFill/>
        </p:spPr>
        <p:txBody>
          <a:bodyPr wrap="square" rtlCol="0">
            <a:spAutoFit/>
            <a:scene3d>
              <a:camera prst="orthographicFront"/>
              <a:lightRig rig="threePt" dir="t"/>
            </a:scene3d>
          </a:bodyPr>
          <a:p>
            <a:pPr lvl="0" eaLnBrk="1" hangingPunct="1">
              <a:lnSpc>
                <a:spcPct val="150000"/>
              </a:lnSpc>
            </a:pPr>
            <a:r>
              <a:rPr lang="zh-CN" altLang="en-US" b="1" dirty="0">
                <a:solidFill>
                  <a:schemeClr val="tx2"/>
                </a:solidFill>
                <a:latin typeface="微软雅黑" pitchFamily="34" charset="-122"/>
                <a:ea typeface="微软雅黑" pitchFamily="34" charset="-122"/>
                <a:sym typeface="+mn-ea"/>
              </a:rPr>
              <a:t>盒子示意图示：</a:t>
            </a:r>
            <a:endParaRPr lang="zh-CN" altLang="en-US" b="1"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元素（</a:t>
            </a:r>
            <a:r>
              <a:rPr lang="en-US" altLang="zh-CN" dirty="0">
                <a:solidFill>
                  <a:schemeClr val="tx2"/>
                </a:solidFill>
                <a:latin typeface="微软雅黑" pitchFamily="34" charset="-122"/>
                <a:ea typeface="微软雅黑" pitchFamily="34" charset="-122"/>
                <a:sym typeface="+mn-ea"/>
              </a:rPr>
              <a:t>ELEMENT</a:t>
            </a:r>
            <a:r>
              <a:rPr lang="zh-CN" altLang="en-US" dirty="0">
                <a:solidFill>
                  <a:schemeClr val="tx2"/>
                </a:solidFill>
                <a:latin typeface="微软雅黑" pitchFamily="34" charset="-122"/>
                <a:ea typeface="微软雅黑" pitchFamily="34" charset="-122"/>
                <a:sym typeface="+mn-ea"/>
              </a:rPr>
              <a:t>）就是盒子里装的东西；</a:t>
            </a: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而内边距</a:t>
            </a:r>
            <a:r>
              <a:rPr lang="en-US" altLang="zh-CN" dirty="0">
                <a:solidFill>
                  <a:schemeClr val="tx2"/>
                </a:solidFill>
                <a:latin typeface="微软雅黑" pitchFamily="34" charset="-122"/>
                <a:ea typeface="微软雅黑" pitchFamily="34" charset="-122"/>
                <a:sym typeface="+mn-ea"/>
              </a:rPr>
              <a:t>(PADDING)</a:t>
            </a:r>
            <a:r>
              <a:rPr lang="zh-CN" altLang="en-US" dirty="0">
                <a:solidFill>
                  <a:schemeClr val="tx2"/>
                </a:solidFill>
                <a:latin typeface="微软雅黑" pitchFamily="34" charset="-122"/>
                <a:ea typeface="微软雅黑" pitchFamily="34" charset="-122"/>
                <a:sym typeface="+mn-ea"/>
              </a:rPr>
              <a:t>就是怕盒子里装的东西（贵重的）</a:t>
            </a: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损坏而添加的泡沫或者其它抗震的辅料；</a:t>
            </a: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边框</a:t>
            </a:r>
            <a:r>
              <a:rPr lang="en-US" altLang="zh-CN" dirty="0">
                <a:solidFill>
                  <a:schemeClr val="tx2"/>
                </a:solidFill>
                <a:latin typeface="微软雅黑" pitchFamily="34" charset="-122"/>
                <a:ea typeface="微软雅黑" pitchFamily="34" charset="-122"/>
                <a:sym typeface="+mn-ea"/>
              </a:rPr>
              <a:t>(BORDER)</a:t>
            </a:r>
            <a:r>
              <a:rPr lang="zh-CN" altLang="en-US" dirty="0">
                <a:solidFill>
                  <a:schemeClr val="tx2"/>
                </a:solidFill>
                <a:latin typeface="微软雅黑" pitchFamily="34" charset="-122"/>
                <a:ea typeface="微软雅黑" pitchFamily="34" charset="-122"/>
                <a:sym typeface="+mn-ea"/>
              </a:rPr>
              <a:t>就是盒子本身了；</a:t>
            </a: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外边距</a:t>
            </a:r>
            <a:r>
              <a:rPr lang="en-US" altLang="zh-CN" dirty="0">
                <a:solidFill>
                  <a:schemeClr val="tx2"/>
                </a:solidFill>
                <a:latin typeface="微软雅黑" pitchFamily="34" charset="-122"/>
                <a:ea typeface="微软雅黑" pitchFamily="34" charset="-122"/>
                <a:sym typeface="+mn-ea"/>
              </a:rPr>
              <a:t>(MARGIN)</a:t>
            </a:r>
            <a:r>
              <a:rPr lang="zh-CN" altLang="en-US" dirty="0">
                <a:solidFill>
                  <a:schemeClr val="tx2"/>
                </a:solidFill>
                <a:latin typeface="微软雅黑" pitchFamily="34" charset="-122"/>
                <a:ea typeface="微软雅黑" pitchFamily="34" charset="-122"/>
                <a:sym typeface="+mn-ea"/>
              </a:rPr>
              <a:t>则说明盒子摆放的时候的不能全部堆在一起，</a:t>
            </a:r>
            <a:endParaRPr lang="zh-CN" altLang="en-US"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dirty="0">
                <a:solidFill>
                  <a:schemeClr val="tx2"/>
                </a:solidFill>
                <a:latin typeface="微软雅黑" pitchFamily="34" charset="-122"/>
                <a:ea typeface="微软雅黑" pitchFamily="34" charset="-122"/>
                <a:sym typeface="+mn-ea"/>
              </a:rPr>
              <a:t>要留一定空隙保持通风，同时也为了方便取出</a:t>
            </a:r>
            <a:endParaRPr lang="zh-CN" altLang="en-US" dirty="0">
              <a:ln w="22225">
                <a:solidFill>
                  <a:schemeClr val="accent2"/>
                </a:solidFill>
                <a:prstDash val="solid"/>
              </a:ln>
              <a:solidFill>
                <a:schemeClr val="tx2"/>
              </a:solidFill>
              <a:effectLst/>
              <a:latin typeface="微软雅黑" pitchFamily="34" charset="-122"/>
              <a:ea typeface="微软雅黑" pitchFamily="34" charset="-122"/>
              <a:sym typeface="+mn-ea"/>
            </a:endParaRPr>
          </a:p>
        </p:txBody>
      </p:sp>
      <p:pic>
        <p:nvPicPr>
          <p:cNvPr id="6" name="图片 5"/>
          <p:cNvPicPr>
            <a:picLocks noChangeAspect="1"/>
          </p:cNvPicPr>
          <p:nvPr/>
        </p:nvPicPr>
        <p:blipFill>
          <a:blip r:embed="rId1"/>
          <a:stretch>
            <a:fillRect/>
          </a:stretch>
        </p:blipFill>
        <p:spPr>
          <a:xfrm>
            <a:off x="7557135" y="2053590"/>
            <a:ext cx="4127500" cy="282194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lvl="0" algn="l" eaLnBrk="1" hangingPunct="1"/>
            <a:r>
              <a:rPr lang="zh-CN" b="1" dirty="0">
                <a:solidFill>
                  <a:schemeClr val="accent1"/>
                </a:solidFill>
                <a:latin typeface="微软雅黑" pitchFamily="34" charset="-122"/>
                <a:ea typeface="微软雅黑" pitchFamily="34" charset="-122"/>
                <a:sym typeface="Segoe UI" pitchFamily="34" charset="0"/>
              </a:rPr>
              <a:t>内边距</a:t>
            </a:r>
            <a:endParaRPr lang="zh-CN" b="1" dirty="0">
              <a:solidFill>
                <a:schemeClr val="accent1"/>
              </a:solidFill>
              <a:latin typeface="微软雅黑" pitchFamily="34" charset="-122"/>
              <a:ea typeface="微软雅黑" pitchFamily="34" charset="-122"/>
              <a:sym typeface="Segoe UI" pitchFamily="34" charset="0"/>
            </a:endParaRPr>
          </a:p>
        </p:txBody>
      </p:sp>
      <p:sp>
        <p:nvSpPr>
          <p:cNvPr id="3" name="内容占位符 2"/>
          <p:cNvSpPr>
            <a:spLocks noGrp="1"/>
          </p:cNvSpPr>
          <p:nvPr>
            <p:ph idx="1"/>
          </p:nvPr>
        </p:nvSpPr>
        <p:spPr/>
        <p:txBody>
          <a:bodyPr>
            <a:noAutofit/>
          </a:bodyPr>
          <a:p>
            <a:pPr lvl="0" eaLnBrk="1" hangingPunct="1">
              <a:lnSpc>
                <a:spcPct val="150000"/>
              </a:lnSpc>
            </a:pPr>
            <a:br>
              <a:rPr lang="zh-CN" altLang="en-US" sz="2000" dirty="0">
                <a:solidFill>
                  <a:schemeClr val="tx2"/>
                </a:solidFill>
                <a:latin typeface="微软雅黑" pitchFamily="34" charset="-122"/>
                <a:ea typeface="微软雅黑" pitchFamily="34" charset="-122"/>
                <a:sym typeface="Segoe UI" charset="108"/>
              </a:rPr>
            </a:br>
            <a:r>
              <a:rPr lang="zh-CN" altLang="en-US" sz="2000" dirty="0">
                <a:solidFill>
                  <a:schemeClr val="tx2"/>
                </a:solidFill>
                <a:latin typeface="微软雅黑" pitchFamily="34" charset="-122"/>
                <a:ea typeface="微软雅黑" pitchFamily="34" charset="-122"/>
                <a:sym typeface="Segoe UI" charset="108"/>
              </a:rPr>
              <a:t>  </a:t>
            </a:r>
            <a:r>
              <a:rPr lang="en-US" altLang="zh-CN" sz="2000" dirty="0">
                <a:solidFill>
                  <a:schemeClr val="tx2"/>
                </a:solidFill>
                <a:latin typeface="微软雅黑" pitchFamily="34" charset="-122"/>
                <a:ea typeface="微软雅黑" pitchFamily="34" charset="-122"/>
                <a:sym typeface="+mn-ea"/>
              </a:rPr>
              <a:t>CSS padding </a:t>
            </a:r>
            <a:r>
              <a:rPr lang="zh-CN" altLang="en-US" sz="2000" dirty="0">
                <a:solidFill>
                  <a:schemeClr val="tx2"/>
                </a:solidFill>
                <a:latin typeface="微软雅黑" pitchFamily="34" charset="-122"/>
                <a:ea typeface="微软雅黑" pitchFamily="34" charset="-122"/>
                <a:sym typeface="+mn-ea"/>
              </a:rPr>
              <a:t>属性定义元素的内边距。</a:t>
            </a:r>
            <a:r>
              <a:rPr lang="en-US" altLang="zh-CN" sz="2000" dirty="0">
                <a:solidFill>
                  <a:schemeClr val="tx2"/>
                </a:solidFill>
                <a:latin typeface="微软雅黑" pitchFamily="34" charset="-122"/>
                <a:ea typeface="微软雅黑" pitchFamily="34" charset="-122"/>
                <a:sym typeface="+mn-ea"/>
              </a:rPr>
              <a:t>padding </a:t>
            </a:r>
            <a:r>
              <a:rPr lang="zh-CN" altLang="en-US" sz="2000" dirty="0">
                <a:solidFill>
                  <a:schemeClr val="tx2"/>
                </a:solidFill>
                <a:latin typeface="微软雅黑" pitchFamily="34" charset="-122"/>
                <a:ea typeface="微软雅黑" pitchFamily="34" charset="-122"/>
                <a:sym typeface="+mn-ea"/>
              </a:rPr>
              <a:t>属性接受长度值或百分比值，但不允许使用负值。</a:t>
            </a:r>
            <a:endParaRPr lang="zh-CN" altLang="en-US" sz="2000" dirty="0">
              <a:solidFill>
                <a:schemeClr val="tx2"/>
              </a:solidFill>
              <a:latin typeface="微软雅黑" pitchFamily="34" charset="-122"/>
              <a:ea typeface="微软雅黑" pitchFamily="34" charset="-122"/>
              <a:sym typeface="+mn-ea"/>
            </a:endParaRPr>
          </a:p>
          <a:p>
            <a:pPr lvl="0" eaLnBrk="1" hangingPunct="1">
              <a:lnSpc>
                <a:spcPct val="150000"/>
              </a:lnSpc>
            </a:pPr>
            <a:endParaRPr lang="en-US" altLang="zh-CN" sz="2000" dirty="0">
              <a:solidFill>
                <a:schemeClr val="tx2"/>
              </a:solidFill>
              <a:latin typeface="微软雅黑" pitchFamily="34" charset="-122"/>
              <a:ea typeface="微软雅黑" pitchFamily="34" charset="-122"/>
              <a:sym typeface="+mn-ea"/>
            </a:endParaRPr>
          </a:p>
        </p:txBody>
      </p:sp>
      <p:graphicFrame>
        <p:nvGraphicFramePr>
          <p:cNvPr id="5" name="表格 4"/>
          <p:cNvGraphicFramePr>
            <a:graphicFrameLocks noGrp="1"/>
          </p:cNvGraphicFramePr>
          <p:nvPr/>
        </p:nvGraphicFramePr>
        <p:xfrm>
          <a:off x="1433195" y="2994660"/>
          <a:ext cx="9634855" cy="3187700"/>
        </p:xfrm>
        <a:graphic>
          <a:graphicData uri="http://schemas.openxmlformats.org/drawingml/2006/table">
            <a:tbl>
              <a:tblPr firstRow="1" bandRow="1">
                <a:tableStyleId>{7DF18680-E054-41AD-8BC1-D1AEF772440D}</a:tableStyleId>
              </a:tblPr>
              <a:tblGrid>
                <a:gridCol w="4818380"/>
                <a:gridCol w="4816475"/>
              </a:tblGrid>
              <a:tr h="503555">
                <a:tc>
                  <a:txBody>
                    <a:bodyPr/>
                    <a:lstStyle/>
                    <a:p>
                      <a:pPr algn="l" fontAlgn="base"/>
                      <a:r>
                        <a:rPr lang="zh-CN" altLang="en-US" sz="1200" dirty="0">
                          <a:latin typeface="微软雅黑" pitchFamily="34" charset="-122"/>
                          <a:ea typeface="微软雅黑" pitchFamily="34" charset="-122"/>
                        </a:rPr>
                        <a:t>属性</a:t>
                      </a:r>
                      <a:endParaRPr lang="zh-CN" altLang="en-US" sz="1200" dirty="0">
                        <a:latin typeface="微软雅黑" pitchFamily="34" charset="-122"/>
                        <a:ea typeface="微软雅黑" pitchFamily="34" charset="-122"/>
                      </a:endParaRPr>
                    </a:p>
                  </a:txBody>
                  <a:tcPr marL="57150" marR="142875" marT="47625" marB="47625" anchor="ctr">
                    <a:solidFill>
                      <a:schemeClr val="accent2"/>
                    </a:solidFill>
                  </a:tcPr>
                </a:tc>
                <a:tc>
                  <a:txBody>
                    <a:bodyPr/>
                    <a:lstStyle/>
                    <a:p>
                      <a:pPr algn="l" fontAlgn="base"/>
                      <a:r>
                        <a:rPr lang="zh-CN" altLang="en-US" sz="1200" dirty="0">
                          <a:latin typeface="微软雅黑" pitchFamily="34" charset="-122"/>
                          <a:ea typeface="微软雅黑" pitchFamily="34" charset="-122"/>
                        </a:rPr>
                        <a:t>描述</a:t>
                      </a:r>
                      <a:endParaRPr lang="zh-CN" altLang="en-US" sz="1200" dirty="0">
                        <a:latin typeface="微软雅黑" pitchFamily="34" charset="-122"/>
                        <a:ea typeface="微软雅黑" pitchFamily="34" charset="-122"/>
                      </a:endParaRPr>
                    </a:p>
                  </a:txBody>
                  <a:tcPr marL="57150" marR="142875" marT="47625" marB="47625" anchor="ctr">
                    <a:solidFill>
                      <a:schemeClr val="accent2"/>
                    </a:solidFill>
                  </a:tcPr>
                </a:tc>
              </a:tr>
              <a:tr h="669290">
                <a:tc>
                  <a:txBody>
                    <a:bodyPr/>
                    <a:lstStyle/>
                    <a:p>
                      <a:pPr fontAlgn="t"/>
                      <a:r>
                        <a:rPr lang="en-US" sz="1200" u="none" dirty="0">
                          <a:latin typeface="微软雅黑" pitchFamily="34" charset="-122"/>
                          <a:ea typeface="微软雅黑" pitchFamily="34" charset="-122"/>
                        </a:rPr>
                        <a:t>padding</a:t>
                      </a:r>
                      <a:endParaRPr lang="en-US" sz="1200" u="none" dirty="0">
                        <a:latin typeface="微软雅黑" pitchFamily="34" charset="-122"/>
                        <a:ea typeface="微软雅黑" pitchFamily="34" charset="-122"/>
                      </a:endParaRPr>
                    </a:p>
                  </a:txBody>
                  <a:tcPr marL="57150" marR="142875" marT="57150" marB="57150" anchor="ctr"/>
                </a:tc>
                <a:tc>
                  <a:txBody>
                    <a:bodyPr/>
                    <a:lstStyle/>
                    <a:p>
                      <a:pPr fontAlgn="t"/>
                      <a:r>
                        <a:rPr lang="zh-CN" altLang="en-US" sz="1200" dirty="0">
                          <a:latin typeface="微软雅黑" pitchFamily="34" charset="-122"/>
                          <a:ea typeface="微软雅黑" pitchFamily="34" charset="-122"/>
                        </a:rPr>
                        <a:t>简写属性。作用是在一个声明中设置元素的所内边距属性。</a:t>
                      </a:r>
                      <a:endParaRPr lang="zh-CN" altLang="en-US" sz="1200" dirty="0">
                        <a:latin typeface="微软雅黑" pitchFamily="34" charset="-122"/>
                        <a:ea typeface="微软雅黑" pitchFamily="34" charset="-122"/>
                      </a:endParaRPr>
                    </a:p>
                  </a:txBody>
                  <a:tcPr marL="57150" marR="142875" marT="57150" marB="57150" anchor="ctr"/>
                </a:tc>
              </a:tr>
              <a:tr h="504190">
                <a:tc>
                  <a:txBody>
                    <a:bodyPr/>
                    <a:lstStyle/>
                    <a:p>
                      <a:pPr fontAlgn="t"/>
                      <a:r>
                        <a:rPr lang="en-US" sz="1200" u="none" dirty="0" smtClean="0">
                          <a:latin typeface="微软雅黑" pitchFamily="34" charset="-122"/>
                          <a:ea typeface="微软雅黑" pitchFamily="34" charset="-122"/>
                        </a:rPr>
                        <a:t>padding-bottom</a:t>
                      </a:r>
                      <a:endParaRPr lang="en-US" sz="1200" u="none" dirty="0">
                        <a:latin typeface="微软雅黑" pitchFamily="34" charset="-122"/>
                        <a:ea typeface="微软雅黑" pitchFamily="34" charset="-122"/>
                      </a:endParaRPr>
                    </a:p>
                  </a:txBody>
                  <a:tcPr marL="57150" marR="142875" marT="57150" marB="57150" anchor="ctr"/>
                </a:tc>
                <a:tc>
                  <a:txBody>
                    <a:bodyPr/>
                    <a:lstStyle/>
                    <a:p>
                      <a:pPr fontAlgn="t"/>
                      <a:r>
                        <a:rPr lang="zh-CN" altLang="en-US" sz="1200" dirty="0">
                          <a:latin typeface="微软雅黑" pitchFamily="34" charset="-122"/>
                          <a:ea typeface="微软雅黑" pitchFamily="34" charset="-122"/>
                        </a:rPr>
                        <a:t>设置元素的下内边距。</a:t>
                      </a:r>
                      <a:endParaRPr lang="zh-CN" altLang="en-US" sz="1200" dirty="0">
                        <a:latin typeface="微软雅黑" pitchFamily="34" charset="-122"/>
                        <a:ea typeface="微软雅黑" pitchFamily="34" charset="-122"/>
                      </a:endParaRPr>
                    </a:p>
                  </a:txBody>
                  <a:tcPr marL="57150" marR="142875" marT="57150" marB="57150" anchor="ctr"/>
                </a:tc>
              </a:tr>
              <a:tr h="503555">
                <a:tc>
                  <a:txBody>
                    <a:bodyPr/>
                    <a:lstStyle/>
                    <a:p>
                      <a:pPr fontAlgn="t"/>
                      <a:r>
                        <a:rPr lang="en-US" sz="1200" u="none" dirty="0">
                          <a:latin typeface="微软雅黑" pitchFamily="34" charset="-122"/>
                          <a:ea typeface="微软雅黑" pitchFamily="34" charset="-122"/>
                        </a:rPr>
                        <a:t>padding-left</a:t>
                      </a:r>
                      <a:endParaRPr lang="en-US" sz="1200" u="none" dirty="0">
                        <a:latin typeface="微软雅黑" pitchFamily="34" charset="-122"/>
                        <a:ea typeface="微软雅黑" pitchFamily="34" charset="-122"/>
                      </a:endParaRPr>
                    </a:p>
                  </a:txBody>
                  <a:tcPr marL="57150" marR="142875" marT="57150" marB="57150" anchor="ctr"/>
                </a:tc>
                <a:tc>
                  <a:txBody>
                    <a:bodyPr/>
                    <a:lstStyle/>
                    <a:p>
                      <a:pPr fontAlgn="t"/>
                      <a:r>
                        <a:rPr lang="zh-CN" altLang="en-US" sz="1200">
                          <a:latin typeface="微软雅黑" pitchFamily="34" charset="-122"/>
                          <a:ea typeface="微软雅黑" pitchFamily="34" charset="-122"/>
                        </a:rPr>
                        <a:t>设置元素的左内边距。</a:t>
                      </a:r>
                      <a:endParaRPr lang="zh-CN" altLang="en-US" sz="1200">
                        <a:latin typeface="微软雅黑" pitchFamily="34" charset="-122"/>
                        <a:ea typeface="微软雅黑" pitchFamily="34" charset="-122"/>
                      </a:endParaRPr>
                    </a:p>
                  </a:txBody>
                  <a:tcPr marL="57150" marR="142875" marT="57150" marB="57150" anchor="ctr"/>
                </a:tc>
              </a:tr>
              <a:tr h="503555">
                <a:tc>
                  <a:txBody>
                    <a:bodyPr/>
                    <a:lstStyle/>
                    <a:p>
                      <a:pPr fontAlgn="t"/>
                      <a:r>
                        <a:rPr lang="en-US" sz="1200" u="none" dirty="0">
                          <a:latin typeface="微软雅黑" pitchFamily="34" charset="-122"/>
                          <a:ea typeface="微软雅黑" pitchFamily="34" charset="-122"/>
                        </a:rPr>
                        <a:t>padding-right</a:t>
                      </a:r>
                      <a:endParaRPr lang="en-US" sz="1200" u="none" dirty="0">
                        <a:latin typeface="微软雅黑" pitchFamily="34" charset="-122"/>
                        <a:ea typeface="微软雅黑" pitchFamily="34" charset="-122"/>
                      </a:endParaRPr>
                    </a:p>
                  </a:txBody>
                  <a:tcPr marL="57150" marR="142875" marT="57150" marB="57150" anchor="ctr"/>
                </a:tc>
                <a:tc>
                  <a:txBody>
                    <a:bodyPr/>
                    <a:lstStyle/>
                    <a:p>
                      <a:pPr fontAlgn="t"/>
                      <a:r>
                        <a:rPr lang="zh-CN" altLang="en-US" sz="1200">
                          <a:latin typeface="微软雅黑" pitchFamily="34" charset="-122"/>
                          <a:ea typeface="微软雅黑" pitchFamily="34" charset="-122"/>
                        </a:rPr>
                        <a:t>设置元素的右内边距。</a:t>
                      </a:r>
                      <a:endParaRPr lang="zh-CN" altLang="en-US" sz="1200">
                        <a:latin typeface="微软雅黑" pitchFamily="34" charset="-122"/>
                        <a:ea typeface="微软雅黑" pitchFamily="34" charset="-122"/>
                      </a:endParaRPr>
                    </a:p>
                  </a:txBody>
                  <a:tcPr marL="57150" marR="142875" marT="57150" marB="57150" anchor="ctr"/>
                </a:tc>
              </a:tr>
              <a:tr h="503555">
                <a:tc>
                  <a:txBody>
                    <a:bodyPr/>
                    <a:lstStyle/>
                    <a:p>
                      <a:pPr fontAlgn="t"/>
                      <a:r>
                        <a:rPr lang="en-US" sz="1200" u="none" dirty="0">
                          <a:latin typeface="微软雅黑" pitchFamily="34" charset="-122"/>
                          <a:ea typeface="微软雅黑" pitchFamily="34" charset="-122"/>
                        </a:rPr>
                        <a:t>padding-top</a:t>
                      </a:r>
                      <a:endParaRPr lang="en-US" sz="1200" u="none" dirty="0">
                        <a:latin typeface="微软雅黑" pitchFamily="34" charset="-122"/>
                        <a:ea typeface="微软雅黑" pitchFamily="34" charset="-122"/>
                      </a:endParaRPr>
                    </a:p>
                  </a:txBody>
                  <a:tcPr marL="57150" marR="142875" marT="57150" marB="57150" anchor="ctr"/>
                </a:tc>
                <a:tc>
                  <a:txBody>
                    <a:bodyPr/>
                    <a:lstStyle/>
                    <a:p>
                      <a:pPr fontAlgn="t"/>
                      <a:r>
                        <a:rPr lang="zh-CN" altLang="en-US" sz="1200" dirty="0">
                          <a:latin typeface="微软雅黑" pitchFamily="34" charset="-122"/>
                          <a:ea typeface="微软雅黑" pitchFamily="34" charset="-122"/>
                        </a:rPr>
                        <a:t>设置元素的上内边距。</a:t>
                      </a:r>
                      <a:endParaRPr lang="zh-CN" altLang="en-US" sz="1200" dirty="0">
                        <a:latin typeface="微软雅黑" pitchFamily="34" charset="-122"/>
                        <a:ea typeface="微软雅黑" pitchFamily="34" charset="-122"/>
                      </a:endParaRPr>
                    </a:p>
                  </a:txBody>
                  <a:tcPr marL="57150" marR="142875" marT="57150" marB="57150" anchor="ctr"/>
                </a:tc>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marL="342900" lvl="0" indent="-342900" algn="l" eaLnBrk="1" hangingPunct="1"/>
            <a:r>
              <a:rPr lang="zh-CN" altLang="en-US" dirty="0">
                <a:solidFill>
                  <a:schemeClr val="accent1"/>
                </a:solidFill>
                <a:latin typeface="微软雅黑" pitchFamily="34" charset="-122"/>
                <a:ea typeface="微软雅黑" pitchFamily="34" charset="-122"/>
                <a:sym typeface="+mn-ea"/>
              </a:rPr>
              <a:t>边框</a:t>
            </a:r>
            <a:endParaRPr lang="zh-CN" altLang="en-US" dirty="0">
              <a:solidFill>
                <a:schemeClr val="accent1"/>
              </a:solidFill>
              <a:latin typeface="微软雅黑" pitchFamily="34" charset="-122"/>
              <a:ea typeface="微软雅黑" pitchFamily="34" charset="-122"/>
              <a:sym typeface="+mn-ea"/>
            </a:endParaRPr>
          </a:p>
        </p:txBody>
      </p:sp>
      <p:sp>
        <p:nvSpPr>
          <p:cNvPr id="3" name="内容占位符 2"/>
          <p:cNvSpPr/>
          <p:nvPr>
            <p:ph idx="1"/>
          </p:nvPr>
        </p:nvSpPr>
        <p:spPr/>
        <p:txBody>
          <a:bodyPr/>
          <a:p>
            <a:pPr lvl="0" eaLnBrk="1" hangingPunct="1">
              <a:lnSpc>
                <a:spcPct val="150000"/>
              </a:lnSpc>
            </a:pPr>
            <a:r>
              <a:rPr lang="zh-CN" altLang="en-US" sz="1600" dirty="0">
                <a:solidFill>
                  <a:schemeClr val="tx2"/>
                </a:solidFill>
                <a:latin typeface="微软雅黑" pitchFamily="34" charset="-122"/>
                <a:ea typeface="微软雅黑" pitchFamily="34" charset="-122"/>
                <a:sym typeface="+mn-ea"/>
              </a:rPr>
              <a:t>元素的边框 </a:t>
            </a:r>
            <a:r>
              <a:rPr lang="en-US" altLang="zh-CN" sz="1600" dirty="0">
                <a:solidFill>
                  <a:schemeClr val="tx2"/>
                </a:solidFill>
                <a:latin typeface="微软雅黑" pitchFamily="34" charset="-122"/>
                <a:ea typeface="微软雅黑" pitchFamily="34" charset="-122"/>
                <a:sym typeface="+mn-ea"/>
              </a:rPr>
              <a:t>(border) </a:t>
            </a:r>
            <a:r>
              <a:rPr lang="zh-CN" altLang="en-US" sz="1600" dirty="0">
                <a:solidFill>
                  <a:schemeClr val="tx2"/>
                </a:solidFill>
                <a:latin typeface="微软雅黑" pitchFamily="34" charset="-122"/>
                <a:ea typeface="微软雅黑" pitchFamily="34" charset="-122"/>
                <a:sym typeface="+mn-ea"/>
              </a:rPr>
              <a:t>是围绕元素内容和内边距的一条或多条线。</a:t>
            </a:r>
            <a:r>
              <a:rPr lang="en-US" altLang="zh-CN" sz="1600" dirty="0">
                <a:solidFill>
                  <a:schemeClr val="tx2"/>
                </a:solidFill>
                <a:latin typeface="微软雅黑" pitchFamily="34" charset="-122"/>
                <a:ea typeface="微软雅黑" pitchFamily="34" charset="-122"/>
                <a:sym typeface="+mn-ea"/>
              </a:rPr>
              <a:t>CSS border </a:t>
            </a:r>
            <a:r>
              <a:rPr lang="zh-CN" altLang="en-US" sz="1600" dirty="0">
                <a:solidFill>
                  <a:schemeClr val="tx2"/>
                </a:solidFill>
                <a:latin typeface="微软雅黑" pitchFamily="34" charset="-122"/>
                <a:ea typeface="微软雅黑" pitchFamily="34" charset="-122"/>
                <a:sym typeface="+mn-ea"/>
              </a:rPr>
              <a:t>属性允许你规定元素边框的样式（</a:t>
            </a:r>
            <a:r>
              <a:rPr lang="en-US" altLang="zh-CN" sz="1600" dirty="0">
                <a:solidFill>
                  <a:schemeClr val="tx2"/>
                </a:solidFill>
                <a:latin typeface="微软雅黑" pitchFamily="34" charset="-122"/>
                <a:ea typeface="微软雅黑" pitchFamily="34" charset="-122"/>
                <a:sym typeface="+mn-ea"/>
              </a:rPr>
              <a:t>border-style</a:t>
            </a:r>
            <a:r>
              <a:rPr lang="zh-CN" altLang="en-US" sz="1600" dirty="0">
                <a:solidFill>
                  <a:schemeClr val="tx2"/>
                </a:solidFill>
                <a:latin typeface="微软雅黑" pitchFamily="34" charset="-122"/>
                <a:ea typeface="微软雅黑" pitchFamily="34" charset="-122"/>
                <a:sym typeface="+mn-ea"/>
              </a:rPr>
              <a:t>）、宽度</a:t>
            </a:r>
            <a:r>
              <a:rPr lang="en-US" altLang="zh-CN" sz="1600" dirty="0">
                <a:solidFill>
                  <a:schemeClr val="tx2"/>
                </a:solidFill>
                <a:latin typeface="微软雅黑" pitchFamily="34" charset="-122"/>
                <a:ea typeface="微软雅黑" pitchFamily="34" charset="-122"/>
                <a:sym typeface="+mn-ea"/>
              </a:rPr>
              <a:t>(border-width)</a:t>
            </a:r>
            <a:r>
              <a:rPr lang="zh-CN" altLang="en-US" sz="1600" dirty="0">
                <a:solidFill>
                  <a:schemeClr val="tx2"/>
                </a:solidFill>
                <a:latin typeface="微软雅黑" pitchFamily="34" charset="-122"/>
                <a:ea typeface="微软雅黑" pitchFamily="34" charset="-122"/>
                <a:sym typeface="+mn-ea"/>
              </a:rPr>
              <a:t>和颜色</a:t>
            </a:r>
            <a:r>
              <a:rPr lang="en-US" altLang="zh-CN" sz="1600" dirty="0">
                <a:solidFill>
                  <a:schemeClr val="tx2"/>
                </a:solidFill>
                <a:latin typeface="微软雅黑" pitchFamily="34" charset="-122"/>
                <a:ea typeface="微软雅黑" pitchFamily="34" charset="-122"/>
                <a:sym typeface="+mn-ea"/>
              </a:rPr>
              <a:t>(border-color)</a:t>
            </a:r>
            <a:r>
              <a:rPr lang="zh-CN" altLang="en-US" sz="1600" dirty="0">
                <a:solidFill>
                  <a:schemeClr val="tx2"/>
                </a:solidFill>
                <a:latin typeface="微软雅黑" pitchFamily="34" charset="-122"/>
                <a:ea typeface="微软雅黑" pitchFamily="34" charset="-122"/>
                <a:sym typeface="+mn-ea"/>
              </a:rPr>
              <a:t>。</a:t>
            </a:r>
            <a:endParaRPr lang="zh-CN" altLang="en-US" sz="1600"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sz="1600" dirty="0">
                <a:solidFill>
                  <a:schemeClr val="tx2"/>
                </a:solidFill>
                <a:latin typeface="微软雅黑" pitchFamily="34" charset="-122"/>
                <a:ea typeface="微软雅黑" pitchFamily="34" charset="-122"/>
                <a:sym typeface="+mn-ea"/>
              </a:rPr>
              <a:t>以下是样式属性值的描述</a:t>
            </a:r>
            <a:endParaRPr lang="zh-CN" altLang="en-US" sz="1600" dirty="0">
              <a:solidFill>
                <a:schemeClr val="tx2"/>
              </a:solidFill>
              <a:latin typeface="微软雅黑" pitchFamily="34" charset="-122"/>
              <a:ea typeface="微软雅黑" pitchFamily="34" charset="-122"/>
              <a:sym typeface="+mn-ea"/>
            </a:endParaRPr>
          </a:p>
          <a:p>
            <a:pPr lvl="0" eaLnBrk="1" hangingPunct="1">
              <a:lnSpc>
                <a:spcPct val="150000"/>
              </a:lnSpc>
            </a:pPr>
            <a:endParaRPr lang="zh-CN" altLang="en-US" sz="1600" dirty="0">
              <a:solidFill>
                <a:schemeClr val="tx2"/>
              </a:solidFill>
              <a:latin typeface="微软雅黑" pitchFamily="34" charset="-122"/>
              <a:ea typeface="微软雅黑" pitchFamily="34" charset="-122"/>
              <a:sym typeface="+mn-ea"/>
            </a:endParaRPr>
          </a:p>
        </p:txBody>
      </p:sp>
      <p:graphicFrame>
        <p:nvGraphicFramePr>
          <p:cNvPr id="4" name="表格 3"/>
          <p:cNvGraphicFramePr>
            <a:graphicFrameLocks noGrp="1"/>
          </p:cNvGraphicFramePr>
          <p:nvPr/>
        </p:nvGraphicFramePr>
        <p:xfrm>
          <a:off x="1378585" y="2658110"/>
          <a:ext cx="9636760" cy="3806825"/>
        </p:xfrm>
        <a:graphic>
          <a:graphicData uri="http://schemas.openxmlformats.org/drawingml/2006/table">
            <a:tbl>
              <a:tblPr firstRow="1" bandRow="1">
                <a:tableStyleId>{7DF18680-E054-41AD-8BC1-D1AEF772440D}</a:tableStyleId>
              </a:tblPr>
              <a:tblGrid>
                <a:gridCol w="4814570"/>
                <a:gridCol w="4822190"/>
              </a:tblGrid>
              <a:tr h="400050">
                <a:tc>
                  <a:txBody>
                    <a:bodyPr/>
                    <a:p>
                      <a:pPr algn="l" fontAlgn="base"/>
                      <a:r>
                        <a:rPr lang="zh-CN" altLang="en-US" sz="1200" dirty="0">
                          <a:latin typeface="微软雅黑" pitchFamily="34" charset="-122"/>
                          <a:ea typeface="微软雅黑" pitchFamily="34" charset="-122"/>
                        </a:rPr>
                        <a:t>值</a:t>
                      </a:r>
                      <a:endParaRPr lang="zh-CN" altLang="en-US" sz="1200" dirty="0">
                        <a:latin typeface="微软雅黑" pitchFamily="34" charset="-122"/>
                        <a:ea typeface="微软雅黑" pitchFamily="34" charset="-122"/>
                      </a:endParaRPr>
                    </a:p>
                  </a:txBody>
                  <a:tcPr marL="57150" marR="142875" marT="47625" marB="47625" anchor="ctr">
                    <a:solidFill>
                      <a:schemeClr val="accent2"/>
                    </a:solidFill>
                  </a:tcPr>
                </a:tc>
                <a:tc>
                  <a:txBody>
                    <a:bodyPr/>
                    <a:p>
                      <a:pPr algn="l" fontAlgn="base"/>
                      <a:r>
                        <a:rPr lang="zh-CN" altLang="en-US" sz="1200">
                          <a:latin typeface="微软雅黑" pitchFamily="34" charset="-122"/>
                          <a:ea typeface="微软雅黑" pitchFamily="34" charset="-122"/>
                        </a:rPr>
                        <a:t>描述</a:t>
                      </a:r>
                      <a:endParaRPr lang="zh-CN" altLang="en-US" sz="1200">
                        <a:latin typeface="微软雅黑" pitchFamily="34" charset="-122"/>
                        <a:ea typeface="微软雅黑" pitchFamily="34" charset="-122"/>
                      </a:endParaRPr>
                    </a:p>
                  </a:txBody>
                  <a:tcPr marL="57150" marR="142875" marT="47625" marB="47625" anchor="ctr">
                    <a:solidFill>
                      <a:schemeClr val="accent2"/>
                    </a:solidFill>
                  </a:tcPr>
                </a:tc>
              </a:tr>
              <a:tr h="328295">
                <a:tc>
                  <a:txBody>
                    <a:bodyPr/>
                    <a:p>
                      <a:pPr fontAlgn="t"/>
                      <a:r>
                        <a:rPr lang="en-US" sz="1200">
                          <a:latin typeface="微软雅黑" pitchFamily="34" charset="-122"/>
                          <a:ea typeface="微软雅黑" pitchFamily="34" charset="-122"/>
                        </a:rPr>
                        <a:t>none</a:t>
                      </a:r>
                      <a:endParaRPr lang="en-US" sz="1200">
                        <a:latin typeface="微软雅黑" pitchFamily="34" charset="-122"/>
                        <a:ea typeface="微软雅黑" pitchFamily="34" charset="-122"/>
                      </a:endParaRPr>
                    </a:p>
                  </a:txBody>
                  <a:tcPr marL="57150" marR="142875" marT="57150" marB="57150" anchor="ctr"/>
                </a:tc>
                <a:tc>
                  <a:txBody>
                    <a:bodyPr/>
                    <a:p>
                      <a:pPr fontAlgn="t"/>
                      <a:r>
                        <a:rPr lang="zh-CN" altLang="en-US" sz="1200">
                          <a:latin typeface="微软雅黑" pitchFamily="34" charset="-122"/>
                          <a:ea typeface="微软雅黑" pitchFamily="34" charset="-122"/>
                        </a:rPr>
                        <a:t>定义无边框。</a:t>
                      </a:r>
                      <a:endParaRPr lang="zh-CN" altLang="en-US" sz="1200">
                        <a:latin typeface="微软雅黑" pitchFamily="34" charset="-122"/>
                        <a:ea typeface="微软雅黑" pitchFamily="34" charset="-122"/>
                      </a:endParaRPr>
                    </a:p>
                  </a:txBody>
                  <a:tcPr marL="57150" marR="142875" marT="57150" marB="57150" anchor="ctr"/>
                </a:tc>
              </a:tr>
              <a:tr h="448945">
                <a:tc>
                  <a:txBody>
                    <a:bodyPr/>
                    <a:p>
                      <a:pPr fontAlgn="t"/>
                      <a:r>
                        <a:rPr lang="en-US" sz="1200">
                          <a:latin typeface="微软雅黑" pitchFamily="34" charset="-122"/>
                          <a:ea typeface="微软雅黑" pitchFamily="34" charset="-122"/>
                        </a:rPr>
                        <a:t>hidden</a:t>
                      </a:r>
                      <a:endParaRPr lang="en-US" sz="1200">
                        <a:latin typeface="微软雅黑" pitchFamily="34" charset="-122"/>
                        <a:ea typeface="微软雅黑" pitchFamily="34" charset="-122"/>
                      </a:endParaRPr>
                    </a:p>
                  </a:txBody>
                  <a:tcPr marL="57150" marR="142875" marT="57150" marB="57150" anchor="ctr"/>
                </a:tc>
                <a:tc>
                  <a:txBody>
                    <a:bodyPr/>
                    <a:p>
                      <a:pPr fontAlgn="t"/>
                      <a:r>
                        <a:rPr lang="zh-CN" altLang="en-US" sz="1200">
                          <a:latin typeface="微软雅黑" pitchFamily="34" charset="-122"/>
                          <a:ea typeface="微软雅黑" pitchFamily="34" charset="-122"/>
                        </a:rPr>
                        <a:t>与 </a:t>
                      </a:r>
                      <a:r>
                        <a:rPr lang="en-US" altLang="zh-CN" sz="1200">
                          <a:latin typeface="微软雅黑" pitchFamily="34" charset="-122"/>
                          <a:ea typeface="微软雅黑" pitchFamily="34" charset="-122"/>
                        </a:rPr>
                        <a:t>"none" </a:t>
                      </a:r>
                      <a:r>
                        <a:rPr lang="zh-CN" altLang="en-US" sz="1200">
                          <a:latin typeface="微软雅黑" pitchFamily="34" charset="-122"/>
                          <a:ea typeface="微软雅黑" pitchFamily="34" charset="-122"/>
                        </a:rPr>
                        <a:t>相同。不过应用于表时除外，对于表，</a:t>
                      </a:r>
                      <a:r>
                        <a:rPr lang="en-US" altLang="zh-CN" sz="1200">
                          <a:latin typeface="微软雅黑" pitchFamily="34" charset="-122"/>
                          <a:ea typeface="微软雅黑" pitchFamily="34" charset="-122"/>
                        </a:rPr>
                        <a:t>hidden </a:t>
                      </a:r>
                      <a:r>
                        <a:rPr lang="zh-CN" altLang="en-US" sz="1200">
                          <a:latin typeface="微软雅黑" pitchFamily="34" charset="-122"/>
                          <a:ea typeface="微软雅黑" pitchFamily="34" charset="-122"/>
                        </a:rPr>
                        <a:t>用于解决边框冲突。</a:t>
                      </a:r>
                      <a:endParaRPr lang="zh-CN" altLang="en-US" sz="1200">
                        <a:latin typeface="微软雅黑" pitchFamily="34" charset="-122"/>
                        <a:ea typeface="微软雅黑" pitchFamily="34" charset="-122"/>
                      </a:endParaRPr>
                    </a:p>
                  </a:txBody>
                  <a:tcPr marL="57150" marR="142875" marT="57150" marB="57150" anchor="ctr"/>
                </a:tc>
              </a:tr>
              <a:tr h="328930">
                <a:tc>
                  <a:txBody>
                    <a:bodyPr/>
                    <a:p>
                      <a:pPr fontAlgn="t"/>
                      <a:r>
                        <a:rPr lang="en-US" sz="1200" dirty="0">
                          <a:latin typeface="微软雅黑" pitchFamily="34" charset="-122"/>
                          <a:ea typeface="微软雅黑" pitchFamily="34" charset="-122"/>
                        </a:rPr>
                        <a:t>dotted</a:t>
                      </a:r>
                      <a:endParaRPr lang="en-US" sz="1200" dirty="0">
                        <a:latin typeface="微软雅黑" pitchFamily="34" charset="-122"/>
                        <a:ea typeface="微软雅黑" pitchFamily="34" charset="-122"/>
                      </a:endParaRPr>
                    </a:p>
                  </a:txBody>
                  <a:tcPr marL="57150" marR="142875" marT="57150" marB="57150" anchor="ctr"/>
                </a:tc>
                <a:tc>
                  <a:txBody>
                    <a:bodyPr/>
                    <a:p>
                      <a:pPr fontAlgn="t"/>
                      <a:r>
                        <a:rPr lang="zh-CN" altLang="en-US" sz="1200" dirty="0">
                          <a:latin typeface="微软雅黑" pitchFamily="34" charset="-122"/>
                          <a:ea typeface="微软雅黑" pitchFamily="34" charset="-122"/>
                        </a:rPr>
                        <a:t>定义点状边框。在大多数浏览器中呈现为实线。</a:t>
                      </a:r>
                      <a:endParaRPr lang="zh-CN" altLang="en-US" sz="1200" dirty="0">
                        <a:latin typeface="微软雅黑" pitchFamily="34" charset="-122"/>
                        <a:ea typeface="微软雅黑" pitchFamily="34" charset="-122"/>
                      </a:endParaRPr>
                    </a:p>
                  </a:txBody>
                  <a:tcPr marL="57150" marR="142875" marT="57150" marB="57150" anchor="ctr"/>
                </a:tc>
              </a:tr>
              <a:tr h="328295">
                <a:tc>
                  <a:txBody>
                    <a:bodyPr/>
                    <a:p>
                      <a:pPr fontAlgn="t"/>
                      <a:r>
                        <a:rPr lang="en-US" sz="1200" dirty="0">
                          <a:latin typeface="微软雅黑" pitchFamily="34" charset="-122"/>
                          <a:ea typeface="微软雅黑" pitchFamily="34" charset="-122"/>
                        </a:rPr>
                        <a:t>dashed</a:t>
                      </a:r>
                      <a:endParaRPr lang="en-US" sz="1200" dirty="0">
                        <a:latin typeface="微软雅黑" pitchFamily="34" charset="-122"/>
                        <a:ea typeface="微软雅黑" pitchFamily="34" charset="-122"/>
                      </a:endParaRPr>
                    </a:p>
                  </a:txBody>
                  <a:tcPr marL="57150" marR="142875" marT="57150" marB="57150" anchor="ctr"/>
                </a:tc>
                <a:tc>
                  <a:txBody>
                    <a:bodyPr/>
                    <a:p>
                      <a:pPr fontAlgn="t"/>
                      <a:r>
                        <a:rPr lang="zh-CN" altLang="en-US" sz="1200">
                          <a:latin typeface="微软雅黑" pitchFamily="34" charset="-122"/>
                          <a:ea typeface="微软雅黑" pitchFamily="34" charset="-122"/>
                        </a:rPr>
                        <a:t>定义虚线。在大多数浏览器中呈现为实线。</a:t>
                      </a:r>
                      <a:endParaRPr lang="zh-CN" altLang="en-US" sz="1200">
                        <a:latin typeface="微软雅黑" pitchFamily="34" charset="-122"/>
                        <a:ea typeface="微软雅黑" pitchFamily="34" charset="-122"/>
                      </a:endParaRPr>
                    </a:p>
                  </a:txBody>
                  <a:tcPr marL="57150" marR="142875" marT="57150" marB="57150" anchor="ctr"/>
                </a:tc>
              </a:tr>
              <a:tr h="328295">
                <a:tc>
                  <a:txBody>
                    <a:bodyPr/>
                    <a:p>
                      <a:pPr fontAlgn="t"/>
                      <a:r>
                        <a:rPr lang="en-US" sz="1200" dirty="0">
                          <a:latin typeface="微软雅黑" pitchFamily="34" charset="-122"/>
                          <a:ea typeface="微软雅黑" pitchFamily="34" charset="-122"/>
                        </a:rPr>
                        <a:t>solid</a:t>
                      </a:r>
                      <a:endParaRPr lang="en-US" sz="1200" dirty="0">
                        <a:latin typeface="微软雅黑" pitchFamily="34" charset="-122"/>
                        <a:ea typeface="微软雅黑" pitchFamily="34" charset="-122"/>
                      </a:endParaRPr>
                    </a:p>
                  </a:txBody>
                  <a:tcPr marL="57150" marR="142875" marT="57150" marB="57150" anchor="ctr"/>
                </a:tc>
                <a:tc>
                  <a:txBody>
                    <a:bodyPr/>
                    <a:p>
                      <a:pPr fontAlgn="t"/>
                      <a:r>
                        <a:rPr lang="zh-CN" altLang="en-US" sz="1200" dirty="0">
                          <a:latin typeface="微软雅黑" pitchFamily="34" charset="-122"/>
                          <a:ea typeface="微软雅黑" pitchFamily="34" charset="-122"/>
                        </a:rPr>
                        <a:t>定义实线。</a:t>
                      </a:r>
                      <a:endParaRPr lang="zh-CN" altLang="en-US" sz="1200" dirty="0">
                        <a:latin typeface="微软雅黑" pitchFamily="34" charset="-122"/>
                        <a:ea typeface="微软雅黑" pitchFamily="34" charset="-122"/>
                      </a:endParaRPr>
                    </a:p>
                  </a:txBody>
                  <a:tcPr marL="57150" marR="142875" marT="57150" marB="57150" anchor="ctr"/>
                </a:tc>
              </a:tr>
              <a:tr h="329565">
                <a:tc>
                  <a:txBody>
                    <a:bodyPr/>
                    <a:p>
                      <a:pPr fontAlgn="t"/>
                      <a:r>
                        <a:rPr lang="en-US" sz="1200" dirty="0">
                          <a:latin typeface="微软雅黑" pitchFamily="34" charset="-122"/>
                          <a:ea typeface="微软雅黑" pitchFamily="34" charset="-122"/>
                        </a:rPr>
                        <a:t>double</a:t>
                      </a:r>
                      <a:endParaRPr lang="en-US" sz="1200" dirty="0">
                        <a:latin typeface="微软雅黑" pitchFamily="34" charset="-122"/>
                        <a:ea typeface="微软雅黑" pitchFamily="34" charset="-122"/>
                      </a:endParaRPr>
                    </a:p>
                  </a:txBody>
                  <a:tcPr marL="57150" marR="142875" marT="57150" marB="57150" anchor="ctr"/>
                </a:tc>
                <a:tc>
                  <a:txBody>
                    <a:bodyPr/>
                    <a:p>
                      <a:pPr fontAlgn="t"/>
                      <a:r>
                        <a:rPr lang="zh-CN" altLang="en-US" sz="1200" dirty="0">
                          <a:latin typeface="微软雅黑" pitchFamily="34" charset="-122"/>
                          <a:ea typeface="微软雅黑" pitchFamily="34" charset="-122"/>
                        </a:rPr>
                        <a:t>定义双线。双线的宽度等于 </a:t>
                      </a:r>
                      <a:r>
                        <a:rPr lang="en-US" altLang="zh-CN" sz="1200" dirty="0">
                          <a:latin typeface="微软雅黑" pitchFamily="34" charset="-122"/>
                          <a:ea typeface="微软雅黑" pitchFamily="34" charset="-122"/>
                        </a:rPr>
                        <a:t>border-width </a:t>
                      </a:r>
                      <a:r>
                        <a:rPr lang="zh-CN" altLang="en-US" sz="1200" dirty="0">
                          <a:latin typeface="微软雅黑" pitchFamily="34" charset="-122"/>
                          <a:ea typeface="微软雅黑" pitchFamily="34" charset="-122"/>
                        </a:rPr>
                        <a:t>的值。</a:t>
                      </a:r>
                      <a:endParaRPr lang="zh-CN" altLang="en-US" sz="1200" dirty="0">
                        <a:latin typeface="微软雅黑" pitchFamily="34" charset="-122"/>
                        <a:ea typeface="微软雅黑" pitchFamily="34" charset="-122"/>
                      </a:endParaRPr>
                    </a:p>
                  </a:txBody>
                  <a:tcPr marL="57150" marR="142875" marT="57150" marB="57150" anchor="ctr"/>
                </a:tc>
              </a:tr>
              <a:tr h="328295">
                <a:tc>
                  <a:txBody>
                    <a:bodyPr/>
                    <a:p>
                      <a:pPr fontAlgn="t"/>
                      <a:r>
                        <a:rPr lang="en-US" sz="1200">
                          <a:latin typeface="微软雅黑" pitchFamily="34" charset="-122"/>
                          <a:ea typeface="微软雅黑" pitchFamily="34" charset="-122"/>
                        </a:rPr>
                        <a:t>groove</a:t>
                      </a:r>
                      <a:endParaRPr lang="en-US" sz="1200">
                        <a:latin typeface="微软雅黑" pitchFamily="34" charset="-122"/>
                        <a:ea typeface="微软雅黑" pitchFamily="34" charset="-122"/>
                      </a:endParaRPr>
                    </a:p>
                  </a:txBody>
                  <a:tcPr marL="57150" marR="142875" marT="57150" marB="57150" anchor="ctr"/>
                </a:tc>
                <a:tc>
                  <a:txBody>
                    <a:bodyPr/>
                    <a:p>
                      <a:pPr fontAlgn="t"/>
                      <a:r>
                        <a:rPr lang="zh-CN" altLang="en-US" sz="1200">
                          <a:latin typeface="微软雅黑" pitchFamily="34" charset="-122"/>
                          <a:ea typeface="微软雅黑" pitchFamily="34" charset="-122"/>
                        </a:rPr>
                        <a:t>定义 </a:t>
                      </a:r>
                      <a:r>
                        <a:rPr lang="en-US" altLang="zh-CN" sz="1200">
                          <a:latin typeface="微软雅黑" pitchFamily="34" charset="-122"/>
                          <a:ea typeface="微软雅黑" pitchFamily="34" charset="-122"/>
                        </a:rPr>
                        <a:t>3</a:t>
                      </a:r>
                      <a:r>
                        <a:rPr lang="en-US" sz="1200">
                          <a:latin typeface="微软雅黑" pitchFamily="34" charset="-122"/>
                          <a:ea typeface="微软雅黑" pitchFamily="34" charset="-122"/>
                        </a:rPr>
                        <a:t>D </a:t>
                      </a:r>
                      <a:r>
                        <a:rPr lang="zh-CN" altLang="en-US" sz="1200">
                          <a:latin typeface="微软雅黑" pitchFamily="34" charset="-122"/>
                          <a:ea typeface="微软雅黑" pitchFamily="34" charset="-122"/>
                        </a:rPr>
                        <a:t>凹槽边框。其效果取决于 </a:t>
                      </a:r>
                      <a:r>
                        <a:rPr lang="en-US" sz="1200">
                          <a:latin typeface="微软雅黑" pitchFamily="34" charset="-122"/>
                          <a:ea typeface="微软雅黑" pitchFamily="34" charset="-122"/>
                        </a:rPr>
                        <a:t>border-color </a:t>
                      </a:r>
                      <a:r>
                        <a:rPr lang="zh-CN" altLang="en-US" sz="1200">
                          <a:latin typeface="微软雅黑" pitchFamily="34" charset="-122"/>
                          <a:ea typeface="微软雅黑" pitchFamily="34" charset="-122"/>
                        </a:rPr>
                        <a:t>的值。</a:t>
                      </a:r>
                      <a:endParaRPr lang="zh-CN" altLang="en-US" sz="1200">
                        <a:latin typeface="微软雅黑" pitchFamily="34" charset="-122"/>
                        <a:ea typeface="微软雅黑" pitchFamily="34" charset="-122"/>
                      </a:endParaRPr>
                    </a:p>
                  </a:txBody>
                  <a:tcPr marL="57150" marR="142875" marT="57150" marB="57150" anchor="ctr"/>
                </a:tc>
              </a:tr>
              <a:tr h="328295">
                <a:tc>
                  <a:txBody>
                    <a:bodyPr/>
                    <a:p>
                      <a:pPr fontAlgn="t"/>
                      <a:r>
                        <a:rPr lang="en-US" sz="1200">
                          <a:latin typeface="微软雅黑" pitchFamily="34" charset="-122"/>
                          <a:ea typeface="微软雅黑" pitchFamily="34" charset="-122"/>
                        </a:rPr>
                        <a:t>ridge</a:t>
                      </a:r>
                      <a:endParaRPr lang="en-US" sz="1200">
                        <a:latin typeface="微软雅黑" pitchFamily="34" charset="-122"/>
                        <a:ea typeface="微软雅黑" pitchFamily="34" charset="-122"/>
                      </a:endParaRPr>
                    </a:p>
                  </a:txBody>
                  <a:tcPr marL="57150" marR="142875" marT="57150" marB="57150" anchor="ctr"/>
                </a:tc>
                <a:tc>
                  <a:txBody>
                    <a:bodyPr/>
                    <a:p>
                      <a:pPr fontAlgn="t"/>
                      <a:r>
                        <a:rPr lang="zh-CN" altLang="en-US" sz="1200">
                          <a:latin typeface="微软雅黑" pitchFamily="34" charset="-122"/>
                          <a:ea typeface="微软雅黑" pitchFamily="34" charset="-122"/>
                        </a:rPr>
                        <a:t>定义 </a:t>
                      </a:r>
                      <a:r>
                        <a:rPr lang="en-US" altLang="zh-CN" sz="1200">
                          <a:latin typeface="微软雅黑" pitchFamily="34" charset="-122"/>
                          <a:ea typeface="微软雅黑" pitchFamily="34" charset="-122"/>
                        </a:rPr>
                        <a:t>3</a:t>
                      </a:r>
                      <a:r>
                        <a:rPr lang="en-US" sz="1200">
                          <a:latin typeface="微软雅黑" pitchFamily="34" charset="-122"/>
                          <a:ea typeface="微软雅黑" pitchFamily="34" charset="-122"/>
                        </a:rPr>
                        <a:t>D </a:t>
                      </a:r>
                      <a:r>
                        <a:rPr lang="zh-CN" altLang="en-US" sz="1200">
                          <a:latin typeface="微软雅黑" pitchFamily="34" charset="-122"/>
                          <a:ea typeface="微软雅黑" pitchFamily="34" charset="-122"/>
                        </a:rPr>
                        <a:t>垄状边框。其效果取决于 </a:t>
                      </a:r>
                      <a:r>
                        <a:rPr lang="en-US" sz="1200">
                          <a:latin typeface="微软雅黑" pitchFamily="34" charset="-122"/>
                          <a:ea typeface="微软雅黑" pitchFamily="34" charset="-122"/>
                        </a:rPr>
                        <a:t>border-color </a:t>
                      </a:r>
                      <a:r>
                        <a:rPr lang="zh-CN" altLang="en-US" sz="1200">
                          <a:latin typeface="微软雅黑" pitchFamily="34" charset="-122"/>
                          <a:ea typeface="微软雅黑" pitchFamily="34" charset="-122"/>
                        </a:rPr>
                        <a:t>的值。</a:t>
                      </a:r>
                      <a:endParaRPr lang="zh-CN" altLang="en-US" sz="1200">
                        <a:latin typeface="微软雅黑" pitchFamily="34" charset="-122"/>
                        <a:ea typeface="微软雅黑" pitchFamily="34" charset="-122"/>
                      </a:endParaRPr>
                    </a:p>
                  </a:txBody>
                  <a:tcPr marL="57150" marR="142875" marT="57150" marB="57150" anchor="ctr"/>
                </a:tc>
              </a:tr>
              <a:tr h="328930">
                <a:tc>
                  <a:txBody>
                    <a:bodyPr/>
                    <a:p>
                      <a:pPr fontAlgn="t"/>
                      <a:r>
                        <a:rPr lang="en-US" sz="1200">
                          <a:latin typeface="微软雅黑" pitchFamily="34" charset="-122"/>
                          <a:ea typeface="微软雅黑" pitchFamily="34" charset="-122"/>
                        </a:rPr>
                        <a:t>inset</a:t>
                      </a:r>
                      <a:endParaRPr lang="en-US" sz="1200">
                        <a:latin typeface="微软雅黑" pitchFamily="34" charset="-122"/>
                        <a:ea typeface="微软雅黑" pitchFamily="34" charset="-122"/>
                      </a:endParaRPr>
                    </a:p>
                  </a:txBody>
                  <a:tcPr marL="57150" marR="142875" marT="57150" marB="57150" anchor="ctr"/>
                </a:tc>
                <a:tc>
                  <a:txBody>
                    <a:bodyPr/>
                    <a:p>
                      <a:pPr fontAlgn="t"/>
                      <a:r>
                        <a:rPr lang="zh-CN" altLang="en-US" sz="1200">
                          <a:latin typeface="微软雅黑" pitchFamily="34" charset="-122"/>
                          <a:ea typeface="微软雅黑" pitchFamily="34" charset="-122"/>
                        </a:rPr>
                        <a:t>定义 </a:t>
                      </a:r>
                      <a:r>
                        <a:rPr lang="en-US" altLang="zh-CN" sz="1200">
                          <a:latin typeface="微软雅黑" pitchFamily="34" charset="-122"/>
                          <a:ea typeface="微软雅黑" pitchFamily="34" charset="-122"/>
                        </a:rPr>
                        <a:t>3</a:t>
                      </a:r>
                      <a:r>
                        <a:rPr lang="en-US" sz="1200">
                          <a:latin typeface="微软雅黑" pitchFamily="34" charset="-122"/>
                          <a:ea typeface="微软雅黑" pitchFamily="34" charset="-122"/>
                        </a:rPr>
                        <a:t>D inset </a:t>
                      </a:r>
                      <a:r>
                        <a:rPr lang="zh-CN" altLang="en-US" sz="1200">
                          <a:latin typeface="微软雅黑" pitchFamily="34" charset="-122"/>
                          <a:ea typeface="微软雅黑" pitchFamily="34" charset="-122"/>
                        </a:rPr>
                        <a:t>边框。其效果取决于 </a:t>
                      </a:r>
                      <a:r>
                        <a:rPr lang="en-US" sz="1200">
                          <a:latin typeface="微软雅黑" pitchFamily="34" charset="-122"/>
                          <a:ea typeface="微软雅黑" pitchFamily="34" charset="-122"/>
                        </a:rPr>
                        <a:t>border-color </a:t>
                      </a:r>
                      <a:r>
                        <a:rPr lang="zh-CN" altLang="en-US" sz="1200">
                          <a:latin typeface="微软雅黑" pitchFamily="34" charset="-122"/>
                          <a:ea typeface="微软雅黑" pitchFamily="34" charset="-122"/>
                        </a:rPr>
                        <a:t>的值。</a:t>
                      </a:r>
                      <a:endParaRPr lang="zh-CN" altLang="en-US" sz="1200">
                        <a:latin typeface="微软雅黑" pitchFamily="34" charset="-122"/>
                        <a:ea typeface="微软雅黑" pitchFamily="34" charset="-122"/>
                      </a:endParaRPr>
                    </a:p>
                  </a:txBody>
                  <a:tcPr marL="57150" marR="142875" marT="57150" marB="57150" anchor="ctr"/>
                </a:tc>
              </a:tr>
              <a:tr h="328930">
                <a:tc>
                  <a:txBody>
                    <a:bodyPr/>
                    <a:p>
                      <a:pPr fontAlgn="t"/>
                      <a:r>
                        <a:rPr lang="en-US" sz="1200" dirty="0">
                          <a:latin typeface="微软雅黑" pitchFamily="34" charset="-122"/>
                          <a:ea typeface="微软雅黑" pitchFamily="34" charset="-122"/>
                        </a:rPr>
                        <a:t>outset</a:t>
                      </a:r>
                      <a:endParaRPr lang="en-US" sz="1200" dirty="0">
                        <a:latin typeface="微软雅黑" pitchFamily="34" charset="-122"/>
                        <a:ea typeface="微软雅黑" pitchFamily="34" charset="-122"/>
                      </a:endParaRPr>
                    </a:p>
                  </a:txBody>
                  <a:tcPr marL="57150" marR="142875" marT="57150" marB="57150" anchor="ctr"/>
                </a:tc>
                <a:tc>
                  <a:txBody>
                    <a:bodyPr/>
                    <a:p>
                      <a:pPr fontAlgn="t"/>
                      <a:r>
                        <a:rPr lang="zh-CN" altLang="en-US" sz="1200" dirty="0">
                          <a:latin typeface="微软雅黑" pitchFamily="34" charset="-122"/>
                          <a:ea typeface="微软雅黑" pitchFamily="34" charset="-122"/>
                        </a:rPr>
                        <a:t>定义 </a:t>
                      </a:r>
                      <a:r>
                        <a:rPr lang="en-US" altLang="zh-CN" sz="1200" dirty="0">
                          <a:latin typeface="微软雅黑" pitchFamily="34" charset="-122"/>
                          <a:ea typeface="微软雅黑" pitchFamily="34" charset="-122"/>
                        </a:rPr>
                        <a:t>3</a:t>
                      </a:r>
                      <a:r>
                        <a:rPr lang="en-US" sz="1200" dirty="0">
                          <a:latin typeface="微软雅黑" pitchFamily="34" charset="-122"/>
                          <a:ea typeface="微软雅黑" pitchFamily="34" charset="-122"/>
                        </a:rPr>
                        <a:t>D outset </a:t>
                      </a:r>
                      <a:r>
                        <a:rPr lang="zh-CN" altLang="en-US" sz="1200" dirty="0">
                          <a:latin typeface="微软雅黑" pitchFamily="34" charset="-122"/>
                          <a:ea typeface="微软雅黑" pitchFamily="34" charset="-122"/>
                        </a:rPr>
                        <a:t>边框。其效果取决于 </a:t>
                      </a:r>
                      <a:r>
                        <a:rPr lang="en-US" sz="1200" dirty="0">
                          <a:latin typeface="微软雅黑" pitchFamily="34" charset="-122"/>
                          <a:ea typeface="微软雅黑" pitchFamily="34" charset="-122"/>
                        </a:rPr>
                        <a:t>border-color </a:t>
                      </a:r>
                      <a:r>
                        <a:rPr lang="zh-CN" altLang="en-US" sz="1200" dirty="0">
                          <a:latin typeface="微软雅黑" pitchFamily="34" charset="-122"/>
                          <a:ea typeface="微软雅黑" pitchFamily="34" charset="-122"/>
                        </a:rPr>
                        <a:t>的值。</a:t>
                      </a:r>
                      <a:endParaRPr lang="zh-CN" altLang="en-US" sz="1200" dirty="0">
                        <a:latin typeface="微软雅黑" pitchFamily="34" charset="-122"/>
                        <a:ea typeface="微软雅黑" pitchFamily="34" charset="-122"/>
                      </a:endParaRPr>
                    </a:p>
                  </a:txBody>
                  <a:tcPr marL="57150" marR="142875" marT="57150" marB="57150" anchor="ctr"/>
                </a:tc>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marL="342900" lvl="0" indent="-342900" algn="l" eaLnBrk="1" hangingPunct="1"/>
            <a:r>
              <a:rPr lang="zh-CN" altLang="en-US" b="1" dirty="0">
                <a:solidFill>
                  <a:schemeClr val="accent1"/>
                </a:solidFill>
                <a:latin typeface="微软雅黑" pitchFamily="34" charset="-122"/>
                <a:ea typeface="微软雅黑" pitchFamily="34" charset="-122"/>
                <a:sym typeface="+mn-ea"/>
              </a:rPr>
              <a:t>外边距合并</a:t>
            </a:r>
            <a:endParaRPr lang="zh-CN" altLang="en-US" b="1" dirty="0">
              <a:solidFill>
                <a:schemeClr val="accent1"/>
              </a:solidFill>
              <a:latin typeface="微软雅黑" pitchFamily="34" charset="-122"/>
              <a:ea typeface="微软雅黑" pitchFamily="34" charset="-122"/>
              <a:sym typeface="+mn-ea"/>
            </a:endParaRPr>
          </a:p>
        </p:txBody>
      </p:sp>
      <p:sp>
        <p:nvSpPr>
          <p:cNvPr id="3" name="内容占位符 2"/>
          <p:cNvSpPr>
            <a:spLocks noGrp="1"/>
          </p:cNvSpPr>
          <p:nvPr>
            <p:ph idx="1"/>
          </p:nvPr>
        </p:nvSpPr>
        <p:spPr/>
        <p:txBody>
          <a:bodyPr>
            <a:normAutofit/>
          </a:bodyPr>
          <a:p>
            <a:pPr marL="0" lvl="0" indent="0" eaLnBrk="1" latinLnBrk="0" hangingPunct="1">
              <a:lnSpc>
                <a:spcPct val="90000"/>
              </a:lnSpc>
              <a:spcBef>
                <a:spcPct val="0"/>
              </a:spcBef>
              <a:buSzPct val="105000"/>
              <a:buNone/>
            </a:pPr>
            <a:endParaRPr lang="en-US" altLang="zh-CN" b="1" dirty="0">
              <a:solidFill>
                <a:schemeClr val="tx2"/>
              </a:solidFill>
              <a:latin typeface="微软雅黑" pitchFamily="34" charset="-122"/>
              <a:ea typeface="微软雅黑" pitchFamily="34" charset="-122"/>
              <a:sym typeface="Segoe UI" charset="108"/>
            </a:endParaRPr>
          </a:p>
          <a:p>
            <a:pPr lvl="0" eaLnBrk="1" hangingPunct="1"/>
            <a:endParaRPr lang="zh-CN" altLang="en-US" dirty="0">
              <a:solidFill>
                <a:schemeClr val="tx2"/>
              </a:solidFill>
              <a:latin typeface="微软雅黑" pitchFamily="34" charset="-122"/>
              <a:ea typeface="微软雅黑" pitchFamily="34" charset="-122"/>
              <a:sym typeface="+mn-ea"/>
            </a:endParaRPr>
          </a:p>
          <a:p>
            <a:pPr marL="0" lvl="0" indent="0" eaLnBrk="1" latinLnBrk="0" hangingPunct="1">
              <a:lnSpc>
                <a:spcPct val="70000"/>
              </a:lnSpc>
              <a:spcBef>
                <a:spcPct val="0"/>
              </a:spcBef>
              <a:buSzPct val="105000"/>
              <a:buNone/>
            </a:pPr>
            <a:endParaRPr lang="zh-CN" altLang="en-US" dirty="0">
              <a:solidFill>
                <a:schemeClr val="tx2"/>
              </a:solidFill>
              <a:latin typeface="微软雅黑" pitchFamily="34" charset="-122"/>
              <a:ea typeface="微软雅黑" pitchFamily="34" charset="-122"/>
              <a:sym typeface="+mn-ea"/>
            </a:endParaRPr>
          </a:p>
          <a:p>
            <a:pPr marL="0" indent="0">
              <a:buNone/>
            </a:pPr>
            <a:endParaRPr lang="zh-CN" altLang="en-US" dirty="0">
              <a:solidFill>
                <a:schemeClr val="tx2"/>
              </a:solidFill>
              <a:latin typeface="微软雅黑" pitchFamily="34" charset="-122"/>
              <a:ea typeface="微软雅黑" pitchFamily="34" charset="-122"/>
              <a:sym typeface="+mn-ea"/>
            </a:endParaRPr>
          </a:p>
        </p:txBody>
      </p:sp>
      <p:sp>
        <p:nvSpPr>
          <p:cNvPr id="4" name="文本框 3"/>
          <p:cNvSpPr txBox="1"/>
          <p:nvPr/>
        </p:nvSpPr>
        <p:spPr>
          <a:xfrm>
            <a:off x="647065" y="1290320"/>
            <a:ext cx="11156315" cy="1737360"/>
          </a:xfrm>
          <a:prstGeom prst="rect">
            <a:avLst/>
          </a:prstGeom>
          <a:noFill/>
        </p:spPr>
        <p:txBody>
          <a:bodyPr wrap="square" rtlCol="0" anchor="t">
            <a:spAutoFit/>
          </a:bodyPr>
          <a:p>
            <a:pPr lvl="0" eaLnBrk="1" hangingPunct="1">
              <a:lnSpc>
                <a:spcPct val="150000"/>
              </a:lnSpc>
            </a:pPr>
            <a:r>
              <a:rPr lang="zh-CN" altLang="en-US" sz="2400" dirty="0">
                <a:solidFill>
                  <a:schemeClr val="tx2"/>
                </a:solidFill>
                <a:latin typeface="微软雅黑" pitchFamily="34" charset="-122"/>
                <a:ea typeface="微软雅黑" pitchFamily="34" charset="-122"/>
                <a:sym typeface="+mn-ea"/>
              </a:rPr>
              <a:t>外边距合并指的是，当两个垂直外边距相遇时，它们将形成一个外边距。</a:t>
            </a:r>
            <a:endParaRPr lang="zh-CN" altLang="en-US" sz="2400" dirty="0">
              <a:solidFill>
                <a:schemeClr val="tx2"/>
              </a:solidFill>
              <a:latin typeface="微软雅黑" pitchFamily="34" charset="-122"/>
              <a:ea typeface="微软雅黑" pitchFamily="34" charset="-122"/>
              <a:sym typeface="+mn-ea"/>
            </a:endParaRPr>
          </a:p>
          <a:p>
            <a:pPr lvl="0" eaLnBrk="1" hangingPunct="1">
              <a:lnSpc>
                <a:spcPct val="150000"/>
              </a:lnSpc>
            </a:pPr>
            <a:endParaRPr lang="zh-CN" altLang="en-US" sz="2400" dirty="0">
              <a:solidFill>
                <a:schemeClr val="tx2"/>
              </a:solidFill>
              <a:latin typeface="微软雅黑" pitchFamily="34" charset="-122"/>
              <a:ea typeface="微软雅黑" pitchFamily="34" charset="-122"/>
              <a:sym typeface="+mn-ea"/>
            </a:endParaRPr>
          </a:p>
          <a:p>
            <a:pPr lvl="0" eaLnBrk="1" hangingPunct="1">
              <a:lnSpc>
                <a:spcPct val="150000"/>
              </a:lnSpc>
            </a:pPr>
            <a:r>
              <a:rPr lang="zh-CN" altLang="en-US" sz="2400" dirty="0">
                <a:solidFill>
                  <a:schemeClr val="tx2"/>
                </a:solidFill>
                <a:latin typeface="微软雅黑" pitchFamily="34" charset="-122"/>
                <a:ea typeface="微软雅黑" pitchFamily="34" charset="-122"/>
                <a:sym typeface="+mn-ea"/>
              </a:rPr>
              <a:t>合并后的外边距的高度等于两个发生合并的外边距的高度中的较大者。</a:t>
            </a:r>
            <a:endParaRPr lang="zh-CN" altLang="en-US" sz="2400" dirty="0">
              <a:solidFill>
                <a:schemeClr val="tx2"/>
              </a:solidFill>
              <a:latin typeface="微软雅黑" pitchFamily="34" charset="-122"/>
              <a:ea typeface="微软雅黑" pitchFamily="34" charset="-122"/>
              <a:sym typeface="+mn-ea"/>
            </a:endParaRPr>
          </a:p>
        </p:txBody>
      </p:sp>
      <p:pic>
        <p:nvPicPr>
          <p:cNvPr id="7" name="图片 6"/>
          <p:cNvPicPr>
            <a:picLocks noChangeAspect="1"/>
          </p:cNvPicPr>
          <p:nvPr/>
        </p:nvPicPr>
        <p:blipFill>
          <a:blip r:embed="rId1"/>
          <a:stretch>
            <a:fillRect/>
          </a:stretch>
        </p:blipFill>
        <p:spPr>
          <a:xfrm>
            <a:off x="564515" y="3482340"/>
            <a:ext cx="5260975" cy="2660650"/>
          </a:xfrm>
          <a:prstGeom prst="rect">
            <a:avLst/>
          </a:prstGeom>
        </p:spPr>
      </p:pic>
      <p:sp>
        <p:nvSpPr>
          <p:cNvPr id="8" name="文本框 7"/>
          <p:cNvSpPr txBox="1"/>
          <p:nvPr/>
        </p:nvSpPr>
        <p:spPr>
          <a:xfrm>
            <a:off x="6656070" y="3608705"/>
            <a:ext cx="4222750" cy="1249680"/>
          </a:xfrm>
          <a:prstGeom prst="rect">
            <a:avLst/>
          </a:prstGeom>
          <a:noFill/>
        </p:spPr>
        <p:txBody>
          <a:bodyPr wrap="square" rtlCol="0">
            <a:spAutoFit/>
          </a:bodyPr>
          <a:p>
            <a:r>
              <a:rPr lang="zh-CN" altLang="en-US" sz="2400">
                <a:solidFill>
                  <a:srgbClr val="FF0000"/>
                </a:solidFill>
              </a:rPr>
              <a:t>注意</a:t>
            </a:r>
            <a:r>
              <a:rPr lang="en-US" altLang="zh-CN" sz="2400">
                <a:solidFill>
                  <a:srgbClr val="FF0000"/>
                </a:solidFill>
              </a:rPr>
              <a:t>:</a:t>
            </a:r>
            <a:r>
              <a:rPr lang="zh-CN" altLang="en-US" sz="2400">
                <a:solidFill>
                  <a:srgbClr val="FF0000"/>
                </a:solidFill>
              </a:rPr>
              <a:t>外边距取得是</a:t>
            </a:r>
            <a:r>
              <a:rPr lang="en-US" altLang="zh-CN" sz="2400">
                <a:solidFill>
                  <a:srgbClr val="FF0000"/>
                </a:solidFill>
              </a:rPr>
              <a:t>80px</a:t>
            </a:r>
            <a:endParaRPr lang="en-US" altLang="zh-CN" sz="2400">
              <a:solidFill>
                <a:srgbClr val="FF0000"/>
              </a:solidFill>
            </a:endParaRPr>
          </a:p>
          <a:p>
            <a:endParaRPr lang="en-US" altLang="zh-CN" sz="2800">
              <a:solidFill>
                <a:srgbClr val="FF0000"/>
              </a:solidFill>
            </a:endParaRPr>
          </a:p>
          <a:p>
            <a:r>
              <a:rPr lang="zh-CN" altLang="en-US" sz="2400">
                <a:solidFill>
                  <a:srgbClr val="FF0000"/>
                </a:solidFill>
              </a:rPr>
              <a:t>而不是</a:t>
            </a:r>
            <a:r>
              <a:rPr lang="en-US" altLang="zh-CN" sz="2400">
                <a:solidFill>
                  <a:srgbClr val="FF0000"/>
                </a:solidFill>
              </a:rPr>
              <a:t>80px+30px</a:t>
            </a:r>
            <a:endParaRPr lang="en-US" altLang="zh-CN" sz="2400">
              <a:solidFill>
                <a:srgbClr val="FF0000"/>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QQ图片20160302194401"/>
          <p:cNvPicPr>
            <a:picLocks noChangeAspect="1"/>
          </p:cNvPicPr>
          <p:nvPr/>
        </p:nvPicPr>
        <p:blipFill>
          <a:blip r:embed="rId1"/>
          <a:stretch>
            <a:fillRect/>
          </a:stretch>
        </p:blipFill>
        <p:spPr>
          <a:xfrm>
            <a:off x="-24130" y="-31115"/>
            <a:ext cx="12227560" cy="690689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MH" val="20151014115127"/>
  <p:tag name="MH_LIBRARY" val="GRAPHIC"/>
  <p:tag name="MH_ORDER" val="Rectangle 8"/>
</p:tagLst>
</file>

<file path=ppt/tags/tag10.xml><?xml version="1.0" encoding="utf-8"?>
<p:tagLst xmlns:p="http://schemas.openxmlformats.org/presentationml/2006/main">
  <p:tag name="KSO_WM_TEMPLATE_CATEGORY" val="custom"/>
  <p:tag name="KSO_WM_TEMPLATE_INDEX" val="160149"/>
</p:tagLst>
</file>

<file path=ppt/tags/tag11.xml><?xml version="1.0" encoding="utf-8"?>
<p:tagLst xmlns:p="http://schemas.openxmlformats.org/presentationml/2006/main">
  <p:tag name="KSO_WM_TEMPLATE_CATEGORY" val="custom"/>
  <p:tag name="KSO_WM_TEMPLATE_INDEX" val="160149"/>
</p:tagLst>
</file>

<file path=ppt/tags/tag12.xml><?xml version="1.0" encoding="utf-8"?>
<p:tagLst xmlns:p="http://schemas.openxmlformats.org/presentationml/2006/main">
  <p:tag name="KSO_WM_TEMPLATE_CATEGORY" val="custom"/>
  <p:tag name="KSO_WM_TEMPLATE_INDEX" val="160149"/>
</p:tagLst>
</file>

<file path=ppt/tags/tag13.xml><?xml version="1.0" encoding="utf-8"?>
<p:tagLst xmlns:p="http://schemas.openxmlformats.org/presentationml/2006/main">
  <p:tag name="KSO_WM_TEMPLATE_CATEGORY" val="custom"/>
  <p:tag name="KSO_WM_TEMPLATE_INDEX" val="160149"/>
</p:tagLst>
</file>

<file path=ppt/tags/tag14.xml><?xml version="1.0" encoding="utf-8"?>
<p:tagLst xmlns:p="http://schemas.openxmlformats.org/presentationml/2006/main">
  <p:tag name="KSO_WM_TEMPLATE_CATEGORY" val="custom"/>
  <p:tag name="KSO_WM_TEMPLATE_INDEX" val="160149"/>
</p:tagLst>
</file>

<file path=ppt/tags/tag2.xml><?xml version="1.0" encoding="utf-8"?>
<p:tagLst xmlns:p="http://schemas.openxmlformats.org/presentationml/2006/main">
  <p:tag name="MH" val="20151014115127"/>
  <p:tag name="MH_LIBRARY" val="GRAPHIC"/>
  <p:tag name="MH_ORDER" val="Rectangle 5"/>
</p:tagLst>
</file>

<file path=ppt/tags/tag3.xml><?xml version="1.0" encoding="utf-8"?>
<p:tagLst xmlns:p="http://schemas.openxmlformats.org/presentationml/2006/main">
  <p:tag name="MH" val="20151014115127"/>
  <p:tag name="MH_LIBRARY" val="GRAPHIC"/>
  <p:tag name="MH_ORDER" val="Rectangle 3"/>
</p:tagLst>
</file>

<file path=ppt/tags/tag4.xml><?xml version="1.0" encoding="utf-8"?>
<p:tagLst xmlns:p="http://schemas.openxmlformats.org/presentationml/2006/main">
  <p:tag name="MH" val="20151014115127"/>
  <p:tag name="MH_LIBRARY" val="GRAPHIC"/>
  <p:tag name="MH_ORDER" val="Rectangle 4"/>
</p:tagLst>
</file>

<file path=ppt/tags/tag5.xml><?xml version="1.0" encoding="utf-8"?>
<p:tagLst xmlns:p="http://schemas.openxmlformats.org/presentationml/2006/main">
  <p:tag name="MH" val="20151014115127"/>
  <p:tag name="MH_LIBRARY" val="GRAPHIC"/>
  <p:tag name="MH_ORDER" val="Rectangle 7"/>
</p:tagLst>
</file>

<file path=ppt/tags/tag6.xml><?xml version="1.0" encoding="utf-8"?>
<p:tagLst xmlns:p="http://schemas.openxmlformats.org/presentationml/2006/main">
  <p:tag name="MH" val="20151014115127"/>
  <p:tag name="MH_LIBRARY" val="GRAPHIC"/>
  <p:tag name="MH_ORDER" val="Rectangle 2"/>
</p:tagLst>
</file>

<file path=ppt/tags/tag7.xml><?xml version="1.0" encoding="utf-8"?>
<p:tagLst xmlns:p="http://schemas.openxmlformats.org/presentationml/2006/main">
  <p:tag name="KSO_WM_TEMPLATE_CATEGORY" val="custom"/>
  <p:tag name="KSO_WM_TEMPLATE_INDEX" val="160149"/>
</p:tagLst>
</file>

<file path=ppt/tags/tag8.xml><?xml version="1.0" encoding="utf-8"?>
<p:tagLst xmlns:p="http://schemas.openxmlformats.org/presentationml/2006/main">
  <p:tag name="KSO_WM_TEMPLATE_CATEGORY" val="custom"/>
  <p:tag name="KSO_WM_TEMPLATE_INDEX" val="160149"/>
</p:tagLst>
</file>

<file path=ppt/tags/tag9.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Office 主题">
  <a:themeElements>
    <a:clrScheme name="自定义 5">
      <a:dk1>
        <a:srgbClr val="5A5A5A"/>
      </a:dk1>
      <a:lt1>
        <a:srgbClr val="FFFFFF"/>
      </a:lt1>
      <a:dk2>
        <a:srgbClr val="5A5A5A"/>
      </a:dk2>
      <a:lt2>
        <a:srgbClr val="FFFFFF"/>
      </a:lt2>
      <a:accent1>
        <a:srgbClr val="5BA968"/>
      </a:accent1>
      <a:accent2>
        <a:srgbClr val="52AE96"/>
      </a:accent2>
      <a:accent3>
        <a:srgbClr val="5FB4CF"/>
      </a:accent3>
      <a:accent4>
        <a:srgbClr val="83738D"/>
      </a:accent4>
      <a:accent5>
        <a:srgbClr val="5959A7"/>
      </a:accent5>
      <a:accent6>
        <a:srgbClr val="F49100"/>
      </a:accent6>
      <a:hlink>
        <a:srgbClr val="C764EE"/>
      </a:hlink>
      <a:folHlink>
        <a:srgbClr val="85DFD0"/>
      </a:folHlink>
    </a:clrScheme>
    <a:fontScheme name="自定义 15">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Words>
  <Application>Kingsoft Office WPP</Application>
  <PresentationFormat>宽屏</PresentationFormat>
  <Paragraphs>131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潭州JavaVip零基础班</vt:lpstr>
      <vt:lpstr>css盒子模型</vt:lpstr>
      <vt:lpstr>盒子模型概念</vt:lpstr>
      <vt:lpstr>盒模型示意图</vt:lpstr>
      <vt:lpstr>内边距</vt:lpstr>
      <vt:lpstr>边框</vt:lpstr>
      <vt:lpstr>外边距合并</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11426</dc:creator>
  <cp:lastModifiedBy>11426</cp:lastModifiedBy>
  <cp:revision>24</cp:revision>
  <dcterms:created xsi:type="dcterms:W3CDTF">2016-02-24T10:39:00Z</dcterms:created>
  <dcterms:modified xsi:type="dcterms:W3CDTF">2016-03-11T14:53:15Z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