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5429" y="297723"/>
            <a:ext cx="8952069" cy="153534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lnSpc>
                <a:spcPct val="15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3702" y="2011564"/>
            <a:ext cx="6633796" cy="771525"/>
          </a:xfrm>
        </p:spPr>
        <p:txBody>
          <a:bodyPr anchor="ctr" anchorCtr="0"/>
          <a:lstStyle>
            <a:lvl1pPr marL="0" indent="0" algn="ctr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927499" y="297723"/>
            <a:ext cx="264502" cy="1535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5425" y="171450"/>
            <a:ext cx="11741150" cy="632301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t="9177"/>
          <a:stretch>
            <a:fillRect/>
          </a:stretch>
        </p:blipFill>
        <p:spPr>
          <a:xfrm>
            <a:off x="0" y="-18648"/>
            <a:ext cx="12192000" cy="689529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694237" y="2095500"/>
            <a:ext cx="704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KSO_Shape"/>
          <p:cNvSpPr/>
          <p:nvPr/>
        </p:nvSpPr>
        <p:spPr>
          <a:xfrm>
            <a:off x="2436812" y="1459111"/>
            <a:ext cx="754063" cy="75406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>
            <a:off x="550862" y="439936"/>
            <a:ext cx="1188839" cy="1188839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1463476" y="2052087"/>
            <a:ext cx="552450" cy="552450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2436812" y="3299862"/>
            <a:ext cx="386313" cy="386313"/>
          </a:xfrm>
          <a:custGeom>
            <a:avLst/>
            <a:gdLst>
              <a:gd name="connsiteX0" fmla="*/ 1710861 w 3526872"/>
              <a:gd name="connsiteY0" fmla="*/ 0 h 3526871"/>
              <a:gd name="connsiteX1" fmla="*/ 1768439 w 3526872"/>
              <a:gd name="connsiteY1" fmla="*/ 1648835 h 3526871"/>
              <a:gd name="connsiteX2" fmla="*/ 1969505 w 3526872"/>
              <a:gd name="connsiteY2" fmla="*/ 11293 h 3526871"/>
              <a:gd name="connsiteX3" fmla="*/ 1987371 w 3526872"/>
              <a:gd name="connsiteY3" fmla="*/ 13486 h 3526871"/>
              <a:gd name="connsiteX4" fmla="*/ 1786306 w 3526872"/>
              <a:gd name="connsiteY4" fmla="*/ 1651027 h 3526871"/>
              <a:gd name="connsiteX5" fmla="*/ 2241063 w 3526872"/>
              <a:gd name="connsiteY5" fmla="*/ 65100 h 3526871"/>
              <a:gd name="connsiteX6" fmla="*/ 2258366 w 3526872"/>
              <a:gd name="connsiteY6" fmla="*/ 70062 h 3526871"/>
              <a:gd name="connsiteX7" fmla="*/ 1803609 w 3526872"/>
              <a:gd name="connsiteY7" fmla="*/ 1655989 h 3526871"/>
              <a:gd name="connsiteX8" fmla="*/ 2500861 w 3526872"/>
              <a:gd name="connsiteY8" fmla="*/ 160728 h 3526871"/>
              <a:gd name="connsiteX9" fmla="*/ 2517174 w 3526872"/>
              <a:gd name="connsiteY9" fmla="*/ 168335 h 3526871"/>
              <a:gd name="connsiteX10" fmla="*/ 1819921 w 3526872"/>
              <a:gd name="connsiteY10" fmla="*/ 1663598 h 3526871"/>
              <a:gd name="connsiteX11" fmla="*/ 2742501 w 3526872"/>
              <a:gd name="connsiteY11" fmla="*/ 295818 h 3526871"/>
              <a:gd name="connsiteX12" fmla="*/ 2757424 w 3526872"/>
              <a:gd name="connsiteY12" fmla="*/ 305883 h 3526871"/>
              <a:gd name="connsiteX13" fmla="*/ 1834846 w 3526872"/>
              <a:gd name="connsiteY13" fmla="*/ 1673661 h 3526871"/>
              <a:gd name="connsiteX14" fmla="*/ 2960032 w 3526872"/>
              <a:gd name="connsiteY14" fmla="*/ 467046 h 3526871"/>
              <a:gd name="connsiteX15" fmla="*/ 2973198 w 3526872"/>
              <a:gd name="connsiteY15" fmla="*/ 479322 h 3526871"/>
              <a:gd name="connsiteX16" fmla="*/ 1848009 w 3526872"/>
              <a:gd name="connsiteY16" fmla="*/ 1685939 h 3526871"/>
              <a:gd name="connsiteX17" fmla="*/ 3148101 w 3526872"/>
              <a:gd name="connsiteY17" fmla="*/ 670196 h 3526871"/>
              <a:gd name="connsiteX18" fmla="*/ 3159183 w 3526872"/>
              <a:gd name="connsiteY18" fmla="*/ 684380 h 3526871"/>
              <a:gd name="connsiteX19" fmla="*/ 1859092 w 3526872"/>
              <a:gd name="connsiteY19" fmla="*/ 1700122 h 3526871"/>
              <a:gd name="connsiteX20" fmla="*/ 3302074 w 3526872"/>
              <a:gd name="connsiteY20" fmla="*/ 900264 h 3526871"/>
              <a:gd name="connsiteX21" fmla="*/ 3310800 w 3526872"/>
              <a:gd name="connsiteY21" fmla="*/ 916008 h 3526871"/>
              <a:gd name="connsiteX22" fmla="*/ 1867819 w 3526872"/>
              <a:gd name="connsiteY22" fmla="*/ 1715865 h 3526871"/>
              <a:gd name="connsiteX23" fmla="*/ 3418160 w 3526872"/>
              <a:gd name="connsiteY23" fmla="*/ 1151588 h 3526871"/>
              <a:gd name="connsiteX24" fmla="*/ 3424317 w 3526872"/>
              <a:gd name="connsiteY24" fmla="*/ 1168502 h 3526871"/>
              <a:gd name="connsiteX25" fmla="*/ 1873975 w 3526872"/>
              <a:gd name="connsiteY25" fmla="*/ 1732780 h 3526871"/>
              <a:gd name="connsiteX26" fmla="*/ 3493502 w 3526872"/>
              <a:gd name="connsiteY26" fmla="*/ 1417976 h 3526871"/>
              <a:gd name="connsiteX27" fmla="*/ 3496936 w 3526872"/>
              <a:gd name="connsiteY27" fmla="*/ 1435645 h 3526871"/>
              <a:gd name="connsiteX28" fmla="*/ 1877408 w 3526872"/>
              <a:gd name="connsiteY28" fmla="*/ 1750450 h 3526871"/>
              <a:gd name="connsiteX29" fmla="*/ 3526244 w 3526872"/>
              <a:gd name="connsiteY29" fmla="*/ 1692871 h 3526871"/>
              <a:gd name="connsiteX30" fmla="*/ 3526872 w 3526872"/>
              <a:gd name="connsiteY30" fmla="*/ 1710860 h 3526871"/>
              <a:gd name="connsiteX31" fmla="*/ 1878038 w 3526872"/>
              <a:gd name="connsiteY31" fmla="*/ 1768439 h 3526871"/>
              <a:gd name="connsiteX32" fmla="*/ 3515580 w 3526872"/>
              <a:gd name="connsiteY32" fmla="*/ 1969503 h 3526871"/>
              <a:gd name="connsiteX33" fmla="*/ 3513385 w 3526872"/>
              <a:gd name="connsiteY33" fmla="*/ 1987369 h 3526871"/>
              <a:gd name="connsiteX34" fmla="*/ 1875843 w 3526872"/>
              <a:gd name="connsiteY34" fmla="*/ 1786305 h 3526871"/>
              <a:gd name="connsiteX35" fmla="*/ 3461771 w 3526872"/>
              <a:gd name="connsiteY35" fmla="*/ 2241062 h 3526871"/>
              <a:gd name="connsiteX36" fmla="*/ 3456810 w 3526872"/>
              <a:gd name="connsiteY36" fmla="*/ 2258365 h 3526871"/>
              <a:gd name="connsiteX37" fmla="*/ 1870880 w 3526872"/>
              <a:gd name="connsiteY37" fmla="*/ 1803607 h 3526871"/>
              <a:gd name="connsiteX38" fmla="*/ 3366145 w 3526872"/>
              <a:gd name="connsiteY38" fmla="*/ 2500860 h 3526871"/>
              <a:gd name="connsiteX39" fmla="*/ 3358538 w 3526872"/>
              <a:gd name="connsiteY39" fmla="*/ 2517173 h 3526871"/>
              <a:gd name="connsiteX40" fmla="*/ 1863275 w 3526872"/>
              <a:gd name="connsiteY40" fmla="*/ 1819921 h 3526871"/>
              <a:gd name="connsiteX41" fmla="*/ 3231054 w 3526872"/>
              <a:gd name="connsiteY41" fmla="*/ 2742500 h 3526871"/>
              <a:gd name="connsiteX42" fmla="*/ 3220988 w 3526872"/>
              <a:gd name="connsiteY42" fmla="*/ 2757423 h 3526871"/>
              <a:gd name="connsiteX43" fmla="*/ 1853211 w 3526872"/>
              <a:gd name="connsiteY43" fmla="*/ 1834845 h 3526871"/>
              <a:gd name="connsiteX44" fmla="*/ 3059826 w 3526872"/>
              <a:gd name="connsiteY44" fmla="*/ 2960032 h 3526871"/>
              <a:gd name="connsiteX45" fmla="*/ 3047549 w 3526872"/>
              <a:gd name="connsiteY45" fmla="*/ 2973197 h 3526871"/>
              <a:gd name="connsiteX46" fmla="*/ 1840934 w 3526872"/>
              <a:gd name="connsiteY46" fmla="*/ 1848009 h 3526871"/>
              <a:gd name="connsiteX47" fmla="*/ 2856676 w 3526872"/>
              <a:gd name="connsiteY47" fmla="*/ 3148100 h 3526871"/>
              <a:gd name="connsiteX48" fmla="*/ 2842491 w 3526872"/>
              <a:gd name="connsiteY48" fmla="*/ 3159182 h 3526871"/>
              <a:gd name="connsiteX49" fmla="*/ 1826748 w 3526872"/>
              <a:gd name="connsiteY49" fmla="*/ 1859090 h 3526871"/>
              <a:gd name="connsiteX50" fmla="*/ 2626607 w 3526872"/>
              <a:gd name="connsiteY50" fmla="*/ 3302073 h 3526871"/>
              <a:gd name="connsiteX51" fmla="*/ 2610864 w 3526872"/>
              <a:gd name="connsiteY51" fmla="*/ 3310799 h 3526871"/>
              <a:gd name="connsiteX52" fmla="*/ 1811005 w 3526872"/>
              <a:gd name="connsiteY52" fmla="*/ 1867817 h 3526871"/>
              <a:gd name="connsiteX53" fmla="*/ 2375284 w 3526872"/>
              <a:gd name="connsiteY53" fmla="*/ 3418159 h 3526871"/>
              <a:gd name="connsiteX54" fmla="*/ 2358370 w 3526872"/>
              <a:gd name="connsiteY54" fmla="*/ 3424316 h 3526871"/>
              <a:gd name="connsiteX55" fmla="*/ 1794091 w 3526872"/>
              <a:gd name="connsiteY55" fmla="*/ 1873972 h 3526871"/>
              <a:gd name="connsiteX56" fmla="*/ 2108895 w 3526872"/>
              <a:gd name="connsiteY56" fmla="*/ 3493501 h 3526871"/>
              <a:gd name="connsiteX57" fmla="*/ 2091226 w 3526872"/>
              <a:gd name="connsiteY57" fmla="*/ 3496935 h 3526871"/>
              <a:gd name="connsiteX58" fmla="*/ 1776422 w 3526872"/>
              <a:gd name="connsiteY58" fmla="*/ 1877407 h 3526871"/>
              <a:gd name="connsiteX59" fmla="*/ 1834000 w 3526872"/>
              <a:gd name="connsiteY59" fmla="*/ 3526243 h 3526871"/>
              <a:gd name="connsiteX60" fmla="*/ 1816012 w 3526872"/>
              <a:gd name="connsiteY60" fmla="*/ 3526871 h 3526871"/>
              <a:gd name="connsiteX61" fmla="*/ 1758432 w 3526872"/>
              <a:gd name="connsiteY61" fmla="*/ 1878036 h 3526871"/>
              <a:gd name="connsiteX62" fmla="*/ 1557368 w 3526872"/>
              <a:gd name="connsiteY62" fmla="*/ 3515579 h 3526871"/>
              <a:gd name="connsiteX63" fmla="*/ 1539502 w 3526872"/>
              <a:gd name="connsiteY63" fmla="*/ 3513384 h 3526871"/>
              <a:gd name="connsiteX64" fmla="*/ 1740567 w 3526872"/>
              <a:gd name="connsiteY64" fmla="*/ 1875842 h 3526871"/>
              <a:gd name="connsiteX65" fmla="*/ 1285809 w 3526872"/>
              <a:gd name="connsiteY65" fmla="*/ 3461770 h 3526871"/>
              <a:gd name="connsiteX66" fmla="*/ 1268506 w 3526872"/>
              <a:gd name="connsiteY66" fmla="*/ 3456808 h 3526871"/>
              <a:gd name="connsiteX67" fmla="*/ 1723263 w 3526872"/>
              <a:gd name="connsiteY67" fmla="*/ 1870884 h 3526871"/>
              <a:gd name="connsiteX68" fmla="*/ 1026011 w 3526872"/>
              <a:gd name="connsiteY68" fmla="*/ 3366144 h 3526871"/>
              <a:gd name="connsiteX69" fmla="*/ 1009697 w 3526872"/>
              <a:gd name="connsiteY69" fmla="*/ 3358537 h 3526871"/>
              <a:gd name="connsiteX70" fmla="*/ 1706950 w 3526872"/>
              <a:gd name="connsiteY70" fmla="*/ 1863273 h 3526871"/>
              <a:gd name="connsiteX71" fmla="*/ 784371 w 3526872"/>
              <a:gd name="connsiteY71" fmla="*/ 3231053 h 3526871"/>
              <a:gd name="connsiteX72" fmla="*/ 769448 w 3526872"/>
              <a:gd name="connsiteY72" fmla="*/ 3220987 h 3526871"/>
              <a:gd name="connsiteX73" fmla="*/ 1692027 w 3526872"/>
              <a:gd name="connsiteY73" fmla="*/ 1853209 h 3526871"/>
              <a:gd name="connsiteX74" fmla="*/ 566840 w 3526872"/>
              <a:gd name="connsiteY74" fmla="*/ 3059825 h 3526871"/>
              <a:gd name="connsiteX75" fmla="*/ 553675 w 3526872"/>
              <a:gd name="connsiteY75" fmla="*/ 3047549 h 3526871"/>
              <a:gd name="connsiteX76" fmla="*/ 1678863 w 3526872"/>
              <a:gd name="connsiteY76" fmla="*/ 1840932 h 3526871"/>
              <a:gd name="connsiteX77" fmla="*/ 378771 w 3526872"/>
              <a:gd name="connsiteY77" fmla="*/ 2856675 h 3526871"/>
              <a:gd name="connsiteX78" fmla="*/ 367689 w 3526872"/>
              <a:gd name="connsiteY78" fmla="*/ 2842490 h 3526871"/>
              <a:gd name="connsiteX79" fmla="*/ 1667780 w 3526872"/>
              <a:gd name="connsiteY79" fmla="*/ 1826750 h 3526871"/>
              <a:gd name="connsiteX80" fmla="*/ 224798 w 3526872"/>
              <a:gd name="connsiteY80" fmla="*/ 2626606 h 3526871"/>
              <a:gd name="connsiteX81" fmla="*/ 216072 w 3526872"/>
              <a:gd name="connsiteY81" fmla="*/ 2610863 h 3526871"/>
              <a:gd name="connsiteX82" fmla="*/ 1659054 w 3526872"/>
              <a:gd name="connsiteY82" fmla="*/ 1811004 h 3526871"/>
              <a:gd name="connsiteX83" fmla="*/ 108712 w 3526872"/>
              <a:gd name="connsiteY83" fmla="*/ 2375284 h 3526871"/>
              <a:gd name="connsiteX84" fmla="*/ 102555 w 3526872"/>
              <a:gd name="connsiteY84" fmla="*/ 2358369 h 3526871"/>
              <a:gd name="connsiteX85" fmla="*/ 1652899 w 3526872"/>
              <a:gd name="connsiteY85" fmla="*/ 1794090 h 3526871"/>
              <a:gd name="connsiteX86" fmla="*/ 33370 w 3526872"/>
              <a:gd name="connsiteY86" fmla="*/ 2108894 h 3526871"/>
              <a:gd name="connsiteX87" fmla="*/ 29936 w 3526872"/>
              <a:gd name="connsiteY87" fmla="*/ 2091225 h 3526871"/>
              <a:gd name="connsiteX88" fmla="*/ 1649464 w 3526872"/>
              <a:gd name="connsiteY88" fmla="*/ 1776421 h 3526871"/>
              <a:gd name="connsiteX89" fmla="*/ 628 w 3526872"/>
              <a:gd name="connsiteY89" fmla="*/ 1833999 h 3526871"/>
              <a:gd name="connsiteX90" fmla="*/ 0 w 3526872"/>
              <a:gd name="connsiteY90" fmla="*/ 1816010 h 3526871"/>
              <a:gd name="connsiteX91" fmla="*/ 1648834 w 3526872"/>
              <a:gd name="connsiteY91" fmla="*/ 1758431 h 3526871"/>
              <a:gd name="connsiteX92" fmla="*/ 11293 w 3526872"/>
              <a:gd name="connsiteY92" fmla="*/ 1557367 h 3526871"/>
              <a:gd name="connsiteX93" fmla="*/ 13487 w 3526872"/>
              <a:gd name="connsiteY93" fmla="*/ 1539501 h 3526871"/>
              <a:gd name="connsiteX94" fmla="*/ 1651029 w 3526872"/>
              <a:gd name="connsiteY94" fmla="*/ 1740565 h 3526871"/>
              <a:gd name="connsiteX95" fmla="*/ 65101 w 3526872"/>
              <a:gd name="connsiteY95" fmla="*/ 1285808 h 3526871"/>
              <a:gd name="connsiteX96" fmla="*/ 70063 w 3526872"/>
              <a:gd name="connsiteY96" fmla="*/ 1268506 h 3526871"/>
              <a:gd name="connsiteX97" fmla="*/ 1655991 w 3526872"/>
              <a:gd name="connsiteY97" fmla="*/ 1723263 h 3526871"/>
              <a:gd name="connsiteX98" fmla="*/ 160727 w 3526872"/>
              <a:gd name="connsiteY98" fmla="*/ 1026011 h 3526871"/>
              <a:gd name="connsiteX99" fmla="*/ 168334 w 3526872"/>
              <a:gd name="connsiteY99" fmla="*/ 1009698 h 3526871"/>
              <a:gd name="connsiteX100" fmla="*/ 1663598 w 3526872"/>
              <a:gd name="connsiteY100" fmla="*/ 1706949 h 3526871"/>
              <a:gd name="connsiteX101" fmla="*/ 295818 w 3526872"/>
              <a:gd name="connsiteY101" fmla="*/ 784371 h 3526871"/>
              <a:gd name="connsiteX102" fmla="*/ 305884 w 3526872"/>
              <a:gd name="connsiteY102" fmla="*/ 769448 h 3526871"/>
              <a:gd name="connsiteX103" fmla="*/ 1673663 w 3526872"/>
              <a:gd name="connsiteY103" fmla="*/ 1692027 h 3526871"/>
              <a:gd name="connsiteX104" fmla="*/ 467046 w 3526872"/>
              <a:gd name="connsiteY104" fmla="*/ 566839 h 3526871"/>
              <a:gd name="connsiteX105" fmla="*/ 479323 w 3526872"/>
              <a:gd name="connsiteY105" fmla="*/ 553674 h 3526871"/>
              <a:gd name="connsiteX106" fmla="*/ 1685939 w 3526872"/>
              <a:gd name="connsiteY106" fmla="*/ 1678861 h 3526871"/>
              <a:gd name="connsiteX107" fmla="*/ 670196 w 3526872"/>
              <a:gd name="connsiteY107" fmla="*/ 378771 h 3526871"/>
              <a:gd name="connsiteX108" fmla="*/ 684381 w 3526872"/>
              <a:gd name="connsiteY108" fmla="*/ 367689 h 3526871"/>
              <a:gd name="connsiteX109" fmla="*/ 1700124 w 3526872"/>
              <a:gd name="connsiteY109" fmla="*/ 1667780 h 3526871"/>
              <a:gd name="connsiteX110" fmla="*/ 900265 w 3526872"/>
              <a:gd name="connsiteY110" fmla="*/ 224798 h 3526871"/>
              <a:gd name="connsiteX111" fmla="*/ 916008 w 3526872"/>
              <a:gd name="connsiteY111" fmla="*/ 216071 h 3526871"/>
              <a:gd name="connsiteX112" fmla="*/ 1715866 w 3526872"/>
              <a:gd name="connsiteY112" fmla="*/ 1659053 h 3526871"/>
              <a:gd name="connsiteX113" fmla="*/ 1151588 w 3526872"/>
              <a:gd name="connsiteY113" fmla="*/ 108711 h 3526871"/>
              <a:gd name="connsiteX114" fmla="*/ 1168502 w 3526872"/>
              <a:gd name="connsiteY114" fmla="*/ 102555 h 3526871"/>
              <a:gd name="connsiteX115" fmla="*/ 1732782 w 3526872"/>
              <a:gd name="connsiteY115" fmla="*/ 1652898 h 3526871"/>
              <a:gd name="connsiteX116" fmla="*/ 1417977 w 3526872"/>
              <a:gd name="connsiteY116" fmla="*/ 33370 h 3526871"/>
              <a:gd name="connsiteX117" fmla="*/ 1435646 w 3526872"/>
              <a:gd name="connsiteY117" fmla="*/ 29935 h 3526871"/>
              <a:gd name="connsiteX118" fmla="*/ 1750451 w 3526872"/>
              <a:gd name="connsiteY118" fmla="*/ 1649459 h 3526871"/>
              <a:gd name="connsiteX119" fmla="*/ 1692872 w 3526872"/>
              <a:gd name="connsiteY119" fmla="*/ 628 h 35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26872" h="3526871">
                <a:moveTo>
                  <a:pt x="1710861" y="0"/>
                </a:moveTo>
                <a:lnTo>
                  <a:pt x="1768439" y="1648835"/>
                </a:lnTo>
                <a:lnTo>
                  <a:pt x="1969505" y="11293"/>
                </a:lnTo>
                <a:lnTo>
                  <a:pt x="1987371" y="13486"/>
                </a:lnTo>
                <a:lnTo>
                  <a:pt x="1786306" y="1651027"/>
                </a:lnTo>
                <a:lnTo>
                  <a:pt x="2241063" y="65100"/>
                </a:lnTo>
                <a:lnTo>
                  <a:pt x="2258366" y="70062"/>
                </a:lnTo>
                <a:lnTo>
                  <a:pt x="1803609" y="1655989"/>
                </a:lnTo>
                <a:lnTo>
                  <a:pt x="2500861" y="160728"/>
                </a:lnTo>
                <a:lnTo>
                  <a:pt x="2517174" y="168335"/>
                </a:lnTo>
                <a:lnTo>
                  <a:pt x="1819921" y="1663598"/>
                </a:lnTo>
                <a:lnTo>
                  <a:pt x="2742501" y="295818"/>
                </a:lnTo>
                <a:lnTo>
                  <a:pt x="2757424" y="305883"/>
                </a:lnTo>
                <a:lnTo>
                  <a:pt x="1834846" y="1673661"/>
                </a:lnTo>
                <a:lnTo>
                  <a:pt x="2960032" y="467046"/>
                </a:lnTo>
                <a:lnTo>
                  <a:pt x="2973198" y="479322"/>
                </a:lnTo>
                <a:lnTo>
                  <a:pt x="1848009" y="1685939"/>
                </a:lnTo>
                <a:lnTo>
                  <a:pt x="3148101" y="670196"/>
                </a:lnTo>
                <a:lnTo>
                  <a:pt x="3159183" y="684380"/>
                </a:lnTo>
                <a:lnTo>
                  <a:pt x="1859092" y="1700122"/>
                </a:lnTo>
                <a:lnTo>
                  <a:pt x="3302074" y="900264"/>
                </a:lnTo>
                <a:lnTo>
                  <a:pt x="3310800" y="916008"/>
                </a:lnTo>
                <a:lnTo>
                  <a:pt x="1867819" y="1715865"/>
                </a:lnTo>
                <a:lnTo>
                  <a:pt x="3418160" y="1151588"/>
                </a:lnTo>
                <a:lnTo>
                  <a:pt x="3424317" y="1168502"/>
                </a:lnTo>
                <a:lnTo>
                  <a:pt x="1873975" y="1732780"/>
                </a:lnTo>
                <a:lnTo>
                  <a:pt x="3493502" y="1417976"/>
                </a:lnTo>
                <a:lnTo>
                  <a:pt x="3496936" y="1435645"/>
                </a:lnTo>
                <a:lnTo>
                  <a:pt x="1877408" y="1750450"/>
                </a:lnTo>
                <a:lnTo>
                  <a:pt x="3526244" y="1692871"/>
                </a:lnTo>
                <a:lnTo>
                  <a:pt x="3526872" y="1710860"/>
                </a:lnTo>
                <a:lnTo>
                  <a:pt x="1878038" y="1768439"/>
                </a:lnTo>
                <a:lnTo>
                  <a:pt x="3515580" y="1969503"/>
                </a:lnTo>
                <a:lnTo>
                  <a:pt x="3513385" y="1987369"/>
                </a:lnTo>
                <a:lnTo>
                  <a:pt x="1875843" y="1786305"/>
                </a:lnTo>
                <a:lnTo>
                  <a:pt x="3461771" y="2241062"/>
                </a:lnTo>
                <a:lnTo>
                  <a:pt x="3456810" y="2258365"/>
                </a:lnTo>
                <a:lnTo>
                  <a:pt x="1870880" y="1803607"/>
                </a:lnTo>
                <a:lnTo>
                  <a:pt x="3366145" y="2500860"/>
                </a:lnTo>
                <a:lnTo>
                  <a:pt x="3358538" y="2517173"/>
                </a:lnTo>
                <a:lnTo>
                  <a:pt x="1863275" y="1819921"/>
                </a:lnTo>
                <a:lnTo>
                  <a:pt x="3231054" y="2742500"/>
                </a:lnTo>
                <a:lnTo>
                  <a:pt x="3220988" y="2757423"/>
                </a:lnTo>
                <a:lnTo>
                  <a:pt x="1853211" y="1834845"/>
                </a:lnTo>
                <a:lnTo>
                  <a:pt x="3059826" y="2960032"/>
                </a:lnTo>
                <a:lnTo>
                  <a:pt x="3047549" y="2973197"/>
                </a:lnTo>
                <a:lnTo>
                  <a:pt x="1840934" y="1848009"/>
                </a:lnTo>
                <a:lnTo>
                  <a:pt x="2856676" y="3148100"/>
                </a:lnTo>
                <a:lnTo>
                  <a:pt x="2842491" y="3159182"/>
                </a:lnTo>
                <a:lnTo>
                  <a:pt x="1826748" y="1859090"/>
                </a:lnTo>
                <a:lnTo>
                  <a:pt x="2626607" y="3302073"/>
                </a:lnTo>
                <a:lnTo>
                  <a:pt x="2610864" y="3310799"/>
                </a:lnTo>
                <a:lnTo>
                  <a:pt x="1811005" y="1867817"/>
                </a:lnTo>
                <a:lnTo>
                  <a:pt x="2375284" y="3418159"/>
                </a:lnTo>
                <a:lnTo>
                  <a:pt x="2358370" y="3424316"/>
                </a:lnTo>
                <a:lnTo>
                  <a:pt x="1794091" y="1873972"/>
                </a:lnTo>
                <a:lnTo>
                  <a:pt x="2108895" y="3493501"/>
                </a:lnTo>
                <a:lnTo>
                  <a:pt x="2091226" y="3496935"/>
                </a:lnTo>
                <a:lnTo>
                  <a:pt x="1776422" y="1877407"/>
                </a:lnTo>
                <a:lnTo>
                  <a:pt x="1834000" y="3526243"/>
                </a:lnTo>
                <a:lnTo>
                  <a:pt x="1816012" y="3526871"/>
                </a:lnTo>
                <a:lnTo>
                  <a:pt x="1758432" y="1878036"/>
                </a:lnTo>
                <a:lnTo>
                  <a:pt x="1557368" y="3515579"/>
                </a:lnTo>
                <a:lnTo>
                  <a:pt x="1539502" y="3513384"/>
                </a:lnTo>
                <a:lnTo>
                  <a:pt x="1740567" y="1875842"/>
                </a:lnTo>
                <a:lnTo>
                  <a:pt x="1285809" y="3461770"/>
                </a:lnTo>
                <a:lnTo>
                  <a:pt x="1268506" y="3456808"/>
                </a:lnTo>
                <a:lnTo>
                  <a:pt x="1723263" y="1870884"/>
                </a:lnTo>
                <a:lnTo>
                  <a:pt x="1026011" y="3366144"/>
                </a:lnTo>
                <a:lnTo>
                  <a:pt x="1009697" y="3358537"/>
                </a:lnTo>
                <a:lnTo>
                  <a:pt x="1706950" y="1863273"/>
                </a:lnTo>
                <a:lnTo>
                  <a:pt x="784371" y="3231053"/>
                </a:lnTo>
                <a:lnTo>
                  <a:pt x="769448" y="3220987"/>
                </a:lnTo>
                <a:lnTo>
                  <a:pt x="1692027" y="1853209"/>
                </a:lnTo>
                <a:lnTo>
                  <a:pt x="566840" y="3059825"/>
                </a:lnTo>
                <a:lnTo>
                  <a:pt x="553675" y="3047549"/>
                </a:lnTo>
                <a:lnTo>
                  <a:pt x="1678863" y="1840932"/>
                </a:lnTo>
                <a:lnTo>
                  <a:pt x="378771" y="2856675"/>
                </a:lnTo>
                <a:lnTo>
                  <a:pt x="367689" y="2842490"/>
                </a:lnTo>
                <a:lnTo>
                  <a:pt x="1667780" y="1826750"/>
                </a:lnTo>
                <a:lnTo>
                  <a:pt x="224798" y="2626606"/>
                </a:lnTo>
                <a:lnTo>
                  <a:pt x="216072" y="2610863"/>
                </a:lnTo>
                <a:lnTo>
                  <a:pt x="1659054" y="1811004"/>
                </a:lnTo>
                <a:lnTo>
                  <a:pt x="108712" y="2375284"/>
                </a:lnTo>
                <a:lnTo>
                  <a:pt x="102555" y="2358369"/>
                </a:lnTo>
                <a:lnTo>
                  <a:pt x="1652899" y="1794090"/>
                </a:lnTo>
                <a:lnTo>
                  <a:pt x="33370" y="2108894"/>
                </a:lnTo>
                <a:lnTo>
                  <a:pt x="29936" y="2091225"/>
                </a:lnTo>
                <a:lnTo>
                  <a:pt x="1649464" y="1776421"/>
                </a:lnTo>
                <a:lnTo>
                  <a:pt x="628" y="1833999"/>
                </a:lnTo>
                <a:lnTo>
                  <a:pt x="0" y="1816010"/>
                </a:lnTo>
                <a:lnTo>
                  <a:pt x="1648834" y="1758431"/>
                </a:lnTo>
                <a:lnTo>
                  <a:pt x="11293" y="1557367"/>
                </a:lnTo>
                <a:lnTo>
                  <a:pt x="13487" y="1539501"/>
                </a:lnTo>
                <a:lnTo>
                  <a:pt x="1651029" y="1740565"/>
                </a:lnTo>
                <a:lnTo>
                  <a:pt x="65101" y="1285808"/>
                </a:lnTo>
                <a:lnTo>
                  <a:pt x="70063" y="1268506"/>
                </a:lnTo>
                <a:lnTo>
                  <a:pt x="1655991" y="1723263"/>
                </a:lnTo>
                <a:lnTo>
                  <a:pt x="160727" y="1026011"/>
                </a:lnTo>
                <a:lnTo>
                  <a:pt x="168334" y="1009698"/>
                </a:lnTo>
                <a:lnTo>
                  <a:pt x="1663598" y="1706949"/>
                </a:lnTo>
                <a:lnTo>
                  <a:pt x="295818" y="784371"/>
                </a:lnTo>
                <a:lnTo>
                  <a:pt x="305884" y="769448"/>
                </a:lnTo>
                <a:lnTo>
                  <a:pt x="1673663" y="1692027"/>
                </a:lnTo>
                <a:lnTo>
                  <a:pt x="467046" y="566839"/>
                </a:lnTo>
                <a:lnTo>
                  <a:pt x="479323" y="553674"/>
                </a:lnTo>
                <a:lnTo>
                  <a:pt x="1685939" y="1678861"/>
                </a:lnTo>
                <a:lnTo>
                  <a:pt x="670196" y="378771"/>
                </a:lnTo>
                <a:lnTo>
                  <a:pt x="684381" y="367689"/>
                </a:lnTo>
                <a:lnTo>
                  <a:pt x="1700124" y="1667780"/>
                </a:lnTo>
                <a:lnTo>
                  <a:pt x="900265" y="224798"/>
                </a:lnTo>
                <a:lnTo>
                  <a:pt x="916008" y="216071"/>
                </a:lnTo>
                <a:lnTo>
                  <a:pt x="1715866" y="1659053"/>
                </a:lnTo>
                <a:lnTo>
                  <a:pt x="1151588" y="108711"/>
                </a:lnTo>
                <a:lnTo>
                  <a:pt x="1168502" y="102555"/>
                </a:lnTo>
                <a:lnTo>
                  <a:pt x="1732782" y="1652898"/>
                </a:lnTo>
                <a:lnTo>
                  <a:pt x="1417977" y="33370"/>
                </a:lnTo>
                <a:lnTo>
                  <a:pt x="1435646" y="29935"/>
                </a:lnTo>
                <a:lnTo>
                  <a:pt x="1750451" y="1649459"/>
                </a:lnTo>
                <a:lnTo>
                  <a:pt x="1692872" y="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600" y="975600"/>
            <a:ext cx="7185600" cy="10764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65600" y="2253600"/>
            <a:ext cx="7185600" cy="55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00" y="15984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800" y="4017600"/>
            <a:ext cx="10515600" cy="23292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26294" y="3752850"/>
            <a:ext cx="105394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21396991">
            <a:off x="5127626" y="3614739"/>
            <a:ext cx="3349625" cy="593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 rot="225092">
            <a:off x="4057650" y="2795589"/>
            <a:ext cx="4332288" cy="7254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21197296">
            <a:off x="4552950" y="1855788"/>
            <a:ext cx="3341688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 rot="225092">
            <a:off x="3975101" y="2693988"/>
            <a:ext cx="4333875" cy="72390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21396991">
            <a:off x="5045076" y="3513139"/>
            <a:ext cx="3349625" cy="5937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 rot="21197296">
            <a:off x="4465639" y="1724025"/>
            <a:ext cx="3343275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800" dirty="0">
              <a:solidFill>
                <a:srgbClr val="FFFFFF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4467600" y="1724400"/>
            <a:ext cx="3344400" cy="727200"/>
          </a:xfrm>
        </p:spPr>
        <p:txBody>
          <a:bodyPr lIns="0" tIns="0" rIns="0" bIns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 rot="240000">
            <a:off x="3974400" y="2692800"/>
            <a:ext cx="4334400" cy="723600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 rot="21420000">
            <a:off x="5043600" y="3513600"/>
            <a:ext cx="3279124" cy="576825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7506" y="399308"/>
            <a:ext cx="1167213" cy="61125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027" y="399308"/>
            <a:ext cx="9443106" cy="61125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2224"/>
            <a:ext cx="105156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2B0823-AB0F-4D45-918F-9909333A31E6}" type="datetimeFigureOut">
              <a:rPr lang="zh-CN" altLang="en-US" smtClean="0"/>
              <a:pPr/>
              <a:t>2016-4-18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6C2141-8DE5-4E0F-8872-774D5C98F0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!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/>
              <a:t>第七节 </a:t>
            </a:r>
            <a:r>
              <a:rPr lang="en-US" altLang="zh-CN" sz="2400"/>
              <a:t>css</a:t>
            </a:r>
            <a:r>
              <a:rPr lang="zh-CN" altLang="en-US" sz="2400"/>
              <a:t>常用属性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text-indent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属性规定文本块中首行文本的缩进。</a:t>
            </a: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7922" y="2771080"/>
          <a:ext cx="9397365" cy="2547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56560"/>
                <a:gridCol w="6440805"/>
              </a:tblGrid>
              <a:tr h="84899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49630">
                <a:tc>
                  <a:txBody>
                    <a:bodyPr/>
                    <a:lstStyle/>
                    <a:p>
                      <a:pPr fontAlgn="t"/>
                      <a:r>
                        <a:rPr lang="en-US" sz="1800" i="0"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定义固定的缩进。默认值：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57150" marR="142875" marT="57150" marB="57150" anchor="ctr"/>
                </a:tc>
              </a:tr>
              <a:tr h="84899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i="0" dirty="0"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定义基于父元素宽度的百分比的缩进。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62738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text-transform </a:t>
            </a: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属性控制文本的大小写。</a:t>
            </a: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54430" y="2200275"/>
          <a:ext cx="10187940" cy="3964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5480"/>
                <a:gridCol w="6982460"/>
              </a:tblGrid>
              <a:tr h="79311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79311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默认。定义带有小写字母和大写字母的标准的文本。</a:t>
                      </a:r>
                    </a:p>
                  </a:txBody>
                  <a:tcPr marL="57150" marR="142875" marT="57150" marB="57150" anchor="ctr"/>
                </a:tc>
              </a:tr>
              <a:tr h="79248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capitalize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文本中的每个单词以大写字母开头。</a:t>
                      </a: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uppercase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定义仅有大写字母。</a:t>
                      </a:r>
                    </a:p>
                  </a:txBody>
                  <a:tcPr marL="57150" marR="142875" marT="57150" marB="57150" anchor="ctr"/>
                </a:tc>
              </a:tr>
              <a:tr h="79311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lowercase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定义无大写字母，仅有小写字母。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控制字体：</a:t>
            </a: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字体属性定义文本的字体系列、大小、加粗、风格（如斜体）和变形（如小型大写字母）。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控制字体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40105" y="1294765"/>
          <a:ext cx="10874375" cy="5043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8140"/>
                <a:gridCol w="5436235"/>
              </a:tblGrid>
              <a:tr h="87630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7693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font-family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设置字体系列。</a:t>
                      </a:r>
                    </a:p>
                  </a:txBody>
                  <a:tcPr marL="57150" marR="142875" marT="57150" marB="57150" anchor="ctr"/>
                </a:tc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font-size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设置字体的尺寸。</a:t>
                      </a:r>
                    </a:p>
                  </a:txBody>
                  <a:tcPr marL="57150" marR="142875" marT="57150" marB="57150" anchor="ctr"/>
                </a:tc>
              </a:tr>
              <a:tr h="119316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font-style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设置字体的风格。（</a:t>
                      </a:r>
                      <a:r>
                        <a:rPr lang="en-US" altLang="zh-CN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normal</a:t>
                      </a:r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（标准字体）</a:t>
                      </a:r>
                      <a:r>
                        <a:rPr lang="en-US" altLang="zh-CN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/italic</a:t>
                      </a:r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（斜体）</a:t>
                      </a:r>
                      <a:r>
                        <a:rPr lang="en-US" altLang="zh-CN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/oblique</a:t>
                      </a:r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（倾斜字体样式））</a:t>
                      </a:r>
                    </a:p>
                  </a:txBody>
                  <a:tcPr marL="57150" marR="142875" marT="57150" marB="57150" anchor="ctr"/>
                </a:tc>
              </a:tr>
              <a:tr h="1221105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font-weight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设置文本的粗细。（</a:t>
                      </a:r>
                      <a:r>
                        <a:rPr lang="en-US" altLang="zh-CN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100-900</a:t>
                      </a:r>
                      <a:r>
                        <a:rPr lang="zh-CN" altLang="en-US" sz="1800" dirty="0" smtClean="0">
                          <a:solidFill>
                            <a:schemeClr val="tx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控制表格样式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控制表格样式：</a:t>
            </a: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表格属性可以极大的改善表格的外观，如表格边框、高度与宽度等。</a:t>
            </a:r>
          </a:p>
          <a:p>
            <a:pPr lvl="0" eaLnBrk="1" hangingPunct="1"/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控制表格样式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225"/>
          <a:ext cx="10515600" cy="50082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1770"/>
                <a:gridCol w="5243830"/>
              </a:tblGrid>
              <a:tr h="713105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表格边框</a:t>
                      </a:r>
                    </a:p>
                  </a:txBody>
                  <a:tcPr/>
                </a:tc>
              </a:tr>
              <a:tr h="71310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border-collapse = "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collapse 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折叠边框</a:t>
                      </a:r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表格的宽度</a:t>
                      </a:r>
                    </a:p>
                  </a:txBody>
                  <a:tcPr/>
                </a:tc>
              </a:tr>
              <a:tr h="72771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表格的高度</a:t>
                      </a:r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text-align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表格文本对齐</a:t>
                      </a:r>
                    </a:p>
                  </a:txBody>
                  <a:tcPr/>
                </a:tc>
              </a:tr>
              <a:tr h="71310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表格内边距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b="1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常用属性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背景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控制文本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控制字体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控制表格样式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091430"/>
          </a:xfrm>
        </p:spPr>
        <p:txBody>
          <a:bodyPr/>
          <a:lstStyle/>
          <a:p>
            <a:pPr lvl="0" eaLnBrk="1" hangingPunct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允许应用纯色作为背景，也允许使用背景图像创建相当复杂的效果。</a:t>
            </a: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32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sz="3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3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1095" y="1852295"/>
          <a:ext cx="9929495" cy="4603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94275"/>
                <a:gridCol w="4935220"/>
              </a:tblGrid>
              <a:tr h="58547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fontAlgn="t"/>
                      <a:r>
                        <a:rPr lang="en-US" sz="2400" u="none" dirty="0">
                          <a:latin typeface="微软雅黑" pitchFamily="34" charset="-122"/>
                          <a:ea typeface="微软雅黑" pitchFamily="34" charset="-122"/>
                        </a:rPr>
                        <a:t>background</a:t>
                      </a:r>
                      <a:endParaRPr lang="en-US" sz="24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简写属性，作用是将背景属性设置在一个声明中。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8610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background-attachment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背景图像是否固定或者随着页面的其余部分滚动。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8610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background-color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设置元素的背景颜色。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58610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background-image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把图像设置为背景。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75819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background-position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设置背景图像的起始位置。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  <a:tr h="9156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background-repeat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设置背景图像是否及如何重复。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背景属性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background-repeat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属性设置是否及如何重复背景图像。</a:t>
            </a:r>
          </a:p>
          <a:p>
            <a:pPr marL="0" lvl="0" indent="0" eaLnBrk="1" hangingPunct="1">
              <a:lnSpc>
                <a:spcPct val="150000"/>
              </a:lnSpc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73125" y="2429510"/>
          <a:ext cx="9411970" cy="41217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680"/>
                <a:gridCol w="4733290"/>
              </a:tblGrid>
              <a:tr h="82486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2359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</a:rPr>
                        <a:t>repeat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默认。背景图像将在垂直方向和水平方向重复。</a:t>
                      </a: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repeat-x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背景图像将在水平方向重复。</a:t>
                      </a:r>
                    </a:p>
                  </a:txBody>
                  <a:tcPr marL="57150" marR="142875" marT="57150" marB="57150" anchor="ctr"/>
                </a:tc>
              </a:tr>
              <a:tr h="82359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repeat-y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背景图像将在垂直方向重复。</a:t>
                      </a:r>
                    </a:p>
                  </a:txBody>
                  <a:tcPr marL="57150" marR="142875" marT="57150" marB="57150" anchor="ctr"/>
                </a:tc>
              </a:tr>
              <a:tr h="82486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no-repeat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背景图像将仅显示一次。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/>
            </a:r>
            <a:b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</a:b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Segoe UI" charset="108"/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background-position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规定背景图片的位置</a:t>
            </a:r>
          </a:p>
          <a:p>
            <a:pPr lvl="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示例：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body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{background-image:url('bgimage.gif');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background-repeat:no-repeat;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background-attachment:fixed; </a:t>
            </a:r>
          </a:p>
          <a:p>
            <a:pPr lvl="0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background-position:center;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背景属性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77875" y="1301750"/>
          <a:ext cx="10515600" cy="5177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92395"/>
                <a:gridCol w="5323205"/>
              </a:tblGrid>
              <a:tr h="40703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2420620"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top left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top center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top right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center left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center center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center right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bottom left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bottom center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600" dirty="0">
                          <a:latin typeface="微软雅黑" pitchFamily="34" charset="-122"/>
                          <a:ea typeface="微软雅黑" pitchFamily="34" charset="-122"/>
                        </a:rPr>
                        <a:t>bottom right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如果您仅规定了一个关键词，那么第二个值将是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"center"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默认值：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0% 0%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57150" marR="142875" marT="57150" marB="57150" anchor="ctr"/>
                </a:tc>
              </a:tr>
              <a:tr h="93154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x% y%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第一个值是水平位置，第二个值是垂直位置。</a:t>
                      </a:r>
                    </a:p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左上角是 </a:t>
                      </a:r>
                      <a:r>
                        <a:rPr lang="en-US" altLang="zh-CN" sz="1600">
                          <a:latin typeface="微软雅黑" pitchFamily="34" charset="-122"/>
                          <a:ea typeface="微软雅黑" pitchFamily="34" charset="-122"/>
                        </a:rPr>
                        <a:t>0% 0%</a:t>
                      </a: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。右下角是 </a:t>
                      </a:r>
                      <a:r>
                        <a:rPr lang="en-US" altLang="zh-CN" sz="1600">
                          <a:latin typeface="微软雅黑" pitchFamily="34" charset="-122"/>
                          <a:ea typeface="微软雅黑" pitchFamily="34" charset="-122"/>
                        </a:rPr>
                        <a:t>100% 100%</a:t>
                      </a: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如果您仅规定了一个值，另一个值将是 </a:t>
                      </a:r>
                      <a:r>
                        <a:rPr lang="en-US" altLang="zh-CN" sz="160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57150" marR="142875" marT="57150" marB="57150" anchor="ctr"/>
                </a:tc>
              </a:tr>
              <a:tr h="14185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微软雅黑" pitchFamily="34" charset="-122"/>
                          <a:ea typeface="微软雅黑" pitchFamily="34" charset="-122"/>
                        </a:rPr>
                        <a:t>xpos ypos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第一个值是水平位置，第二个值是垂直位置。</a:t>
                      </a:r>
                    </a:p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左上角是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0 0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。单位是像素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(0px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0px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或任何其他的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CSS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单位。</a:t>
                      </a:r>
                    </a:p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如果您仅规定了一个值，另一个值将是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您可以混合使用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%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position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值。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1" latinLnBrk="0" hangingPunct="1">
              <a:lnSpc>
                <a:spcPct val="90000"/>
              </a:lnSpc>
              <a:spcBef>
                <a:spcPct val="0"/>
              </a:spcBef>
              <a:buSzPct val="105000"/>
              <a:buNone/>
            </a:pP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lvl="0" eaLnBrk="1" hangingPunct="1"/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 eaLnBrk="1" latinLnBrk="0" hangingPunct="1">
              <a:lnSpc>
                <a:spcPct val="7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728470"/>
            <a:ext cx="11156315" cy="3287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控制文本：</a:t>
            </a:r>
          </a:p>
          <a:p>
            <a:pPr lvl="0" eaLnBrk="1" hangingPunct="1"/>
            <a:endParaRPr lang="zh-CN" altLang="en-US" sz="28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文本属性可定义文本的外观。</a:t>
            </a: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通过文本属性，可以改变文本的颜色、字符间距，对齐文本，装饰文本，对文本进行缩进，等等。</a:t>
            </a: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en-US" sz="2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控制文本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92860"/>
          <a:ext cx="10515600" cy="50565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/>
                <a:gridCol w="2175510"/>
                <a:gridCol w="4834890"/>
              </a:tblGrid>
              <a:tr h="101155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01092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 smtClean="0">
                          <a:latin typeface="微软雅黑" pitchFamily="34" charset="-122"/>
                          <a:ea typeface="微软雅黑" pitchFamily="34" charset="-122"/>
                        </a:rPr>
                        <a:t>Color</a:t>
                      </a:r>
                      <a:endParaRPr lang="en-US" sz="1600" u="none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设置文本颜色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背景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&lt;background-color&gt;</a:t>
                      </a:r>
                    </a:p>
                  </a:txBody>
                  <a:tcPr/>
                </a:tc>
              </a:tr>
              <a:tr h="101155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letter-spacing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设置字符间距。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&lt;letter-spacing:20px;letter-spacing:-0.5em&gt;</a:t>
                      </a:r>
                    </a:p>
                  </a:txBody>
                  <a:tcPr/>
                </a:tc>
              </a:tr>
              <a:tr h="101092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line-height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设置行高。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&lt;line-height:30px;line-height:200%px;&gt;</a:t>
                      </a:r>
                    </a:p>
                  </a:txBody>
                  <a:tcPr/>
                </a:tc>
              </a:tr>
              <a:tr h="1011555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dirty="0">
                          <a:latin typeface="微软雅黑" pitchFamily="34" charset="-122"/>
                          <a:ea typeface="微软雅黑" pitchFamily="34" charset="-122"/>
                        </a:rPr>
                        <a:t>text-align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对齐元素中的文本。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Text-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align:center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/left/right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控制文本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text-decoration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属性规定添加到文本的修饰。</a:t>
            </a:r>
          </a:p>
          <a:p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0135" y="2200910"/>
          <a:ext cx="10517505" cy="4280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89700"/>
                <a:gridCol w="4027805"/>
              </a:tblGrid>
              <a:tr h="85598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solidFill>
                      <a:schemeClr val="accent2"/>
                    </a:solidFill>
                  </a:tcPr>
                </a:tc>
              </a:tr>
              <a:tr h="85598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默认。定义标准的文本。</a:t>
                      </a:r>
                    </a:p>
                  </a:txBody>
                  <a:tcPr marL="57150" marR="142875" marT="57150" marB="57150" anchor="ctr"/>
                </a:tc>
              </a:tr>
              <a:tr h="85661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</a:rPr>
                        <a:t>underline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定义文本下的一条线。</a:t>
                      </a: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latin typeface="微软雅黑" pitchFamily="34" charset="-122"/>
                          <a:ea typeface="微软雅黑" pitchFamily="34" charset="-122"/>
                        </a:rPr>
                        <a:t>overline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latin typeface="微软雅黑" pitchFamily="34" charset="-122"/>
                          <a:ea typeface="微软雅黑" pitchFamily="34" charset="-122"/>
                        </a:rPr>
                        <a:t>定义文本上的一条线。</a:t>
                      </a:r>
                    </a:p>
                  </a:txBody>
                  <a:tcPr marL="57150" marR="142875" marT="57150" marB="57150" anchor="ctr"/>
                </a:tc>
              </a:tr>
              <a:tr h="85598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微软雅黑" pitchFamily="34" charset="-122"/>
                          <a:ea typeface="微软雅黑" pitchFamily="34" charset="-122"/>
                        </a:rPr>
                        <a:t>line-through</a:t>
                      </a:r>
                    </a:p>
                  </a:txBody>
                  <a:tcPr marL="57150" marR="142875" marT="57150" marB="571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定义穿过文本下的一条线。</a:t>
                      </a:r>
                    </a:p>
                  </a:txBody>
                  <a:tcPr marL="57150" marR="142875" marT="57150" marB="57150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5127"/>
  <p:tag name="MH_LIBRARY" val="GRAPHIC"/>
  <p:tag name="MH_ORDER" val="Rectangl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49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5A5A5A"/>
      </a:dk1>
      <a:lt1>
        <a:srgbClr val="FFFFFF"/>
      </a:lt1>
      <a:dk2>
        <a:srgbClr val="5A5A5A"/>
      </a:dk2>
      <a:lt2>
        <a:srgbClr val="FFFFFF"/>
      </a:lt2>
      <a:accent1>
        <a:srgbClr val="5BA968"/>
      </a:accent1>
      <a:accent2>
        <a:srgbClr val="52AE96"/>
      </a:accent2>
      <a:accent3>
        <a:srgbClr val="5FB4CF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1025</Words>
  <Application>Kingsoft Office WPP</Application>
  <PresentationFormat>自定义</PresentationFormat>
  <Paragraphs>171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潭州JavaVip零基础班</vt:lpstr>
      <vt:lpstr>css常用属性</vt:lpstr>
      <vt:lpstr>css背景属性</vt:lpstr>
      <vt:lpstr>css背景属性</vt:lpstr>
      <vt:lpstr>css背景属性</vt:lpstr>
      <vt:lpstr>css背景属性</vt:lpstr>
      <vt:lpstr>css控制文本</vt:lpstr>
      <vt:lpstr>css控制文本</vt:lpstr>
      <vt:lpstr>css控制文本</vt:lpstr>
      <vt:lpstr>css控制文本</vt:lpstr>
      <vt:lpstr>css控制文本</vt:lpstr>
      <vt:lpstr>css控制字体</vt:lpstr>
      <vt:lpstr>css控制字体</vt:lpstr>
      <vt:lpstr>css控制表格样式</vt:lpstr>
      <vt:lpstr>CSS控制表格样式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Administrator</cp:lastModifiedBy>
  <cp:revision>28</cp:revision>
  <dcterms:created xsi:type="dcterms:W3CDTF">2016-02-24T10:39:00Z</dcterms:created>
  <dcterms:modified xsi:type="dcterms:W3CDTF">2016-04-17T21:51:35Z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