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1" r:id="rId6"/>
    <p:sldId id="265" r:id="rId7"/>
    <p:sldId id="267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400"/>
              <a:t>第十一节 元素类型以及文本溢出操作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元素类型以及文本溢出操作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块级元素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行内元素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文档流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display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overflow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文本单行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文本溢出操作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块级元素：block element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844540"/>
          </a:xfrm>
        </p:spPr>
        <p:txBody>
          <a:bodyPr>
            <a:noAutofit/>
          </a:bodyPr>
          <a:p>
            <a:pPr lvl="0" eaLnBrk="1" hangingPunct="1"/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9965" y="1017905"/>
            <a:ext cx="9902190" cy="7153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41350" lvl="1" indent="-295275" eaLnBrk="1" hangingPunct="1">
              <a:lnSpc>
                <a:spcPct val="80000"/>
              </a:lnSpc>
              <a:buSzPct val="105000"/>
            </a:pP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  每个块级元素默认占一行高度，一行内添加一个块级元素后一般无法添加其他元素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（float浮动后除外）;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  两个块级元素连续编辑时，会在页面自动换行显示。块级元素一般可嵌套块级元素或行内元素 ;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常见块级元素：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80000"/>
              </a:lnSpc>
              <a:buSzPct val="105000"/>
            </a:pP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&lt;1&gt; div - 常用块级容易，也是css layout的主要标签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&lt;2&gt; dl - 定义列表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&lt;3&gt; h1 - h6 标题标签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&lt;4&gt; hr - 水平分隔线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&lt;5&gt; menu - 菜单列表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&lt;6&gt; ol - 排序表单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&lt;7&gt; p - 段落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&lt;8&gt; table - 表格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&lt;9&gt; ul - 非排序列表 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+mn-ea"/>
              </a:rPr>
              <a:t>行内元素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530215"/>
          </a:xfrm>
        </p:spPr>
        <p:txBody>
          <a:bodyPr>
            <a:noAutofit/>
          </a:bodyPr>
          <a:p>
            <a:pPr marL="0" lvl="0" indent="0" eaLnBrk="1" hangingPunct="1">
              <a:lnSpc>
                <a:spcPct val="70000"/>
              </a:lnSpc>
              <a:buSzPct val="105000"/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1. 也叫内联元素、内嵌元素等；行内元素一般都是基于语义级(semantic)的基本元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0" lvl="0" indent="0" eaLnBrk="1" hangingPunct="1">
              <a:lnSpc>
                <a:spcPct val="70000"/>
              </a:lnSpc>
              <a:buSzPct val="105000"/>
              <a:buNone/>
            </a:pP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0" lvl="0" indent="0" eaLnBrk="1" hangingPunct="1">
              <a:lnSpc>
                <a:spcPct val="70000"/>
              </a:lnSpc>
              <a:buSzPct val="10500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    素，只能容纳文本或其他内联元素，常见内联元素 “a”；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70000"/>
              </a:lnSpc>
              <a:buSzPct val="105000"/>
            </a:pP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70000"/>
              </a:lnSpc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常见的行内元素：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70000"/>
              </a:lnSpc>
              <a:buSzPct val="105000"/>
            </a:pP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a - 锚点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select - 项目选择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b - 粗体(不推荐)     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span - 常用内联容器，定义文本内区块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br - 换行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strong - 粗体强调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em - 强调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sub - 下标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i - 斜体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sup - 上标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img - 图片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textarea - 多行文本输入框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input - 输入框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u - 下划线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buSzPct val="105000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			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label - 表格标签 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342900" lvl="0" indent="-342900" eaLnBrk="1" hangingPunct="1"/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+mn-ea"/>
              </a:rPr>
              <a:t>display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+mn-ea"/>
              </a:rPr>
              <a:t>属性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 eaLnBrk="1" hangingPunct="1"/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简单的说就是控制元素显示的方式。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常用的属性值有：</a:t>
            </a:r>
            <a:b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　　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none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：此元素不会被显示。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block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：此元素将显示为块级元素，此元素前后会带有换行符。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Inline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默认值此元素会被显示为内联元素，元素前后没有换行符。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inline-block :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此元素将显示为行内块级元素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元素前后没有换行符。</a:t>
            </a:r>
            <a:endParaRPr lang="en-US" altLang="zh-CN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overflow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属性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41350" lvl="1" indent="-295275" eaLnBrk="1" hangingPunct="1">
              <a:lnSpc>
                <a:spcPct val="150000"/>
              </a:lnSpc>
              <a:buSzPct val="105000"/>
            </a:pP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overflow</a:t>
            </a: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规定当内容溢出元素框时发生的事情。</a:t>
            </a:r>
            <a:endParaRPr lang="zh-CN" altLang="en-US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641350" lvl="1" indent="-295275" eaLnBrk="1" hangingPunct="1">
              <a:lnSpc>
                <a:spcPct val="150000"/>
              </a:lnSpc>
              <a:buSzPct val="105000"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这个属性定义溢出元素内容区的内容会如何处理。如果值为 scroll，不论是否需要用户代理都会提供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150000"/>
              </a:lnSpc>
              <a:buSzPct val="105000"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一种滚动机制 ;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marL="641350" lvl="1" indent="-295275" eaLnBrk="1" hangingPunct="1">
              <a:lnSpc>
                <a:spcPct val="150000"/>
              </a:lnSpc>
              <a:buSzPct val="105000"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有可能即使元素框中可以放下所有内容也会出现滚动条 ;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参数介绍：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visible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：内容不会被修剪，会呈现在元素框之外。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hidden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：内容会被修剪，但是浏览器不会显示供查看内容的滚动条。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scroll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：内容会被修剪，但是浏览器会显示滚动条以便查看其余的内容。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auto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：由浏览器决定如何显示。如果需要，则显示滚动条。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108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sz="108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p="http://schemas.openxmlformats.org/presentationml/2006/main">
  <p:tag name="KSO_WM_TEMPLATE_CATEGORY" val="custom"/>
  <p:tag name="KSO_WM_TEMPLATE_INDEX" val="160149"/>
</p:tagLst>
</file>

<file path=ppt/tags/tag11.xml><?xml version="1.0" encoding="utf-8"?>
<p:tagLst xmlns:p="http://schemas.openxmlformats.org/presentationml/2006/main">
  <p:tag name="KSO_WM_TEMPLATE_CATEGORY" val="custom"/>
  <p:tag name="KSO_WM_TEMPLATE_INDEX" val="160149"/>
</p:tagLst>
</file>

<file path=ppt/tags/tag2.xml><?xml version="1.0" encoding="utf-8"?>
<p:tagLst xmlns:p="http://schemas.openxmlformats.org/presentationml/2006/main">
  <p:tag name="MH" val="20151014115127"/>
  <p:tag name="MH_LIBRARY" val="GRAPHIC"/>
  <p:tag name="MH_ORDER" val="Rectangle 5"/>
</p:tagLst>
</file>

<file path=ppt/tags/tag3.xml><?xml version="1.0" encoding="utf-8"?>
<p:tagLst xmlns:p="http://schemas.openxmlformats.org/presentationml/2006/main">
  <p:tag name="MH" val="20151014115127"/>
  <p:tag name="MH_LIBRARY" val="GRAPHIC"/>
  <p:tag name="MH_ORDER" val="Rectangle 3"/>
</p:tagLst>
</file>

<file path=ppt/tags/tag4.xml><?xml version="1.0" encoding="utf-8"?>
<p:tagLst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p="http://schemas.openxmlformats.org/presentationml/2006/main">
  <p:tag name="KSO_WM_TEMPLATE_CATEGORY" val="custom"/>
  <p:tag name="KSO_WM_TEMPLATE_INDEX" val="160149"/>
</p:tagLst>
</file>

<file path=ppt/tags/tag8.xml><?xml version="1.0" encoding="utf-8"?>
<p:tagLst xmlns:p="http://schemas.openxmlformats.org/presentationml/2006/main">
  <p:tag name="KSO_WM_TEMPLATE_CATEGORY" val="custom"/>
  <p:tag name="KSO_WM_TEMPLATE_INDEX" val="160149"/>
</p:tagLst>
</file>

<file path=ppt/tags/tag9.xml><?xml version="1.0" encoding="utf-8"?>
<p:tagLst xmlns:p="http://schemas.openxmlformats.org/presentationml/2006/main">
  <p:tag name="KSO_WM_TEMPLATE_CATEGORY" val="custom"/>
  <p:tag name="KSO_WM_TEMPLATE_INDEX" val="160149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Kingsoft Office WPP</Application>
  <PresentationFormat>宽屏</PresentationFormat>
  <Paragraphs>85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潭州JavaVip零基础班</vt:lpstr>
      <vt:lpstr>元素类型以及文本溢出操作</vt:lpstr>
      <vt:lpstr>块级元素：block element</vt:lpstr>
      <vt:lpstr>行内元素</vt:lpstr>
      <vt:lpstr>display属性</vt:lpstr>
      <vt:lpstr>overflow属性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31</cp:revision>
  <dcterms:created xsi:type="dcterms:W3CDTF">2016-02-24T10:39:00Z</dcterms:created>
  <dcterms:modified xsi:type="dcterms:W3CDTF">2016-03-14T13:28:39Z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