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5" r:id="rId6"/>
    <p:sldId id="26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  <a:pPr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/>
              <a:t>第十二节 页面布局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页面布局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两列布局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三列布局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定位布局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透明技术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两列布局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844540"/>
          </a:xfrm>
        </p:spPr>
        <p:txBody>
          <a:bodyPr>
            <a:noAutofit/>
          </a:bodyPr>
          <a:lstStyle/>
          <a:p>
            <a:pPr lvl="0" eaLnBrk="1" hangingPunct="1"/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9965" y="1017905"/>
            <a:ext cx="9902190" cy="438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  两列自适应宽度 ;</a:t>
            </a: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  由于div为块状元素，默认情况下占据一行的空间，要想让下面的div跑到右侧</a:t>
            </a: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就需要做助css的浮动来实现 ;</a:t>
            </a: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  两列固定宽度 ;</a:t>
            </a: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  两列固定宽度居中 （在两个div之外再加一个父div）;</a:t>
            </a: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7172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41" y="5247005"/>
            <a:ext cx="4906010" cy="123126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eaLnBrk="1" hangingPunct="1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三列布局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530215"/>
          </a:xfrm>
        </p:spPr>
        <p:txBody>
          <a:bodyPr>
            <a:noAutofit/>
          </a:bodyPr>
          <a:lstStyle/>
          <a:p>
            <a:pPr marL="641350" lvl="1" indent="-295275" eaLnBrk="1" hangingPunct="1">
              <a:lnSpc>
                <a:spcPct val="90000"/>
              </a:lnSpc>
              <a:buSzPct val="105000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1. 	三列自适应宽度 （左列和右列固定，中间列根据浏览器宽度自适应）;</a:t>
            </a:r>
          </a:p>
          <a:p>
            <a:pPr marL="641350" lvl="1" indent="-295275" eaLnBrk="1" hangingPunct="1">
              <a:lnSpc>
                <a:spcPct val="90000"/>
              </a:lnSpc>
              <a:buSzPct val="105000"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90000"/>
              </a:lnSpc>
              <a:buSzPct val="105000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2. 	三列固定宽度 ;</a:t>
            </a:r>
          </a:p>
          <a:p>
            <a:pPr marL="641350" lvl="1" indent="-295275" eaLnBrk="1" hangingPunct="1">
              <a:lnSpc>
                <a:spcPct val="90000"/>
              </a:lnSpc>
              <a:buSzPct val="105000"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90000"/>
              </a:lnSpc>
              <a:buSzPct val="105000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3. 	三列固定宽度居中 ;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pic>
        <p:nvPicPr>
          <p:cNvPr id="8196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3395" y="4370070"/>
            <a:ext cx="4947920" cy="173672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+mn-ea"/>
              </a:rPr>
              <a:t>display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+mn-ea"/>
              </a:rPr>
              <a:t>属性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position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这个属性定义建立元素布局所用的定位机制。任何元素都可以定位，不过绝对或固定元素会生成一个块级框，而不论该元素本身是什么类型。相对定位元素会相对于它在正常流中的默认位置偏移。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</a:p>
          <a:p>
            <a:pPr lvl="0"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</a:p>
          <a:p>
            <a:pPr lvl="0"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4770" y="2927350"/>
          <a:ext cx="9608820" cy="37522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450"/>
                <a:gridCol w="7151370"/>
              </a:tblGrid>
              <a:tr h="42735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微软雅黑" pitchFamily="34" charset="-122"/>
                          <a:ea typeface="微软雅黑" pitchFamily="34" charset="-122"/>
                        </a:rPr>
                        <a:t>absolute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>
                          <a:latin typeface="微软雅黑" pitchFamily="34" charset="-122"/>
                          <a:ea typeface="微软雅黑" pitchFamily="34" charset="-122"/>
                        </a:rPr>
                        <a:t>生成绝对定位的元素，相对于 </a:t>
                      </a:r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static </a:t>
                      </a:r>
                      <a:r>
                        <a:rPr lang="zh-CN" altLang="en-US" sz="1100">
                          <a:latin typeface="微软雅黑" pitchFamily="34" charset="-122"/>
                          <a:ea typeface="微软雅黑" pitchFamily="34" charset="-122"/>
                        </a:rPr>
                        <a:t>定位以外的第一个父元素进行定位。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>
                          <a:latin typeface="微软雅黑" pitchFamily="34" charset="-122"/>
                          <a:ea typeface="微软雅黑" pitchFamily="34" charset="-122"/>
                        </a:rPr>
                        <a:t>元素的位置通过 </a:t>
                      </a:r>
                      <a:r>
                        <a:rPr lang="en-US" altLang="zh-CN" sz="110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left", "top", "right" </a:t>
                      </a:r>
                      <a:r>
                        <a:rPr lang="zh-CN" altLang="en-US" sz="1100">
                          <a:latin typeface="微软雅黑" pitchFamily="34" charset="-122"/>
                          <a:ea typeface="微软雅黑" pitchFamily="34" charset="-122"/>
                        </a:rPr>
                        <a:t>以及 </a:t>
                      </a:r>
                      <a:r>
                        <a:rPr lang="en-US" altLang="zh-CN" sz="110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100">
                          <a:latin typeface="微软雅黑" pitchFamily="34" charset="-122"/>
                          <a:ea typeface="微软雅黑" pitchFamily="34" charset="-122"/>
                        </a:rPr>
                        <a:t>bottom" </a:t>
                      </a:r>
                      <a:r>
                        <a:rPr lang="zh-CN" altLang="en-US" sz="1100">
                          <a:latin typeface="微软雅黑" pitchFamily="34" charset="-122"/>
                          <a:ea typeface="微软雅黑" pitchFamily="34" charset="-122"/>
                        </a:rPr>
                        <a:t>属性进行规定。</a:t>
                      </a:r>
                    </a:p>
                  </a:txBody>
                  <a:tcPr marL="57150" marR="142875" marT="57150" marB="57150" anchor="ctr"/>
                </a:tc>
              </a:tr>
              <a:tr h="86169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微软雅黑" pitchFamily="34" charset="-122"/>
                          <a:ea typeface="微软雅黑" pitchFamily="34" charset="-122"/>
                        </a:rPr>
                        <a:t>fixed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生成绝对定位的元素，相对于浏览器窗口进行定位。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元素的位置通过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left", "top", "right"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以及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bottom"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属性进行规定。</a:t>
                      </a:r>
                    </a:p>
                  </a:txBody>
                  <a:tcPr marL="57150" marR="142875" marT="57150" marB="57150" anchor="ctr"/>
                </a:tc>
              </a:tr>
              <a:tr h="8623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微软雅黑" pitchFamily="34" charset="-122"/>
                          <a:ea typeface="微软雅黑" pitchFamily="34" charset="-122"/>
                        </a:rPr>
                        <a:t>relative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生成相对定位的元素，相对于其正常位置进行定位。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因此，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left:20"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会向元素的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LEFT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位置添加 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20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像素。</a:t>
                      </a:r>
                    </a:p>
                  </a:txBody>
                  <a:tcPr marL="57150" marR="142875" marT="57150" marB="57150" anchor="ctr"/>
                </a:tc>
              </a:tr>
              <a:tr h="73850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微软雅黑" pitchFamily="34" charset="-122"/>
                          <a:ea typeface="微软雅黑" pitchFamily="34" charset="-122"/>
                        </a:rPr>
                        <a:t>static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默认值。没有定位，元素出现在正常的流中（忽略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top, bottom, left, right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或者 </a:t>
                      </a:r>
                      <a:r>
                        <a:rPr lang="en-US" sz="1100" dirty="0">
                          <a:latin typeface="微软雅黑" pitchFamily="34" charset="-122"/>
                          <a:ea typeface="微软雅黑" pitchFamily="34" charset="-122"/>
                        </a:rPr>
                        <a:t>z-index 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声明）。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透明技术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透明技术：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实现透明常用的两种方式有：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opacity:x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的取值从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到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，如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opacity: 0.8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rgba(red, green, blue, alpha)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alpha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的取值从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到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，如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rgba(255,255,255,0.8)</a:t>
            </a:r>
          </a:p>
          <a:p>
            <a:pPr lvl="0" eaLnBrk="1" hangingPunct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opacity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元素的所有后代元素会随着一起具有透明性，一般用于调整图片或者模块的整体不透明度。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background-color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中使用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rgba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，标准浏览器中，背景透明，文字不透明。</a:t>
            </a:r>
          </a:p>
          <a:p>
            <a:pPr lvl="0" eaLnBrk="1" hangingPunct="1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548</Words>
  <Application>Microsoft Office PowerPoint</Application>
  <PresentationFormat>自定义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潭州JavaVip零基础班</vt:lpstr>
      <vt:lpstr>页面布局</vt:lpstr>
      <vt:lpstr>两列布局</vt:lpstr>
      <vt:lpstr>三列布局</vt:lpstr>
      <vt:lpstr>display属性</vt:lpstr>
      <vt:lpstr>透明技术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Administrator</cp:lastModifiedBy>
  <cp:revision>34</cp:revision>
  <dcterms:created xsi:type="dcterms:W3CDTF">2016-02-24T10:39:00Z</dcterms:created>
  <dcterms:modified xsi:type="dcterms:W3CDTF">2016-05-01T10:00:21Z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