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7" r:id="rId6"/>
    <p:sldId id="266" r:id="rId7"/>
    <p:sldId id="267" r:id="rId8"/>
    <p:sldId id="262" r:id="rId9"/>
    <p:sldId id="263" r:id="rId10"/>
    <p:sldId id="259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szzhaom/article/details/417787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ZOOKEEPER_HOME="/root/Coin/zookeeper"</a:t>
            </a:r>
            <a:endParaRPr lang="zh-CN" altLang="en-US"/>
          </a:p>
          <a:p>
            <a:r>
              <a:rPr lang="zh-CN" altLang="en-US"/>
              <a:t>PATH="/root/Coin/zookeeper/bin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pPr lvl="1"/>
            <a:r>
              <a:rPr lang="zh-CN" altLang="en-US"/>
              <a:t>zkServer.sh start</a:t>
            </a:r>
            <a:r>
              <a:rPr lang="en-US" altLang="zh-CN"/>
              <a:t>/stop</a:t>
            </a:r>
            <a:endParaRPr lang="en-US" altLang="zh-CN"/>
          </a:p>
          <a:p>
            <a:pPr lvl="1"/>
            <a:r>
              <a:rPr lang="en-US" altLang="zh-CN"/>
              <a:t>2181</a:t>
            </a:r>
            <a:endParaRPr lang="en-US" altLang="zh-CN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_HOME="/root/Coin/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r>
              <a:rPr lang="zh-CN" altLang="en-US">
                <a:sym typeface="+mn-ea"/>
              </a:rPr>
              <a:t>PATH="</a:t>
            </a:r>
            <a:r>
              <a:rPr lang="zh-CN" altLang="en-US">
                <a:sym typeface="+mn-ea"/>
              </a:rPr>
              <a:t>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/bin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r>
              <a:rPr lang="zh-CN" altLang="en-US"/>
              <a:t>安装配置</a:t>
            </a:r>
            <a:endParaRPr lang="zh-CN" altLang="en-US"/>
          </a:p>
          <a:p>
            <a:pPr lvl="1"/>
            <a:r>
              <a:rPr lang="zh-CN" altLang="en-US">
                <a:hlinkClick r:id="rId1" tooltip=""/>
              </a:rPr>
              <a:t>http://blog.csdn.net/szzhaom/article/details/41778763</a:t>
            </a:r>
            <a:endParaRPr lang="zh-CN" altLang="en-US">
              <a:hlinkClick r:id="rId1" tooltip=""/>
            </a:endParaRPr>
          </a:p>
          <a:p>
            <a:pPr lvl="1"/>
            <a:r>
              <a:rPr lang="zh-CN" altLang="en-US"/>
              <a:t>nimbus.childopts: "-Xms</a:t>
            </a:r>
            <a:r>
              <a:rPr lang="en-US" altLang="zh-CN"/>
              <a:t>512m</a:t>
            </a:r>
            <a:r>
              <a:rPr lang="zh-CN" altLang="en-US"/>
              <a:t> -Xmx</a:t>
            </a:r>
            <a:r>
              <a:rPr lang="en-US" altLang="zh-CN"/>
              <a:t>512m</a:t>
            </a:r>
            <a:r>
              <a:rPr lang="zh-CN" altLang="en-US"/>
              <a:t> -Xmn</a:t>
            </a:r>
            <a:r>
              <a:rPr lang="en-US" altLang="zh-CN"/>
              <a:t>256</a:t>
            </a:r>
            <a:r>
              <a:rPr lang="zh-CN" altLang="en-US"/>
              <a:t>m</a:t>
            </a:r>
            <a:r>
              <a:rPr lang="zh-CN" altLang="en-US">
                <a:sym typeface="+mn-ea"/>
              </a:rPr>
              <a:t>"</a:t>
            </a:r>
            <a:endParaRPr lang="en-US" altLang="zh-CN">
              <a:hlinkClick r:id="rId1" tooltip=""/>
            </a:endParaRPr>
          </a:p>
          <a:p>
            <a:pPr lvl="0"/>
            <a:r>
              <a:rPr lang="zh-CN" altLang="en-US"/>
              <a:t>nohup jstorm nimbus &amp;  </a:t>
            </a:r>
            <a:endParaRPr lang="zh-CN" altLang="en-US"/>
          </a:p>
          <a:p>
            <a:pPr lvl="1"/>
            <a:r>
              <a:rPr lang="zh-CN" altLang="en-US"/>
              <a:t>$JSTORM_HOME/logs/nimbus.log</a:t>
            </a:r>
            <a:endParaRPr lang="zh-CN" altLang="en-US"/>
          </a:p>
          <a:p>
            <a:pPr lvl="0"/>
            <a:r>
              <a:rPr lang="zh-CN" altLang="en-US"/>
              <a:t>nohup jstorm supervisor &amp; </a:t>
            </a:r>
            <a:endParaRPr lang="zh-CN" altLang="en-US"/>
          </a:p>
          <a:p>
            <a:pPr lvl="1"/>
            <a:r>
              <a:rPr lang="zh-CN" altLang="en-US"/>
              <a:t>$JSTORM_HOME/logs/supervisor.log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REST Commander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Parallec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分布式消息系统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ActiveMQ</a:t>
            </a:r>
            <a:endParaRPr lang="en-US" altLang="zh-CN"/>
          </a:p>
          <a:p>
            <a:r>
              <a:rPr lang="en-US" altLang="zh-CN"/>
              <a:t>RabbitMQ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RocketMQ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消息推送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WebSocket vs SocketIO</a:t>
            </a:r>
            <a:endParaRPr lang="en-US" altLang="zh-CN"/>
          </a:p>
          <a:p>
            <a:r>
              <a:rPr lang="en-US" altLang="zh-CN">
                <a:sym typeface="+mn-ea"/>
              </a:rPr>
              <a:t>PHP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Swoole 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Workman -&gt;GatewayWorker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Workman -&gt;PHP Socket.IO</a:t>
            </a:r>
            <a:endParaRPr lang="en-US" altLang="zh-CN"/>
          </a:p>
          <a:p>
            <a:pPr lvl="0"/>
            <a:r>
              <a:rPr lang="en-US" altLang="zh-CN" sz="2800"/>
              <a:t>Node</a:t>
            </a:r>
            <a:endParaRPr lang="en-US" altLang="zh-CN" sz="2800"/>
          </a:p>
          <a:p>
            <a:pPr lvl="1"/>
            <a:r>
              <a:rPr lang="en-US" altLang="zh-CN" sz="2400"/>
              <a:t>Socket.io</a:t>
            </a:r>
            <a:endParaRPr lang="en-US" altLang="zh-CN" sz="1710"/>
          </a:p>
          <a:p>
            <a:pPr lvl="0"/>
            <a:r>
              <a:rPr lang="en-US" altLang="zh-CN" sz="2800"/>
              <a:t>Java</a:t>
            </a:r>
            <a:endParaRPr lang="en-US" altLang="zh-CN" sz="2800"/>
          </a:p>
          <a:p>
            <a:pPr lvl="1" algn="l"/>
            <a:r>
              <a:rPr lang="en-US" altLang="zh-CN" sz="2400"/>
              <a:t>Netty</a:t>
            </a:r>
            <a:endParaRPr lang="en-US" altLang="zh-CN" sz="2400"/>
          </a:p>
          <a:p>
            <a:pPr lvl="2"/>
            <a:endParaRPr lang="en-US" altLang="zh-CN" sz="2000"/>
          </a:p>
          <a:p>
            <a:pPr lvl="2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流计算（实时计算）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Storm</a:t>
            </a:r>
            <a:endParaRPr lang="en-US" altLang="zh-CN"/>
          </a:p>
          <a:p>
            <a:r>
              <a:rPr lang="en-US" altLang="zh-CN"/>
              <a:t>JStorm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NoSQL</a:t>
            </a:r>
            <a:endParaRPr lang="en-US" altLang="zh-CN"/>
          </a:p>
          <a:p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Parallec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Pure jar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Start Name Server</a:t>
            </a:r>
            <a:endParaRPr lang="zh-CN" altLang="en-US"/>
          </a:p>
          <a:p>
            <a:pPr lvl="1"/>
            <a:r>
              <a:rPr lang="zh-CN" altLang="en-US"/>
              <a:t>nohup sh bin/mqnamesrv &amp;</a:t>
            </a:r>
            <a:endParaRPr lang="zh-CN" altLang="en-US"/>
          </a:p>
          <a:p>
            <a:pPr lvl="1"/>
            <a:r>
              <a:rPr lang="zh-CN" altLang="en-US"/>
              <a:t>tail -f ~/logs/rocketmqlogs/namesrv.log</a:t>
            </a:r>
            <a:endParaRPr lang="zh-CN" altLang="en-US"/>
          </a:p>
          <a:p>
            <a:pPr lvl="0"/>
            <a:r>
              <a:rPr lang="zh-CN" altLang="en-US"/>
              <a:t>Start Broker</a:t>
            </a:r>
            <a:endParaRPr lang="zh-CN" altLang="en-US"/>
          </a:p>
          <a:p>
            <a:pPr lvl="1"/>
            <a:r>
              <a:rPr lang="zh-CN" altLang="en-US"/>
              <a:t>nohup sh bin/mqbroker -n localhost:9876 &amp;</a:t>
            </a:r>
            <a:endParaRPr lang="zh-CN" altLang="en-US"/>
          </a:p>
          <a:p>
            <a:pPr lvl="1"/>
            <a:r>
              <a:rPr lang="zh-CN" altLang="en-US"/>
              <a:t>tail -f ~/logs/rocketmqlogs/broker.log</a:t>
            </a:r>
            <a:endParaRPr lang="zh-CN" altLang="en-US"/>
          </a:p>
          <a:p>
            <a:pPr lvl="0"/>
            <a:r>
              <a:rPr lang="zh-CN" altLang="en-US"/>
              <a:t>Shutdown Servers</a:t>
            </a:r>
            <a:endParaRPr lang="zh-CN" altLang="en-US"/>
          </a:p>
          <a:p>
            <a:pPr lvl="1"/>
            <a:r>
              <a:rPr lang="zh-CN" altLang="en-US"/>
              <a:t>sh bin/mqshutdown broker</a:t>
            </a:r>
            <a:endParaRPr lang="zh-CN" altLang="en-US"/>
          </a:p>
          <a:p>
            <a:pPr lvl="1"/>
            <a:r>
              <a:rPr lang="zh-CN" altLang="en-US"/>
              <a:t>sh bin/mqshutdown namesrv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Workman -&gt;GatewayWorker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php start.php start/stop/restart</a:t>
            </a:r>
            <a:endParaRPr lang="en-US" altLang="zh-CN"/>
          </a:p>
          <a:p>
            <a:pPr lvl="1"/>
            <a:r>
              <a:rPr lang="en-US" altLang="zh-CN"/>
              <a:t>register:1238</a:t>
            </a:r>
            <a:endParaRPr lang="en-US" altLang="zh-CN"/>
          </a:p>
          <a:p>
            <a:pPr lvl="1"/>
            <a:r>
              <a:rPr lang="en-US" altLang="zh-CN"/>
              <a:t>gateway:8001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演示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</dc:creator>
  <cp:lastModifiedBy>Liang</cp:lastModifiedBy>
  <cp:revision>4</cp:revision>
  <dcterms:created xsi:type="dcterms:W3CDTF">2017-10-27T08:34:13Z</dcterms:created>
  <dcterms:modified xsi:type="dcterms:W3CDTF">2017-10-28T10:58:45Z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