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0" r:id="rId5"/>
    <p:sldId id="257" r:id="rId6"/>
    <p:sldId id="266" r:id="rId7"/>
    <p:sldId id="267" r:id="rId8"/>
    <p:sldId id="262" r:id="rId9"/>
    <p:sldId id="263" r:id="rId10"/>
    <p:sldId id="276" r:id="rId11"/>
    <p:sldId id="280" r:id="rId12"/>
    <p:sldId id="278" r:id="rId13"/>
    <p:sldId id="259" r:id="rId14"/>
    <p:sldId id="264" r:id="rId15"/>
    <p:sldId id="265" r:id="rId16"/>
    <p:sldId id="277" r:id="rId17"/>
    <p:sldId id="273" r:id="rId18"/>
    <p:sldId id="275" r:id="rId19"/>
    <p:sldId id="274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blog.csdn.net/szzhaom/article/details/41778763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远程</a:t>
            </a:r>
            <a:r>
              <a:rPr lang="en-US" altLang="zh-CN">
                <a:sym typeface="+mn-ea"/>
              </a:rPr>
              <a:t>Producer/Consumer</a:t>
            </a:r>
            <a:r>
              <a:rPr lang="zh-CN" altLang="en-US">
                <a:sym typeface="+mn-ea"/>
              </a:rPr>
              <a:t>连接</a:t>
            </a:r>
            <a:r>
              <a:rPr lang="en-US" altLang="zh-CN">
                <a:sym typeface="+mn-ea"/>
              </a:rPr>
              <a:t>broker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坑：</a:t>
            </a:r>
            <a:endParaRPr lang="zh-CN" altLang="en-US"/>
          </a:p>
          <a:p>
            <a:pPr lvl="1"/>
            <a:r>
              <a:rPr lang="zh-CN" altLang="en-US"/>
              <a:t>https://www.2cto.com/kf/201707/661276.html</a:t>
            </a:r>
            <a:endParaRPr lang="zh-CN" altLang="en-US"/>
          </a:p>
          <a:p>
            <a:r>
              <a:rPr lang="zh-CN" altLang="en-US"/>
              <a:t>echo "brokerIP1=</a:t>
            </a:r>
            <a:r>
              <a:rPr lang="en-US" altLang="zh-CN"/>
              <a:t>182.92.150.57</a:t>
            </a:r>
            <a:r>
              <a:rPr lang="zh-CN" altLang="en-US"/>
              <a:t>" &gt; broker.properties</a:t>
            </a:r>
            <a:endParaRPr lang="zh-CN" altLang="en-US"/>
          </a:p>
          <a:p>
            <a:r>
              <a:rPr lang="zh-CN" altLang="en-US"/>
              <a:t>nohup sh bin/mqbroker -n </a:t>
            </a:r>
            <a:r>
              <a:rPr lang="en-US" altLang="zh-CN">
                <a:sym typeface="+mn-ea"/>
              </a:rPr>
              <a:t>182.92.150.57</a:t>
            </a:r>
            <a:r>
              <a:rPr lang="zh-CN" altLang="en-US"/>
              <a:t>:9876 -c </a:t>
            </a:r>
            <a:r>
              <a:rPr lang="zh-CN" altLang="en-US">
                <a:sym typeface="+mn-ea"/>
              </a:rPr>
              <a:t>broker.properties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修改以后直接可以在</a:t>
            </a:r>
            <a:r>
              <a:rPr lang="en-US" altLang="zh-CN"/>
              <a:t>IDE</a:t>
            </a:r>
            <a:r>
              <a:rPr lang="zh-CN" altLang="en-US"/>
              <a:t>里调试</a:t>
            </a:r>
            <a:r>
              <a:rPr lang="en-US" altLang="zh-CN"/>
              <a:t>Producer/Consumer/StormSpout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java -cp ExchangeAgg-0.0.1-SNAPSHOT-jar-with-dependencies.jar  com.zdx.rocketmq.TestRocketMQProducer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Workman -&gt;GatewayWorker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php start.php start/stop/restart</a:t>
            </a:r>
            <a:endParaRPr lang="en-US" altLang="zh-CN"/>
          </a:p>
          <a:p>
            <a:pPr lvl="1"/>
            <a:r>
              <a:rPr lang="en-US" altLang="zh-CN"/>
              <a:t>register:1238</a:t>
            </a:r>
            <a:endParaRPr lang="en-US" altLang="zh-CN"/>
          </a:p>
          <a:p>
            <a:pPr lvl="1"/>
            <a:r>
              <a:rPr lang="en-US" altLang="zh-CN"/>
              <a:t>gateway:8001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Zookeeper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ZOOKEEPER_HOME="/root/Coin/zookeeper"</a:t>
            </a:r>
            <a:endParaRPr lang="zh-CN" altLang="en-US"/>
          </a:p>
          <a:p>
            <a:r>
              <a:rPr lang="zh-CN" altLang="en-US"/>
              <a:t>PATH="/root/Coin/zookeeper/bin</a:t>
            </a:r>
            <a:r>
              <a:rPr lang="zh-CN" altLang="en-US">
                <a:sym typeface="+mn-ea"/>
              </a:rPr>
              <a:t>"</a:t>
            </a:r>
            <a:endParaRPr lang="zh-CN" altLang="en-US"/>
          </a:p>
          <a:p>
            <a:pPr lvl="1"/>
            <a:r>
              <a:rPr lang="zh-CN" altLang="en-US"/>
              <a:t>zkServer.sh start</a:t>
            </a:r>
            <a:r>
              <a:rPr lang="en-US" altLang="zh-CN"/>
              <a:t>/stop</a:t>
            </a:r>
            <a:endParaRPr lang="en-US" altLang="zh-CN"/>
          </a:p>
          <a:p>
            <a:pPr lvl="1"/>
            <a:r>
              <a:rPr lang="en-US" altLang="zh-CN"/>
              <a:t>2181</a:t>
            </a:r>
            <a:endParaRPr lang="en-US" altLang="zh-CN"/>
          </a:p>
          <a:p>
            <a:pPr lvl="2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Jstorm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JSTORM</a:t>
            </a:r>
            <a:r>
              <a:rPr lang="zh-CN" altLang="en-US">
                <a:sym typeface="+mn-ea"/>
              </a:rPr>
              <a:t>_HOME="/root/Coin/</a:t>
            </a:r>
            <a:r>
              <a:rPr lang="en-US" altLang="zh-CN">
                <a:sym typeface="+mn-ea"/>
              </a:rPr>
              <a:t>jstorm</a:t>
            </a:r>
            <a:r>
              <a:rPr lang="zh-CN" altLang="en-US">
                <a:sym typeface="+mn-ea"/>
              </a:rPr>
              <a:t>"</a:t>
            </a:r>
            <a:endParaRPr lang="zh-CN" altLang="en-US"/>
          </a:p>
          <a:p>
            <a:r>
              <a:rPr lang="zh-CN" altLang="en-US">
                <a:sym typeface="+mn-ea"/>
              </a:rPr>
              <a:t>PATH="/root/Coin/</a:t>
            </a:r>
            <a:r>
              <a:rPr lang="en-US" altLang="zh-CN">
                <a:sym typeface="+mn-ea"/>
              </a:rPr>
              <a:t>jstorm</a:t>
            </a:r>
            <a:r>
              <a:rPr lang="zh-CN" altLang="en-US">
                <a:sym typeface="+mn-ea"/>
              </a:rPr>
              <a:t>/bin"</a:t>
            </a:r>
            <a:endParaRPr lang="zh-CN" altLang="en-US"/>
          </a:p>
          <a:p>
            <a:r>
              <a:rPr lang="zh-CN" altLang="en-US"/>
              <a:t>安装配置</a:t>
            </a:r>
            <a:endParaRPr lang="zh-CN" altLang="en-US"/>
          </a:p>
          <a:p>
            <a:pPr lvl="1"/>
            <a:r>
              <a:rPr lang="zh-CN" altLang="en-US">
                <a:hlinkClick r:id="rId1"/>
              </a:rPr>
              <a:t>http://blog.csdn.net/szzhaom/article/details/41778763</a:t>
            </a:r>
            <a:endParaRPr lang="zh-CN" altLang="en-US">
              <a:hlinkClick r:id="rId1"/>
            </a:endParaRPr>
          </a:p>
          <a:p>
            <a:pPr lvl="1"/>
            <a:r>
              <a:rPr lang="zh-CN" altLang="en-US"/>
              <a:t>nimbus.childopts: "-Xms</a:t>
            </a:r>
            <a:r>
              <a:rPr lang="en-US" altLang="zh-CN"/>
              <a:t>512m</a:t>
            </a:r>
            <a:r>
              <a:rPr lang="zh-CN" altLang="en-US"/>
              <a:t> -Xmx</a:t>
            </a:r>
            <a:r>
              <a:rPr lang="en-US" altLang="zh-CN"/>
              <a:t>512m</a:t>
            </a:r>
            <a:r>
              <a:rPr lang="zh-CN" altLang="en-US"/>
              <a:t> -Xmn</a:t>
            </a:r>
            <a:r>
              <a:rPr lang="en-US" altLang="zh-CN"/>
              <a:t>256</a:t>
            </a:r>
            <a:r>
              <a:rPr lang="zh-CN" altLang="en-US"/>
              <a:t>m</a:t>
            </a:r>
            <a:r>
              <a:rPr lang="zh-CN" altLang="en-US">
                <a:sym typeface="+mn-ea"/>
              </a:rPr>
              <a:t>"</a:t>
            </a:r>
            <a:endParaRPr lang="en-US" altLang="zh-CN">
              <a:hlinkClick r:id="rId1"/>
            </a:endParaRPr>
          </a:p>
          <a:p>
            <a:pPr lvl="0"/>
            <a:r>
              <a:rPr lang="zh-CN" altLang="en-US"/>
              <a:t>nohup jstorm nimbus &amp;  </a:t>
            </a:r>
            <a:endParaRPr lang="zh-CN" altLang="en-US"/>
          </a:p>
          <a:p>
            <a:pPr lvl="1"/>
            <a:r>
              <a:rPr lang="zh-CN" altLang="en-US"/>
              <a:t>$JSTORM_HOME/logs/nimbus.log</a:t>
            </a:r>
            <a:endParaRPr lang="zh-CN" altLang="en-US"/>
          </a:p>
          <a:p>
            <a:pPr lvl="0"/>
            <a:r>
              <a:rPr lang="zh-CN" altLang="en-US"/>
              <a:t>nohup jstorm supervisor &amp; </a:t>
            </a:r>
            <a:endParaRPr lang="zh-CN" altLang="en-US"/>
          </a:p>
          <a:p>
            <a:pPr lvl="1"/>
            <a:r>
              <a:rPr lang="zh-CN" altLang="en-US"/>
              <a:t>$JSTORM_HOME/logs/supervisor.log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JStorm 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Conf/server.xml</a:t>
            </a:r>
            <a:endParaRPr lang="en-US" altLang="zh-CN"/>
          </a:p>
          <a:p>
            <a:pPr lvl="1"/>
            <a:r>
              <a:rPr lang="en-US" altLang="zh-CN"/>
              <a:t>&lt;Connector port="8081" protocol="HTTP/1.1"</a:t>
            </a:r>
            <a:endParaRPr lang="en-US" altLang="zh-CN"/>
          </a:p>
          <a:p>
            <a:pPr lvl="1"/>
            <a:r>
              <a:rPr lang="en-US" altLang="zh-CN"/>
              <a:t>&lt;Host name="182.92.150.57"  appBase="webapps"</a:t>
            </a:r>
            <a:endParaRPr lang="en-US" altLang="zh-CN"/>
          </a:p>
          <a:p>
            <a:pPr lvl="1"/>
            <a:r>
              <a:rPr lang="en-US" altLang="zh-CN"/>
              <a:t>&lt;Context docBase="/root/Coin/apache-tomcat-7.0.82/webapps/jstorm-ui-2.2.1.war" path="/jstorm" reloadable = "true" /&gt;</a:t>
            </a:r>
            <a:endParaRPr lang="en-US" altLang="zh-CN"/>
          </a:p>
          <a:p>
            <a:pPr lvl="0"/>
            <a:r>
              <a:rPr lang="en-US" altLang="zh-CN"/>
              <a:t>./bin/catalina.sh start</a:t>
            </a:r>
            <a:endParaRPr lang="en-US" altLang="zh-CN"/>
          </a:p>
          <a:p>
            <a:pPr lvl="0"/>
            <a:r>
              <a:rPr lang="en-US" altLang="zh-CN"/>
              <a:t>http://182.92.150.57:8081/jstorm/</a:t>
            </a:r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Jstorm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提交</a:t>
            </a:r>
            <a:r>
              <a:rPr lang="en-US" altLang="zh-CN"/>
              <a:t>Topology</a:t>
            </a:r>
            <a:endParaRPr lang="en-US" altLang="zh-CN"/>
          </a:p>
          <a:p>
            <a:pPr lvl="1"/>
            <a:r>
              <a:rPr lang="zh-CN" altLang="en-US"/>
              <a:t>jstorm jar xxxxxx.jar com.alibaba.xxxx.xx parameter</a:t>
            </a:r>
            <a:endParaRPr lang="zh-CN" altLang="en-US"/>
          </a:p>
          <a:p>
            <a:pPr lvl="1"/>
            <a:r>
              <a:rPr lang="zh-CN" altLang="en-US"/>
              <a:t>jstorm jar ExchangeAgg-0.0.1-SNAPSHOT-jar-with-dependencies.jar com.zdx.storm.TestStormTopology teststorm.yaml</a:t>
            </a:r>
            <a:endParaRPr lang="zh-CN" altLang="en-US"/>
          </a:p>
          <a:p>
            <a:r>
              <a:rPr lang="zh-CN" altLang="en-US"/>
              <a:t>jstorm list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 sz="2800">
                <a:sym typeface="+mn-ea"/>
              </a:rPr>
              <a:t>生产消息</a:t>
            </a:r>
            <a:endParaRPr lang="zh-CN" altLang="en-US" sz="2800"/>
          </a:p>
          <a:p>
            <a:pPr lvl="1"/>
            <a:r>
              <a:rPr lang="en-US" altLang="zh-CN" sz="2800">
                <a:sym typeface="+mn-ea"/>
              </a:rPr>
              <a:t>Parallec </a:t>
            </a:r>
            <a:r>
              <a:rPr lang="zh-CN" altLang="en-US" sz="2800">
                <a:sym typeface="+mn-ea"/>
              </a:rPr>
              <a:t>采集数据 发送给 </a:t>
            </a:r>
            <a:r>
              <a:rPr lang="en-US" altLang="zh-CN" sz="2800">
                <a:sym typeface="+mn-ea"/>
              </a:rPr>
              <a:t>RocketMQ</a:t>
            </a:r>
            <a:r>
              <a:rPr lang="zh-CN" altLang="en-US" sz="2800">
                <a:sym typeface="+mn-ea"/>
              </a:rPr>
              <a:t>的</a:t>
            </a:r>
            <a:r>
              <a:rPr lang="en-US" altLang="zh-CN" sz="2800">
                <a:sym typeface="+mn-ea"/>
              </a:rPr>
              <a:t>broker</a:t>
            </a:r>
            <a:endParaRPr lang="en-US" altLang="zh-CN" sz="2800"/>
          </a:p>
          <a:p>
            <a:pPr lvl="0"/>
            <a:r>
              <a:rPr lang="zh-CN" altLang="en-US" sz="2800">
                <a:sym typeface="+mn-ea"/>
              </a:rPr>
              <a:t>消费消息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从</a:t>
            </a:r>
            <a:r>
              <a:rPr lang="en-US" altLang="zh-CN" sz="2800">
                <a:sym typeface="+mn-ea"/>
              </a:rPr>
              <a:t>RocketMQ</a:t>
            </a:r>
            <a:r>
              <a:rPr lang="zh-CN" altLang="en-US" sz="2800">
                <a:sym typeface="+mn-ea"/>
              </a:rPr>
              <a:t>的</a:t>
            </a:r>
            <a:r>
              <a:rPr lang="en-US" altLang="zh-CN" sz="2800">
                <a:sym typeface="+mn-ea"/>
              </a:rPr>
              <a:t>broker</a:t>
            </a:r>
            <a:r>
              <a:rPr lang="zh-CN" altLang="en-US" sz="2800">
                <a:sym typeface="+mn-ea"/>
              </a:rPr>
              <a:t>取出消息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将消息发送给</a:t>
            </a:r>
            <a:r>
              <a:rPr lang="en-US" altLang="zh-CN" sz="2800">
                <a:sym typeface="+mn-ea"/>
              </a:rPr>
              <a:t>GatewayWorker</a:t>
            </a:r>
            <a:endParaRPr lang="en-US" altLang="zh-CN" sz="2800">
              <a:sym typeface="+mn-ea"/>
            </a:endParaRPr>
          </a:p>
          <a:p>
            <a:pPr lvl="0"/>
            <a:r>
              <a:rPr lang="zh-CN" altLang="en-US" sz="3265">
                <a:sym typeface="+mn-ea"/>
              </a:rPr>
              <a:t>客户端连接</a:t>
            </a:r>
            <a:r>
              <a:rPr lang="en-US" altLang="zh-CN" sz="3265">
                <a:sym typeface="+mn-ea"/>
              </a:rPr>
              <a:t>GatewayWorker</a:t>
            </a:r>
            <a:endParaRPr lang="en-US" altLang="zh-CN" sz="3265">
              <a:sym typeface="+mn-ea"/>
            </a:endParaRPr>
          </a:p>
          <a:p>
            <a:pPr lvl="1"/>
            <a:r>
              <a:rPr lang="en-US" altLang="zh-CN" sz="2395">
                <a:sym typeface="+mn-ea"/>
              </a:rPr>
              <a:t>GatewayWorker</a:t>
            </a:r>
            <a:r>
              <a:rPr lang="zh-CN" altLang="en-US" sz="2395">
                <a:sym typeface="+mn-ea"/>
              </a:rPr>
              <a:t>将消息推送到浏览器</a:t>
            </a:r>
            <a:endParaRPr lang="zh-CN" altLang="en-US" sz="2395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Res = {"date":"1509326916","ticker":{"high":"314.95","vol":"668.68","last":"311.18","low":"293.68","buy":"310.15","sell":"311.18"},</a:t>
            </a:r>
            <a:r>
              <a:rPr lang="zh-CN" altLang="en-US">
                <a:solidFill>
                  <a:srgbClr val="FF0000"/>
                </a:solidFill>
              </a:rPr>
              <a:t>"host":"okcoin.com"</a:t>
            </a:r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生产消息</a:t>
            </a:r>
            <a:endParaRPr lang="zh-CN" altLang="en-US"/>
          </a:p>
          <a:p>
            <a:pPr lvl="1"/>
            <a:r>
              <a:rPr lang="en-US" altLang="zh-CN"/>
              <a:t>Parallec </a:t>
            </a:r>
            <a:r>
              <a:rPr lang="zh-CN" altLang="en-US"/>
              <a:t>采集数据 发送给 </a:t>
            </a:r>
            <a:r>
              <a:rPr lang="en-US" altLang="zh-CN"/>
              <a:t>RocketMQ</a:t>
            </a:r>
            <a:r>
              <a:rPr lang="zh-CN" altLang="en-US"/>
              <a:t>的</a:t>
            </a:r>
            <a:r>
              <a:rPr lang="en-US" altLang="zh-CN"/>
              <a:t>broker</a:t>
            </a:r>
            <a:endParaRPr lang="en-US" altLang="zh-CN"/>
          </a:p>
          <a:p>
            <a:pPr lvl="0"/>
            <a:r>
              <a:rPr lang="zh-CN" altLang="en-US"/>
              <a:t>消费消息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RocketMQ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broker</a:t>
            </a:r>
            <a:r>
              <a:rPr lang="zh-CN" altLang="en-US">
                <a:sym typeface="+mn-ea"/>
              </a:rPr>
              <a:t>取出消息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单独消费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传递消息给</a:t>
            </a:r>
            <a:r>
              <a:rPr lang="en-US" altLang="zh-CN">
                <a:sym typeface="+mn-ea"/>
              </a:rPr>
              <a:t>J</a:t>
            </a:r>
            <a:r>
              <a:rPr lang="en-US" altLang="zh-CN">
                <a:sym typeface="+mn-ea"/>
              </a:rPr>
              <a:t>Storm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并行客户端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REST Commander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Parallec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分布式消息系统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Kafka</a:t>
            </a:r>
            <a:endParaRPr lang="en-US" altLang="zh-CN"/>
          </a:p>
          <a:p>
            <a:r>
              <a:rPr lang="en-US" altLang="zh-CN"/>
              <a:t>ActiveMQ</a:t>
            </a:r>
            <a:endParaRPr lang="en-US" altLang="zh-CN"/>
          </a:p>
          <a:p>
            <a:r>
              <a:rPr lang="en-US" altLang="zh-CN"/>
              <a:t>RabbitMQ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RocketMQ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消息推送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WebSocket vs SocketIO</a:t>
            </a:r>
            <a:endParaRPr lang="en-US" altLang="zh-CN"/>
          </a:p>
          <a:p>
            <a:r>
              <a:rPr lang="en-US" altLang="zh-CN">
                <a:sym typeface="+mn-ea"/>
              </a:rPr>
              <a:t>PHP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Swoole 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Workman -&gt;GatewayWorker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Workman -&gt;PHP Socket.IO</a:t>
            </a:r>
            <a:endParaRPr lang="en-US" altLang="zh-CN"/>
          </a:p>
          <a:p>
            <a:pPr lvl="0"/>
            <a:r>
              <a:rPr lang="en-US" altLang="zh-CN" sz="2800"/>
              <a:t>Node</a:t>
            </a:r>
            <a:endParaRPr lang="en-US" altLang="zh-CN" sz="2800"/>
          </a:p>
          <a:p>
            <a:pPr lvl="1"/>
            <a:r>
              <a:rPr lang="en-US" altLang="zh-CN" sz="2400"/>
              <a:t>Socket.io</a:t>
            </a:r>
            <a:endParaRPr lang="en-US" altLang="zh-CN" sz="1710"/>
          </a:p>
          <a:p>
            <a:pPr lvl="0"/>
            <a:r>
              <a:rPr lang="en-US" altLang="zh-CN" sz="2800"/>
              <a:t>Java</a:t>
            </a:r>
            <a:endParaRPr lang="en-US" altLang="zh-CN" sz="2800"/>
          </a:p>
          <a:p>
            <a:pPr lvl="1" algn="l"/>
            <a:r>
              <a:rPr lang="en-US" altLang="zh-CN" sz="2400"/>
              <a:t>Netty</a:t>
            </a:r>
            <a:endParaRPr lang="en-US" altLang="zh-CN" sz="2400"/>
          </a:p>
          <a:p>
            <a:pPr lvl="2"/>
            <a:endParaRPr lang="en-US" altLang="zh-CN" sz="2000"/>
          </a:p>
          <a:p>
            <a:pPr lvl="2"/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流计算（实时计算）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Storm</a:t>
            </a:r>
            <a:endParaRPr lang="en-US" altLang="zh-CN"/>
          </a:p>
          <a:p>
            <a:r>
              <a:rPr lang="en-US" altLang="zh-CN"/>
              <a:t>JStorm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NoSQL</a:t>
            </a:r>
            <a:endParaRPr lang="en-US" altLang="zh-CN"/>
          </a:p>
          <a:p>
            <a:r>
              <a:rPr lang="en-US" altLang="zh-CN"/>
              <a:t>SQL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Parallec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Pure jar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RocketMQ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Start Name Server</a:t>
            </a:r>
            <a:endParaRPr lang="zh-CN" altLang="en-US"/>
          </a:p>
          <a:p>
            <a:pPr lvl="1"/>
            <a:r>
              <a:rPr lang="zh-CN" altLang="en-US"/>
              <a:t>nohup sh bin/mqnamesrv &amp;</a:t>
            </a:r>
            <a:endParaRPr lang="zh-CN" altLang="en-US"/>
          </a:p>
          <a:p>
            <a:pPr lvl="1"/>
            <a:r>
              <a:rPr lang="zh-CN" altLang="en-US"/>
              <a:t>nohup sh bin/mqnamesrv -n 182.92.150.57:9876 &amp;</a:t>
            </a:r>
            <a:endParaRPr lang="zh-CN" altLang="en-US"/>
          </a:p>
          <a:p>
            <a:pPr lvl="1"/>
            <a:r>
              <a:rPr lang="zh-CN" altLang="en-US"/>
              <a:t>tail -f ~/logs/rocketmqlogs/namesrv.log</a:t>
            </a:r>
            <a:endParaRPr lang="zh-CN" altLang="en-US"/>
          </a:p>
          <a:p>
            <a:pPr lvl="0"/>
            <a:r>
              <a:rPr lang="zh-CN" altLang="en-US"/>
              <a:t>Start Broker</a:t>
            </a:r>
            <a:endParaRPr lang="zh-CN" altLang="en-US"/>
          </a:p>
          <a:p>
            <a:pPr lvl="1"/>
            <a:r>
              <a:rPr lang="zh-CN" altLang="en-US"/>
              <a:t>nohup sh bin/mqbroker -n localhost:9876 &amp;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nohup sh bin/mqbroker -n 182.92.150.57:9876 &amp;</a:t>
            </a:r>
            <a:endParaRPr lang="zh-CN" altLang="en-US"/>
          </a:p>
          <a:p>
            <a:pPr lvl="1"/>
            <a:r>
              <a:rPr lang="zh-CN" altLang="en-US"/>
              <a:t>tail -f ~/logs/rocketmqlogs/broker.log</a:t>
            </a:r>
            <a:endParaRPr lang="zh-CN" altLang="en-US"/>
          </a:p>
          <a:p>
            <a:pPr lvl="0"/>
            <a:r>
              <a:rPr lang="zh-CN" altLang="en-US"/>
              <a:t>Shutdown Servers</a:t>
            </a:r>
            <a:endParaRPr lang="zh-CN" altLang="en-US"/>
          </a:p>
          <a:p>
            <a:pPr lvl="1"/>
            <a:r>
              <a:rPr lang="zh-CN" altLang="en-US"/>
              <a:t>sh bin/mqshutdown broker</a:t>
            </a:r>
            <a:endParaRPr lang="zh-CN" altLang="en-US"/>
          </a:p>
          <a:p>
            <a:pPr lvl="1"/>
            <a:r>
              <a:rPr lang="zh-CN" altLang="en-US"/>
              <a:t>sh bin/mqshutdown namesrv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RocketMQ </a:t>
            </a:r>
            <a:r>
              <a:rPr lang="zh-CN" altLang="en-US"/>
              <a:t>可视化管理控制台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820" y="1456055"/>
            <a:ext cx="10749280" cy="5059045"/>
          </a:xfrm>
        </p:spPr>
        <p:txBody>
          <a:bodyPr>
            <a:normAutofit fontScale="90000"/>
          </a:bodyPr>
          <a:p>
            <a:r>
              <a:rPr lang="en-US" altLang="zh-CN"/>
              <a:t>git clone https://github.com/apache/rocketmq-externals.git</a:t>
            </a:r>
            <a:endParaRPr lang="en-US" altLang="zh-CN"/>
          </a:p>
          <a:p>
            <a:r>
              <a:rPr lang="en-US"/>
              <a:t>Setup</a:t>
            </a:r>
            <a:endParaRPr lang="en-US"/>
          </a:p>
          <a:p>
            <a:pPr lvl="1"/>
            <a:r>
              <a:rPr lang="zh-CN" altLang="en-US"/>
              <a:t>/root/Coin/rocketmq-externals/rocketmq-console/src/main/resources</a:t>
            </a:r>
            <a:r>
              <a:rPr lang="en-US" altLang="zh-CN"/>
              <a:t>/application.properties</a:t>
            </a:r>
            <a:endParaRPr lang="en-US" altLang="zh-CN"/>
          </a:p>
          <a:p>
            <a:pPr lvl="2"/>
            <a:r>
              <a:rPr lang="en-US" altLang="zh-CN"/>
              <a:t>server.port=8080</a:t>
            </a:r>
            <a:endParaRPr lang="en-US" altLang="zh-CN"/>
          </a:p>
          <a:p>
            <a:pPr lvl="2"/>
            <a:r>
              <a:rPr lang="en-US" altLang="zh-CN"/>
              <a:t>rocketmq.config.namesrvAddr=</a:t>
            </a:r>
            <a:endParaRPr lang="en-US" altLang="zh-CN"/>
          </a:p>
          <a:p>
            <a:pPr lvl="1"/>
            <a:r>
              <a:rPr lang="en-US" altLang="zh-CN" sz="2400"/>
              <a:t>mvn clean package -Dmaven.test.skip=true</a:t>
            </a:r>
            <a:endParaRPr lang="en-US" altLang="zh-CN" sz="2400"/>
          </a:p>
          <a:p>
            <a:pPr lvl="1"/>
            <a:r>
              <a:rPr lang="en-US" altLang="zh-CN" sz="2400"/>
              <a:t>java -jar target/rocketmq-console-ng-1.0.0.jar</a:t>
            </a:r>
            <a:endParaRPr lang="en-US" altLang="zh-CN" sz="2400"/>
          </a:p>
          <a:p>
            <a:r>
              <a:rPr lang="zh-CN" altLang="en-US"/>
              <a:t>java -jar rocketmq-console-ng-1.0.0.jar --server.port=12581 --rocketmq.config.namesrvAddr=</a:t>
            </a:r>
            <a:r>
              <a:rPr lang="zh-CN" altLang="en-US">
                <a:sym typeface="+mn-ea"/>
              </a:rPr>
              <a:t>182.92.150.57</a:t>
            </a:r>
            <a:r>
              <a:rPr lang="zh-CN" altLang="en-US"/>
              <a:t>:9876</a:t>
            </a:r>
            <a:endParaRPr lang="zh-CN" altLang="en-US"/>
          </a:p>
          <a:p>
            <a:r>
              <a:rPr lang="en-US" altLang="zh-CN"/>
              <a:t>export NAMESRV_ADDR=</a:t>
            </a:r>
            <a:r>
              <a:rPr lang="zh-CN" altLang="en-US">
                <a:sym typeface="+mn-ea"/>
              </a:rPr>
              <a:t>182.92.150.57</a:t>
            </a:r>
            <a:r>
              <a:rPr lang="zh-CN" altLang="en-US">
                <a:sym typeface="+mn-ea"/>
              </a:rPr>
              <a:t>:9876</a:t>
            </a:r>
            <a:endParaRPr lang="en-US" altLang="zh-CN"/>
          </a:p>
          <a:p>
            <a:r>
              <a:rPr lang="zh-CN" altLang="en-US">
                <a:sym typeface="+mn-ea"/>
              </a:rPr>
              <a:t>182.92.150.57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12581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2616</Words>
  <Application>WPS 演示</Application>
  <PresentationFormat>宽屏</PresentationFormat>
  <Paragraphs>142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并行客户端</vt:lpstr>
      <vt:lpstr>分布式消息系统</vt:lpstr>
      <vt:lpstr>消息推送</vt:lpstr>
      <vt:lpstr>流计算（实时计算）</vt:lpstr>
      <vt:lpstr>存储</vt:lpstr>
      <vt:lpstr>Parallec</vt:lpstr>
      <vt:lpstr>RocketMQ</vt:lpstr>
      <vt:lpstr>PowerPoint 演示文稿</vt:lpstr>
      <vt:lpstr>PowerPoint 演示文稿</vt:lpstr>
      <vt:lpstr>PowerPoint 演示文稿</vt:lpstr>
      <vt:lpstr>Workman -&gt;GatewayWorker</vt:lpstr>
      <vt:lpstr>Zookeeper</vt:lpstr>
      <vt:lpstr>Jstorm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</dc:creator>
  <cp:lastModifiedBy>Liang</cp:lastModifiedBy>
  <cp:revision>17</cp:revision>
  <dcterms:created xsi:type="dcterms:W3CDTF">2017-10-27T08:34:00Z</dcterms:created>
  <dcterms:modified xsi:type="dcterms:W3CDTF">2017-10-30T07:35:15Z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