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5" r:id="rId7"/>
    <p:sldId id="261" r:id="rId8"/>
    <p:sldId id="266" r:id="rId9"/>
    <p:sldId id="273" r:id="rId10"/>
    <p:sldId id="267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CEE43"/>
    <a:srgbClr val="00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altLang="zh-CN" dirty="0"/>
              <a:t>www.pptelf.com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7D6E-5AF7-4F86-BAA8-C920859A6E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www.pptelf.com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9945" y="2372360"/>
            <a:ext cx="9144000" cy="3825240"/>
          </a:xfrm>
        </p:spPr>
        <p:txBody>
          <a:bodyPr/>
          <a:p>
            <a:pPr algn="l"/>
            <a:r>
              <a:rPr lang="zh-CN" altLang="en-US" b="1"/>
              <a:t>题目：TalentoHR企业人力资源系统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小组：第八组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组长：黄婷婷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组员：雷海欣、钟柳、汪彩彤</a:t>
            </a:r>
            <a:endParaRPr lang="zh-CN" altLang="en-US" b="1"/>
          </a:p>
          <a:p>
            <a:pPr algn="l"/>
            <a:endParaRPr lang="zh-CN" altLang="en-US" b="1"/>
          </a:p>
        </p:txBody>
      </p:sp>
      <p:sp>
        <p:nvSpPr>
          <p:cNvPr id="4" name="直角三角形 3"/>
          <p:cNvSpPr/>
          <p:nvPr/>
        </p:nvSpPr>
        <p:spPr>
          <a:xfrm rot="10800000">
            <a:off x="4287759" y="-23495"/>
            <a:ext cx="7833756" cy="6881750"/>
          </a:xfrm>
          <a:custGeom>
            <a:avLst/>
            <a:gdLst>
              <a:gd name="connsiteX0" fmla="*/ 0 w 10743210"/>
              <a:gd name="connsiteY0" fmla="*/ 6858000 h 6858000"/>
              <a:gd name="connsiteX1" fmla="*/ 0 w 10743210"/>
              <a:gd name="connsiteY1" fmla="*/ 0 h 6858000"/>
              <a:gd name="connsiteX2" fmla="*/ 10743210 w 10743210"/>
              <a:gd name="connsiteY2" fmla="*/ 6858000 h 6858000"/>
              <a:gd name="connsiteX3" fmla="*/ 0 w 10743210"/>
              <a:gd name="connsiteY3" fmla="*/ 6858000 h 6858000"/>
              <a:gd name="connsiteX0-1" fmla="*/ 0 w 10743210"/>
              <a:gd name="connsiteY0-2" fmla="*/ 6984731 h 6984731"/>
              <a:gd name="connsiteX1-3" fmla="*/ 0 w 10743210"/>
              <a:gd name="connsiteY1-4" fmla="*/ 126731 h 6984731"/>
              <a:gd name="connsiteX2-5" fmla="*/ 5411190 w 10743210"/>
              <a:gd name="connsiteY2-6" fmla="*/ 132669 h 6984731"/>
              <a:gd name="connsiteX3-7" fmla="*/ 10743210 w 10743210"/>
              <a:gd name="connsiteY3-8" fmla="*/ 6984731 h 6984731"/>
              <a:gd name="connsiteX4" fmla="*/ 0 w 10743210"/>
              <a:gd name="connsiteY4" fmla="*/ 6984731 h 6984731"/>
              <a:gd name="connsiteX0-9" fmla="*/ 11875 w 10755085"/>
              <a:gd name="connsiteY0-10" fmla="*/ 6987556 h 6987556"/>
              <a:gd name="connsiteX1-11" fmla="*/ 0 w 10755085"/>
              <a:gd name="connsiteY1-12" fmla="*/ 105806 h 6987556"/>
              <a:gd name="connsiteX2-13" fmla="*/ 5423065 w 10755085"/>
              <a:gd name="connsiteY2-14" fmla="*/ 135494 h 6987556"/>
              <a:gd name="connsiteX3-15" fmla="*/ 10755085 w 10755085"/>
              <a:gd name="connsiteY3-16" fmla="*/ 6987556 h 6987556"/>
              <a:gd name="connsiteX4-17" fmla="*/ 11875 w 10755085"/>
              <a:gd name="connsiteY4-18" fmla="*/ 6987556 h 6987556"/>
              <a:gd name="connsiteX0-19" fmla="*/ 11875 w 10755085"/>
              <a:gd name="connsiteY0-20" fmla="*/ 7051119 h 7051119"/>
              <a:gd name="connsiteX1-21" fmla="*/ 0 w 10755085"/>
              <a:gd name="connsiteY1-22" fmla="*/ 169369 h 7051119"/>
              <a:gd name="connsiteX2-23" fmla="*/ 5423065 w 10755085"/>
              <a:gd name="connsiteY2-24" fmla="*/ 199057 h 7051119"/>
              <a:gd name="connsiteX3-25" fmla="*/ 10755085 w 10755085"/>
              <a:gd name="connsiteY3-26" fmla="*/ 7051119 h 7051119"/>
              <a:gd name="connsiteX4-27" fmla="*/ 11875 w 10755085"/>
              <a:gd name="connsiteY4-28" fmla="*/ 7051119 h 7051119"/>
              <a:gd name="connsiteX0-29" fmla="*/ 11875 w 10755085"/>
              <a:gd name="connsiteY0-30" fmla="*/ 6881750 h 6881750"/>
              <a:gd name="connsiteX1-31" fmla="*/ 0 w 10755085"/>
              <a:gd name="connsiteY1-32" fmla="*/ 0 h 6881750"/>
              <a:gd name="connsiteX2-33" fmla="*/ 5423065 w 10755085"/>
              <a:gd name="connsiteY2-34" fmla="*/ 29688 h 6881750"/>
              <a:gd name="connsiteX3-35" fmla="*/ 10755085 w 10755085"/>
              <a:gd name="connsiteY3-36" fmla="*/ 6881750 h 6881750"/>
              <a:gd name="connsiteX4-37" fmla="*/ 11875 w 10755085"/>
              <a:gd name="connsiteY4-38" fmla="*/ 6881750 h 6881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0755085" h="6881750">
                <a:moveTo>
                  <a:pt x="11875" y="6881750"/>
                </a:moveTo>
                <a:cubicBezTo>
                  <a:pt x="7917" y="4587833"/>
                  <a:pt x="3958" y="2293917"/>
                  <a:pt x="0" y="0"/>
                </a:cubicBezTo>
                <a:cubicBezTo>
                  <a:pt x="1269341" y="53439"/>
                  <a:pt x="3856842" y="-1"/>
                  <a:pt x="5423065" y="29688"/>
                </a:cubicBezTo>
                <a:lnTo>
                  <a:pt x="10755085" y="6881750"/>
                </a:lnTo>
                <a:lnTo>
                  <a:pt x="11875" y="688175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62047" y="876657"/>
            <a:ext cx="68884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生产实习项目</a:t>
            </a:r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sz="6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-23750"/>
            <a:ext cx="6970816" cy="6881750"/>
          </a:xfrm>
          <a:custGeom>
            <a:avLst/>
            <a:gdLst>
              <a:gd name="connsiteX0" fmla="*/ 0 w 10743210"/>
              <a:gd name="connsiteY0" fmla="*/ 6858000 h 6858000"/>
              <a:gd name="connsiteX1" fmla="*/ 0 w 10743210"/>
              <a:gd name="connsiteY1" fmla="*/ 0 h 6858000"/>
              <a:gd name="connsiteX2" fmla="*/ 10743210 w 10743210"/>
              <a:gd name="connsiteY2" fmla="*/ 6858000 h 6858000"/>
              <a:gd name="connsiteX3" fmla="*/ 0 w 10743210"/>
              <a:gd name="connsiteY3" fmla="*/ 6858000 h 6858000"/>
              <a:gd name="connsiteX0-1" fmla="*/ 0 w 10743210"/>
              <a:gd name="connsiteY0-2" fmla="*/ 6984731 h 6984731"/>
              <a:gd name="connsiteX1-3" fmla="*/ 0 w 10743210"/>
              <a:gd name="connsiteY1-4" fmla="*/ 126731 h 6984731"/>
              <a:gd name="connsiteX2-5" fmla="*/ 5411190 w 10743210"/>
              <a:gd name="connsiteY2-6" fmla="*/ 132669 h 6984731"/>
              <a:gd name="connsiteX3-7" fmla="*/ 10743210 w 10743210"/>
              <a:gd name="connsiteY3-8" fmla="*/ 6984731 h 6984731"/>
              <a:gd name="connsiteX4" fmla="*/ 0 w 10743210"/>
              <a:gd name="connsiteY4" fmla="*/ 6984731 h 6984731"/>
              <a:gd name="connsiteX0-9" fmla="*/ 11875 w 10755085"/>
              <a:gd name="connsiteY0-10" fmla="*/ 6987556 h 6987556"/>
              <a:gd name="connsiteX1-11" fmla="*/ 0 w 10755085"/>
              <a:gd name="connsiteY1-12" fmla="*/ 105806 h 6987556"/>
              <a:gd name="connsiteX2-13" fmla="*/ 5423065 w 10755085"/>
              <a:gd name="connsiteY2-14" fmla="*/ 135494 h 6987556"/>
              <a:gd name="connsiteX3-15" fmla="*/ 10755085 w 10755085"/>
              <a:gd name="connsiteY3-16" fmla="*/ 6987556 h 6987556"/>
              <a:gd name="connsiteX4-17" fmla="*/ 11875 w 10755085"/>
              <a:gd name="connsiteY4-18" fmla="*/ 6987556 h 6987556"/>
              <a:gd name="connsiteX0-19" fmla="*/ 11875 w 10755085"/>
              <a:gd name="connsiteY0-20" fmla="*/ 7051119 h 7051119"/>
              <a:gd name="connsiteX1-21" fmla="*/ 0 w 10755085"/>
              <a:gd name="connsiteY1-22" fmla="*/ 169369 h 7051119"/>
              <a:gd name="connsiteX2-23" fmla="*/ 5423065 w 10755085"/>
              <a:gd name="connsiteY2-24" fmla="*/ 199057 h 7051119"/>
              <a:gd name="connsiteX3-25" fmla="*/ 10755085 w 10755085"/>
              <a:gd name="connsiteY3-26" fmla="*/ 7051119 h 7051119"/>
              <a:gd name="connsiteX4-27" fmla="*/ 11875 w 10755085"/>
              <a:gd name="connsiteY4-28" fmla="*/ 7051119 h 7051119"/>
              <a:gd name="connsiteX0-29" fmla="*/ 11875 w 10755085"/>
              <a:gd name="connsiteY0-30" fmla="*/ 6881750 h 6881750"/>
              <a:gd name="connsiteX1-31" fmla="*/ 0 w 10755085"/>
              <a:gd name="connsiteY1-32" fmla="*/ 0 h 6881750"/>
              <a:gd name="connsiteX2-33" fmla="*/ 5423065 w 10755085"/>
              <a:gd name="connsiteY2-34" fmla="*/ 29688 h 6881750"/>
              <a:gd name="connsiteX3-35" fmla="*/ 10755085 w 10755085"/>
              <a:gd name="connsiteY3-36" fmla="*/ 6881750 h 6881750"/>
              <a:gd name="connsiteX4-37" fmla="*/ 11875 w 10755085"/>
              <a:gd name="connsiteY4-38" fmla="*/ 6881750 h 6881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0755085" h="6881750">
                <a:moveTo>
                  <a:pt x="11875" y="6881750"/>
                </a:moveTo>
                <a:cubicBezTo>
                  <a:pt x="7917" y="4587833"/>
                  <a:pt x="3958" y="2293917"/>
                  <a:pt x="0" y="0"/>
                </a:cubicBezTo>
                <a:cubicBezTo>
                  <a:pt x="1269341" y="53439"/>
                  <a:pt x="3856842" y="-1"/>
                  <a:pt x="5423065" y="29688"/>
                </a:cubicBezTo>
                <a:lnTo>
                  <a:pt x="10755085" y="6881750"/>
                </a:lnTo>
                <a:lnTo>
                  <a:pt x="11875" y="688175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89978" y="2226002"/>
            <a:ext cx="5889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9929" y="41326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主讲人：贝当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98565" y="916794"/>
            <a:ext cx="2492990" cy="3939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-1" fmla="*/ 0 w 12192000"/>
              <a:gd name="connsiteY0-2" fmla="*/ 7034919 h 7034919"/>
              <a:gd name="connsiteX1-3" fmla="*/ 0 w 12192000"/>
              <a:gd name="connsiteY1-4" fmla="*/ 176919 h 7034919"/>
              <a:gd name="connsiteX2-5" fmla="*/ 7612083 w 12192000"/>
              <a:gd name="connsiteY2-6" fmla="*/ 190229 h 7034919"/>
              <a:gd name="connsiteX3-7" fmla="*/ 12192000 w 12192000"/>
              <a:gd name="connsiteY3-8" fmla="*/ 7034919 h 7034919"/>
              <a:gd name="connsiteX4" fmla="*/ 0 w 12192000"/>
              <a:gd name="connsiteY4" fmla="*/ 7034919 h 7034919"/>
              <a:gd name="connsiteX0-9" fmla="*/ 0 w 12192000"/>
              <a:gd name="connsiteY0-10" fmla="*/ 7138571 h 7138571"/>
              <a:gd name="connsiteX1-11" fmla="*/ 0 w 12192000"/>
              <a:gd name="connsiteY1-12" fmla="*/ 280571 h 7138571"/>
              <a:gd name="connsiteX2-13" fmla="*/ 7612083 w 12192000"/>
              <a:gd name="connsiteY2-14" fmla="*/ 293881 h 7138571"/>
              <a:gd name="connsiteX3-15" fmla="*/ 12192000 w 12192000"/>
              <a:gd name="connsiteY3-16" fmla="*/ 7138571 h 7138571"/>
              <a:gd name="connsiteX4-17" fmla="*/ 0 w 12192000"/>
              <a:gd name="connsiteY4-18" fmla="*/ 7138571 h 7138571"/>
              <a:gd name="connsiteX0-19" fmla="*/ 0 w 12192000"/>
              <a:gd name="connsiteY0-20" fmla="*/ 6858000 h 6858000"/>
              <a:gd name="connsiteX1-21" fmla="*/ 0 w 12192000"/>
              <a:gd name="connsiteY1-22" fmla="*/ 0 h 6858000"/>
              <a:gd name="connsiteX2-23" fmla="*/ 7612083 w 12192000"/>
              <a:gd name="connsiteY2-24" fmla="*/ 13310 h 6858000"/>
              <a:gd name="connsiteX3-25" fmla="*/ 12192000 w 12192000"/>
              <a:gd name="connsiteY3-26" fmla="*/ 6858000 h 6858000"/>
              <a:gd name="connsiteX4-27" fmla="*/ 0 w 12192000"/>
              <a:gd name="connsiteY4-28" fmla="*/ 6858000 h 6858000"/>
              <a:gd name="connsiteX0-29" fmla="*/ 0 w 12192000"/>
              <a:gd name="connsiteY0-30" fmla="*/ 6858000 h 6858000"/>
              <a:gd name="connsiteX1-31" fmla="*/ 0 w 12192000"/>
              <a:gd name="connsiteY1-32" fmla="*/ 0 h 6858000"/>
              <a:gd name="connsiteX2-33" fmla="*/ 7612083 w 12192000"/>
              <a:gd name="connsiteY2-34" fmla="*/ 13310 h 6858000"/>
              <a:gd name="connsiteX3-35" fmla="*/ 6210795 w 12192000"/>
              <a:gd name="connsiteY3-36" fmla="*/ 3409653 h 6858000"/>
              <a:gd name="connsiteX4-37" fmla="*/ 12192000 w 12192000"/>
              <a:gd name="connsiteY4-38" fmla="*/ 6858000 h 6858000"/>
              <a:gd name="connsiteX5" fmla="*/ 0 w 12192000"/>
              <a:gd name="connsiteY5" fmla="*/ 6858000 h 6858000"/>
              <a:gd name="connsiteX0-39" fmla="*/ 0 w 12192000"/>
              <a:gd name="connsiteY0-40" fmla="*/ 6858000 h 6858000"/>
              <a:gd name="connsiteX1-41" fmla="*/ 0 w 12192000"/>
              <a:gd name="connsiteY1-42" fmla="*/ 0 h 6858000"/>
              <a:gd name="connsiteX2-43" fmla="*/ 7612083 w 12192000"/>
              <a:gd name="connsiteY2-44" fmla="*/ 13310 h 6858000"/>
              <a:gd name="connsiteX3-45" fmla="*/ 5985164 w 12192000"/>
              <a:gd name="connsiteY3-46" fmla="*/ 3623409 h 6858000"/>
              <a:gd name="connsiteX4-47" fmla="*/ 12192000 w 12192000"/>
              <a:gd name="connsiteY4-48" fmla="*/ 6858000 h 6858000"/>
              <a:gd name="connsiteX5-49" fmla="*/ 0 w 12192000"/>
              <a:gd name="connsiteY5-50" fmla="*/ 6858000 h 6858000"/>
              <a:gd name="connsiteX0-51" fmla="*/ 0 w 12192000"/>
              <a:gd name="connsiteY0-52" fmla="*/ 6858000 h 6858000"/>
              <a:gd name="connsiteX1-53" fmla="*/ 0 w 12192000"/>
              <a:gd name="connsiteY1-54" fmla="*/ 0 h 6858000"/>
              <a:gd name="connsiteX2-55" fmla="*/ 7612083 w 12192000"/>
              <a:gd name="connsiteY2-56" fmla="*/ 13310 h 6858000"/>
              <a:gd name="connsiteX3-57" fmla="*/ 5985164 w 12192000"/>
              <a:gd name="connsiteY3-58" fmla="*/ 3623409 h 6858000"/>
              <a:gd name="connsiteX4-59" fmla="*/ 12192000 w 12192000"/>
              <a:gd name="connsiteY4-60" fmla="*/ 6858000 h 6858000"/>
              <a:gd name="connsiteX5-61" fmla="*/ 0 w 12192000"/>
              <a:gd name="connsiteY5-62" fmla="*/ 6858000 h 6858000"/>
              <a:gd name="connsiteX0-63" fmla="*/ 0 w 12192000"/>
              <a:gd name="connsiteY0-64" fmla="*/ 6858000 h 6858000"/>
              <a:gd name="connsiteX1-65" fmla="*/ 0 w 12192000"/>
              <a:gd name="connsiteY1-66" fmla="*/ 0 h 6858000"/>
              <a:gd name="connsiteX2-67" fmla="*/ 7612083 w 12192000"/>
              <a:gd name="connsiteY2-68" fmla="*/ 13310 h 6858000"/>
              <a:gd name="connsiteX3-69" fmla="*/ 5985164 w 12192000"/>
              <a:gd name="connsiteY3-70" fmla="*/ 3623409 h 6858000"/>
              <a:gd name="connsiteX4-71" fmla="*/ 12192000 w 12192000"/>
              <a:gd name="connsiteY4-72" fmla="*/ 6858000 h 6858000"/>
              <a:gd name="connsiteX5-73" fmla="*/ 0 w 12192000"/>
              <a:gd name="connsiteY5-74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49" y="connsiteY5-50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7612083" y="13310"/>
                </a:lnTo>
                <a:cubicBezTo>
                  <a:pt x="6871855" y="1707523"/>
                  <a:pt x="6594764" y="2178578"/>
                  <a:pt x="5985164" y="3623409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991" y="224512"/>
            <a:ext cx="237619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开发分工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244103" y="280172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244103" y="1257906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流程图: 决策 15"/>
          <p:cNvSpPr/>
          <p:nvPr/>
        </p:nvSpPr>
        <p:spPr>
          <a:xfrm>
            <a:off x="205600" y="3234047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205600" y="4211781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决策 8"/>
          <p:cNvSpPr/>
          <p:nvPr/>
        </p:nvSpPr>
        <p:spPr>
          <a:xfrm>
            <a:off x="244103" y="2235640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244103" y="5128846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6801" y="561144"/>
            <a:ext cx="37593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项目简介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3925" y="2150745"/>
            <a:ext cx="956881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21995" y="2171700"/>
            <a:ext cx="956881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21995" y="2813685"/>
            <a:ext cx="956881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TalentoHR企业人力资源系统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21995" y="3192145"/>
            <a:ext cx="956881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项目基本功能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21995" y="3808730"/>
            <a:ext cx="9568815" cy="1464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考勤管理：添加员工考勤记录、计算出勤率、迟到早退记录，支持请假申请和审批流程。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3866" y="30080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>
            <p:custDataLst>
              <p:tags r:id="rId1"/>
            </p:custDataLst>
          </p:nvPr>
        </p:nvSpPr>
        <p:spPr>
          <a:xfrm>
            <a:off x="3969014" y="1793228"/>
            <a:ext cx="4254535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p>
            <a:pPr algn="ctr"/>
            <a:r>
              <a:rPr lang="zh-CN" altLang="en-US" sz="5400" b="1" cap="none" spc="0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工作分配</a:t>
            </a:r>
            <a:endParaRPr lang="zh-CN" altLang="en-US" sz="5400" b="1" cap="none" spc="0" dirty="0">
              <a:ln w="12700">
                <a:noFill/>
                <a:prstDash val="solid"/>
              </a:ln>
              <a:solidFill>
                <a:srgbClr val="EFF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57555" y="3502025"/>
            <a:ext cx="4841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黄婷婷：</a:t>
            </a:r>
            <a:r>
              <a:rPr lang="zh-CN" altLang="en-US" sz="2400" b="1" dirty="0">
                <a:sym typeface="+mn-ea"/>
              </a:rPr>
              <a:t>业务逻辑</a:t>
            </a:r>
            <a:r>
              <a:rPr lang="zh-CN" altLang="en-US" sz="2400" b="1" dirty="0">
                <a:sym typeface="+mn-ea"/>
              </a:rPr>
              <a:t>和接口</a:t>
            </a:r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汪彩彤：完成页面的</a:t>
            </a:r>
            <a:r>
              <a:rPr lang="zh-CN" altLang="en-US" sz="2400" b="1" dirty="0"/>
              <a:t>制作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708707" y="3501855"/>
            <a:ext cx="7307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雷海欣：制作</a:t>
            </a:r>
            <a:r>
              <a:rPr lang="en-US" altLang="zh-CN" sz="2400" b="1" dirty="0"/>
              <a:t>ppt</a:t>
            </a:r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钟柳：</a:t>
            </a:r>
            <a:r>
              <a:rPr lang="zh-CN" altLang="en-US" sz="2400" b="1" dirty="0">
                <a:sym typeface="+mn-ea"/>
              </a:rPr>
              <a:t>建立数据库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168015" y="1792605"/>
            <a:ext cx="6207125" cy="3727450"/>
          </a:xfrm>
        </p:spPr>
        <p:txBody>
          <a:bodyPr>
            <a:normAutofit/>
          </a:bodyPr>
          <a:p>
            <a:pPr algn="l"/>
            <a:r>
              <a:rPr lang="zh-CN" altLang="en-US" sz="2800">
                <a:sym typeface="+mn-ea"/>
              </a:rPr>
              <a:t>员工通过规定的时间打卡产生一条记录，并分为am ,pm,加班时间的打卡记录，再通过打卡的状态去计算出勤率；</a:t>
            </a:r>
            <a:br>
              <a:rPr lang="zh-CN" altLang="en-US" sz="2800">
                <a:sym typeface="+mn-ea"/>
              </a:rPr>
            </a:b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员工请假申请产生一条申请记录，申请状态按钮对员工不可见，管理员可见，请假后将请假当天的两次打卡记录记为异常状态</a:t>
            </a:r>
            <a:endParaRPr lang="zh-CN" altLang="en-US" sz="2800">
              <a:sym typeface="+mn-ea"/>
            </a:endParaRPr>
          </a:p>
        </p:txBody>
      </p:sp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07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3866" y="30080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908368"/>
            <a:ext cx="9144000" cy="1655762"/>
          </a:xfrm>
        </p:spPr>
        <p:txBody>
          <a:bodyPr/>
          <a:p>
            <a:r>
              <a:rPr lang="zh-CN" altLang="en-US"/>
              <a:t>相关</a:t>
            </a:r>
            <a:r>
              <a:rPr lang="zh-CN" altLang="en-US"/>
              <a:t>代码：</a:t>
            </a:r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07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2118" y="110344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9778" y="563764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2714" y="318399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82bbf06ec6d16d3becd49c171dc36d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400810"/>
            <a:ext cx="6553200" cy="2286000"/>
          </a:xfrm>
          <a:prstGeom prst="rect">
            <a:avLst/>
          </a:prstGeom>
        </p:spPr>
      </p:pic>
      <p:pic>
        <p:nvPicPr>
          <p:cNvPr id="11" name="图片 10" descr="913fe4d277562817f060439118c48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0" y="1299845"/>
            <a:ext cx="5280660" cy="2849880"/>
          </a:xfrm>
          <a:prstGeom prst="rect">
            <a:avLst/>
          </a:prstGeom>
        </p:spPr>
      </p:pic>
      <p:pic>
        <p:nvPicPr>
          <p:cNvPr id="12" name="图片 11" descr="97e10139f6d9f4b7951a80858444c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895090"/>
            <a:ext cx="5836920" cy="2110740"/>
          </a:xfrm>
          <a:prstGeom prst="rect">
            <a:avLst/>
          </a:prstGeom>
        </p:spPr>
      </p:pic>
      <p:pic>
        <p:nvPicPr>
          <p:cNvPr id="15" name="图片 14" descr="5896deb7b6e9d76e9908bc8e711b62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0" y="4454525"/>
            <a:ext cx="4351020" cy="18897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3323908" y="1005840"/>
            <a:ext cx="3932237" cy="3811588"/>
          </a:xfrm>
        </p:spPr>
        <p:txBody>
          <a:bodyPr/>
          <a:p>
            <a:r>
              <a:rPr lang="zh-CN" altLang="en-US"/>
              <a:t>增加的</a:t>
            </a:r>
            <a:r>
              <a:rPr lang="zh-CN" altLang="en-US"/>
              <a:t>功能：</a:t>
            </a:r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07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5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82596" y="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9778" y="563764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2714" y="318399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1" name="图片 10" descr="57ba87606ddbf586f0f876255fceb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594485"/>
            <a:ext cx="5867400" cy="3371215"/>
          </a:xfrm>
          <a:prstGeom prst="rect">
            <a:avLst/>
          </a:prstGeom>
        </p:spPr>
      </p:pic>
      <p:pic>
        <p:nvPicPr>
          <p:cNvPr id="12" name="图片 11" descr="cf6681fb38c91d344923205be3b34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4965700"/>
            <a:ext cx="8496300" cy="1726565"/>
          </a:xfrm>
          <a:prstGeom prst="rect">
            <a:avLst/>
          </a:prstGeom>
        </p:spPr>
      </p:pic>
      <p:pic>
        <p:nvPicPr>
          <p:cNvPr id="15" name="图片 14" descr="4a5744689bcba16932a5a3c4dc1b01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685925"/>
            <a:ext cx="5699760" cy="28803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3598228" y="706755"/>
            <a:ext cx="3932237" cy="3811588"/>
          </a:xfrm>
        </p:spPr>
        <p:txBody>
          <a:bodyPr/>
          <a:p>
            <a:r>
              <a:rPr lang="zh-CN" altLang="en-US"/>
              <a:t>增加的</a:t>
            </a:r>
            <a:r>
              <a:rPr lang="zh-CN" altLang="en-US"/>
              <a:t>功能：</a:t>
            </a:r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07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5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82596" y="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9778" y="563764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2714" y="318399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 descr="def19c1d4953bbacdbee04e1e8cad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244090"/>
            <a:ext cx="6412230" cy="1007110"/>
          </a:xfrm>
          <a:prstGeom prst="rect">
            <a:avLst/>
          </a:prstGeom>
        </p:spPr>
      </p:pic>
      <p:pic>
        <p:nvPicPr>
          <p:cNvPr id="4" name="图片 3" descr="796e39c5a55ec8b04f73aacd64dee5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0" y="4149725"/>
            <a:ext cx="4851400" cy="2140585"/>
          </a:xfrm>
          <a:prstGeom prst="rect">
            <a:avLst/>
          </a:prstGeom>
        </p:spPr>
      </p:pic>
      <p:pic>
        <p:nvPicPr>
          <p:cNvPr id="5" name="图片 4" descr="bcd8566c8dc80bb06f0333b12401d6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40" y="3051175"/>
            <a:ext cx="5994400" cy="133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29640" y="2422525"/>
            <a:ext cx="4572000" cy="4195445"/>
          </a:xfrm>
        </p:spPr>
        <p:txBody>
          <a:bodyPr>
            <a:normAutofit fontScale="80000"/>
          </a:bodyPr>
          <a:p>
            <a:pPr algn="l"/>
            <a:r>
              <a:rPr lang="zh-CN" altLang="en-US"/>
              <a:t>Spring是一个轻量级的容器框架，提供了依赖注入（DI）和面向切面编程（AOP）等特性，可以帮助简化Java应用程序的开发和管理。</a:t>
            </a:r>
            <a:endParaRPr lang="zh-CN" altLang="en-US"/>
          </a:p>
          <a:p>
            <a:pPr algn="l"/>
            <a:r>
              <a:rPr lang="zh-CN" altLang="en-US"/>
              <a:t>SpringMVC是基于Spring框架的MVC（Model-View-Controller）模式的Web开发框架。它提供了一套Web开发的基础设施，包括请求映射、控制器、视图解析和数据绑定等功能。</a:t>
            </a:r>
            <a:endParaRPr lang="zh-CN" altLang="en-US"/>
          </a:p>
          <a:p>
            <a:pPr algn="l"/>
            <a:r>
              <a:rPr lang="zh-CN" altLang="en-US"/>
              <a:t>MyBatis是一个基于Java的持久层框架，它提供了一种将数据库操作映射到Java对象的简单方法，同时也支持动态SQL查询和事务管理等功能。</a:t>
            </a:r>
            <a:endParaRPr lang="zh-CN" altLang="en-US"/>
          </a:p>
        </p:txBody>
      </p:sp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07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6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7092" y="13805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2714" y="318399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22" y="2208811"/>
            <a:ext cx="28118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51600" y="2423160"/>
            <a:ext cx="4572000" cy="3921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CRUD操作</a:t>
            </a:r>
            <a:endParaRPr lang="zh-CN" altLang="en-US"/>
          </a:p>
          <a:p>
            <a:pPr algn="l"/>
            <a:r>
              <a:rPr lang="zh-CN" altLang="en-US"/>
              <a:t>创建(Create)：通过创建一个新的数据记录来存储新数据。一般通过插入操作将数据添加到数据库中。</a:t>
            </a:r>
            <a:endParaRPr lang="zh-CN" altLang="en-US"/>
          </a:p>
          <a:p>
            <a:pPr algn="l"/>
            <a:r>
              <a:rPr lang="zh-CN" altLang="en-US"/>
              <a:t>读取(Retrieve)：通过查询操作从数据库中获取数据记录。一般通过查询语句来检索数据。</a:t>
            </a:r>
            <a:endParaRPr lang="zh-CN" altLang="en-US"/>
          </a:p>
          <a:p>
            <a:pPr algn="l"/>
            <a:r>
              <a:rPr lang="zh-CN" altLang="en-US"/>
              <a:t>更新(Update)：通过更新操作修改已存在的数据记录。一般通过更新语句来更新数据库中的数据。</a:t>
            </a:r>
            <a:endParaRPr lang="zh-CN" altLang="en-US"/>
          </a:p>
          <a:p>
            <a:pPr algn="l"/>
            <a:r>
              <a:rPr lang="zh-CN" altLang="en-US"/>
              <a:t>删除(Delete)：通过删除操作删除已存在的数据记录。一般通过删除语句从数据库中删除数据。</a:t>
            </a:r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1e3d34b4-8166-4a98-b40f-1dcd062550e6"/>
  <p:tag name="COMMONDATA" val="eyJoZGlkIjoiNGU5YTk2NWU3OTRhNTU0YjZlNWE0ODExMjY4YzM0M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</dc:creator>
  <cp:lastModifiedBy>小猪佩奇</cp:lastModifiedBy>
  <cp:revision>22</cp:revision>
  <dcterms:created xsi:type="dcterms:W3CDTF">2014-12-17T08:05:00Z</dcterms:created>
  <dcterms:modified xsi:type="dcterms:W3CDTF">2023-07-04T07:16:49Z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9EB9AFE4D7924640B7EB3D4C9ACDF3F4_13</vt:lpwstr>
  </property>
  <property fmtid="{D5CDD505-2E9C-101B-9397-08002B2CF9AE}" pid="3" name="KSOProductBuildVer">
    <vt:lpwstr>2052-11.1.0.14309</vt:lpwstr>
  </property>
</Properties>
</file>