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67" r:id="rId3"/>
    <p:sldId id="268" r:id="rId4"/>
    <p:sldId id="269" r:id="rId5"/>
    <p:sldId id="266" r:id="rId6"/>
    <p:sldId id="262" r:id="rId7"/>
    <p:sldId id="263" r:id="rId8"/>
    <p:sldId id="270" r:id="rId9"/>
    <p:sldId id="273" r:id="rId1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94"/>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23.sv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8.sv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svg"/><Relationship Id="rId4" Type="http://schemas.openxmlformats.org/officeDocument/2006/relationships/image" Target="../media/image16.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6.png"/><Relationship Id="rId12" Type="http://schemas.openxmlformats.org/officeDocument/2006/relationships/image" Target="../media/image23.sv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8.sv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svg"/><Relationship Id="rId4" Type="http://schemas.openxmlformats.org/officeDocument/2006/relationships/image" Target="../media/image16.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013DA-F1C4-46A0-AE06-BA306B608C86}"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E7DC11C4-C572-482F-870D-0F1C874D4B17}">
      <dgm:prSet/>
      <dgm:spPr/>
      <dgm:t>
        <a:bodyPr/>
        <a:lstStyle/>
        <a:p>
          <a:r>
            <a:rPr lang="en-DE"/>
            <a:t>Information Gathering </a:t>
          </a:r>
          <a:endParaRPr lang="en-US"/>
        </a:p>
      </dgm:t>
    </dgm:pt>
    <dgm:pt modelId="{8C03D056-0B01-47DB-BA04-1D5BE02CD085}" type="parTrans" cxnId="{AC93B692-6459-4654-BCCF-2BEF3F6846B2}">
      <dgm:prSet/>
      <dgm:spPr/>
      <dgm:t>
        <a:bodyPr/>
        <a:lstStyle/>
        <a:p>
          <a:endParaRPr lang="en-US"/>
        </a:p>
      </dgm:t>
    </dgm:pt>
    <dgm:pt modelId="{4A68E6AF-1BD8-4905-B95E-8BB5E0CDF001}" type="sibTrans" cxnId="{AC93B692-6459-4654-BCCF-2BEF3F6846B2}">
      <dgm:prSet/>
      <dgm:spPr/>
      <dgm:t>
        <a:bodyPr/>
        <a:lstStyle/>
        <a:p>
          <a:endParaRPr lang="en-US"/>
        </a:p>
      </dgm:t>
    </dgm:pt>
    <dgm:pt modelId="{00B39ED5-838D-4447-BD8E-5D5E3C5B5730}">
      <dgm:prSet/>
      <dgm:spPr/>
      <dgm:t>
        <a:bodyPr/>
        <a:lstStyle/>
        <a:p>
          <a:r>
            <a:rPr lang="en-DE"/>
            <a:t>Problem Statement </a:t>
          </a:r>
          <a:endParaRPr lang="en-US"/>
        </a:p>
      </dgm:t>
    </dgm:pt>
    <dgm:pt modelId="{295FAE4A-D7A6-40D0-818A-8877E2AD631C}" type="parTrans" cxnId="{06DF67F1-E4C2-4756-8053-5E2D3EF9312A}">
      <dgm:prSet/>
      <dgm:spPr/>
      <dgm:t>
        <a:bodyPr/>
        <a:lstStyle/>
        <a:p>
          <a:endParaRPr lang="en-US"/>
        </a:p>
      </dgm:t>
    </dgm:pt>
    <dgm:pt modelId="{B22D5FB8-C82B-45CE-B6FE-0D0316F80AEC}" type="sibTrans" cxnId="{06DF67F1-E4C2-4756-8053-5E2D3EF9312A}">
      <dgm:prSet/>
      <dgm:spPr/>
      <dgm:t>
        <a:bodyPr/>
        <a:lstStyle/>
        <a:p>
          <a:endParaRPr lang="en-US"/>
        </a:p>
      </dgm:t>
    </dgm:pt>
    <dgm:pt modelId="{A097FFDC-532D-4CE1-85B3-17F87D70E0E2}">
      <dgm:prSet/>
      <dgm:spPr/>
      <dgm:t>
        <a:bodyPr/>
        <a:lstStyle/>
        <a:p>
          <a:r>
            <a:rPr lang="en-DE"/>
            <a:t>Method used </a:t>
          </a:r>
          <a:endParaRPr lang="en-US"/>
        </a:p>
      </dgm:t>
    </dgm:pt>
    <dgm:pt modelId="{995CFD4D-8689-43D4-A85F-62BF24D71533}" type="parTrans" cxnId="{1B80AD4D-F777-48F5-9178-79F3669ADFF8}">
      <dgm:prSet/>
      <dgm:spPr/>
      <dgm:t>
        <a:bodyPr/>
        <a:lstStyle/>
        <a:p>
          <a:endParaRPr lang="en-US"/>
        </a:p>
      </dgm:t>
    </dgm:pt>
    <dgm:pt modelId="{69824665-16C7-4BA6-802F-8B27EAFCB1BE}" type="sibTrans" cxnId="{1B80AD4D-F777-48F5-9178-79F3669ADFF8}">
      <dgm:prSet/>
      <dgm:spPr/>
      <dgm:t>
        <a:bodyPr/>
        <a:lstStyle/>
        <a:p>
          <a:endParaRPr lang="en-US"/>
        </a:p>
      </dgm:t>
    </dgm:pt>
    <dgm:pt modelId="{75EA25DF-2AC9-407E-8B14-64257BD84AE4}">
      <dgm:prSet/>
      <dgm:spPr/>
      <dgm:t>
        <a:bodyPr/>
        <a:lstStyle/>
        <a:p>
          <a:r>
            <a:rPr lang="en-DE"/>
            <a:t>Workflow created in KNIME </a:t>
          </a:r>
          <a:endParaRPr lang="en-US"/>
        </a:p>
      </dgm:t>
    </dgm:pt>
    <dgm:pt modelId="{CB0FFF0E-743C-4B1A-B88C-52C064D9F0AF}" type="parTrans" cxnId="{81600E3F-A05D-4D7F-82BE-C4EB3C1AFB66}">
      <dgm:prSet/>
      <dgm:spPr/>
      <dgm:t>
        <a:bodyPr/>
        <a:lstStyle/>
        <a:p>
          <a:endParaRPr lang="en-US"/>
        </a:p>
      </dgm:t>
    </dgm:pt>
    <dgm:pt modelId="{14D30B65-5812-4468-B565-AD510F087EBB}" type="sibTrans" cxnId="{81600E3F-A05D-4D7F-82BE-C4EB3C1AFB66}">
      <dgm:prSet/>
      <dgm:spPr/>
      <dgm:t>
        <a:bodyPr/>
        <a:lstStyle/>
        <a:p>
          <a:endParaRPr lang="en-US"/>
        </a:p>
      </dgm:t>
    </dgm:pt>
    <dgm:pt modelId="{BF3F7AC7-F8E5-4136-905F-F9A17A3DF45E}">
      <dgm:prSet/>
      <dgm:spPr/>
      <dgm:t>
        <a:bodyPr/>
        <a:lstStyle/>
        <a:p>
          <a:r>
            <a:rPr lang="en-DE"/>
            <a:t>Results </a:t>
          </a:r>
          <a:endParaRPr lang="en-US"/>
        </a:p>
      </dgm:t>
    </dgm:pt>
    <dgm:pt modelId="{793986DB-5EDD-414A-9989-65CEF610A621}" type="parTrans" cxnId="{A0E7436F-3EF7-494D-AC09-B279A2816772}">
      <dgm:prSet/>
      <dgm:spPr/>
      <dgm:t>
        <a:bodyPr/>
        <a:lstStyle/>
        <a:p>
          <a:endParaRPr lang="en-US"/>
        </a:p>
      </dgm:t>
    </dgm:pt>
    <dgm:pt modelId="{90719CBC-AE6E-4BBD-A111-29F91F8F5638}" type="sibTrans" cxnId="{A0E7436F-3EF7-494D-AC09-B279A2816772}">
      <dgm:prSet/>
      <dgm:spPr/>
      <dgm:t>
        <a:bodyPr/>
        <a:lstStyle/>
        <a:p>
          <a:endParaRPr lang="en-US"/>
        </a:p>
      </dgm:t>
    </dgm:pt>
    <dgm:pt modelId="{EF80CC42-CFFB-4175-B342-3974F596B400}">
      <dgm:prSet/>
      <dgm:spPr/>
      <dgm:t>
        <a:bodyPr/>
        <a:lstStyle/>
        <a:p>
          <a:r>
            <a:rPr lang="en-DE"/>
            <a:t>Conclusion </a:t>
          </a:r>
          <a:endParaRPr lang="en-US"/>
        </a:p>
      </dgm:t>
    </dgm:pt>
    <dgm:pt modelId="{B91F906C-2D65-41A6-9024-9A7CC9F1E116}" type="parTrans" cxnId="{CF9821E9-1D0D-4FD4-A486-A55B32DA4C6F}">
      <dgm:prSet/>
      <dgm:spPr/>
      <dgm:t>
        <a:bodyPr/>
        <a:lstStyle/>
        <a:p>
          <a:endParaRPr lang="en-US"/>
        </a:p>
      </dgm:t>
    </dgm:pt>
    <dgm:pt modelId="{C9182E1E-B704-4F6B-809E-39A4E63E9BAB}" type="sibTrans" cxnId="{CF9821E9-1D0D-4FD4-A486-A55B32DA4C6F}">
      <dgm:prSet/>
      <dgm:spPr/>
      <dgm:t>
        <a:bodyPr/>
        <a:lstStyle/>
        <a:p>
          <a:endParaRPr lang="en-US"/>
        </a:p>
      </dgm:t>
    </dgm:pt>
    <dgm:pt modelId="{48025EA8-7A9E-46F4-8F8D-33EF8603D6C1}" type="pres">
      <dgm:prSet presAssocID="{5FC013DA-F1C4-46A0-AE06-BA306B608C86}" presName="root" presStyleCnt="0">
        <dgm:presLayoutVars>
          <dgm:dir/>
          <dgm:resizeHandles val="exact"/>
        </dgm:presLayoutVars>
      </dgm:prSet>
      <dgm:spPr/>
    </dgm:pt>
    <dgm:pt modelId="{5E8A3F6E-D044-425A-9287-DA13DE8BA079}" type="pres">
      <dgm:prSet presAssocID="{E7DC11C4-C572-482F-870D-0F1C874D4B17}" presName="compNode" presStyleCnt="0"/>
      <dgm:spPr/>
    </dgm:pt>
    <dgm:pt modelId="{36B97AF6-24CE-4F86-BBBA-3776022F4104}" type="pres">
      <dgm:prSet presAssocID="{E7DC11C4-C572-482F-870D-0F1C874D4B17}" presName="bgRect" presStyleLbl="bgShp" presStyleIdx="0" presStyleCnt="6"/>
      <dgm:spPr/>
    </dgm:pt>
    <dgm:pt modelId="{90C2D60B-CBA0-4EEC-A066-65B2316BCCFE}" type="pres">
      <dgm:prSet presAssocID="{E7DC11C4-C572-482F-870D-0F1C874D4B1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005198B2-52A5-42B7-8804-125AEECA550D}" type="pres">
      <dgm:prSet presAssocID="{E7DC11C4-C572-482F-870D-0F1C874D4B17}" presName="spaceRect" presStyleCnt="0"/>
      <dgm:spPr/>
    </dgm:pt>
    <dgm:pt modelId="{45E00F8C-02D0-444C-8663-2C7E8AF788F8}" type="pres">
      <dgm:prSet presAssocID="{E7DC11C4-C572-482F-870D-0F1C874D4B17}" presName="parTx" presStyleLbl="revTx" presStyleIdx="0" presStyleCnt="6">
        <dgm:presLayoutVars>
          <dgm:chMax val="0"/>
          <dgm:chPref val="0"/>
        </dgm:presLayoutVars>
      </dgm:prSet>
      <dgm:spPr/>
    </dgm:pt>
    <dgm:pt modelId="{C26A2456-DC94-4F1C-B4F1-9FC5284C67C5}" type="pres">
      <dgm:prSet presAssocID="{4A68E6AF-1BD8-4905-B95E-8BB5E0CDF001}" presName="sibTrans" presStyleCnt="0"/>
      <dgm:spPr/>
    </dgm:pt>
    <dgm:pt modelId="{4F1D5F68-A4FC-4588-8A97-F15080AE5747}" type="pres">
      <dgm:prSet presAssocID="{00B39ED5-838D-4447-BD8E-5D5E3C5B5730}" presName="compNode" presStyleCnt="0"/>
      <dgm:spPr/>
    </dgm:pt>
    <dgm:pt modelId="{E8916FB2-93DD-4EC1-9CB3-5A127CBAB41B}" type="pres">
      <dgm:prSet presAssocID="{00B39ED5-838D-4447-BD8E-5D5E3C5B5730}" presName="bgRect" presStyleLbl="bgShp" presStyleIdx="1" presStyleCnt="6"/>
      <dgm:spPr/>
    </dgm:pt>
    <dgm:pt modelId="{DDBA437E-9F75-4253-A4B7-ED4586B1251B}" type="pres">
      <dgm:prSet presAssocID="{00B39ED5-838D-4447-BD8E-5D5E3C5B573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68976F9-5783-4490-A240-2A36315EB41C}" type="pres">
      <dgm:prSet presAssocID="{00B39ED5-838D-4447-BD8E-5D5E3C5B5730}" presName="spaceRect" presStyleCnt="0"/>
      <dgm:spPr/>
    </dgm:pt>
    <dgm:pt modelId="{3775F06D-7041-4561-9FB9-1CED67E21DED}" type="pres">
      <dgm:prSet presAssocID="{00B39ED5-838D-4447-BD8E-5D5E3C5B5730}" presName="parTx" presStyleLbl="revTx" presStyleIdx="1" presStyleCnt="6">
        <dgm:presLayoutVars>
          <dgm:chMax val="0"/>
          <dgm:chPref val="0"/>
        </dgm:presLayoutVars>
      </dgm:prSet>
      <dgm:spPr/>
    </dgm:pt>
    <dgm:pt modelId="{49F9277E-58DC-48E5-AF77-8DF4773FAE25}" type="pres">
      <dgm:prSet presAssocID="{B22D5FB8-C82B-45CE-B6FE-0D0316F80AEC}" presName="sibTrans" presStyleCnt="0"/>
      <dgm:spPr/>
    </dgm:pt>
    <dgm:pt modelId="{CFE464CF-A7C0-48C5-A83D-B8AA38B2227D}" type="pres">
      <dgm:prSet presAssocID="{A097FFDC-532D-4CE1-85B3-17F87D70E0E2}" presName="compNode" presStyleCnt="0"/>
      <dgm:spPr/>
    </dgm:pt>
    <dgm:pt modelId="{C1DBAC18-7740-4031-9734-A4DEBECBEEA5}" type="pres">
      <dgm:prSet presAssocID="{A097FFDC-532D-4CE1-85B3-17F87D70E0E2}" presName="bgRect" presStyleLbl="bgShp" presStyleIdx="2" presStyleCnt="6"/>
      <dgm:spPr/>
    </dgm:pt>
    <dgm:pt modelId="{DD43E77B-3854-45A6-87C2-AA1110DCF949}" type="pres">
      <dgm:prSet presAssocID="{A097FFDC-532D-4CE1-85B3-17F87D70E0E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5E0BE66A-0CB7-4DC0-8AD0-8C0526C3809F}" type="pres">
      <dgm:prSet presAssocID="{A097FFDC-532D-4CE1-85B3-17F87D70E0E2}" presName="spaceRect" presStyleCnt="0"/>
      <dgm:spPr/>
    </dgm:pt>
    <dgm:pt modelId="{415109A3-CA49-4F73-8685-465E2A89539F}" type="pres">
      <dgm:prSet presAssocID="{A097FFDC-532D-4CE1-85B3-17F87D70E0E2}" presName="parTx" presStyleLbl="revTx" presStyleIdx="2" presStyleCnt="6">
        <dgm:presLayoutVars>
          <dgm:chMax val="0"/>
          <dgm:chPref val="0"/>
        </dgm:presLayoutVars>
      </dgm:prSet>
      <dgm:spPr/>
    </dgm:pt>
    <dgm:pt modelId="{E52DFA67-7159-43A3-9D1B-E0CE2A7DD753}" type="pres">
      <dgm:prSet presAssocID="{69824665-16C7-4BA6-802F-8B27EAFCB1BE}" presName="sibTrans" presStyleCnt="0"/>
      <dgm:spPr/>
    </dgm:pt>
    <dgm:pt modelId="{D66D12CF-A94B-4612-B8FA-A4F5460E2629}" type="pres">
      <dgm:prSet presAssocID="{75EA25DF-2AC9-407E-8B14-64257BD84AE4}" presName="compNode" presStyleCnt="0"/>
      <dgm:spPr/>
    </dgm:pt>
    <dgm:pt modelId="{07EBBC18-2C9C-4403-A4E7-055D46A307C7}" type="pres">
      <dgm:prSet presAssocID="{75EA25DF-2AC9-407E-8B14-64257BD84AE4}" presName="bgRect" presStyleLbl="bgShp" presStyleIdx="3" presStyleCnt="6"/>
      <dgm:spPr/>
    </dgm:pt>
    <dgm:pt modelId="{9C59D85D-CCD3-4D73-B994-1222A362B0E7}" type="pres">
      <dgm:prSet presAssocID="{75EA25DF-2AC9-407E-8B14-64257BD84A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hotocopier"/>
        </a:ext>
      </dgm:extLst>
    </dgm:pt>
    <dgm:pt modelId="{3961D66D-7EC1-48A0-9544-69512C8E9E96}" type="pres">
      <dgm:prSet presAssocID="{75EA25DF-2AC9-407E-8B14-64257BD84AE4}" presName="spaceRect" presStyleCnt="0"/>
      <dgm:spPr/>
    </dgm:pt>
    <dgm:pt modelId="{E214FEC1-FEFE-4E04-BAC0-9E5173DC0364}" type="pres">
      <dgm:prSet presAssocID="{75EA25DF-2AC9-407E-8B14-64257BD84AE4}" presName="parTx" presStyleLbl="revTx" presStyleIdx="3" presStyleCnt="6">
        <dgm:presLayoutVars>
          <dgm:chMax val="0"/>
          <dgm:chPref val="0"/>
        </dgm:presLayoutVars>
      </dgm:prSet>
      <dgm:spPr/>
    </dgm:pt>
    <dgm:pt modelId="{3EE591F2-90E1-47A2-8992-1A25348DB783}" type="pres">
      <dgm:prSet presAssocID="{14D30B65-5812-4468-B565-AD510F087EBB}" presName="sibTrans" presStyleCnt="0"/>
      <dgm:spPr/>
    </dgm:pt>
    <dgm:pt modelId="{8D67CF8D-5911-4F79-B0C4-42884ECBFC32}" type="pres">
      <dgm:prSet presAssocID="{BF3F7AC7-F8E5-4136-905F-F9A17A3DF45E}" presName="compNode" presStyleCnt="0"/>
      <dgm:spPr/>
    </dgm:pt>
    <dgm:pt modelId="{D30E7741-CBAD-409E-B979-46306D00CBD5}" type="pres">
      <dgm:prSet presAssocID="{BF3F7AC7-F8E5-4136-905F-F9A17A3DF45E}" presName="bgRect" presStyleLbl="bgShp" presStyleIdx="4" presStyleCnt="6"/>
      <dgm:spPr/>
    </dgm:pt>
    <dgm:pt modelId="{6441E4BF-8609-4222-A80E-6CA3EC9C77DD}" type="pres">
      <dgm:prSet presAssocID="{BF3F7AC7-F8E5-4136-905F-F9A17A3DF45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D6544D6C-C509-4677-9A8F-93A28BE68107}" type="pres">
      <dgm:prSet presAssocID="{BF3F7AC7-F8E5-4136-905F-F9A17A3DF45E}" presName="spaceRect" presStyleCnt="0"/>
      <dgm:spPr/>
    </dgm:pt>
    <dgm:pt modelId="{BABE4F46-0327-4FE5-A65F-D347459B9DDC}" type="pres">
      <dgm:prSet presAssocID="{BF3F7AC7-F8E5-4136-905F-F9A17A3DF45E}" presName="parTx" presStyleLbl="revTx" presStyleIdx="4" presStyleCnt="6">
        <dgm:presLayoutVars>
          <dgm:chMax val="0"/>
          <dgm:chPref val="0"/>
        </dgm:presLayoutVars>
      </dgm:prSet>
      <dgm:spPr/>
    </dgm:pt>
    <dgm:pt modelId="{C671A352-88F9-4A32-A2BC-E0B89F9AFFA7}" type="pres">
      <dgm:prSet presAssocID="{90719CBC-AE6E-4BBD-A111-29F91F8F5638}" presName="sibTrans" presStyleCnt="0"/>
      <dgm:spPr/>
    </dgm:pt>
    <dgm:pt modelId="{5D147387-BCB0-4E8C-A969-365350FA2E6F}" type="pres">
      <dgm:prSet presAssocID="{EF80CC42-CFFB-4175-B342-3974F596B400}" presName="compNode" presStyleCnt="0"/>
      <dgm:spPr/>
    </dgm:pt>
    <dgm:pt modelId="{DEF96CE5-BF46-410E-B081-94DBD45D1EA4}" type="pres">
      <dgm:prSet presAssocID="{EF80CC42-CFFB-4175-B342-3974F596B400}" presName="bgRect" presStyleLbl="bgShp" presStyleIdx="5" presStyleCnt="6"/>
      <dgm:spPr/>
    </dgm:pt>
    <dgm:pt modelId="{B8032F72-7225-469D-A11F-A0D78940CAB4}" type="pres">
      <dgm:prSet presAssocID="{EF80CC42-CFFB-4175-B342-3974F596B40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8477CAA0-8839-49B5-80D4-EB6058751D52}" type="pres">
      <dgm:prSet presAssocID="{EF80CC42-CFFB-4175-B342-3974F596B400}" presName="spaceRect" presStyleCnt="0"/>
      <dgm:spPr/>
    </dgm:pt>
    <dgm:pt modelId="{B11680FC-D575-4C76-B063-0476F02EE61C}" type="pres">
      <dgm:prSet presAssocID="{EF80CC42-CFFB-4175-B342-3974F596B400}" presName="parTx" presStyleLbl="revTx" presStyleIdx="5" presStyleCnt="6">
        <dgm:presLayoutVars>
          <dgm:chMax val="0"/>
          <dgm:chPref val="0"/>
        </dgm:presLayoutVars>
      </dgm:prSet>
      <dgm:spPr/>
    </dgm:pt>
  </dgm:ptLst>
  <dgm:cxnLst>
    <dgm:cxn modelId="{C1074503-711E-A443-8101-91AB79E08081}" type="presOf" srcId="{BF3F7AC7-F8E5-4136-905F-F9A17A3DF45E}" destId="{BABE4F46-0327-4FE5-A65F-D347459B9DDC}" srcOrd="0" destOrd="0" presId="urn:microsoft.com/office/officeart/2018/2/layout/IconVerticalSolidList"/>
    <dgm:cxn modelId="{68929427-DD1A-4D42-AEF7-83AE37ECDC06}" type="presOf" srcId="{A097FFDC-532D-4CE1-85B3-17F87D70E0E2}" destId="{415109A3-CA49-4F73-8685-465E2A89539F}" srcOrd="0" destOrd="0" presId="urn:microsoft.com/office/officeart/2018/2/layout/IconVerticalSolidList"/>
    <dgm:cxn modelId="{81600E3F-A05D-4D7F-82BE-C4EB3C1AFB66}" srcId="{5FC013DA-F1C4-46A0-AE06-BA306B608C86}" destId="{75EA25DF-2AC9-407E-8B14-64257BD84AE4}" srcOrd="3" destOrd="0" parTransId="{CB0FFF0E-743C-4B1A-B88C-52C064D9F0AF}" sibTransId="{14D30B65-5812-4468-B565-AD510F087EBB}"/>
    <dgm:cxn modelId="{1B80AD4D-F777-48F5-9178-79F3669ADFF8}" srcId="{5FC013DA-F1C4-46A0-AE06-BA306B608C86}" destId="{A097FFDC-532D-4CE1-85B3-17F87D70E0E2}" srcOrd="2" destOrd="0" parTransId="{995CFD4D-8689-43D4-A85F-62BF24D71533}" sibTransId="{69824665-16C7-4BA6-802F-8B27EAFCB1BE}"/>
    <dgm:cxn modelId="{70ABC350-942C-D54C-989C-5D087CD70345}" type="presOf" srcId="{EF80CC42-CFFB-4175-B342-3974F596B400}" destId="{B11680FC-D575-4C76-B063-0476F02EE61C}" srcOrd="0" destOrd="0" presId="urn:microsoft.com/office/officeart/2018/2/layout/IconVerticalSolidList"/>
    <dgm:cxn modelId="{F5977F65-B14F-2A48-ADDF-4414B72E008D}" type="presOf" srcId="{75EA25DF-2AC9-407E-8B14-64257BD84AE4}" destId="{E214FEC1-FEFE-4E04-BAC0-9E5173DC0364}" srcOrd="0" destOrd="0" presId="urn:microsoft.com/office/officeart/2018/2/layout/IconVerticalSolidList"/>
    <dgm:cxn modelId="{B9813E6B-5A77-6D40-983A-4B4E0FB8BEFA}" type="presOf" srcId="{5FC013DA-F1C4-46A0-AE06-BA306B608C86}" destId="{48025EA8-7A9E-46F4-8F8D-33EF8603D6C1}" srcOrd="0" destOrd="0" presId="urn:microsoft.com/office/officeart/2018/2/layout/IconVerticalSolidList"/>
    <dgm:cxn modelId="{A0E7436F-3EF7-494D-AC09-B279A2816772}" srcId="{5FC013DA-F1C4-46A0-AE06-BA306B608C86}" destId="{BF3F7AC7-F8E5-4136-905F-F9A17A3DF45E}" srcOrd="4" destOrd="0" parTransId="{793986DB-5EDD-414A-9989-65CEF610A621}" sibTransId="{90719CBC-AE6E-4BBD-A111-29F91F8F5638}"/>
    <dgm:cxn modelId="{AC93B692-6459-4654-BCCF-2BEF3F6846B2}" srcId="{5FC013DA-F1C4-46A0-AE06-BA306B608C86}" destId="{E7DC11C4-C572-482F-870D-0F1C874D4B17}" srcOrd="0" destOrd="0" parTransId="{8C03D056-0B01-47DB-BA04-1D5BE02CD085}" sibTransId="{4A68E6AF-1BD8-4905-B95E-8BB5E0CDF001}"/>
    <dgm:cxn modelId="{51F2F899-5628-534D-8830-A94426751247}" type="presOf" srcId="{E7DC11C4-C572-482F-870D-0F1C874D4B17}" destId="{45E00F8C-02D0-444C-8663-2C7E8AF788F8}" srcOrd="0" destOrd="0" presId="urn:microsoft.com/office/officeart/2018/2/layout/IconVerticalSolidList"/>
    <dgm:cxn modelId="{712525C5-134A-CE45-821C-AAA9A0020D41}" type="presOf" srcId="{00B39ED5-838D-4447-BD8E-5D5E3C5B5730}" destId="{3775F06D-7041-4561-9FB9-1CED67E21DED}" srcOrd="0" destOrd="0" presId="urn:microsoft.com/office/officeart/2018/2/layout/IconVerticalSolidList"/>
    <dgm:cxn modelId="{CF9821E9-1D0D-4FD4-A486-A55B32DA4C6F}" srcId="{5FC013DA-F1C4-46A0-AE06-BA306B608C86}" destId="{EF80CC42-CFFB-4175-B342-3974F596B400}" srcOrd="5" destOrd="0" parTransId="{B91F906C-2D65-41A6-9024-9A7CC9F1E116}" sibTransId="{C9182E1E-B704-4F6B-809E-39A4E63E9BAB}"/>
    <dgm:cxn modelId="{06DF67F1-E4C2-4756-8053-5E2D3EF9312A}" srcId="{5FC013DA-F1C4-46A0-AE06-BA306B608C86}" destId="{00B39ED5-838D-4447-BD8E-5D5E3C5B5730}" srcOrd="1" destOrd="0" parTransId="{295FAE4A-D7A6-40D0-818A-8877E2AD631C}" sibTransId="{B22D5FB8-C82B-45CE-B6FE-0D0316F80AEC}"/>
    <dgm:cxn modelId="{3D01C35A-0939-904F-95CF-519D11D7FD04}" type="presParOf" srcId="{48025EA8-7A9E-46F4-8F8D-33EF8603D6C1}" destId="{5E8A3F6E-D044-425A-9287-DA13DE8BA079}" srcOrd="0" destOrd="0" presId="urn:microsoft.com/office/officeart/2018/2/layout/IconVerticalSolidList"/>
    <dgm:cxn modelId="{A7709705-76E8-8F43-B2DD-95BCCAFC42D9}" type="presParOf" srcId="{5E8A3F6E-D044-425A-9287-DA13DE8BA079}" destId="{36B97AF6-24CE-4F86-BBBA-3776022F4104}" srcOrd="0" destOrd="0" presId="urn:microsoft.com/office/officeart/2018/2/layout/IconVerticalSolidList"/>
    <dgm:cxn modelId="{8F7F2673-8642-C84B-A711-9F83566D1A9B}" type="presParOf" srcId="{5E8A3F6E-D044-425A-9287-DA13DE8BA079}" destId="{90C2D60B-CBA0-4EEC-A066-65B2316BCCFE}" srcOrd="1" destOrd="0" presId="urn:microsoft.com/office/officeart/2018/2/layout/IconVerticalSolidList"/>
    <dgm:cxn modelId="{3A8912BC-CE69-414B-9802-D58E94091378}" type="presParOf" srcId="{5E8A3F6E-D044-425A-9287-DA13DE8BA079}" destId="{005198B2-52A5-42B7-8804-125AEECA550D}" srcOrd="2" destOrd="0" presId="urn:microsoft.com/office/officeart/2018/2/layout/IconVerticalSolidList"/>
    <dgm:cxn modelId="{335099C8-9A16-1540-9240-AC5C6AEBA148}" type="presParOf" srcId="{5E8A3F6E-D044-425A-9287-DA13DE8BA079}" destId="{45E00F8C-02D0-444C-8663-2C7E8AF788F8}" srcOrd="3" destOrd="0" presId="urn:microsoft.com/office/officeart/2018/2/layout/IconVerticalSolidList"/>
    <dgm:cxn modelId="{355A3A99-7162-424F-8DD5-90363954AF73}" type="presParOf" srcId="{48025EA8-7A9E-46F4-8F8D-33EF8603D6C1}" destId="{C26A2456-DC94-4F1C-B4F1-9FC5284C67C5}" srcOrd="1" destOrd="0" presId="urn:microsoft.com/office/officeart/2018/2/layout/IconVerticalSolidList"/>
    <dgm:cxn modelId="{B5E5C2C3-96EA-3143-B202-CB37B7F9FFD8}" type="presParOf" srcId="{48025EA8-7A9E-46F4-8F8D-33EF8603D6C1}" destId="{4F1D5F68-A4FC-4588-8A97-F15080AE5747}" srcOrd="2" destOrd="0" presId="urn:microsoft.com/office/officeart/2018/2/layout/IconVerticalSolidList"/>
    <dgm:cxn modelId="{FCD19DBB-800F-D14A-AFCB-18F924460C4A}" type="presParOf" srcId="{4F1D5F68-A4FC-4588-8A97-F15080AE5747}" destId="{E8916FB2-93DD-4EC1-9CB3-5A127CBAB41B}" srcOrd="0" destOrd="0" presId="urn:microsoft.com/office/officeart/2018/2/layout/IconVerticalSolidList"/>
    <dgm:cxn modelId="{A6611FF6-3025-7647-8928-9BC98C0D6E5F}" type="presParOf" srcId="{4F1D5F68-A4FC-4588-8A97-F15080AE5747}" destId="{DDBA437E-9F75-4253-A4B7-ED4586B1251B}" srcOrd="1" destOrd="0" presId="urn:microsoft.com/office/officeart/2018/2/layout/IconVerticalSolidList"/>
    <dgm:cxn modelId="{30171789-BB15-2341-AFE6-351C189619FD}" type="presParOf" srcId="{4F1D5F68-A4FC-4588-8A97-F15080AE5747}" destId="{768976F9-5783-4490-A240-2A36315EB41C}" srcOrd="2" destOrd="0" presId="urn:microsoft.com/office/officeart/2018/2/layout/IconVerticalSolidList"/>
    <dgm:cxn modelId="{B7C8A5A9-1447-3744-BEFD-28492BC06C3D}" type="presParOf" srcId="{4F1D5F68-A4FC-4588-8A97-F15080AE5747}" destId="{3775F06D-7041-4561-9FB9-1CED67E21DED}" srcOrd="3" destOrd="0" presId="urn:microsoft.com/office/officeart/2018/2/layout/IconVerticalSolidList"/>
    <dgm:cxn modelId="{1B65CF7C-D0C2-1946-B378-DBADBF7EA3F6}" type="presParOf" srcId="{48025EA8-7A9E-46F4-8F8D-33EF8603D6C1}" destId="{49F9277E-58DC-48E5-AF77-8DF4773FAE25}" srcOrd="3" destOrd="0" presId="urn:microsoft.com/office/officeart/2018/2/layout/IconVerticalSolidList"/>
    <dgm:cxn modelId="{89077480-C66D-7D41-95AE-6DCB41C14BD9}" type="presParOf" srcId="{48025EA8-7A9E-46F4-8F8D-33EF8603D6C1}" destId="{CFE464CF-A7C0-48C5-A83D-B8AA38B2227D}" srcOrd="4" destOrd="0" presId="urn:microsoft.com/office/officeart/2018/2/layout/IconVerticalSolidList"/>
    <dgm:cxn modelId="{0DE59542-BA6F-D743-8381-6D4E661F9D3C}" type="presParOf" srcId="{CFE464CF-A7C0-48C5-A83D-B8AA38B2227D}" destId="{C1DBAC18-7740-4031-9734-A4DEBECBEEA5}" srcOrd="0" destOrd="0" presId="urn:microsoft.com/office/officeart/2018/2/layout/IconVerticalSolidList"/>
    <dgm:cxn modelId="{E1FA2305-D536-E644-AB23-9AF14D8C6A36}" type="presParOf" srcId="{CFE464CF-A7C0-48C5-A83D-B8AA38B2227D}" destId="{DD43E77B-3854-45A6-87C2-AA1110DCF949}" srcOrd="1" destOrd="0" presId="urn:microsoft.com/office/officeart/2018/2/layout/IconVerticalSolidList"/>
    <dgm:cxn modelId="{610A27D3-EE10-B84B-AE36-96207EBDA1BC}" type="presParOf" srcId="{CFE464CF-A7C0-48C5-A83D-B8AA38B2227D}" destId="{5E0BE66A-0CB7-4DC0-8AD0-8C0526C3809F}" srcOrd="2" destOrd="0" presId="urn:microsoft.com/office/officeart/2018/2/layout/IconVerticalSolidList"/>
    <dgm:cxn modelId="{AEEFABBA-8880-4843-92B2-F7A16FCDBB93}" type="presParOf" srcId="{CFE464CF-A7C0-48C5-A83D-B8AA38B2227D}" destId="{415109A3-CA49-4F73-8685-465E2A89539F}" srcOrd="3" destOrd="0" presId="urn:microsoft.com/office/officeart/2018/2/layout/IconVerticalSolidList"/>
    <dgm:cxn modelId="{C27499BD-B9FB-2D43-8CF9-279606BACBA7}" type="presParOf" srcId="{48025EA8-7A9E-46F4-8F8D-33EF8603D6C1}" destId="{E52DFA67-7159-43A3-9D1B-E0CE2A7DD753}" srcOrd="5" destOrd="0" presId="urn:microsoft.com/office/officeart/2018/2/layout/IconVerticalSolidList"/>
    <dgm:cxn modelId="{B34FEA1A-BBF1-E04E-9A9D-1EBB4BF6EE7B}" type="presParOf" srcId="{48025EA8-7A9E-46F4-8F8D-33EF8603D6C1}" destId="{D66D12CF-A94B-4612-B8FA-A4F5460E2629}" srcOrd="6" destOrd="0" presId="urn:microsoft.com/office/officeart/2018/2/layout/IconVerticalSolidList"/>
    <dgm:cxn modelId="{5B8301C8-92E6-1244-BE02-65C8ABE6C40A}" type="presParOf" srcId="{D66D12CF-A94B-4612-B8FA-A4F5460E2629}" destId="{07EBBC18-2C9C-4403-A4E7-055D46A307C7}" srcOrd="0" destOrd="0" presId="urn:microsoft.com/office/officeart/2018/2/layout/IconVerticalSolidList"/>
    <dgm:cxn modelId="{06C9B315-9CF9-5B49-B8D8-B9B2BE43DE58}" type="presParOf" srcId="{D66D12CF-A94B-4612-B8FA-A4F5460E2629}" destId="{9C59D85D-CCD3-4D73-B994-1222A362B0E7}" srcOrd="1" destOrd="0" presId="urn:microsoft.com/office/officeart/2018/2/layout/IconVerticalSolidList"/>
    <dgm:cxn modelId="{7C0905FC-D140-7048-A957-56F2EE799617}" type="presParOf" srcId="{D66D12CF-A94B-4612-B8FA-A4F5460E2629}" destId="{3961D66D-7EC1-48A0-9544-69512C8E9E96}" srcOrd="2" destOrd="0" presId="urn:microsoft.com/office/officeart/2018/2/layout/IconVerticalSolidList"/>
    <dgm:cxn modelId="{0EF2A0C8-8E38-4F43-9348-E3CFD8ACA4D4}" type="presParOf" srcId="{D66D12CF-A94B-4612-B8FA-A4F5460E2629}" destId="{E214FEC1-FEFE-4E04-BAC0-9E5173DC0364}" srcOrd="3" destOrd="0" presId="urn:microsoft.com/office/officeart/2018/2/layout/IconVerticalSolidList"/>
    <dgm:cxn modelId="{68FA3657-9E07-B949-902E-976465AB0356}" type="presParOf" srcId="{48025EA8-7A9E-46F4-8F8D-33EF8603D6C1}" destId="{3EE591F2-90E1-47A2-8992-1A25348DB783}" srcOrd="7" destOrd="0" presId="urn:microsoft.com/office/officeart/2018/2/layout/IconVerticalSolidList"/>
    <dgm:cxn modelId="{80153313-3C88-3644-BB60-0EDDE487EEBF}" type="presParOf" srcId="{48025EA8-7A9E-46F4-8F8D-33EF8603D6C1}" destId="{8D67CF8D-5911-4F79-B0C4-42884ECBFC32}" srcOrd="8" destOrd="0" presId="urn:microsoft.com/office/officeart/2018/2/layout/IconVerticalSolidList"/>
    <dgm:cxn modelId="{C2F06146-C687-F14D-B953-D41D6D5163F5}" type="presParOf" srcId="{8D67CF8D-5911-4F79-B0C4-42884ECBFC32}" destId="{D30E7741-CBAD-409E-B979-46306D00CBD5}" srcOrd="0" destOrd="0" presId="urn:microsoft.com/office/officeart/2018/2/layout/IconVerticalSolidList"/>
    <dgm:cxn modelId="{4BB7E57F-ABD6-7A44-B169-A6E3B0DA948B}" type="presParOf" srcId="{8D67CF8D-5911-4F79-B0C4-42884ECBFC32}" destId="{6441E4BF-8609-4222-A80E-6CA3EC9C77DD}" srcOrd="1" destOrd="0" presId="urn:microsoft.com/office/officeart/2018/2/layout/IconVerticalSolidList"/>
    <dgm:cxn modelId="{2371EDD4-29E2-D542-937B-E4C88ECF552C}" type="presParOf" srcId="{8D67CF8D-5911-4F79-B0C4-42884ECBFC32}" destId="{D6544D6C-C509-4677-9A8F-93A28BE68107}" srcOrd="2" destOrd="0" presId="urn:microsoft.com/office/officeart/2018/2/layout/IconVerticalSolidList"/>
    <dgm:cxn modelId="{2DFF4912-359D-AC42-82DC-DAAA4360C07D}" type="presParOf" srcId="{8D67CF8D-5911-4F79-B0C4-42884ECBFC32}" destId="{BABE4F46-0327-4FE5-A65F-D347459B9DDC}" srcOrd="3" destOrd="0" presId="urn:microsoft.com/office/officeart/2018/2/layout/IconVerticalSolidList"/>
    <dgm:cxn modelId="{92588A8D-801B-7A48-B39F-090931DBFF2D}" type="presParOf" srcId="{48025EA8-7A9E-46F4-8F8D-33EF8603D6C1}" destId="{C671A352-88F9-4A32-A2BC-E0B89F9AFFA7}" srcOrd="9" destOrd="0" presId="urn:microsoft.com/office/officeart/2018/2/layout/IconVerticalSolidList"/>
    <dgm:cxn modelId="{C7400D17-6C61-1840-B164-C6178E033E95}" type="presParOf" srcId="{48025EA8-7A9E-46F4-8F8D-33EF8603D6C1}" destId="{5D147387-BCB0-4E8C-A969-365350FA2E6F}" srcOrd="10" destOrd="0" presId="urn:microsoft.com/office/officeart/2018/2/layout/IconVerticalSolidList"/>
    <dgm:cxn modelId="{D859EED8-07D3-9E46-8C12-1F93B6167CD2}" type="presParOf" srcId="{5D147387-BCB0-4E8C-A969-365350FA2E6F}" destId="{DEF96CE5-BF46-410E-B081-94DBD45D1EA4}" srcOrd="0" destOrd="0" presId="urn:microsoft.com/office/officeart/2018/2/layout/IconVerticalSolidList"/>
    <dgm:cxn modelId="{52CDDDBB-6AAB-FA4E-AD2D-D1D86F5A07B6}" type="presParOf" srcId="{5D147387-BCB0-4E8C-A969-365350FA2E6F}" destId="{B8032F72-7225-469D-A11F-A0D78940CAB4}" srcOrd="1" destOrd="0" presId="urn:microsoft.com/office/officeart/2018/2/layout/IconVerticalSolidList"/>
    <dgm:cxn modelId="{147A8886-1E7C-6C47-8D17-1D571E7EC407}" type="presParOf" srcId="{5D147387-BCB0-4E8C-A969-365350FA2E6F}" destId="{8477CAA0-8839-49B5-80D4-EB6058751D52}" srcOrd="2" destOrd="0" presId="urn:microsoft.com/office/officeart/2018/2/layout/IconVerticalSolidList"/>
    <dgm:cxn modelId="{5BC51038-8E1E-084E-ACB0-2244CA452503}" type="presParOf" srcId="{5D147387-BCB0-4E8C-A969-365350FA2E6F}" destId="{B11680FC-D575-4C76-B063-0476F02EE6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ADDDE9-82F7-4CD5-9B73-07FC399786E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8DFDEE4-705D-4921-BAF8-FD179B1AC412}">
      <dgm:prSet/>
      <dgm:spPr/>
      <dgm:t>
        <a:bodyPr/>
        <a:lstStyle/>
        <a:p>
          <a:pPr>
            <a:defRPr cap="all"/>
          </a:pPr>
          <a:r>
            <a:rPr lang="en-DE"/>
            <a:t>Unsupervised Machine Learning Algorithm</a:t>
          </a:r>
          <a:endParaRPr lang="en-US" dirty="0"/>
        </a:p>
      </dgm:t>
    </dgm:pt>
    <dgm:pt modelId="{1ACC12EB-7557-4782-A5A4-E1008C3E221E}" type="parTrans" cxnId="{C4E78270-D5DA-492C-8069-50A6BA862D36}">
      <dgm:prSet/>
      <dgm:spPr/>
      <dgm:t>
        <a:bodyPr/>
        <a:lstStyle/>
        <a:p>
          <a:endParaRPr lang="en-US"/>
        </a:p>
      </dgm:t>
    </dgm:pt>
    <dgm:pt modelId="{10078ABC-0DC2-4B66-88A8-9A3733076B53}" type="sibTrans" cxnId="{C4E78270-D5DA-492C-8069-50A6BA862D36}">
      <dgm:prSet/>
      <dgm:spPr/>
      <dgm:t>
        <a:bodyPr/>
        <a:lstStyle/>
        <a:p>
          <a:endParaRPr lang="en-US"/>
        </a:p>
      </dgm:t>
    </dgm:pt>
    <dgm:pt modelId="{E00AB537-237A-49E6-AA88-48BE8188E517}">
      <dgm:prSet/>
      <dgm:spPr/>
      <dgm:t>
        <a:bodyPr/>
        <a:lstStyle/>
        <a:p>
          <a:pPr>
            <a:defRPr cap="all"/>
          </a:pPr>
          <a:r>
            <a:rPr lang="en-DE" dirty="0"/>
            <a:t>Centroids </a:t>
          </a:r>
          <a:endParaRPr lang="en-US" dirty="0"/>
        </a:p>
      </dgm:t>
    </dgm:pt>
    <dgm:pt modelId="{CD7F5733-6546-4C8C-95F8-B194F8A191B6}" type="parTrans" cxnId="{4C287521-C051-4F48-87FF-6C6C2CC4CB26}">
      <dgm:prSet/>
      <dgm:spPr/>
      <dgm:t>
        <a:bodyPr/>
        <a:lstStyle/>
        <a:p>
          <a:endParaRPr lang="en-US"/>
        </a:p>
      </dgm:t>
    </dgm:pt>
    <dgm:pt modelId="{751AF63C-266F-4BFC-AEBC-ACD785F58462}" type="sibTrans" cxnId="{4C287521-C051-4F48-87FF-6C6C2CC4CB26}">
      <dgm:prSet/>
      <dgm:spPr/>
      <dgm:t>
        <a:bodyPr/>
        <a:lstStyle/>
        <a:p>
          <a:endParaRPr lang="en-US"/>
        </a:p>
      </dgm:t>
    </dgm:pt>
    <dgm:pt modelId="{3FF95E23-D68A-4B07-B19C-6F6F648E494B}">
      <dgm:prSet/>
      <dgm:spPr/>
      <dgm:t>
        <a:bodyPr/>
        <a:lstStyle/>
        <a:p>
          <a:pPr>
            <a:defRPr cap="all"/>
          </a:pPr>
          <a:r>
            <a:rPr lang="en-DE"/>
            <a:t>Distance </a:t>
          </a:r>
          <a:endParaRPr lang="en-US"/>
        </a:p>
      </dgm:t>
    </dgm:pt>
    <dgm:pt modelId="{C8C82485-1A6A-4B4B-B33F-BC90373A6B1F}" type="parTrans" cxnId="{DA1A6F99-B6B6-4754-A5B9-2C44D9B88117}">
      <dgm:prSet/>
      <dgm:spPr/>
      <dgm:t>
        <a:bodyPr/>
        <a:lstStyle/>
        <a:p>
          <a:endParaRPr lang="en-US"/>
        </a:p>
      </dgm:t>
    </dgm:pt>
    <dgm:pt modelId="{748A1319-D6C7-4D49-A751-927CEC17B70B}" type="sibTrans" cxnId="{DA1A6F99-B6B6-4754-A5B9-2C44D9B88117}">
      <dgm:prSet/>
      <dgm:spPr/>
      <dgm:t>
        <a:bodyPr/>
        <a:lstStyle/>
        <a:p>
          <a:endParaRPr lang="en-US"/>
        </a:p>
      </dgm:t>
    </dgm:pt>
    <dgm:pt modelId="{7843E8FD-948C-4D7C-A867-36ABAB9A71D5}">
      <dgm:prSet/>
      <dgm:spPr/>
      <dgm:t>
        <a:bodyPr/>
        <a:lstStyle/>
        <a:p>
          <a:pPr>
            <a:defRPr cap="all"/>
          </a:pPr>
          <a:r>
            <a:rPr lang="en-DE" dirty="0"/>
            <a:t>Cluster Assignment </a:t>
          </a:r>
          <a:endParaRPr lang="en-US" dirty="0"/>
        </a:p>
      </dgm:t>
    </dgm:pt>
    <dgm:pt modelId="{883C9492-D42C-43EF-A50F-8474F1DE1ACB}" type="parTrans" cxnId="{98B4A6F5-9E12-4705-823D-D6A7A7F9FA10}">
      <dgm:prSet/>
      <dgm:spPr/>
      <dgm:t>
        <a:bodyPr/>
        <a:lstStyle/>
        <a:p>
          <a:endParaRPr lang="en-US"/>
        </a:p>
      </dgm:t>
    </dgm:pt>
    <dgm:pt modelId="{1CF6F8D5-CCEE-4654-BCB6-99EBFFF3B6B3}" type="sibTrans" cxnId="{98B4A6F5-9E12-4705-823D-D6A7A7F9FA10}">
      <dgm:prSet/>
      <dgm:spPr/>
      <dgm:t>
        <a:bodyPr/>
        <a:lstStyle/>
        <a:p>
          <a:endParaRPr lang="en-US"/>
        </a:p>
      </dgm:t>
    </dgm:pt>
    <dgm:pt modelId="{FB504770-7B6D-4308-81C8-547964824DBF}">
      <dgm:prSet/>
      <dgm:spPr/>
      <dgm:t>
        <a:bodyPr/>
        <a:lstStyle/>
        <a:p>
          <a:pPr>
            <a:defRPr cap="all"/>
          </a:pPr>
          <a:r>
            <a:rPr lang="en-DE" dirty="0"/>
            <a:t>Simple &amp; efficient</a:t>
          </a:r>
          <a:endParaRPr lang="en-US" dirty="0"/>
        </a:p>
      </dgm:t>
    </dgm:pt>
    <dgm:pt modelId="{E600CCA8-1595-4F93-A7DB-3D3CE9E9C5F7}" type="parTrans" cxnId="{09206B5B-DD83-4CA9-9826-EC832425E820}">
      <dgm:prSet/>
      <dgm:spPr/>
      <dgm:t>
        <a:bodyPr/>
        <a:lstStyle/>
        <a:p>
          <a:endParaRPr lang="en-US"/>
        </a:p>
      </dgm:t>
    </dgm:pt>
    <dgm:pt modelId="{C08D1ADE-A6C2-4BDD-805B-4A821EEAD6F8}" type="sibTrans" cxnId="{09206B5B-DD83-4CA9-9826-EC832425E820}">
      <dgm:prSet/>
      <dgm:spPr/>
      <dgm:t>
        <a:bodyPr/>
        <a:lstStyle/>
        <a:p>
          <a:endParaRPr lang="en-US"/>
        </a:p>
      </dgm:t>
    </dgm:pt>
    <dgm:pt modelId="{2A083CA9-937D-4FA8-B8EE-0D4E241D1DFA}">
      <dgm:prSet/>
      <dgm:spPr/>
      <dgm:t>
        <a:bodyPr/>
        <a:lstStyle/>
        <a:p>
          <a:pPr>
            <a:defRPr cap="all"/>
          </a:pPr>
          <a:r>
            <a:rPr lang="en-DE"/>
            <a:t>Scalable </a:t>
          </a:r>
          <a:endParaRPr lang="en-US"/>
        </a:p>
      </dgm:t>
    </dgm:pt>
    <dgm:pt modelId="{67EDCD27-591F-478D-8C0A-05FB8556F9F5}" type="parTrans" cxnId="{FAFA1645-D563-4A2E-BB35-9023CD07D3D8}">
      <dgm:prSet/>
      <dgm:spPr/>
      <dgm:t>
        <a:bodyPr/>
        <a:lstStyle/>
        <a:p>
          <a:endParaRPr lang="en-US"/>
        </a:p>
      </dgm:t>
    </dgm:pt>
    <dgm:pt modelId="{AFA9FF20-C13E-4A0F-9789-1F8D32F84BF9}" type="sibTrans" cxnId="{FAFA1645-D563-4A2E-BB35-9023CD07D3D8}">
      <dgm:prSet/>
      <dgm:spPr/>
      <dgm:t>
        <a:bodyPr/>
        <a:lstStyle/>
        <a:p>
          <a:endParaRPr lang="en-US"/>
        </a:p>
      </dgm:t>
    </dgm:pt>
    <dgm:pt modelId="{0A2B854A-4FB4-4EF5-953C-A394A2C00727}" type="pres">
      <dgm:prSet presAssocID="{C9ADDDE9-82F7-4CD5-9B73-07FC399786E3}" presName="root" presStyleCnt="0">
        <dgm:presLayoutVars>
          <dgm:dir/>
          <dgm:resizeHandles val="exact"/>
        </dgm:presLayoutVars>
      </dgm:prSet>
      <dgm:spPr/>
    </dgm:pt>
    <dgm:pt modelId="{0588A38F-32CF-4100-AC8D-D3D196A9AA70}" type="pres">
      <dgm:prSet presAssocID="{08DFDEE4-705D-4921-BAF8-FD179B1AC412}" presName="compNode" presStyleCnt="0"/>
      <dgm:spPr/>
    </dgm:pt>
    <dgm:pt modelId="{0BF7D824-3DB4-4F8A-9100-7744F3F87165}" type="pres">
      <dgm:prSet presAssocID="{08DFDEE4-705D-4921-BAF8-FD179B1AC412}" presName="iconBgRect" presStyleLbl="bgShp" presStyleIdx="0" presStyleCnt="6"/>
      <dgm:spPr/>
    </dgm:pt>
    <dgm:pt modelId="{E70937F1-31D0-4817-ABD1-08EA0DE480F6}" type="pres">
      <dgm:prSet presAssocID="{08DFDEE4-705D-4921-BAF8-FD179B1AC41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8F2F068-ECF8-4918-9BE1-293BDA4F945C}" type="pres">
      <dgm:prSet presAssocID="{08DFDEE4-705D-4921-BAF8-FD179B1AC412}" presName="spaceRect" presStyleCnt="0"/>
      <dgm:spPr/>
    </dgm:pt>
    <dgm:pt modelId="{F5C91FE7-2C46-4216-A6BC-7F905314C9DB}" type="pres">
      <dgm:prSet presAssocID="{08DFDEE4-705D-4921-BAF8-FD179B1AC412}" presName="textRect" presStyleLbl="revTx" presStyleIdx="0" presStyleCnt="6">
        <dgm:presLayoutVars>
          <dgm:chMax val="1"/>
          <dgm:chPref val="1"/>
        </dgm:presLayoutVars>
      </dgm:prSet>
      <dgm:spPr/>
    </dgm:pt>
    <dgm:pt modelId="{D6255766-D2BE-4C13-BEA6-4222DC672C43}" type="pres">
      <dgm:prSet presAssocID="{10078ABC-0DC2-4B66-88A8-9A3733076B53}" presName="sibTrans" presStyleCnt="0"/>
      <dgm:spPr/>
    </dgm:pt>
    <dgm:pt modelId="{600A54BA-E5E7-4C0D-B6FA-974B20BEE03A}" type="pres">
      <dgm:prSet presAssocID="{E00AB537-237A-49E6-AA88-48BE8188E517}" presName="compNode" presStyleCnt="0"/>
      <dgm:spPr/>
    </dgm:pt>
    <dgm:pt modelId="{27259A71-93F6-42EB-A035-C192C7D8DE56}" type="pres">
      <dgm:prSet presAssocID="{E00AB537-237A-49E6-AA88-48BE8188E517}" presName="iconBgRect" presStyleLbl="bgShp" presStyleIdx="1" presStyleCnt="6"/>
      <dgm:spPr/>
    </dgm:pt>
    <dgm:pt modelId="{A8C7FA37-F08F-4266-9627-ED56C372E7DB}" type="pres">
      <dgm:prSet presAssocID="{E00AB537-237A-49E6-AA88-48BE8188E51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8FFBD3F-FA57-42AB-A31A-82D07E886CB7}" type="pres">
      <dgm:prSet presAssocID="{E00AB537-237A-49E6-AA88-48BE8188E517}" presName="spaceRect" presStyleCnt="0"/>
      <dgm:spPr/>
    </dgm:pt>
    <dgm:pt modelId="{BC3B88BB-AEF3-425B-8027-8E61FC10A197}" type="pres">
      <dgm:prSet presAssocID="{E00AB537-237A-49E6-AA88-48BE8188E517}" presName="textRect" presStyleLbl="revTx" presStyleIdx="1" presStyleCnt="6">
        <dgm:presLayoutVars>
          <dgm:chMax val="1"/>
          <dgm:chPref val="1"/>
        </dgm:presLayoutVars>
      </dgm:prSet>
      <dgm:spPr/>
    </dgm:pt>
    <dgm:pt modelId="{D583C72B-2295-47AA-8771-0E94B57EADB9}" type="pres">
      <dgm:prSet presAssocID="{751AF63C-266F-4BFC-AEBC-ACD785F58462}" presName="sibTrans" presStyleCnt="0"/>
      <dgm:spPr/>
    </dgm:pt>
    <dgm:pt modelId="{076BF435-D43E-41C0-A94E-0C256B05C6E7}" type="pres">
      <dgm:prSet presAssocID="{3FF95E23-D68A-4B07-B19C-6F6F648E494B}" presName="compNode" presStyleCnt="0"/>
      <dgm:spPr/>
    </dgm:pt>
    <dgm:pt modelId="{5EA50728-165B-4076-B87A-4C0CC1B62EC1}" type="pres">
      <dgm:prSet presAssocID="{3FF95E23-D68A-4B07-B19C-6F6F648E494B}" presName="iconBgRect" presStyleLbl="bgShp" presStyleIdx="2" presStyleCnt="6"/>
      <dgm:spPr/>
    </dgm:pt>
    <dgm:pt modelId="{C2FDDD91-42EA-4911-BAC8-5306598F1DD3}" type="pres">
      <dgm:prSet presAssocID="{3FF95E23-D68A-4B07-B19C-6F6F648E494B}"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nsfer with solid fill"/>
        </a:ext>
      </dgm:extLst>
    </dgm:pt>
    <dgm:pt modelId="{A6D0130B-2EDE-4C12-954A-4A1367A2580E}" type="pres">
      <dgm:prSet presAssocID="{3FF95E23-D68A-4B07-B19C-6F6F648E494B}" presName="spaceRect" presStyleCnt="0"/>
      <dgm:spPr/>
    </dgm:pt>
    <dgm:pt modelId="{C20DA4E2-2651-4548-BE0B-6E841B7A9F19}" type="pres">
      <dgm:prSet presAssocID="{3FF95E23-D68A-4B07-B19C-6F6F648E494B}" presName="textRect" presStyleLbl="revTx" presStyleIdx="2" presStyleCnt="6">
        <dgm:presLayoutVars>
          <dgm:chMax val="1"/>
          <dgm:chPref val="1"/>
        </dgm:presLayoutVars>
      </dgm:prSet>
      <dgm:spPr/>
    </dgm:pt>
    <dgm:pt modelId="{979CD9A7-FB32-44D3-92B8-F9ED1D0AC565}" type="pres">
      <dgm:prSet presAssocID="{748A1319-D6C7-4D49-A751-927CEC17B70B}" presName="sibTrans" presStyleCnt="0"/>
      <dgm:spPr/>
    </dgm:pt>
    <dgm:pt modelId="{4DCCD634-DE09-4D45-80E7-C3A145B96054}" type="pres">
      <dgm:prSet presAssocID="{7843E8FD-948C-4D7C-A867-36ABAB9A71D5}" presName="compNode" presStyleCnt="0"/>
      <dgm:spPr/>
    </dgm:pt>
    <dgm:pt modelId="{D94572A9-519A-499D-946E-4A0B1209C56B}" type="pres">
      <dgm:prSet presAssocID="{7843E8FD-948C-4D7C-A867-36ABAB9A71D5}" presName="iconBgRect" presStyleLbl="bgShp" presStyleIdx="3" presStyleCnt="6"/>
      <dgm:spPr/>
    </dgm:pt>
    <dgm:pt modelId="{E26072F2-0A77-4C64-9283-3E6DA4F1F9A0}" type="pres">
      <dgm:prSet presAssocID="{7843E8FD-948C-4D7C-A867-36ABAB9A71D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35A565A4-BD61-4040-83FC-73C9B77F6C10}" type="pres">
      <dgm:prSet presAssocID="{7843E8FD-948C-4D7C-A867-36ABAB9A71D5}" presName="spaceRect" presStyleCnt="0"/>
      <dgm:spPr/>
    </dgm:pt>
    <dgm:pt modelId="{F1C93255-36B8-47D0-BC11-A269707FB153}" type="pres">
      <dgm:prSet presAssocID="{7843E8FD-948C-4D7C-A867-36ABAB9A71D5}" presName="textRect" presStyleLbl="revTx" presStyleIdx="3" presStyleCnt="6">
        <dgm:presLayoutVars>
          <dgm:chMax val="1"/>
          <dgm:chPref val="1"/>
        </dgm:presLayoutVars>
      </dgm:prSet>
      <dgm:spPr/>
    </dgm:pt>
    <dgm:pt modelId="{92487E88-B65C-4AF6-9542-ECB94DE56D48}" type="pres">
      <dgm:prSet presAssocID="{1CF6F8D5-CCEE-4654-BCB6-99EBFFF3B6B3}" presName="sibTrans" presStyleCnt="0"/>
      <dgm:spPr/>
    </dgm:pt>
    <dgm:pt modelId="{8493BCEC-F0F1-4D73-849E-E41A6CC98744}" type="pres">
      <dgm:prSet presAssocID="{FB504770-7B6D-4308-81C8-547964824DBF}" presName="compNode" presStyleCnt="0"/>
      <dgm:spPr/>
    </dgm:pt>
    <dgm:pt modelId="{D7E2B847-4420-4FE0-A072-F2C9182E2E63}" type="pres">
      <dgm:prSet presAssocID="{FB504770-7B6D-4308-81C8-547964824DBF}" presName="iconBgRect" presStyleLbl="bgShp" presStyleIdx="4" presStyleCnt="6"/>
      <dgm:spPr/>
    </dgm:pt>
    <dgm:pt modelId="{FB47D744-1D97-415F-BEF3-24CEE84387EE}" type="pres">
      <dgm:prSet presAssocID="{FB504770-7B6D-4308-81C8-547964824DB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9AA561B7-CBF4-44A2-9FB7-9C170BF3BC2B}" type="pres">
      <dgm:prSet presAssocID="{FB504770-7B6D-4308-81C8-547964824DBF}" presName="spaceRect" presStyleCnt="0"/>
      <dgm:spPr/>
    </dgm:pt>
    <dgm:pt modelId="{E082588A-9BFA-42F5-88E0-A503BC30F3E3}" type="pres">
      <dgm:prSet presAssocID="{FB504770-7B6D-4308-81C8-547964824DBF}" presName="textRect" presStyleLbl="revTx" presStyleIdx="4" presStyleCnt="6">
        <dgm:presLayoutVars>
          <dgm:chMax val="1"/>
          <dgm:chPref val="1"/>
        </dgm:presLayoutVars>
      </dgm:prSet>
      <dgm:spPr/>
    </dgm:pt>
    <dgm:pt modelId="{347B69C2-F16E-4DFE-9E05-D13E87839B34}" type="pres">
      <dgm:prSet presAssocID="{C08D1ADE-A6C2-4BDD-805B-4A821EEAD6F8}" presName="sibTrans" presStyleCnt="0"/>
      <dgm:spPr/>
    </dgm:pt>
    <dgm:pt modelId="{A7CF5AB0-C06A-4DE7-9027-2D47D9699AC5}" type="pres">
      <dgm:prSet presAssocID="{2A083CA9-937D-4FA8-B8EE-0D4E241D1DFA}" presName="compNode" presStyleCnt="0"/>
      <dgm:spPr/>
    </dgm:pt>
    <dgm:pt modelId="{34F84E8D-F3EB-48AB-81DA-663B398ABAA1}" type="pres">
      <dgm:prSet presAssocID="{2A083CA9-937D-4FA8-B8EE-0D4E241D1DFA}" presName="iconBgRect" presStyleLbl="bgShp" presStyleIdx="5" presStyleCnt="6"/>
      <dgm:spPr/>
    </dgm:pt>
    <dgm:pt modelId="{06329A15-BB4B-4935-9938-4B9F36EA9F44}" type="pres">
      <dgm:prSet presAssocID="{2A083CA9-937D-4FA8-B8EE-0D4E241D1DF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EF733B56-A3ED-4B29-9CF5-9123FF62D075}" type="pres">
      <dgm:prSet presAssocID="{2A083CA9-937D-4FA8-B8EE-0D4E241D1DFA}" presName="spaceRect" presStyleCnt="0"/>
      <dgm:spPr/>
    </dgm:pt>
    <dgm:pt modelId="{7A693FE4-E45D-45CA-94AB-6338D4CAC435}" type="pres">
      <dgm:prSet presAssocID="{2A083CA9-937D-4FA8-B8EE-0D4E241D1DFA}" presName="textRect" presStyleLbl="revTx" presStyleIdx="5" presStyleCnt="6">
        <dgm:presLayoutVars>
          <dgm:chMax val="1"/>
          <dgm:chPref val="1"/>
        </dgm:presLayoutVars>
      </dgm:prSet>
      <dgm:spPr/>
    </dgm:pt>
  </dgm:ptLst>
  <dgm:cxnLst>
    <dgm:cxn modelId="{F3481415-0C3E-4098-BAD0-5CA38E5594AC}" type="presOf" srcId="{E00AB537-237A-49E6-AA88-48BE8188E517}" destId="{BC3B88BB-AEF3-425B-8027-8E61FC10A197}" srcOrd="0" destOrd="0" presId="urn:microsoft.com/office/officeart/2018/5/layout/IconCircleLabelList"/>
    <dgm:cxn modelId="{CF668C1E-6608-4760-958D-2046570AB803}" type="presOf" srcId="{2A083CA9-937D-4FA8-B8EE-0D4E241D1DFA}" destId="{7A693FE4-E45D-45CA-94AB-6338D4CAC435}" srcOrd="0" destOrd="0" presId="urn:microsoft.com/office/officeart/2018/5/layout/IconCircleLabelList"/>
    <dgm:cxn modelId="{4C287521-C051-4F48-87FF-6C6C2CC4CB26}" srcId="{C9ADDDE9-82F7-4CD5-9B73-07FC399786E3}" destId="{E00AB537-237A-49E6-AA88-48BE8188E517}" srcOrd="1" destOrd="0" parTransId="{CD7F5733-6546-4C8C-95F8-B194F8A191B6}" sibTransId="{751AF63C-266F-4BFC-AEBC-ACD785F58462}"/>
    <dgm:cxn modelId="{FAFA1645-D563-4A2E-BB35-9023CD07D3D8}" srcId="{C9ADDDE9-82F7-4CD5-9B73-07FC399786E3}" destId="{2A083CA9-937D-4FA8-B8EE-0D4E241D1DFA}" srcOrd="5" destOrd="0" parTransId="{67EDCD27-591F-478D-8C0A-05FB8556F9F5}" sibTransId="{AFA9FF20-C13E-4A0F-9789-1F8D32F84BF9}"/>
    <dgm:cxn modelId="{F43F144D-75F6-4133-988C-C15A5A596801}" type="presOf" srcId="{7843E8FD-948C-4D7C-A867-36ABAB9A71D5}" destId="{F1C93255-36B8-47D0-BC11-A269707FB153}" srcOrd="0" destOrd="0" presId="urn:microsoft.com/office/officeart/2018/5/layout/IconCircleLabelList"/>
    <dgm:cxn modelId="{09206B5B-DD83-4CA9-9826-EC832425E820}" srcId="{C9ADDDE9-82F7-4CD5-9B73-07FC399786E3}" destId="{FB504770-7B6D-4308-81C8-547964824DBF}" srcOrd="4" destOrd="0" parTransId="{E600CCA8-1595-4F93-A7DB-3D3CE9E9C5F7}" sibTransId="{C08D1ADE-A6C2-4BDD-805B-4A821EEAD6F8}"/>
    <dgm:cxn modelId="{C4E78270-D5DA-492C-8069-50A6BA862D36}" srcId="{C9ADDDE9-82F7-4CD5-9B73-07FC399786E3}" destId="{08DFDEE4-705D-4921-BAF8-FD179B1AC412}" srcOrd="0" destOrd="0" parTransId="{1ACC12EB-7557-4782-A5A4-E1008C3E221E}" sibTransId="{10078ABC-0DC2-4B66-88A8-9A3733076B53}"/>
    <dgm:cxn modelId="{A07EE389-14FA-4C5B-AAEE-B877AB07EEA2}" type="presOf" srcId="{FB504770-7B6D-4308-81C8-547964824DBF}" destId="{E082588A-9BFA-42F5-88E0-A503BC30F3E3}" srcOrd="0" destOrd="0" presId="urn:microsoft.com/office/officeart/2018/5/layout/IconCircleLabelList"/>
    <dgm:cxn modelId="{4DF6E290-A8DF-44E6-816E-A9B13B1FE88E}" type="presOf" srcId="{3FF95E23-D68A-4B07-B19C-6F6F648E494B}" destId="{C20DA4E2-2651-4548-BE0B-6E841B7A9F19}" srcOrd="0" destOrd="0" presId="urn:microsoft.com/office/officeart/2018/5/layout/IconCircleLabelList"/>
    <dgm:cxn modelId="{DA1A6F99-B6B6-4754-A5B9-2C44D9B88117}" srcId="{C9ADDDE9-82F7-4CD5-9B73-07FC399786E3}" destId="{3FF95E23-D68A-4B07-B19C-6F6F648E494B}" srcOrd="2" destOrd="0" parTransId="{C8C82485-1A6A-4B4B-B33F-BC90373A6B1F}" sibTransId="{748A1319-D6C7-4D49-A751-927CEC17B70B}"/>
    <dgm:cxn modelId="{6D30DAC2-CFB2-4F59-A48A-E99F8DCBAD0E}" type="presOf" srcId="{08DFDEE4-705D-4921-BAF8-FD179B1AC412}" destId="{F5C91FE7-2C46-4216-A6BC-7F905314C9DB}" srcOrd="0" destOrd="0" presId="urn:microsoft.com/office/officeart/2018/5/layout/IconCircleLabelList"/>
    <dgm:cxn modelId="{F91449C3-92BC-4176-82C0-CF1098D1E10E}" type="presOf" srcId="{C9ADDDE9-82F7-4CD5-9B73-07FC399786E3}" destId="{0A2B854A-4FB4-4EF5-953C-A394A2C00727}" srcOrd="0" destOrd="0" presId="urn:microsoft.com/office/officeart/2018/5/layout/IconCircleLabelList"/>
    <dgm:cxn modelId="{98B4A6F5-9E12-4705-823D-D6A7A7F9FA10}" srcId="{C9ADDDE9-82F7-4CD5-9B73-07FC399786E3}" destId="{7843E8FD-948C-4D7C-A867-36ABAB9A71D5}" srcOrd="3" destOrd="0" parTransId="{883C9492-D42C-43EF-A50F-8474F1DE1ACB}" sibTransId="{1CF6F8D5-CCEE-4654-BCB6-99EBFFF3B6B3}"/>
    <dgm:cxn modelId="{D0AE7301-D4F8-4A11-ABC7-C8CBFBF785A5}" type="presParOf" srcId="{0A2B854A-4FB4-4EF5-953C-A394A2C00727}" destId="{0588A38F-32CF-4100-AC8D-D3D196A9AA70}" srcOrd="0" destOrd="0" presId="urn:microsoft.com/office/officeart/2018/5/layout/IconCircleLabelList"/>
    <dgm:cxn modelId="{44D27AD2-89DB-484A-9514-B763F25B93C7}" type="presParOf" srcId="{0588A38F-32CF-4100-AC8D-D3D196A9AA70}" destId="{0BF7D824-3DB4-4F8A-9100-7744F3F87165}" srcOrd="0" destOrd="0" presId="urn:microsoft.com/office/officeart/2018/5/layout/IconCircleLabelList"/>
    <dgm:cxn modelId="{A08FAAB6-4A8A-4B23-95B1-FA7DC3FCB858}" type="presParOf" srcId="{0588A38F-32CF-4100-AC8D-D3D196A9AA70}" destId="{E70937F1-31D0-4817-ABD1-08EA0DE480F6}" srcOrd="1" destOrd="0" presId="urn:microsoft.com/office/officeart/2018/5/layout/IconCircleLabelList"/>
    <dgm:cxn modelId="{BF39C9FB-4228-4912-BCF4-10B27155F32F}" type="presParOf" srcId="{0588A38F-32CF-4100-AC8D-D3D196A9AA70}" destId="{58F2F068-ECF8-4918-9BE1-293BDA4F945C}" srcOrd="2" destOrd="0" presId="urn:microsoft.com/office/officeart/2018/5/layout/IconCircleLabelList"/>
    <dgm:cxn modelId="{4C5B5165-A590-47B8-8CE9-4987031843D2}" type="presParOf" srcId="{0588A38F-32CF-4100-AC8D-D3D196A9AA70}" destId="{F5C91FE7-2C46-4216-A6BC-7F905314C9DB}" srcOrd="3" destOrd="0" presId="urn:microsoft.com/office/officeart/2018/5/layout/IconCircleLabelList"/>
    <dgm:cxn modelId="{3CC95E04-1989-46B4-8391-318D0088C511}" type="presParOf" srcId="{0A2B854A-4FB4-4EF5-953C-A394A2C00727}" destId="{D6255766-D2BE-4C13-BEA6-4222DC672C43}" srcOrd="1" destOrd="0" presId="urn:microsoft.com/office/officeart/2018/5/layout/IconCircleLabelList"/>
    <dgm:cxn modelId="{E3A529C4-A313-4ED3-9738-E6F2D791F87A}" type="presParOf" srcId="{0A2B854A-4FB4-4EF5-953C-A394A2C00727}" destId="{600A54BA-E5E7-4C0D-B6FA-974B20BEE03A}" srcOrd="2" destOrd="0" presId="urn:microsoft.com/office/officeart/2018/5/layout/IconCircleLabelList"/>
    <dgm:cxn modelId="{3BD7BA96-93C0-41BA-B363-9598968B5594}" type="presParOf" srcId="{600A54BA-E5E7-4C0D-B6FA-974B20BEE03A}" destId="{27259A71-93F6-42EB-A035-C192C7D8DE56}" srcOrd="0" destOrd="0" presId="urn:microsoft.com/office/officeart/2018/5/layout/IconCircleLabelList"/>
    <dgm:cxn modelId="{99962F12-5DF2-4693-B2DE-7C7E687E7174}" type="presParOf" srcId="{600A54BA-E5E7-4C0D-B6FA-974B20BEE03A}" destId="{A8C7FA37-F08F-4266-9627-ED56C372E7DB}" srcOrd="1" destOrd="0" presId="urn:microsoft.com/office/officeart/2018/5/layout/IconCircleLabelList"/>
    <dgm:cxn modelId="{FB70CF8D-4260-4506-A9D4-0E057855B499}" type="presParOf" srcId="{600A54BA-E5E7-4C0D-B6FA-974B20BEE03A}" destId="{58FFBD3F-FA57-42AB-A31A-82D07E886CB7}" srcOrd="2" destOrd="0" presId="urn:microsoft.com/office/officeart/2018/5/layout/IconCircleLabelList"/>
    <dgm:cxn modelId="{1A624E9F-E1C6-4B2B-A7EA-5A1126635CE5}" type="presParOf" srcId="{600A54BA-E5E7-4C0D-B6FA-974B20BEE03A}" destId="{BC3B88BB-AEF3-425B-8027-8E61FC10A197}" srcOrd="3" destOrd="0" presId="urn:microsoft.com/office/officeart/2018/5/layout/IconCircleLabelList"/>
    <dgm:cxn modelId="{55D94539-7DA1-4E04-93BC-CE1FD80F3E43}" type="presParOf" srcId="{0A2B854A-4FB4-4EF5-953C-A394A2C00727}" destId="{D583C72B-2295-47AA-8771-0E94B57EADB9}" srcOrd="3" destOrd="0" presId="urn:microsoft.com/office/officeart/2018/5/layout/IconCircleLabelList"/>
    <dgm:cxn modelId="{0D8CDCBB-5EFA-4429-A05B-994C282DBF26}" type="presParOf" srcId="{0A2B854A-4FB4-4EF5-953C-A394A2C00727}" destId="{076BF435-D43E-41C0-A94E-0C256B05C6E7}" srcOrd="4" destOrd="0" presId="urn:microsoft.com/office/officeart/2018/5/layout/IconCircleLabelList"/>
    <dgm:cxn modelId="{46DDCE77-AF9F-4388-952B-073ECFD7CB1B}" type="presParOf" srcId="{076BF435-D43E-41C0-A94E-0C256B05C6E7}" destId="{5EA50728-165B-4076-B87A-4C0CC1B62EC1}" srcOrd="0" destOrd="0" presId="urn:microsoft.com/office/officeart/2018/5/layout/IconCircleLabelList"/>
    <dgm:cxn modelId="{D11CC2D1-56B1-4FB3-86E0-CB7CD00960C1}" type="presParOf" srcId="{076BF435-D43E-41C0-A94E-0C256B05C6E7}" destId="{C2FDDD91-42EA-4911-BAC8-5306598F1DD3}" srcOrd="1" destOrd="0" presId="urn:microsoft.com/office/officeart/2018/5/layout/IconCircleLabelList"/>
    <dgm:cxn modelId="{C9FC0718-2F0D-4DA1-B32D-A0BE30FC71A6}" type="presParOf" srcId="{076BF435-D43E-41C0-A94E-0C256B05C6E7}" destId="{A6D0130B-2EDE-4C12-954A-4A1367A2580E}" srcOrd="2" destOrd="0" presId="urn:microsoft.com/office/officeart/2018/5/layout/IconCircleLabelList"/>
    <dgm:cxn modelId="{FA1B55A0-2673-4AE6-B5BE-AC0833ED9B02}" type="presParOf" srcId="{076BF435-D43E-41C0-A94E-0C256B05C6E7}" destId="{C20DA4E2-2651-4548-BE0B-6E841B7A9F19}" srcOrd="3" destOrd="0" presId="urn:microsoft.com/office/officeart/2018/5/layout/IconCircleLabelList"/>
    <dgm:cxn modelId="{687752AF-DAF3-4386-8857-0648F77D5F4C}" type="presParOf" srcId="{0A2B854A-4FB4-4EF5-953C-A394A2C00727}" destId="{979CD9A7-FB32-44D3-92B8-F9ED1D0AC565}" srcOrd="5" destOrd="0" presId="urn:microsoft.com/office/officeart/2018/5/layout/IconCircleLabelList"/>
    <dgm:cxn modelId="{83EDA12B-70DE-4EA5-8DA6-B5CE57E890ED}" type="presParOf" srcId="{0A2B854A-4FB4-4EF5-953C-A394A2C00727}" destId="{4DCCD634-DE09-4D45-80E7-C3A145B96054}" srcOrd="6" destOrd="0" presId="urn:microsoft.com/office/officeart/2018/5/layout/IconCircleLabelList"/>
    <dgm:cxn modelId="{39DA0807-89AF-46DA-BB40-0B75A5EDECE2}" type="presParOf" srcId="{4DCCD634-DE09-4D45-80E7-C3A145B96054}" destId="{D94572A9-519A-499D-946E-4A0B1209C56B}" srcOrd="0" destOrd="0" presId="urn:microsoft.com/office/officeart/2018/5/layout/IconCircleLabelList"/>
    <dgm:cxn modelId="{9994FE08-5D57-45C7-9CAA-702C15176963}" type="presParOf" srcId="{4DCCD634-DE09-4D45-80E7-C3A145B96054}" destId="{E26072F2-0A77-4C64-9283-3E6DA4F1F9A0}" srcOrd="1" destOrd="0" presId="urn:microsoft.com/office/officeart/2018/5/layout/IconCircleLabelList"/>
    <dgm:cxn modelId="{41FF46C4-D8B2-4EA6-A103-559CB955EF16}" type="presParOf" srcId="{4DCCD634-DE09-4D45-80E7-C3A145B96054}" destId="{35A565A4-BD61-4040-83FC-73C9B77F6C10}" srcOrd="2" destOrd="0" presId="urn:microsoft.com/office/officeart/2018/5/layout/IconCircleLabelList"/>
    <dgm:cxn modelId="{E2E8510F-03F1-43D2-8802-7C8992D664E4}" type="presParOf" srcId="{4DCCD634-DE09-4D45-80E7-C3A145B96054}" destId="{F1C93255-36B8-47D0-BC11-A269707FB153}" srcOrd="3" destOrd="0" presId="urn:microsoft.com/office/officeart/2018/5/layout/IconCircleLabelList"/>
    <dgm:cxn modelId="{164DFE9A-D2C0-4F6B-8E7E-CD522CE75C43}" type="presParOf" srcId="{0A2B854A-4FB4-4EF5-953C-A394A2C00727}" destId="{92487E88-B65C-4AF6-9542-ECB94DE56D48}" srcOrd="7" destOrd="0" presId="urn:microsoft.com/office/officeart/2018/5/layout/IconCircleLabelList"/>
    <dgm:cxn modelId="{E963F2B1-A8D6-42F1-B70C-3004392BB2DF}" type="presParOf" srcId="{0A2B854A-4FB4-4EF5-953C-A394A2C00727}" destId="{8493BCEC-F0F1-4D73-849E-E41A6CC98744}" srcOrd="8" destOrd="0" presId="urn:microsoft.com/office/officeart/2018/5/layout/IconCircleLabelList"/>
    <dgm:cxn modelId="{1BE4D4F5-3F02-4A40-93DE-6A974BADADB5}" type="presParOf" srcId="{8493BCEC-F0F1-4D73-849E-E41A6CC98744}" destId="{D7E2B847-4420-4FE0-A072-F2C9182E2E63}" srcOrd="0" destOrd="0" presId="urn:microsoft.com/office/officeart/2018/5/layout/IconCircleLabelList"/>
    <dgm:cxn modelId="{C9C9C924-5342-4A04-8FA9-A931E84DD070}" type="presParOf" srcId="{8493BCEC-F0F1-4D73-849E-E41A6CC98744}" destId="{FB47D744-1D97-415F-BEF3-24CEE84387EE}" srcOrd="1" destOrd="0" presId="urn:microsoft.com/office/officeart/2018/5/layout/IconCircleLabelList"/>
    <dgm:cxn modelId="{566A47B3-2C08-4BB7-A515-70BC7600C451}" type="presParOf" srcId="{8493BCEC-F0F1-4D73-849E-E41A6CC98744}" destId="{9AA561B7-CBF4-44A2-9FB7-9C170BF3BC2B}" srcOrd="2" destOrd="0" presId="urn:microsoft.com/office/officeart/2018/5/layout/IconCircleLabelList"/>
    <dgm:cxn modelId="{AA53DF76-B57D-4369-80F1-86E9BA659F27}" type="presParOf" srcId="{8493BCEC-F0F1-4D73-849E-E41A6CC98744}" destId="{E082588A-9BFA-42F5-88E0-A503BC30F3E3}" srcOrd="3" destOrd="0" presId="urn:microsoft.com/office/officeart/2018/5/layout/IconCircleLabelList"/>
    <dgm:cxn modelId="{895E07FB-7F76-4DC9-A88F-3CAD0F67101E}" type="presParOf" srcId="{0A2B854A-4FB4-4EF5-953C-A394A2C00727}" destId="{347B69C2-F16E-4DFE-9E05-D13E87839B34}" srcOrd="9" destOrd="0" presId="urn:microsoft.com/office/officeart/2018/5/layout/IconCircleLabelList"/>
    <dgm:cxn modelId="{6AFB64BA-F9B3-43DF-8236-EB79750E26C1}" type="presParOf" srcId="{0A2B854A-4FB4-4EF5-953C-A394A2C00727}" destId="{A7CF5AB0-C06A-4DE7-9027-2D47D9699AC5}" srcOrd="10" destOrd="0" presId="urn:microsoft.com/office/officeart/2018/5/layout/IconCircleLabelList"/>
    <dgm:cxn modelId="{12ADFBB2-AA2F-4F2D-92DE-D84D062E4AE6}" type="presParOf" srcId="{A7CF5AB0-C06A-4DE7-9027-2D47D9699AC5}" destId="{34F84E8D-F3EB-48AB-81DA-663B398ABAA1}" srcOrd="0" destOrd="0" presId="urn:microsoft.com/office/officeart/2018/5/layout/IconCircleLabelList"/>
    <dgm:cxn modelId="{F4D0C688-D712-4941-8BB4-F5073EE82919}" type="presParOf" srcId="{A7CF5AB0-C06A-4DE7-9027-2D47D9699AC5}" destId="{06329A15-BB4B-4935-9938-4B9F36EA9F44}" srcOrd="1" destOrd="0" presId="urn:microsoft.com/office/officeart/2018/5/layout/IconCircleLabelList"/>
    <dgm:cxn modelId="{8F90AABE-DA61-4F60-B592-7F64970B29FF}" type="presParOf" srcId="{A7CF5AB0-C06A-4DE7-9027-2D47D9699AC5}" destId="{EF733B56-A3ED-4B29-9CF5-9123FF62D075}" srcOrd="2" destOrd="0" presId="urn:microsoft.com/office/officeart/2018/5/layout/IconCircleLabelList"/>
    <dgm:cxn modelId="{C1E025B4-3A2D-4C11-AF3E-F074DA867F42}" type="presParOf" srcId="{A7CF5AB0-C06A-4DE7-9027-2D47D9699AC5}" destId="{7A693FE4-E45D-45CA-94AB-6338D4CAC43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97AF6-24CE-4F86-BBBA-3776022F4104}">
      <dsp:nvSpPr>
        <dsp:cNvPr id="0" name=""/>
        <dsp:cNvSpPr/>
      </dsp:nvSpPr>
      <dsp:spPr>
        <a:xfrm>
          <a:off x="0" y="140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2D60B-CBA0-4EEC-A066-65B2316BCCFE}">
      <dsp:nvSpPr>
        <dsp:cNvPr id="0" name=""/>
        <dsp:cNvSpPr/>
      </dsp:nvSpPr>
      <dsp:spPr>
        <a:xfrm>
          <a:off x="181488" y="136399"/>
          <a:ext cx="329979" cy="329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00F8C-02D0-444C-8663-2C7E8AF788F8}">
      <dsp:nvSpPr>
        <dsp:cNvPr id="0" name=""/>
        <dsp:cNvSpPr/>
      </dsp:nvSpPr>
      <dsp:spPr>
        <a:xfrm>
          <a:off x="692956" y="140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DE" sz="1900" kern="1200"/>
            <a:t>Information Gathering </a:t>
          </a:r>
          <a:endParaRPr lang="en-US" sz="1900" kern="1200"/>
        </a:p>
      </dsp:txBody>
      <dsp:txXfrm>
        <a:off x="692956" y="1407"/>
        <a:ext cx="9822643" cy="599962"/>
      </dsp:txXfrm>
    </dsp:sp>
    <dsp:sp modelId="{E8916FB2-93DD-4EC1-9CB3-5A127CBAB41B}">
      <dsp:nvSpPr>
        <dsp:cNvPr id="0" name=""/>
        <dsp:cNvSpPr/>
      </dsp:nvSpPr>
      <dsp:spPr>
        <a:xfrm>
          <a:off x="0" y="751361"/>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A437E-9F75-4253-A4B7-ED4586B1251B}">
      <dsp:nvSpPr>
        <dsp:cNvPr id="0" name=""/>
        <dsp:cNvSpPr/>
      </dsp:nvSpPr>
      <dsp:spPr>
        <a:xfrm>
          <a:off x="181488" y="886352"/>
          <a:ext cx="329979" cy="329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75F06D-7041-4561-9FB9-1CED67E21DED}">
      <dsp:nvSpPr>
        <dsp:cNvPr id="0" name=""/>
        <dsp:cNvSpPr/>
      </dsp:nvSpPr>
      <dsp:spPr>
        <a:xfrm>
          <a:off x="692956" y="751361"/>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DE" sz="1900" kern="1200"/>
            <a:t>Problem Statement </a:t>
          </a:r>
          <a:endParaRPr lang="en-US" sz="1900" kern="1200"/>
        </a:p>
      </dsp:txBody>
      <dsp:txXfrm>
        <a:off x="692956" y="751361"/>
        <a:ext cx="9822643" cy="599962"/>
      </dsp:txXfrm>
    </dsp:sp>
    <dsp:sp modelId="{C1DBAC18-7740-4031-9734-A4DEBECBEEA5}">
      <dsp:nvSpPr>
        <dsp:cNvPr id="0" name=""/>
        <dsp:cNvSpPr/>
      </dsp:nvSpPr>
      <dsp:spPr>
        <a:xfrm>
          <a:off x="0" y="1501314"/>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3E77B-3854-45A6-87C2-AA1110DCF949}">
      <dsp:nvSpPr>
        <dsp:cNvPr id="0" name=""/>
        <dsp:cNvSpPr/>
      </dsp:nvSpPr>
      <dsp:spPr>
        <a:xfrm>
          <a:off x="181488" y="1636305"/>
          <a:ext cx="329979" cy="329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109A3-CA49-4F73-8685-465E2A89539F}">
      <dsp:nvSpPr>
        <dsp:cNvPr id="0" name=""/>
        <dsp:cNvSpPr/>
      </dsp:nvSpPr>
      <dsp:spPr>
        <a:xfrm>
          <a:off x="692956" y="1501314"/>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DE" sz="1900" kern="1200"/>
            <a:t>Method used </a:t>
          </a:r>
          <a:endParaRPr lang="en-US" sz="1900" kern="1200"/>
        </a:p>
      </dsp:txBody>
      <dsp:txXfrm>
        <a:off x="692956" y="1501314"/>
        <a:ext cx="9822643" cy="599962"/>
      </dsp:txXfrm>
    </dsp:sp>
    <dsp:sp modelId="{07EBBC18-2C9C-4403-A4E7-055D46A307C7}">
      <dsp:nvSpPr>
        <dsp:cNvPr id="0" name=""/>
        <dsp:cNvSpPr/>
      </dsp:nvSpPr>
      <dsp:spPr>
        <a:xfrm>
          <a:off x="0" y="2251267"/>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59D85D-CCD3-4D73-B994-1222A362B0E7}">
      <dsp:nvSpPr>
        <dsp:cNvPr id="0" name=""/>
        <dsp:cNvSpPr/>
      </dsp:nvSpPr>
      <dsp:spPr>
        <a:xfrm>
          <a:off x="181488" y="2386258"/>
          <a:ext cx="329979" cy="329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4FEC1-FEFE-4E04-BAC0-9E5173DC0364}">
      <dsp:nvSpPr>
        <dsp:cNvPr id="0" name=""/>
        <dsp:cNvSpPr/>
      </dsp:nvSpPr>
      <dsp:spPr>
        <a:xfrm>
          <a:off x="692956" y="2251267"/>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DE" sz="1900" kern="1200"/>
            <a:t>Workflow created in KNIME </a:t>
          </a:r>
          <a:endParaRPr lang="en-US" sz="1900" kern="1200"/>
        </a:p>
      </dsp:txBody>
      <dsp:txXfrm>
        <a:off x="692956" y="2251267"/>
        <a:ext cx="9822643" cy="599962"/>
      </dsp:txXfrm>
    </dsp:sp>
    <dsp:sp modelId="{D30E7741-CBAD-409E-B979-46306D00CBD5}">
      <dsp:nvSpPr>
        <dsp:cNvPr id="0" name=""/>
        <dsp:cNvSpPr/>
      </dsp:nvSpPr>
      <dsp:spPr>
        <a:xfrm>
          <a:off x="0" y="3001220"/>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1E4BF-8609-4222-A80E-6CA3EC9C77DD}">
      <dsp:nvSpPr>
        <dsp:cNvPr id="0" name=""/>
        <dsp:cNvSpPr/>
      </dsp:nvSpPr>
      <dsp:spPr>
        <a:xfrm>
          <a:off x="181488" y="3136211"/>
          <a:ext cx="329979" cy="3299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E4F46-0327-4FE5-A65F-D347459B9DDC}">
      <dsp:nvSpPr>
        <dsp:cNvPr id="0" name=""/>
        <dsp:cNvSpPr/>
      </dsp:nvSpPr>
      <dsp:spPr>
        <a:xfrm>
          <a:off x="692956" y="3001220"/>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DE" sz="1900" kern="1200"/>
            <a:t>Results </a:t>
          </a:r>
          <a:endParaRPr lang="en-US" sz="1900" kern="1200"/>
        </a:p>
      </dsp:txBody>
      <dsp:txXfrm>
        <a:off x="692956" y="3001220"/>
        <a:ext cx="9822643" cy="599962"/>
      </dsp:txXfrm>
    </dsp:sp>
    <dsp:sp modelId="{DEF96CE5-BF46-410E-B081-94DBD45D1EA4}">
      <dsp:nvSpPr>
        <dsp:cNvPr id="0" name=""/>
        <dsp:cNvSpPr/>
      </dsp:nvSpPr>
      <dsp:spPr>
        <a:xfrm>
          <a:off x="0" y="3751173"/>
          <a:ext cx="10515600" cy="5999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32F72-7225-469D-A11F-A0D78940CAB4}">
      <dsp:nvSpPr>
        <dsp:cNvPr id="0" name=""/>
        <dsp:cNvSpPr/>
      </dsp:nvSpPr>
      <dsp:spPr>
        <a:xfrm>
          <a:off x="181488" y="3886165"/>
          <a:ext cx="329979" cy="3299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1680FC-D575-4C76-B063-0476F02EE61C}">
      <dsp:nvSpPr>
        <dsp:cNvPr id="0" name=""/>
        <dsp:cNvSpPr/>
      </dsp:nvSpPr>
      <dsp:spPr>
        <a:xfrm>
          <a:off x="692956" y="3751173"/>
          <a:ext cx="9822643" cy="599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96" tIns="63496" rIns="63496" bIns="63496" numCol="1" spcCol="1270" anchor="ctr" anchorCtr="0">
          <a:noAutofit/>
        </a:bodyPr>
        <a:lstStyle/>
        <a:p>
          <a:pPr marL="0" lvl="0" indent="0" algn="l" defTabSz="844550">
            <a:lnSpc>
              <a:spcPct val="90000"/>
            </a:lnSpc>
            <a:spcBef>
              <a:spcPct val="0"/>
            </a:spcBef>
            <a:spcAft>
              <a:spcPct val="35000"/>
            </a:spcAft>
            <a:buNone/>
          </a:pPr>
          <a:r>
            <a:rPr lang="en-DE" sz="1900" kern="1200"/>
            <a:t>Conclusion </a:t>
          </a:r>
          <a:endParaRPr lang="en-US" sz="1900" kern="1200"/>
        </a:p>
      </dsp:txBody>
      <dsp:txXfrm>
        <a:off x="692956" y="3751173"/>
        <a:ext cx="9822643" cy="599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7D824-3DB4-4F8A-9100-7744F3F87165}">
      <dsp:nvSpPr>
        <dsp:cNvPr id="0" name=""/>
        <dsp:cNvSpPr/>
      </dsp:nvSpPr>
      <dsp:spPr>
        <a:xfrm>
          <a:off x="289025" y="900306"/>
          <a:ext cx="897486" cy="8974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37F1-31D0-4817-ABD1-08EA0DE480F6}">
      <dsp:nvSpPr>
        <dsp:cNvPr id="0" name=""/>
        <dsp:cNvSpPr/>
      </dsp:nvSpPr>
      <dsp:spPr>
        <a:xfrm>
          <a:off x="480292" y="1091574"/>
          <a:ext cx="514951" cy="514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91FE7-2C46-4216-A6BC-7F905314C9DB}">
      <dsp:nvSpPr>
        <dsp:cNvPr id="0" name=""/>
        <dsp:cNvSpPr/>
      </dsp:nvSpPr>
      <dsp:spPr>
        <a:xfrm>
          <a:off x="2123" y="2077337"/>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DE" sz="1200" kern="1200"/>
            <a:t>Unsupervised Machine Learning Algorithm</a:t>
          </a:r>
          <a:endParaRPr lang="en-US" sz="1200" kern="1200" dirty="0"/>
        </a:p>
      </dsp:txBody>
      <dsp:txXfrm>
        <a:off x="2123" y="2077337"/>
        <a:ext cx="1471289" cy="588515"/>
      </dsp:txXfrm>
    </dsp:sp>
    <dsp:sp modelId="{27259A71-93F6-42EB-A035-C192C7D8DE56}">
      <dsp:nvSpPr>
        <dsp:cNvPr id="0" name=""/>
        <dsp:cNvSpPr/>
      </dsp:nvSpPr>
      <dsp:spPr>
        <a:xfrm>
          <a:off x="2017789" y="900306"/>
          <a:ext cx="897486" cy="8974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7FA37-F08F-4266-9627-ED56C372E7DB}">
      <dsp:nvSpPr>
        <dsp:cNvPr id="0" name=""/>
        <dsp:cNvSpPr/>
      </dsp:nvSpPr>
      <dsp:spPr>
        <a:xfrm>
          <a:off x="2209057" y="1091574"/>
          <a:ext cx="514951" cy="514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3B88BB-AEF3-425B-8027-8E61FC10A197}">
      <dsp:nvSpPr>
        <dsp:cNvPr id="0" name=""/>
        <dsp:cNvSpPr/>
      </dsp:nvSpPr>
      <dsp:spPr>
        <a:xfrm>
          <a:off x="1730888" y="2077337"/>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DE" sz="1200" kern="1200" dirty="0"/>
            <a:t>Centroids </a:t>
          </a:r>
          <a:endParaRPr lang="en-US" sz="1200" kern="1200" dirty="0"/>
        </a:p>
      </dsp:txBody>
      <dsp:txXfrm>
        <a:off x="1730888" y="2077337"/>
        <a:ext cx="1471289" cy="588515"/>
      </dsp:txXfrm>
    </dsp:sp>
    <dsp:sp modelId="{5EA50728-165B-4076-B87A-4C0CC1B62EC1}">
      <dsp:nvSpPr>
        <dsp:cNvPr id="0" name=""/>
        <dsp:cNvSpPr/>
      </dsp:nvSpPr>
      <dsp:spPr>
        <a:xfrm>
          <a:off x="3746554" y="900306"/>
          <a:ext cx="897486" cy="8974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DDD91-42EA-4911-BAC8-5306598F1DD3}">
      <dsp:nvSpPr>
        <dsp:cNvPr id="0" name=""/>
        <dsp:cNvSpPr/>
      </dsp:nvSpPr>
      <dsp:spPr>
        <a:xfrm>
          <a:off x="3937822" y="1091574"/>
          <a:ext cx="514951" cy="51495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0DA4E2-2651-4548-BE0B-6E841B7A9F19}">
      <dsp:nvSpPr>
        <dsp:cNvPr id="0" name=""/>
        <dsp:cNvSpPr/>
      </dsp:nvSpPr>
      <dsp:spPr>
        <a:xfrm>
          <a:off x="3459653" y="2077337"/>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DE" sz="1200" kern="1200"/>
            <a:t>Distance </a:t>
          </a:r>
          <a:endParaRPr lang="en-US" sz="1200" kern="1200"/>
        </a:p>
      </dsp:txBody>
      <dsp:txXfrm>
        <a:off x="3459653" y="2077337"/>
        <a:ext cx="1471289" cy="588515"/>
      </dsp:txXfrm>
    </dsp:sp>
    <dsp:sp modelId="{D94572A9-519A-499D-946E-4A0B1209C56B}">
      <dsp:nvSpPr>
        <dsp:cNvPr id="0" name=""/>
        <dsp:cNvSpPr/>
      </dsp:nvSpPr>
      <dsp:spPr>
        <a:xfrm>
          <a:off x="5475319" y="900306"/>
          <a:ext cx="897486" cy="8974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072F2-0A77-4C64-9283-3E6DA4F1F9A0}">
      <dsp:nvSpPr>
        <dsp:cNvPr id="0" name=""/>
        <dsp:cNvSpPr/>
      </dsp:nvSpPr>
      <dsp:spPr>
        <a:xfrm>
          <a:off x="5666586" y="1091574"/>
          <a:ext cx="514951" cy="5149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C93255-36B8-47D0-BC11-A269707FB153}">
      <dsp:nvSpPr>
        <dsp:cNvPr id="0" name=""/>
        <dsp:cNvSpPr/>
      </dsp:nvSpPr>
      <dsp:spPr>
        <a:xfrm>
          <a:off x="5188417" y="2077337"/>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DE" sz="1200" kern="1200" dirty="0"/>
            <a:t>Cluster Assignment </a:t>
          </a:r>
          <a:endParaRPr lang="en-US" sz="1200" kern="1200" dirty="0"/>
        </a:p>
      </dsp:txBody>
      <dsp:txXfrm>
        <a:off x="5188417" y="2077337"/>
        <a:ext cx="1471289" cy="588515"/>
      </dsp:txXfrm>
    </dsp:sp>
    <dsp:sp modelId="{D7E2B847-4420-4FE0-A072-F2C9182E2E63}">
      <dsp:nvSpPr>
        <dsp:cNvPr id="0" name=""/>
        <dsp:cNvSpPr/>
      </dsp:nvSpPr>
      <dsp:spPr>
        <a:xfrm>
          <a:off x="7204083" y="900306"/>
          <a:ext cx="897486" cy="8974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7D744-1D97-415F-BEF3-24CEE84387EE}">
      <dsp:nvSpPr>
        <dsp:cNvPr id="0" name=""/>
        <dsp:cNvSpPr/>
      </dsp:nvSpPr>
      <dsp:spPr>
        <a:xfrm>
          <a:off x="7395351" y="1091574"/>
          <a:ext cx="514951" cy="5149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2588A-9BFA-42F5-88E0-A503BC30F3E3}">
      <dsp:nvSpPr>
        <dsp:cNvPr id="0" name=""/>
        <dsp:cNvSpPr/>
      </dsp:nvSpPr>
      <dsp:spPr>
        <a:xfrm>
          <a:off x="6917182" y="2077337"/>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DE" sz="1200" kern="1200" dirty="0"/>
            <a:t>Simple &amp; efficient</a:t>
          </a:r>
          <a:endParaRPr lang="en-US" sz="1200" kern="1200" dirty="0"/>
        </a:p>
      </dsp:txBody>
      <dsp:txXfrm>
        <a:off x="6917182" y="2077337"/>
        <a:ext cx="1471289" cy="588515"/>
      </dsp:txXfrm>
    </dsp:sp>
    <dsp:sp modelId="{34F84E8D-F3EB-48AB-81DA-663B398ABAA1}">
      <dsp:nvSpPr>
        <dsp:cNvPr id="0" name=""/>
        <dsp:cNvSpPr/>
      </dsp:nvSpPr>
      <dsp:spPr>
        <a:xfrm>
          <a:off x="8932848" y="900306"/>
          <a:ext cx="897486" cy="89748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29A15-BB4B-4935-9938-4B9F36EA9F44}">
      <dsp:nvSpPr>
        <dsp:cNvPr id="0" name=""/>
        <dsp:cNvSpPr/>
      </dsp:nvSpPr>
      <dsp:spPr>
        <a:xfrm>
          <a:off x="9124116" y="1091574"/>
          <a:ext cx="514951" cy="5149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93FE4-E45D-45CA-94AB-6338D4CAC435}">
      <dsp:nvSpPr>
        <dsp:cNvPr id="0" name=""/>
        <dsp:cNvSpPr/>
      </dsp:nvSpPr>
      <dsp:spPr>
        <a:xfrm>
          <a:off x="8645947" y="2077337"/>
          <a:ext cx="1471289" cy="58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DE" sz="1200" kern="1200"/>
            <a:t>Scalable </a:t>
          </a:r>
          <a:endParaRPr lang="en-US" sz="1200" kern="1200"/>
        </a:p>
      </dsp:txBody>
      <dsp:txXfrm>
        <a:off x="8645947" y="2077337"/>
        <a:ext cx="1471289" cy="5885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431F-EC20-0C9D-13B0-2AABF76C796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71C42A2-DA6D-C883-DF29-787D22155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3494CD54-6D1E-5EFB-77D0-A46875D2704F}"/>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5" name="Footer Placeholder 4">
            <a:extLst>
              <a:ext uri="{FF2B5EF4-FFF2-40B4-BE49-F238E27FC236}">
                <a16:creationId xmlns:a16="http://schemas.microsoft.com/office/drawing/2014/main" id="{3AEDA8E4-3669-48A7-2E4E-1D8056EAF6A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E7E53E6-1777-5037-58D5-073E877CA84F}"/>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342803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3479-F2D8-B9AD-E517-A0C4CE6B8283}"/>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6BF15E1C-EA81-F48A-F5BA-DF9F052A05F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A69A93D-5DD0-02BF-53B1-88C220DBA99B}"/>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5" name="Footer Placeholder 4">
            <a:extLst>
              <a:ext uri="{FF2B5EF4-FFF2-40B4-BE49-F238E27FC236}">
                <a16:creationId xmlns:a16="http://schemas.microsoft.com/office/drawing/2014/main" id="{37533FBC-C345-4DAB-1689-A395EDDDCBF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52EE107-B421-7309-F9D9-4E08B24D54CE}"/>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181460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C5607-9DCE-694C-AD1D-1D362A0030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F8FE1EE-D66C-04D1-43DC-9DBDA4F4EE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F45EE42-FC4E-6D52-E353-353EF38973DA}"/>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5" name="Footer Placeholder 4">
            <a:extLst>
              <a:ext uri="{FF2B5EF4-FFF2-40B4-BE49-F238E27FC236}">
                <a16:creationId xmlns:a16="http://schemas.microsoft.com/office/drawing/2014/main" id="{7E3FBE99-B57C-56B7-E010-C80FCA30494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572BDF4-19A8-1482-6BBC-26C8416D216E}"/>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16243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EEF6-7BFF-202E-C414-C67972E71D00}"/>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3DFBEFB8-01BA-254F-9DB1-DD7F4A7DA2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A7A1B62-F8A6-E8D3-E5AC-1455525822FB}"/>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5" name="Footer Placeholder 4">
            <a:extLst>
              <a:ext uri="{FF2B5EF4-FFF2-40B4-BE49-F238E27FC236}">
                <a16:creationId xmlns:a16="http://schemas.microsoft.com/office/drawing/2014/main" id="{95F4C55E-1554-F7FD-962A-428A80AC04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70AB476-F591-3908-4AF3-7AC6AE854706}"/>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26271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2A65-34BC-9085-31B2-F0386ABA23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0B6DBE8D-D2A8-0A08-24EC-0EFB66E72D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7EF8A4-A1DA-AA80-FB85-C5B6509DDF8B}"/>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5" name="Footer Placeholder 4">
            <a:extLst>
              <a:ext uri="{FF2B5EF4-FFF2-40B4-BE49-F238E27FC236}">
                <a16:creationId xmlns:a16="http://schemas.microsoft.com/office/drawing/2014/main" id="{8FAD0627-FCE8-2958-E2AE-2B1DD5AF7B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F6C65A4-E0C2-2E38-15EE-167DB383F6DE}"/>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348483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7698-D73B-0E91-5097-CEDAE971E6D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D9B5B76-8088-FFCA-2ED5-8C49D641192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67E6D84-5C1F-EC49-C09E-C75D84DDBCA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B554A854-22D4-A1F5-0F4A-2CAF86FED1CF}"/>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6" name="Footer Placeholder 5">
            <a:extLst>
              <a:ext uri="{FF2B5EF4-FFF2-40B4-BE49-F238E27FC236}">
                <a16:creationId xmlns:a16="http://schemas.microsoft.com/office/drawing/2014/main" id="{7EEB2CC1-A686-EBF1-64DE-83BD01692C3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CAB0194-228D-6473-CBCF-61A778BE2473}"/>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315802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DAB7-24BE-6B1D-C56A-A6088C0066A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B91DB178-7CC8-38B7-BFB4-2F4F0EBA69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4F53D6-9D8F-C1EB-09A8-F4BDDFE093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66345007-1E4C-C76D-B7A1-C320ED224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5B628B-6FF9-4FF2-8526-47177A5B6B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78E4DE0-5588-3DEA-FAC6-6A720E5D1548}"/>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8" name="Footer Placeholder 7">
            <a:extLst>
              <a:ext uri="{FF2B5EF4-FFF2-40B4-BE49-F238E27FC236}">
                <a16:creationId xmlns:a16="http://schemas.microsoft.com/office/drawing/2014/main" id="{04722CFD-4133-0D52-66E1-F2816574235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753E43-DB94-0581-DE3E-766EDC8E500E}"/>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259663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0A96-F932-45F6-27F0-273DF3CB8D6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C135B136-DE61-1C75-083B-C3382F93B82F}"/>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4" name="Footer Placeholder 3">
            <a:extLst>
              <a:ext uri="{FF2B5EF4-FFF2-40B4-BE49-F238E27FC236}">
                <a16:creationId xmlns:a16="http://schemas.microsoft.com/office/drawing/2014/main" id="{2C0504AF-0CB5-CCA6-C551-C89F451BDD59}"/>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82E15DA-7DCA-BEA8-7735-C65F5A59B4DF}"/>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17709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E341C-5D34-E40D-9537-C66B7084048F}"/>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3" name="Footer Placeholder 2">
            <a:extLst>
              <a:ext uri="{FF2B5EF4-FFF2-40B4-BE49-F238E27FC236}">
                <a16:creationId xmlns:a16="http://schemas.microsoft.com/office/drawing/2014/main" id="{9E6E1A19-BA51-8381-5620-7398CC665C4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6F6725A-7F1F-2786-080F-A88A4E3ACEE8}"/>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333356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DF0C-37F5-34CD-520D-C7A8CFEEB3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F58B7EE8-B002-D10C-677E-FEC6AC50F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6A0853A-D819-161A-F925-7B5FF32B5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B79A90-FD0B-8D42-9F9E-E6D5057D9AF0}"/>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6" name="Footer Placeholder 5">
            <a:extLst>
              <a:ext uri="{FF2B5EF4-FFF2-40B4-BE49-F238E27FC236}">
                <a16:creationId xmlns:a16="http://schemas.microsoft.com/office/drawing/2014/main" id="{19614681-6AA3-C29F-FE9A-13BAC88E67D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EF4B6EC-67D3-B1C9-7757-9B7E6DE17D7F}"/>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73861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3C27-7DAA-4517-3230-8B007687A4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5A702C6-ADEC-D7B0-8212-B73556D85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0BB68DC-CAE9-DD8A-3C61-8D4BCB91D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9C449F-B92F-1637-1A16-EE0B4C62EA5C}"/>
              </a:ext>
            </a:extLst>
          </p:cNvPr>
          <p:cNvSpPr>
            <a:spLocks noGrp="1"/>
          </p:cNvSpPr>
          <p:nvPr>
            <p:ph type="dt" sz="half" idx="10"/>
          </p:nvPr>
        </p:nvSpPr>
        <p:spPr/>
        <p:txBody>
          <a:bodyPr/>
          <a:lstStyle/>
          <a:p>
            <a:fld id="{E333DA9A-36C0-BC4D-A3CC-86847D477092}" type="datetimeFigureOut">
              <a:rPr lang="en-DE" smtClean="0"/>
              <a:t>06.06.24</a:t>
            </a:fld>
            <a:endParaRPr lang="en-DE"/>
          </a:p>
        </p:txBody>
      </p:sp>
      <p:sp>
        <p:nvSpPr>
          <p:cNvPr id="6" name="Footer Placeholder 5">
            <a:extLst>
              <a:ext uri="{FF2B5EF4-FFF2-40B4-BE49-F238E27FC236}">
                <a16:creationId xmlns:a16="http://schemas.microsoft.com/office/drawing/2014/main" id="{7EEA82A8-E8E6-FA61-0343-A32EEB66C8E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51F268C-3B22-DEF2-0683-155465932AA5}"/>
              </a:ext>
            </a:extLst>
          </p:cNvPr>
          <p:cNvSpPr>
            <a:spLocks noGrp="1"/>
          </p:cNvSpPr>
          <p:nvPr>
            <p:ph type="sldNum" sz="quarter" idx="12"/>
          </p:nvPr>
        </p:nvSpPr>
        <p:spPr/>
        <p:txBody>
          <a:bodyPr/>
          <a:lstStyle/>
          <a:p>
            <a:fld id="{D037C754-F25A-7847-A487-260D9CD31F5C}" type="slidenum">
              <a:rPr lang="en-DE" smtClean="0"/>
              <a:t>‹#›</a:t>
            </a:fld>
            <a:endParaRPr lang="en-DE"/>
          </a:p>
        </p:txBody>
      </p:sp>
    </p:spTree>
    <p:extLst>
      <p:ext uri="{BB962C8B-B14F-4D97-AF65-F5344CB8AC3E}">
        <p14:creationId xmlns:p14="http://schemas.microsoft.com/office/powerpoint/2010/main" val="218267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BEB794-5B25-7BE9-CA26-E3B9AD421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F09B760-604C-E65C-463D-15FFA1DBB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941416C-3541-313C-63D0-741F3B6DD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3DA9A-36C0-BC4D-A3CC-86847D477092}" type="datetimeFigureOut">
              <a:rPr lang="en-DE" smtClean="0"/>
              <a:t>06.06.24</a:t>
            </a:fld>
            <a:endParaRPr lang="en-DE"/>
          </a:p>
        </p:txBody>
      </p:sp>
      <p:sp>
        <p:nvSpPr>
          <p:cNvPr id="5" name="Footer Placeholder 4">
            <a:extLst>
              <a:ext uri="{FF2B5EF4-FFF2-40B4-BE49-F238E27FC236}">
                <a16:creationId xmlns:a16="http://schemas.microsoft.com/office/drawing/2014/main" id="{A2B8E266-7C34-2A6C-82C3-07B56E4CF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6758D307-5D82-4792-9A44-3492B489A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37C754-F25A-7847-A487-260D9CD31F5C}" type="slidenum">
              <a:rPr lang="en-DE" smtClean="0"/>
              <a:t>‹#›</a:t>
            </a:fld>
            <a:endParaRPr lang="en-DE"/>
          </a:p>
        </p:txBody>
      </p:sp>
    </p:spTree>
    <p:extLst>
      <p:ext uri="{BB962C8B-B14F-4D97-AF65-F5344CB8AC3E}">
        <p14:creationId xmlns:p14="http://schemas.microsoft.com/office/powerpoint/2010/main" val="80236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ahdifaour/heart-diseas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D28709-5CB7-44D6-B3BC-B1C015D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B51141-8774-01F6-61D9-732D77970301}"/>
              </a:ext>
            </a:extLst>
          </p:cNvPr>
          <p:cNvPicPr>
            <a:picLocks noChangeAspect="1"/>
          </p:cNvPicPr>
          <p:nvPr/>
        </p:nvPicPr>
        <p:blipFill rotWithShape="1">
          <a:blip r:embed="rId2">
            <a:duotone>
              <a:prstClr val="black"/>
              <a:schemeClr val="bg1">
                <a:tint val="45000"/>
                <a:satMod val="400000"/>
              </a:schemeClr>
            </a:duotone>
            <a:alphaModFix amt="10000"/>
          </a:blip>
          <a:srcRect t="13478" b="2879"/>
          <a:stretch/>
        </p:blipFill>
        <p:spPr>
          <a:xfrm>
            <a:off x="1397893" y="1261982"/>
            <a:ext cx="9349179" cy="5258906"/>
          </a:xfrm>
          <a:prstGeom prst="rect">
            <a:avLst/>
          </a:prstGeom>
        </p:spPr>
      </p:pic>
      <p:sp>
        <p:nvSpPr>
          <p:cNvPr id="2" name="Title 1">
            <a:extLst>
              <a:ext uri="{FF2B5EF4-FFF2-40B4-BE49-F238E27FC236}">
                <a16:creationId xmlns:a16="http://schemas.microsoft.com/office/drawing/2014/main" id="{2DA28B66-1827-0E11-FF6C-C5E6E49E4E2A}"/>
              </a:ext>
            </a:extLst>
          </p:cNvPr>
          <p:cNvSpPr>
            <a:spLocks noGrp="1"/>
          </p:cNvSpPr>
          <p:nvPr>
            <p:ph type="ctrTitle"/>
          </p:nvPr>
        </p:nvSpPr>
        <p:spPr>
          <a:xfrm>
            <a:off x="732568" y="1169982"/>
            <a:ext cx="10530318" cy="2736390"/>
          </a:xfrm>
        </p:spPr>
        <p:txBody>
          <a:bodyPr anchor="b">
            <a:normAutofit/>
          </a:bodyPr>
          <a:lstStyle/>
          <a:p>
            <a:pPr algn="l"/>
            <a:r>
              <a:rPr lang="en-DE" sz="7200">
                <a:solidFill>
                  <a:schemeClr val="tx2"/>
                </a:solidFill>
              </a:rPr>
              <a:t>Machine Learning &amp; Artificial Intelligence</a:t>
            </a:r>
          </a:p>
        </p:txBody>
      </p:sp>
      <p:sp>
        <p:nvSpPr>
          <p:cNvPr id="3" name="Subtitle 2">
            <a:extLst>
              <a:ext uri="{FF2B5EF4-FFF2-40B4-BE49-F238E27FC236}">
                <a16:creationId xmlns:a16="http://schemas.microsoft.com/office/drawing/2014/main" id="{BB2B83E5-73F8-C01E-04DE-AD69C9CFC652}"/>
              </a:ext>
            </a:extLst>
          </p:cNvPr>
          <p:cNvSpPr>
            <a:spLocks noGrp="1"/>
          </p:cNvSpPr>
          <p:nvPr>
            <p:ph type="subTitle" idx="1"/>
          </p:nvPr>
        </p:nvSpPr>
        <p:spPr>
          <a:xfrm>
            <a:off x="732567" y="4067745"/>
            <a:ext cx="10530318" cy="1949813"/>
          </a:xfrm>
        </p:spPr>
        <p:txBody>
          <a:bodyPr anchor="t">
            <a:normAutofit/>
          </a:bodyPr>
          <a:lstStyle/>
          <a:p>
            <a:pPr algn="l"/>
            <a:r>
              <a:rPr lang="en-DE" sz="1800">
                <a:solidFill>
                  <a:schemeClr val="tx2"/>
                </a:solidFill>
              </a:rPr>
              <a:t>Shreya Raikar </a:t>
            </a:r>
          </a:p>
          <a:p>
            <a:pPr algn="l"/>
            <a:r>
              <a:rPr lang="en-DE" sz="1800">
                <a:solidFill>
                  <a:schemeClr val="tx2"/>
                </a:solidFill>
              </a:rPr>
              <a:t>Shubham Birajdar </a:t>
            </a:r>
          </a:p>
          <a:p>
            <a:pPr algn="l"/>
            <a:r>
              <a:rPr lang="en-DE" sz="1800">
                <a:solidFill>
                  <a:schemeClr val="tx2"/>
                </a:solidFill>
              </a:rPr>
              <a:t>Aryan Kumar </a:t>
            </a:r>
          </a:p>
          <a:p>
            <a:pPr algn="l"/>
            <a:endParaRPr lang="en-DE" sz="1800">
              <a:solidFill>
                <a:schemeClr val="tx2"/>
              </a:solidFill>
            </a:endParaRPr>
          </a:p>
        </p:txBody>
      </p:sp>
      <p:cxnSp>
        <p:nvCxnSpPr>
          <p:cNvPr id="18" name="Straight Connector 17">
            <a:extLst>
              <a:ext uri="{FF2B5EF4-FFF2-40B4-BE49-F238E27FC236}">
                <a16:creationId xmlns:a16="http://schemas.microsoft.com/office/drawing/2014/main" id="{C9C09A4F-8DE1-4622-BAE9-9E65C0252F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DAD8094-670D-4F60-875A-A60C3CD0C7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B97FD1C-2756-4C3B-9EA4-69F478100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3" name="Straight Connector 22">
              <a:extLst>
                <a:ext uri="{FF2B5EF4-FFF2-40B4-BE49-F238E27FC236}">
                  <a16:creationId xmlns:a16="http://schemas.microsoft.com/office/drawing/2014/main" id="{363DAE67-4E3B-405B-BE8E-9D6444C616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B3572FF-9A6D-4F25-8AE0-EC00386D7C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742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95742-B4EF-6D5E-D654-2EF62EDD0C89}"/>
              </a:ext>
            </a:extLst>
          </p:cNvPr>
          <p:cNvSpPr>
            <a:spLocks noGrp="1"/>
          </p:cNvSpPr>
          <p:nvPr>
            <p:ph type="title"/>
          </p:nvPr>
        </p:nvSpPr>
        <p:spPr>
          <a:xfrm>
            <a:off x="838200" y="557188"/>
            <a:ext cx="10515600" cy="1133499"/>
          </a:xfrm>
        </p:spPr>
        <p:txBody>
          <a:bodyPr>
            <a:normAutofit/>
          </a:bodyPr>
          <a:lstStyle/>
          <a:p>
            <a:pPr algn="ctr"/>
            <a:r>
              <a:rPr lang="en-DE" sz="5200"/>
              <a:t>Agenda</a:t>
            </a:r>
          </a:p>
        </p:txBody>
      </p:sp>
      <p:graphicFrame>
        <p:nvGraphicFramePr>
          <p:cNvPr id="5" name="Content Placeholder 2">
            <a:extLst>
              <a:ext uri="{FF2B5EF4-FFF2-40B4-BE49-F238E27FC236}">
                <a16:creationId xmlns:a16="http://schemas.microsoft.com/office/drawing/2014/main" id="{282D1687-CFCB-0125-5D9C-DCA1D885FE30}"/>
              </a:ext>
            </a:extLst>
          </p:cNvPr>
          <p:cNvGraphicFramePr>
            <a:graphicFrameLocks noGrp="1"/>
          </p:cNvGraphicFramePr>
          <p:nvPr>
            <p:ph idx="1"/>
            <p:extLst>
              <p:ext uri="{D42A27DB-BD31-4B8C-83A1-F6EECF244321}">
                <p14:modId xmlns:p14="http://schemas.microsoft.com/office/powerpoint/2010/main" val="215852449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16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216535A-6DEA-3E6D-2A9B-A5BF0D68D612}"/>
              </a:ext>
            </a:extLst>
          </p:cNvPr>
          <p:cNvSpPr>
            <a:spLocks noGrp="1"/>
          </p:cNvSpPr>
          <p:nvPr>
            <p:ph type="title"/>
          </p:nvPr>
        </p:nvSpPr>
        <p:spPr>
          <a:xfrm>
            <a:off x="1179226" y="1755073"/>
            <a:ext cx="9833548" cy="1066802"/>
          </a:xfrm>
        </p:spPr>
        <p:txBody>
          <a:bodyPr anchor="b">
            <a:normAutofit/>
          </a:bodyPr>
          <a:lstStyle/>
          <a:p>
            <a:r>
              <a:rPr lang="en-DE" sz="3600">
                <a:solidFill>
                  <a:schemeClr val="tx2"/>
                </a:solidFill>
              </a:rPr>
              <a:t>Information Gathering</a:t>
            </a:r>
          </a:p>
        </p:txBody>
      </p:sp>
      <p:grpSp>
        <p:nvGrpSpPr>
          <p:cNvPr id="58" name="Group 57">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9" name="Freeform: Shape 58">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33C9440-6B26-2E2F-6084-510B697C44CF}"/>
              </a:ext>
            </a:extLst>
          </p:cNvPr>
          <p:cNvSpPr>
            <a:spLocks noGrp="1"/>
          </p:cNvSpPr>
          <p:nvPr>
            <p:ph idx="1"/>
          </p:nvPr>
        </p:nvSpPr>
        <p:spPr>
          <a:xfrm>
            <a:off x="1179226" y="3049325"/>
            <a:ext cx="9833548" cy="2945574"/>
          </a:xfrm>
        </p:spPr>
        <p:txBody>
          <a:bodyPr anchor="ctr">
            <a:normAutofit/>
          </a:bodyPr>
          <a:lstStyle/>
          <a:p>
            <a:pPr fontAlgn="base">
              <a:buFont typeface="Arial" panose="020B0604020202020204" pitchFamily="34" charset="0"/>
              <a:buChar char="•"/>
            </a:pPr>
            <a:r>
              <a:rPr lang="en-GB" sz="1800" b="0" i="0" u="none" strike="noStrike" dirty="0">
                <a:solidFill>
                  <a:schemeClr val="tx2"/>
                </a:solidFill>
                <a:effectLst/>
                <a:latin typeface="inherit"/>
              </a:rPr>
              <a:t>Medical records of 299 heart patients collected at Faisalabad Institute of Cardiology and Allied Hospital in Faisalabad, Punjab, Pakistan, during April–December 2015.</a:t>
            </a:r>
          </a:p>
          <a:p>
            <a:pPr fontAlgn="base">
              <a:buFont typeface="Arial" panose="020B0604020202020204" pitchFamily="34" charset="0"/>
              <a:buChar char="•"/>
            </a:pPr>
            <a:r>
              <a:rPr lang="en-GB" sz="1800" b="0" i="0" u="none" strike="noStrike" dirty="0">
                <a:solidFill>
                  <a:schemeClr val="tx2"/>
                </a:solidFill>
                <a:effectLst/>
                <a:latin typeface="inherit"/>
              </a:rPr>
              <a:t>Consisted of women and men, aged between 40 and 95 years old.</a:t>
            </a:r>
          </a:p>
          <a:p>
            <a:pPr fontAlgn="base">
              <a:buFont typeface="Arial" panose="020B0604020202020204" pitchFamily="34" charset="0"/>
              <a:buChar char="•"/>
            </a:pPr>
            <a:r>
              <a:rPr lang="en-GB" sz="1800" b="0" i="0" u="none" strike="noStrike" dirty="0">
                <a:solidFill>
                  <a:schemeClr val="tx2"/>
                </a:solidFill>
                <a:effectLst/>
                <a:latin typeface="inherit"/>
                <a:hlinkClick r:id="rId2"/>
              </a:rPr>
              <a:t>https://www.kaggle.com/datasets/mahdifaour/heart-disease-dataset</a:t>
            </a:r>
            <a:r>
              <a:rPr lang="en-GB" sz="1800" b="0" i="0" u="none" strike="noStrike" dirty="0">
                <a:solidFill>
                  <a:schemeClr val="tx2"/>
                </a:solidFill>
                <a:effectLst/>
                <a:latin typeface="inherit"/>
              </a:rPr>
              <a:t>  </a:t>
            </a:r>
          </a:p>
          <a:p>
            <a:endParaRPr lang="en-DE" sz="1800" dirty="0">
              <a:solidFill>
                <a:schemeClr val="tx2"/>
              </a:solidFill>
            </a:endParaRPr>
          </a:p>
        </p:txBody>
      </p:sp>
    </p:spTree>
    <p:extLst>
      <p:ext uri="{BB962C8B-B14F-4D97-AF65-F5344CB8AC3E}">
        <p14:creationId xmlns:p14="http://schemas.microsoft.com/office/powerpoint/2010/main" val="21362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6F811A1-4BFD-E01B-0C82-1695C0CFFE3D}"/>
              </a:ext>
            </a:extLst>
          </p:cNvPr>
          <p:cNvSpPr>
            <a:spLocks noGrp="1"/>
          </p:cNvSpPr>
          <p:nvPr>
            <p:ph type="title"/>
          </p:nvPr>
        </p:nvSpPr>
        <p:spPr>
          <a:xfrm>
            <a:off x="1179226" y="1594707"/>
            <a:ext cx="9833548" cy="1325563"/>
          </a:xfrm>
        </p:spPr>
        <p:txBody>
          <a:bodyPr anchor="b">
            <a:normAutofit/>
          </a:bodyPr>
          <a:lstStyle/>
          <a:p>
            <a:pPr algn="ctr"/>
            <a:r>
              <a:rPr lang="en-DE" sz="3600">
                <a:solidFill>
                  <a:schemeClr val="tx2"/>
                </a:solidFill>
              </a:rPr>
              <a:t>Problem Statement</a:t>
            </a:r>
          </a:p>
        </p:txBody>
      </p:sp>
      <p:grpSp>
        <p:nvGrpSpPr>
          <p:cNvPr id="45" name="Group 4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46" name="Freeform: Shape 4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190ADB2-B825-2BDE-C19F-6EDBD41F1D5B}"/>
              </a:ext>
            </a:extLst>
          </p:cNvPr>
          <p:cNvSpPr>
            <a:spLocks noGrp="1"/>
          </p:cNvSpPr>
          <p:nvPr>
            <p:ph idx="1"/>
          </p:nvPr>
        </p:nvSpPr>
        <p:spPr>
          <a:xfrm>
            <a:off x="1179226" y="3329677"/>
            <a:ext cx="9833548" cy="2457269"/>
          </a:xfrm>
        </p:spPr>
        <p:txBody>
          <a:bodyPr>
            <a:normAutofit/>
          </a:bodyPr>
          <a:lstStyle/>
          <a:p>
            <a:pPr marL="0" indent="0">
              <a:buNone/>
            </a:pPr>
            <a:r>
              <a:rPr lang="en-GB" sz="1800" b="0" i="0" u="none" strike="noStrike">
                <a:solidFill>
                  <a:schemeClr val="tx2"/>
                </a:solidFill>
                <a:effectLst/>
                <a:latin typeface="ui-sans-serif"/>
              </a:rPr>
              <a:t>The objective of this analysis is to understand the factors contributing to heart disease and to develop predictive models to identify individuals at risk of developing heart disease. This will help in early diagnosis and preventive healthcare measures.</a:t>
            </a:r>
            <a:endParaRPr lang="en-DE" sz="1800">
              <a:solidFill>
                <a:schemeClr val="tx2"/>
              </a:solidFill>
            </a:endParaRPr>
          </a:p>
        </p:txBody>
      </p:sp>
      <p:grpSp>
        <p:nvGrpSpPr>
          <p:cNvPr id="51" name="Group 5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52" name="Freeform: Shape 5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891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675F68B-2D56-553A-1188-574F8D3B9D02}"/>
              </a:ext>
            </a:extLst>
          </p:cNvPr>
          <p:cNvSpPr>
            <a:spLocks noGrp="1"/>
          </p:cNvSpPr>
          <p:nvPr>
            <p:ph type="title"/>
          </p:nvPr>
        </p:nvSpPr>
        <p:spPr>
          <a:xfrm>
            <a:off x="804672" y="457200"/>
            <a:ext cx="10579608" cy="1188720"/>
          </a:xfrm>
        </p:spPr>
        <p:txBody>
          <a:bodyPr>
            <a:normAutofit/>
          </a:bodyPr>
          <a:lstStyle/>
          <a:p>
            <a:r>
              <a:rPr lang="en-DE" sz="4000">
                <a:solidFill>
                  <a:schemeClr val="tx2"/>
                </a:solidFill>
              </a:rPr>
              <a:t>K-Means Clustering </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Content Placeholder 2">
            <a:extLst>
              <a:ext uri="{FF2B5EF4-FFF2-40B4-BE49-F238E27FC236}">
                <a16:creationId xmlns:a16="http://schemas.microsoft.com/office/drawing/2014/main" id="{2EF641E5-3C25-9361-A58E-F91A16EE5479}"/>
              </a:ext>
            </a:extLst>
          </p:cNvPr>
          <p:cNvGraphicFramePr>
            <a:graphicFrameLocks noGrp="1"/>
          </p:cNvGraphicFramePr>
          <p:nvPr>
            <p:ph idx="1"/>
            <p:extLst>
              <p:ext uri="{D42A27DB-BD31-4B8C-83A1-F6EECF244321}">
                <p14:modId xmlns:p14="http://schemas.microsoft.com/office/powerpoint/2010/main" val="1216178350"/>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049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11">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7A71D-5E38-47A8-B21E-6F81C8D4EC90}"/>
              </a:ext>
            </a:extLst>
          </p:cNvPr>
          <p:cNvSpPr>
            <a:spLocks noGrp="1"/>
          </p:cNvSpPr>
          <p:nvPr>
            <p:ph type="title"/>
          </p:nvPr>
        </p:nvSpPr>
        <p:spPr>
          <a:xfrm>
            <a:off x="1028700" y="1967266"/>
            <a:ext cx="2628900" cy="2547257"/>
          </a:xfrm>
          <a:noFill/>
        </p:spPr>
        <p:txBody>
          <a:bodyPr anchor="ctr">
            <a:normAutofit/>
          </a:bodyPr>
          <a:lstStyle/>
          <a:p>
            <a:pPr algn="ctr"/>
            <a:r>
              <a:rPr lang="en-DE" sz="3600">
                <a:solidFill>
                  <a:srgbClr val="FFFFFF"/>
                </a:solidFill>
              </a:rPr>
              <a:t>KNIME workflow</a:t>
            </a:r>
          </a:p>
        </p:txBody>
      </p:sp>
      <p:pic>
        <p:nvPicPr>
          <p:cNvPr id="3" name="Picture 2" descr="A diagram of a machine&#10;&#10;Description automatically generated">
            <a:extLst>
              <a:ext uri="{FF2B5EF4-FFF2-40B4-BE49-F238E27FC236}">
                <a16:creationId xmlns:a16="http://schemas.microsoft.com/office/drawing/2014/main" id="{68437C1D-E505-8753-A1FE-342DC74D30A6}"/>
              </a:ext>
            </a:extLst>
          </p:cNvPr>
          <p:cNvPicPr>
            <a:picLocks noChangeAspect="1"/>
          </p:cNvPicPr>
          <p:nvPr/>
        </p:nvPicPr>
        <p:blipFill>
          <a:blip r:embed="rId2"/>
          <a:stretch>
            <a:fillRect/>
          </a:stretch>
        </p:blipFill>
        <p:spPr>
          <a:xfrm>
            <a:off x="4777316" y="1266487"/>
            <a:ext cx="6780700" cy="4322696"/>
          </a:xfrm>
          <a:prstGeom prst="rect">
            <a:avLst/>
          </a:prstGeom>
        </p:spPr>
      </p:pic>
    </p:spTree>
    <p:extLst>
      <p:ext uri="{BB962C8B-B14F-4D97-AF65-F5344CB8AC3E}">
        <p14:creationId xmlns:p14="http://schemas.microsoft.com/office/powerpoint/2010/main" val="339102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multiple colored dots&#10;&#10;Description automatically generated">
            <a:extLst>
              <a:ext uri="{FF2B5EF4-FFF2-40B4-BE49-F238E27FC236}">
                <a16:creationId xmlns:a16="http://schemas.microsoft.com/office/drawing/2014/main" id="{05FAA544-54E6-1471-6B46-D7842E23A222}"/>
              </a:ext>
            </a:extLst>
          </p:cNvPr>
          <p:cNvPicPr>
            <a:picLocks noChangeAspect="1"/>
          </p:cNvPicPr>
          <p:nvPr/>
        </p:nvPicPr>
        <p:blipFill>
          <a:blip r:embed="rId2"/>
          <a:stretch>
            <a:fillRect/>
          </a:stretch>
        </p:blipFill>
        <p:spPr>
          <a:xfrm>
            <a:off x="633965" y="1258169"/>
            <a:ext cx="6427941" cy="4691002"/>
          </a:xfrm>
          <a:prstGeom prst="rect">
            <a:avLst/>
          </a:prstGeom>
        </p:spPr>
      </p:pic>
      <p:pic>
        <p:nvPicPr>
          <p:cNvPr id="5" name="Picture 4" descr="A graph with a line&#10;&#10;Description automatically generated">
            <a:extLst>
              <a:ext uri="{FF2B5EF4-FFF2-40B4-BE49-F238E27FC236}">
                <a16:creationId xmlns:a16="http://schemas.microsoft.com/office/drawing/2014/main" id="{EC92EA3B-A95F-0760-2E20-169571C99778}"/>
              </a:ext>
            </a:extLst>
          </p:cNvPr>
          <p:cNvPicPr>
            <a:picLocks noChangeAspect="1"/>
          </p:cNvPicPr>
          <p:nvPr/>
        </p:nvPicPr>
        <p:blipFill>
          <a:blip r:embed="rId3"/>
          <a:stretch>
            <a:fillRect/>
          </a:stretch>
        </p:blipFill>
        <p:spPr>
          <a:xfrm>
            <a:off x="7766246" y="543772"/>
            <a:ext cx="3714197" cy="2710558"/>
          </a:xfrm>
          <a:prstGeom prst="rect">
            <a:avLst/>
          </a:prstGeom>
        </p:spPr>
      </p:pic>
      <p:pic>
        <p:nvPicPr>
          <p:cNvPr id="7" name="Picture 6" descr="A diagram of a graph&#10;&#10;Description automatically generated with medium confidence">
            <a:extLst>
              <a:ext uri="{FF2B5EF4-FFF2-40B4-BE49-F238E27FC236}">
                <a16:creationId xmlns:a16="http://schemas.microsoft.com/office/drawing/2014/main" id="{CE594D86-3067-DC3C-0F9B-765D9D258651}"/>
              </a:ext>
            </a:extLst>
          </p:cNvPr>
          <p:cNvPicPr>
            <a:picLocks noChangeAspect="1"/>
          </p:cNvPicPr>
          <p:nvPr/>
        </p:nvPicPr>
        <p:blipFill>
          <a:blip r:embed="rId4"/>
          <a:stretch>
            <a:fillRect/>
          </a:stretch>
        </p:blipFill>
        <p:spPr>
          <a:xfrm>
            <a:off x="7766246" y="3642428"/>
            <a:ext cx="3714197" cy="2710557"/>
          </a:xfrm>
          <a:prstGeom prst="rect">
            <a:avLst/>
          </a:prstGeom>
        </p:spPr>
      </p:pic>
    </p:spTree>
    <p:extLst>
      <p:ext uri="{BB962C8B-B14F-4D97-AF65-F5344CB8AC3E}">
        <p14:creationId xmlns:p14="http://schemas.microsoft.com/office/powerpoint/2010/main" val="415680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5373E5C-0B61-EA11-4FCA-913D4B9B41AE}"/>
              </a:ext>
            </a:extLst>
          </p:cNvPr>
          <p:cNvSpPr>
            <a:spLocks noGrp="1"/>
          </p:cNvSpPr>
          <p:nvPr>
            <p:ph type="title"/>
          </p:nvPr>
        </p:nvSpPr>
        <p:spPr>
          <a:xfrm>
            <a:off x="1179226" y="1755073"/>
            <a:ext cx="9833548" cy="1066802"/>
          </a:xfrm>
        </p:spPr>
        <p:txBody>
          <a:bodyPr anchor="b">
            <a:normAutofit/>
          </a:bodyPr>
          <a:lstStyle/>
          <a:p>
            <a:r>
              <a:rPr lang="en-DE" sz="3600">
                <a:solidFill>
                  <a:schemeClr val="tx2"/>
                </a:solidFill>
              </a:rPr>
              <a:t>Conclusion</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83706D4-3662-86A0-FC8D-0611A3C69EB3}"/>
              </a:ext>
            </a:extLst>
          </p:cNvPr>
          <p:cNvSpPr>
            <a:spLocks noGrp="1"/>
          </p:cNvSpPr>
          <p:nvPr>
            <p:ph idx="1"/>
          </p:nvPr>
        </p:nvSpPr>
        <p:spPr>
          <a:xfrm>
            <a:off x="1179226" y="3049325"/>
            <a:ext cx="9833548" cy="2945574"/>
          </a:xfrm>
        </p:spPr>
        <p:txBody>
          <a:bodyPr anchor="ctr">
            <a:normAutofit/>
          </a:bodyPr>
          <a:lstStyle/>
          <a:p>
            <a:pPr marL="0" indent="0">
              <a:buNone/>
            </a:pPr>
            <a:r>
              <a:rPr lang="en-DE" sz="1800">
                <a:solidFill>
                  <a:schemeClr val="tx2"/>
                </a:solidFill>
              </a:rPr>
              <a:t>In order to conclude we would say that age and heartrate are the most important factors that result in heart diseases in different states of India. </a:t>
            </a:r>
            <a:r>
              <a:rPr lang="en-GB" sz="1800">
                <a:solidFill>
                  <a:schemeClr val="tx2"/>
                </a:solidFill>
                <a:latin typeface="ui-sans-serif"/>
              </a:rPr>
              <a:t>W</a:t>
            </a:r>
            <a:r>
              <a:rPr lang="en-GB" sz="1800" b="0" i="0" u="none" strike="noStrike">
                <a:solidFill>
                  <a:schemeClr val="tx2"/>
                </a:solidFill>
                <a:effectLst/>
                <a:latin typeface="ui-sans-serif"/>
              </a:rPr>
              <a:t>e can also view different aspects other than heart rate and age which also would play some role which would help in further and detailed diagnostics.</a:t>
            </a:r>
            <a:endParaRPr lang="en-DE" sz="1800">
              <a:solidFill>
                <a:schemeClr val="tx2"/>
              </a:solidFill>
            </a:endParaRPr>
          </a:p>
          <a:p>
            <a:pPr marL="0" indent="0">
              <a:buNone/>
            </a:pPr>
            <a:endParaRPr lang="en-DE" sz="1800">
              <a:solidFill>
                <a:schemeClr val="tx2"/>
              </a:solidFill>
            </a:endParaRPr>
          </a:p>
        </p:txBody>
      </p:sp>
    </p:spTree>
    <p:extLst>
      <p:ext uri="{BB962C8B-B14F-4D97-AF65-F5344CB8AC3E}">
        <p14:creationId xmlns:p14="http://schemas.microsoft.com/office/powerpoint/2010/main" val="277140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itle 1">
            <a:extLst>
              <a:ext uri="{FF2B5EF4-FFF2-40B4-BE49-F238E27FC236}">
                <a16:creationId xmlns:a16="http://schemas.microsoft.com/office/drawing/2014/main" id="{67944D03-65BF-7C79-C820-F36F5EB16291}"/>
              </a:ext>
            </a:extLst>
          </p:cNvPr>
          <p:cNvSpPr>
            <a:spLocks noGrp="1"/>
          </p:cNvSpPr>
          <p:nvPr>
            <p:ph type="title"/>
          </p:nvPr>
        </p:nvSpPr>
        <p:spPr>
          <a:xfrm>
            <a:off x="804672" y="1191796"/>
            <a:ext cx="10021446" cy="2976344"/>
          </a:xfrm>
        </p:spPr>
        <p:txBody>
          <a:bodyPr vert="horz" lIns="91440" tIns="45720" rIns="91440" bIns="45720" rtlCol="0" anchor="b">
            <a:normAutofit/>
          </a:bodyPr>
          <a:lstStyle/>
          <a:p>
            <a:r>
              <a:rPr lang="en-US" sz="5200" kern="1200" dirty="0">
                <a:solidFill>
                  <a:schemeClr val="tx2"/>
                </a:solidFill>
                <a:latin typeface="+mj-lt"/>
                <a:ea typeface="+mj-ea"/>
                <a:cs typeface="+mj-cs"/>
              </a:rPr>
              <a:t>Thank You</a:t>
            </a:r>
          </a:p>
        </p:txBody>
      </p:sp>
      <p:grpSp>
        <p:nvGrpSpPr>
          <p:cNvPr id="24" name="Group 23">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25" name="Freeform: Shape 11">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2">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30" name="Freeform: Shape 17">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07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2858</TotalTime>
  <Words>196</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inherit</vt:lpstr>
      <vt:lpstr>ui-sans-serif</vt:lpstr>
      <vt:lpstr>Office Theme</vt:lpstr>
      <vt:lpstr>Machine Learning &amp; Artificial Intelligence</vt:lpstr>
      <vt:lpstr>Agenda</vt:lpstr>
      <vt:lpstr>Information Gathering</vt:lpstr>
      <vt:lpstr>Problem Statement</vt:lpstr>
      <vt:lpstr>K-Means Clustering </vt:lpstr>
      <vt:lpstr>KNIME workflow</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Artificial Intelligence</dc:title>
  <dc:creator>Shreya Raikar</dc:creator>
  <cp:lastModifiedBy>Shreya Raikar</cp:lastModifiedBy>
  <cp:revision>14</cp:revision>
  <dcterms:created xsi:type="dcterms:W3CDTF">2024-05-31T14:33:38Z</dcterms:created>
  <dcterms:modified xsi:type="dcterms:W3CDTF">2024-06-06T08:23:43Z</dcterms:modified>
</cp:coreProperties>
</file>