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6" r:id="rId4"/>
    <p:sldId id="257" r:id="rId5"/>
    <p:sldId id="258" r:id="rId6"/>
    <p:sldId id="269" r:id="rId7"/>
    <p:sldId id="260" r:id="rId8"/>
    <p:sldId id="264" r:id="rId9"/>
    <p:sldId id="268" r:id="rId10"/>
    <p:sldId id="271" r:id="rId11"/>
    <p:sldId id="262" r:id="rId12"/>
    <p:sldId id="26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E644E-32AA-2149-8D8F-4BCAD6D771A2}" v="80" dt="2024-05-28T10:31:0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, Kumar" userId="5c4dd2ce-0d04-469b-8459-2e1af1b70ced" providerId="ADAL" clId="{F05E644E-32AA-2149-8D8F-4BCAD6D771A2}"/>
    <pc:docChg chg="undo custSel addSld delSld modSld sldOrd">
      <pc:chgData name="Aryan, Kumar" userId="5c4dd2ce-0d04-469b-8459-2e1af1b70ced" providerId="ADAL" clId="{F05E644E-32AA-2149-8D8F-4BCAD6D771A2}" dt="2024-05-28T10:31:00.603" v="1663" actId="20577"/>
      <pc:docMkLst>
        <pc:docMk/>
      </pc:docMkLst>
      <pc:sldChg chg="addSp modSp mod setBg">
        <pc:chgData name="Aryan, Kumar" userId="5c4dd2ce-0d04-469b-8459-2e1af1b70ced" providerId="ADAL" clId="{F05E644E-32AA-2149-8D8F-4BCAD6D771A2}" dt="2024-05-27T22:00:53.367" v="815" actId="26606"/>
        <pc:sldMkLst>
          <pc:docMk/>
          <pc:sldMk cId="1828631940" sldId="256"/>
        </pc:sldMkLst>
        <pc:spChg chg="mod">
          <ac:chgData name="Aryan, Kumar" userId="5c4dd2ce-0d04-469b-8459-2e1af1b70ced" providerId="ADAL" clId="{F05E644E-32AA-2149-8D8F-4BCAD6D771A2}" dt="2024-05-27T22:00:53.367" v="815" actId="26606"/>
          <ac:spMkLst>
            <pc:docMk/>
            <pc:sldMk cId="1828631940" sldId="256"/>
            <ac:spMk id="2" creationId="{1116CAB1-E4EB-9756-CBD1-F4FFE32F5E15}"/>
          </ac:spMkLst>
        </pc:spChg>
        <pc:spChg chg="mod">
          <ac:chgData name="Aryan, Kumar" userId="5c4dd2ce-0d04-469b-8459-2e1af1b70ced" providerId="ADAL" clId="{F05E644E-32AA-2149-8D8F-4BCAD6D771A2}" dt="2024-05-27T22:00:53.367" v="815" actId="26606"/>
          <ac:spMkLst>
            <pc:docMk/>
            <pc:sldMk cId="1828631940" sldId="256"/>
            <ac:spMk id="3" creationId="{E47A019C-94DD-1850-88F5-34375752F734}"/>
          </ac:spMkLst>
        </pc:spChg>
        <pc:spChg chg="add">
          <ac:chgData name="Aryan, Kumar" userId="5c4dd2ce-0d04-469b-8459-2e1af1b70ced" providerId="ADAL" clId="{F05E644E-32AA-2149-8D8F-4BCAD6D771A2}" dt="2024-05-27T22:00:53.367" v="815" actId="26606"/>
          <ac:spMkLst>
            <pc:docMk/>
            <pc:sldMk cId="1828631940" sldId="256"/>
            <ac:spMk id="8" creationId="{DEE2AD96-B495-4E06-9291-B71706F728CB}"/>
          </ac:spMkLst>
        </pc:spChg>
        <pc:spChg chg="add">
          <ac:chgData name="Aryan, Kumar" userId="5c4dd2ce-0d04-469b-8459-2e1af1b70ced" providerId="ADAL" clId="{F05E644E-32AA-2149-8D8F-4BCAD6D771A2}" dt="2024-05-27T22:00:53.367" v="815" actId="26606"/>
          <ac:spMkLst>
            <pc:docMk/>
            <pc:sldMk cId="1828631940" sldId="256"/>
            <ac:spMk id="10" creationId="{53CF6D67-C5A8-4ADD-9E8E-1E38CA1D3166}"/>
          </ac:spMkLst>
        </pc:spChg>
        <pc:spChg chg="add">
          <ac:chgData name="Aryan, Kumar" userId="5c4dd2ce-0d04-469b-8459-2e1af1b70ced" providerId="ADAL" clId="{F05E644E-32AA-2149-8D8F-4BCAD6D771A2}" dt="2024-05-27T22:00:53.367" v="815" actId="26606"/>
          <ac:spMkLst>
            <pc:docMk/>
            <pc:sldMk cId="1828631940" sldId="256"/>
            <ac:spMk id="12" creationId="{86909FA0-B515-4681-B7A8-FA281D133B94}"/>
          </ac:spMkLst>
        </pc:spChg>
        <pc:spChg chg="add">
          <ac:chgData name="Aryan, Kumar" userId="5c4dd2ce-0d04-469b-8459-2e1af1b70ced" providerId="ADAL" clId="{F05E644E-32AA-2149-8D8F-4BCAD6D771A2}" dt="2024-05-27T22:00:53.367" v="815" actId="26606"/>
          <ac:spMkLst>
            <pc:docMk/>
            <pc:sldMk cId="1828631940" sldId="256"/>
            <ac:spMk id="14" creationId="{21C9FE86-FCC3-4A31-AA1C-C882262B7FE7}"/>
          </ac:spMkLst>
        </pc:spChg>
        <pc:spChg chg="add">
          <ac:chgData name="Aryan, Kumar" userId="5c4dd2ce-0d04-469b-8459-2e1af1b70ced" providerId="ADAL" clId="{F05E644E-32AA-2149-8D8F-4BCAD6D771A2}" dt="2024-05-27T22:00:53.367" v="815" actId="26606"/>
          <ac:spMkLst>
            <pc:docMk/>
            <pc:sldMk cId="1828631940" sldId="256"/>
            <ac:spMk id="16" creationId="{7D96243B-ECED-4B71-8E06-AE9A285EAD20}"/>
          </ac:spMkLst>
        </pc:spChg>
        <pc:spChg chg="add">
          <ac:chgData name="Aryan, Kumar" userId="5c4dd2ce-0d04-469b-8459-2e1af1b70ced" providerId="ADAL" clId="{F05E644E-32AA-2149-8D8F-4BCAD6D771A2}" dt="2024-05-27T22:00:53.367" v="815" actId="26606"/>
          <ac:spMkLst>
            <pc:docMk/>
            <pc:sldMk cId="1828631940" sldId="256"/>
            <ac:spMk id="18" creationId="{A09989E4-EFDC-4A90-A633-E0525FB4139E}"/>
          </ac:spMkLst>
        </pc:spChg>
      </pc:sldChg>
      <pc:sldChg chg="addSp delSp modSp mod setBg">
        <pc:chgData name="Aryan, Kumar" userId="5c4dd2ce-0d04-469b-8459-2e1af1b70ced" providerId="ADAL" clId="{F05E644E-32AA-2149-8D8F-4BCAD6D771A2}" dt="2024-05-27T22:02:21.797" v="819" actId="26606"/>
        <pc:sldMkLst>
          <pc:docMk/>
          <pc:sldMk cId="1537810244" sldId="257"/>
        </pc:sldMkLst>
        <pc:spChg chg="mod">
          <ac:chgData name="Aryan, Kumar" userId="5c4dd2ce-0d04-469b-8459-2e1af1b70ced" providerId="ADAL" clId="{F05E644E-32AA-2149-8D8F-4BCAD6D771A2}" dt="2024-05-27T22:02:21.797" v="819" actId="26606"/>
          <ac:spMkLst>
            <pc:docMk/>
            <pc:sldMk cId="1537810244" sldId="257"/>
            <ac:spMk id="2" creationId="{60CA50F3-FB6B-2DD7-49AE-F126501FC7BC}"/>
          </ac:spMkLst>
        </pc:spChg>
        <pc:spChg chg="add del">
          <ac:chgData name="Aryan, Kumar" userId="5c4dd2ce-0d04-469b-8459-2e1af1b70ced" providerId="ADAL" clId="{F05E644E-32AA-2149-8D8F-4BCAD6D771A2}" dt="2024-05-27T22:02:21.797" v="819" actId="26606"/>
          <ac:spMkLst>
            <pc:docMk/>
            <pc:sldMk cId="1537810244" sldId="257"/>
            <ac:spMk id="3" creationId="{13946D5C-89B5-B3F9-D172-628981B354D6}"/>
          </ac:spMkLst>
        </pc:spChg>
        <pc:spChg chg="add del">
          <ac:chgData name="Aryan, Kumar" userId="5c4dd2ce-0d04-469b-8459-2e1af1b70ced" providerId="ADAL" clId="{F05E644E-32AA-2149-8D8F-4BCAD6D771A2}" dt="2024-05-27T22:02:21.777" v="818" actId="26606"/>
          <ac:spMkLst>
            <pc:docMk/>
            <pc:sldMk cId="1537810244" sldId="257"/>
            <ac:spMk id="9" creationId="{BACC6370-2D7E-4714-9D71-7542949D7D5D}"/>
          </ac:spMkLst>
        </pc:spChg>
        <pc:spChg chg="add">
          <ac:chgData name="Aryan, Kumar" userId="5c4dd2ce-0d04-469b-8459-2e1af1b70ced" providerId="ADAL" clId="{F05E644E-32AA-2149-8D8F-4BCAD6D771A2}" dt="2024-05-27T22:02:21.797" v="819" actId="26606"/>
          <ac:spMkLst>
            <pc:docMk/>
            <pc:sldMk cId="1537810244" sldId="257"/>
            <ac:spMk id="10" creationId="{B50AB553-2A96-4A92-96F2-93548E096954}"/>
          </ac:spMkLst>
        </pc:spChg>
        <pc:spChg chg="add del">
          <ac:chgData name="Aryan, Kumar" userId="5c4dd2ce-0d04-469b-8459-2e1af1b70ced" providerId="ADAL" clId="{F05E644E-32AA-2149-8D8F-4BCAD6D771A2}" dt="2024-05-27T22:02:21.777" v="818" actId="26606"/>
          <ac:spMkLst>
            <pc:docMk/>
            <pc:sldMk cId="1537810244" sldId="257"/>
            <ac:spMk id="11" creationId="{F68B3F68-107C-434F-AA38-110D5EA91B85}"/>
          </ac:spMkLst>
        </pc:spChg>
        <pc:spChg chg="add del">
          <ac:chgData name="Aryan, Kumar" userId="5c4dd2ce-0d04-469b-8459-2e1af1b70ced" providerId="ADAL" clId="{F05E644E-32AA-2149-8D8F-4BCAD6D771A2}" dt="2024-05-27T22:02:21.777" v="818" actId="26606"/>
          <ac:spMkLst>
            <pc:docMk/>
            <pc:sldMk cId="1537810244" sldId="257"/>
            <ac:spMk id="13" creationId="{AAD0DBB9-1A4B-4391-81D4-CB19F9AB918A}"/>
          </ac:spMkLst>
        </pc:spChg>
        <pc:spChg chg="add del">
          <ac:chgData name="Aryan, Kumar" userId="5c4dd2ce-0d04-469b-8459-2e1af1b70ced" providerId="ADAL" clId="{F05E644E-32AA-2149-8D8F-4BCAD6D771A2}" dt="2024-05-27T22:02:21.777" v="818" actId="26606"/>
          <ac:spMkLst>
            <pc:docMk/>
            <pc:sldMk cId="1537810244" sldId="257"/>
            <ac:spMk id="15" creationId="{063BBA22-50EA-4C4D-BE05-F1CE4E63AA56}"/>
          </ac:spMkLst>
        </pc:spChg>
        <pc:graphicFrameChg chg="add del">
          <ac:chgData name="Aryan, Kumar" userId="5c4dd2ce-0d04-469b-8459-2e1af1b70ced" providerId="ADAL" clId="{F05E644E-32AA-2149-8D8F-4BCAD6D771A2}" dt="2024-05-27T22:02:21.777" v="818" actId="26606"/>
          <ac:graphicFrameMkLst>
            <pc:docMk/>
            <pc:sldMk cId="1537810244" sldId="257"/>
            <ac:graphicFrameMk id="5" creationId="{5F06EE94-F790-B78E-73F9-0D96370FFDD6}"/>
          </ac:graphicFrameMkLst>
        </pc:graphicFrameChg>
        <pc:graphicFrameChg chg="add">
          <ac:chgData name="Aryan, Kumar" userId="5c4dd2ce-0d04-469b-8459-2e1af1b70ced" providerId="ADAL" clId="{F05E644E-32AA-2149-8D8F-4BCAD6D771A2}" dt="2024-05-27T22:02:21.797" v="819" actId="26606"/>
          <ac:graphicFrameMkLst>
            <pc:docMk/>
            <pc:sldMk cId="1537810244" sldId="257"/>
            <ac:graphicFrameMk id="17" creationId="{57C6E1D0-E207-FA73-FE5F-9820C59B8F0B}"/>
          </ac:graphicFrameMkLst>
        </pc:graphicFrameChg>
        <pc:picChg chg="add">
          <ac:chgData name="Aryan, Kumar" userId="5c4dd2ce-0d04-469b-8459-2e1af1b70ced" providerId="ADAL" clId="{F05E644E-32AA-2149-8D8F-4BCAD6D771A2}" dt="2024-05-27T22:02:21.797" v="819" actId="26606"/>
          <ac:picMkLst>
            <pc:docMk/>
            <pc:sldMk cId="1537810244" sldId="257"/>
            <ac:picMk id="6" creationId="{EA5AE892-D326-EC7A-A661-6FFC2DEA7592}"/>
          </ac:picMkLst>
        </pc:picChg>
      </pc:sldChg>
      <pc:sldChg chg="addSp delSp modSp mod">
        <pc:chgData name="Aryan, Kumar" userId="5c4dd2ce-0d04-469b-8459-2e1af1b70ced" providerId="ADAL" clId="{F05E644E-32AA-2149-8D8F-4BCAD6D771A2}" dt="2024-05-28T10:31:00.603" v="1663" actId="20577"/>
        <pc:sldMkLst>
          <pc:docMk/>
          <pc:sldMk cId="2816692589" sldId="258"/>
        </pc:sldMkLst>
        <pc:spChg chg="del mod">
          <ac:chgData name="Aryan, Kumar" userId="5c4dd2ce-0d04-469b-8459-2e1af1b70ced" providerId="ADAL" clId="{F05E644E-32AA-2149-8D8F-4BCAD6D771A2}" dt="2024-05-27T22:41:25.419" v="970" actId="26606"/>
          <ac:spMkLst>
            <pc:docMk/>
            <pc:sldMk cId="2816692589" sldId="258"/>
            <ac:spMk id="3" creationId="{563A6B3A-9E20-F36C-F4BE-89D44386C3ED}"/>
          </ac:spMkLst>
        </pc:spChg>
        <pc:graphicFrameChg chg="add mod">
          <ac:chgData name="Aryan, Kumar" userId="5c4dd2ce-0d04-469b-8459-2e1af1b70ced" providerId="ADAL" clId="{F05E644E-32AA-2149-8D8F-4BCAD6D771A2}" dt="2024-05-28T10:31:00.603" v="1663" actId="20577"/>
          <ac:graphicFrameMkLst>
            <pc:docMk/>
            <pc:sldMk cId="2816692589" sldId="258"/>
            <ac:graphicFrameMk id="5" creationId="{7A46ECAC-FAFB-3E9A-6029-008DCADEF2FA}"/>
          </ac:graphicFrameMkLst>
        </pc:graphicFrameChg>
      </pc:sldChg>
      <pc:sldChg chg="del">
        <pc:chgData name="Aryan, Kumar" userId="5c4dd2ce-0d04-469b-8459-2e1af1b70ced" providerId="ADAL" clId="{F05E644E-32AA-2149-8D8F-4BCAD6D771A2}" dt="2024-05-27T21:22:40.193" v="366" actId="2696"/>
        <pc:sldMkLst>
          <pc:docMk/>
          <pc:sldMk cId="1809730546" sldId="259"/>
        </pc:sldMkLst>
      </pc:sldChg>
      <pc:sldChg chg="addSp delSp modSp mod">
        <pc:chgData name="Aryan, Kumar" userId="5c4dd2ce-0d04-469b-8459-2e1af1b70ced" providerId="ADAL" clId="{F05E644E-32AA-2149-8D8F-4BCAD6D771A2}" dt="2024-05-28T09:46:27.962" v="1168" actId="122"/>
        <pc:sldMkLst>
          <pc:docMk/>
          <pc:sldMk cId="1250685348" sldId="260"/>
        </pc:sldMkLst>
        <pc:spChg chg="mod">
          <ac:chgData name="Aryan, Kumar" userId="5c4dd2ce-0d04-469b-8459-2e1af1b70ced" providerId="ADAL" clId="{F05E644E-32AA-2149-8D8F-4BCAD6D771A2}" dt="2024-05-28T09:46:27.962" v="1168" actId="122"/>
          <ac:spMkLst>
            <pc:docMk/>
            <pc:sldMk cId="1250685348" sldId="260"/>
            <ac:spMk id="2" creationId="{7B907097-9808-5197-F435-5A2C5BA3AC85}"/>
          </ac:spMkLst>
        </pc:spChg>
        <pc:spChg chg="del mod">
          <ac:chgData name="Aryan, Kumar" userId="5c4dd2ce-0d04-469b-8459-2e1af1b70ced" providerId="ADAL" clId="{F05E644E-32AA-2149-8D8F-4BCAD6D771A2}" dt="2024-05-28T09:45:42.327" v="1167" actId="26606"/>
          <ac:spMkLst>
            <pc:docMk/>
            <pc:sldMk cId="1250685348" sldId="260"/>
            <ac:spMk id="3" creationId="{9E20614F-AEE6-9704-C9C1-910C02406AC4}"/>
          </ac:spMkLst>
        </pc:spChg>
        <pc:graphicFrameChg chg="add">
          <ac:chgData name="Aryan, Kumar" userId="5c4dd2ce-0d04-469b-8459-2e1af1b70ced" providerId="ADAL" clId="{F05E644E-32AA-2149-8D8F-4BCAD6D771A2}" dt="2024-05-28T09:45:42.327" v="1167" actId="26606"/>
          <ac:graphicFrameMkLst>
            <pc:docMk/>
            <pc:sldMk cId="1250685348" sldId="260"/>
            <ac:graphicFrameMk id="5" creationId="{4338E151-8406-32DA-432E-24D2D0BD9504}"/>
          </ac:graphicFrameMkLst>
        </pc:graphicFrameChg>
      </pc:sldChg>
      <pc:sldChg chg="addSp delSp modSp mod setBg modClrScheme chgLayout">
        <pc:chgData name="Aryan, Kumar" userId="5c4dd2ce-0d04-469b-8459-2e1af1b70ced" providerId="ADAL" clId="{F05E644E-32AA-2149-8D8F-4BCAD6D771A2}" dt="2024-05-28T10:29:12.328" v="1649" actId="14100"/>
        <pc:sldMkLst>
          <pc:docMk/>
          <pc:sldMk cId="263267247" sldId="261"/>
        </pc:sldMkLst>
        <pc:spChg chg="mod ord">
          <ac:chgData name="Aryan, Kumar" userId="5c4dd2ce-0d04-469b-8459-2e1af1b70ced" providerId="ADAL" clId="{F05E644E-32AA-2149-8D8F-4BCAD6D771A2}" dt="2024-05-28T10:28:54.790" v="1647" actId="26606"/>
          <ac:spMkLst>
            <pc:docMk/>
            <pc:sldMk cId="263267247" sldId="261"/>
            <ac:spMk id="2" creationId="{53F3CD9A-D1F9-7796-2F09-856C4DF28093}"/>
          </ac:spMkLst>
        </pc:spChg>
        <pc:spChg chg="del mod ord">
          <ac:chgData name="Aryan, Kumar" userId="5c4dd2ce-0d04-469b-8459-2e1af1b70ced" providerId="ADAL" clId="{F05E644E-32AA-2149-8D8F-4BCAD6D771A2}" dt="2024-05-28T10:26:07.621" v="1611" actId="700"/>
          <ac:spMkLst>
            <pc:docMk/>
            <pc:sldMk cId="263267247" sldId="261"/>
            <ac:spMk id="3" creationId="{91FF9083-B340-440E-3015-D6F395597104}"/>
          </ac:spMkLst>
        </pc:spChg>
        <pc:spChg chg="add del mod ord">
          <ac:chgData name="Aryan, Kumar" userId="5c4dd2ce-0d04-469b-8459-2e1af1b70ced" providerId="ADAL" clId="{F05E644E-32AA-2149-8D8F-4BCAD6D771A2}" dt="2024-05-28T10:26:32.259" v="1612" actId="931"/>
          <ac:spMkLst>
            <pc:docMk/>
            <pc:sldMk cId="263267247" sldId="261"/>
            <ac:spMk id="4" creationId="{24513C17-7A83-6BF7-3CF7-63330878252B}"/>
          </ac:spMkLst>
        </pc:spChg>
        <pc:spChg chg="add del mod ord">
          <ac:chgData name="Aryan, Kumar" userId="5c4dd2ce-0d04-469b-8459-2e1af1b70ced" providerId="ADAL" clId="{F05E644E-32AA-2149-8D8F-4BCAD6D771A2}" dt="2024-05-28T10:26:49.070" v="1615" actId="931"/>
          <ac:spMkLst>
            <pc:docMk/>
            <pc:sldMk cId="263267247" sldId="261"/>
            <ac:spMk id="5" creationId="{71DCA180-D396-29CA-1B78-B8863ECA56CC}"/>
          </ac:spMkLst>
        </pc:spChg>
        <pc:spChg chg="add mod">
          <ac:chgData name="Aryan, Kumar" userId="5c4dd2ce-0d04-469b-8459-2e1af1b70ced" providerId="ADAL" clId="{F05E644E-32AA-2149-8D8F-4BCAD6D771A2}" dt="2024-05-28T10:28:54.790" v="1647" actId="26606"/>
          <ac:spMkLst>
            <pc:docMk/>
            <pc:sldMk cId="263267247" sldId="261"/>
            <ac:spMk id="10" creationId="{26412E94-02DB-F485-AD48-5B6272179740}"/>
          </ac:spMkLst>
        </pc:spChg>
        <pc:spChg chg="add del">
          <ac:chgData name="Aryan, Kumar" userId="5c4dd2ce-0d04-469b-8459-2e1af1b70ced" providerId="ADAL" clId="{F05E644E-32AA-2149-8D8F-4BCAD6D771A2}" dt="2024-05-28T10:28:49.528" v="1644" actId="26606"/>
          <ac:spMkLst>
            <pc:docMk/>
            <pc:sldMk cId="263267247" sldId="261"/>
            <ac:spMk id="15" creationId="{149FB5C3-7336-4FE0-A30C-CC0A3646D499}"/>
          </ac:spMkLst>
        </pc:spChg>
        <pc:spChg chg="add del">
          <ac:chgData name="Aryan, Kumar" userId="5c4dd2ce-0d04-469b-8459-2e1af1b70ced" providerId="ADAL" clId="{F05E644E-32AA-2149-8D8F-4BCAD6D771A2}" dt="2024-05-28T10:28:49.528" v="1644" actId="26606"/>
          <ac:spMkLst>
            <pc:docMk/>
            <pc:sldMk cId="263267247" sldId="261"/>
            <ac:spMk id="21" creationId="{0DA909B4-15FF-46A6-8A7F-7AEF977FE9ED}"/>
          </ac:spMkLst>
        </pc:spChg>
        <pc:spChg chg="add del">
          <ac:chgData name="Aryan, Kumar" userId="5c4dd2ce-0d04-469b-8459-2e1af1b70ced" providerId="ADAL" clId="{F05E644E-32AA-2149-8D8F-4BCAD6D771A2}" dt="2024-05-28T10:28:49.528" v="1644" actId="26606"/>
          <ac:spMkLst>
            <pc:docMk/>
            <pc:sldMk cId="263267247" sldId="261"/>
            <ac:spMk id="23" creationId="{1382A32C-5B0C-4B1C-A074-76C6DBCC9F87}"/>
          </ac:spMkLst>
        </pc:spChg>
        <pc:spChg chg="add del">
          <ac:chgData name="Aryan, Kumar" userId="5c4dd2ce-0d04-469b-8459-2e1af1b70ced" providerId="ADAL" clId="{F05E644E-32AA-2149-8D8F-4BCAD6D771A2}" dt="2024-05-28T10:28:54.778" v="1646" actId="26606"/>
          <ac:spMkLst>
            <pc:docMk/>
            <pc:sldMk cId="263267247" sldId="261"/>
            <ac:spMk id="25" creationId="{352BEC0E-22F8-46D0-9632-375DB541B06C}"/>
          </ac:spMkLst>
        </pc:spChg>
        <pc:spChg chg="add del">
          <ac:chgData name="Aryan, Kumar" userId="5c4dd2ce-0d04-469b-8459-2e1af1b70ced" providerId="ADAL" clId="{F05E644E-32AA-2149-8D8F-4BCAD6D771A2}" dt="2024-05-28T10:28:54.778" v="1646" actId="26606"/>
          <ac:spMkLst>
            <pc:docMk/>
            <pc:sldMk cId="263267247" sldId="261"/>
            <ac:spMk id="26" creationId="{3FCFB1DE-0B7E-48CC-BA90-B2AB0889F9D6}"/>
          </ac:spMkLst>
        </pc:spChg>
        <pc:spChg chg="add">
          <ac:chgData name="Aryan, Kumar" userId="5c4dd2ce-0d04-469b-8459-2e1af1b70ced" providerId="ADAL" clId="{F05E644E-32AA-2149-8D8F-4BCAD6D771A2}" dt="2024-05-28T10:28:54.790" v="1647" actId="26606"/>
          <ac:spMkLst>
            <pc:docMk/>
            <pc:sldMk cId="263267247" sldId="261"/>
            <ac:spMk id="28" creationId="{69D47016-023F-44BD-981C-50E7A10A6609}"/>
          </ac:spMkLst>
        </pc:spChg>
        <pc:spChg chg="add">
          <ac:chgData name="Aryan, Kumar" userId="5c4dd2ce-0d04-469b-8459-2e1af1b70ced" providerId="ADAL" clId="{F05E644E-32AA-2149-8D8F-4BCAD6D771A2}" dt="2024-05-28T10:28:54.790" v="1647" actId="26606"/>
          <ac:spMkLst>
            <pc:docMk/>
            <pc:sldMk cId="263267247" sldId="261"/>
            <ac:spMk id="29" creationId="{6D8B37B0-0682-433E-BC8D-498C04ABD9A7}"/>
          </ac:spMkLst>
        </pc:spChg>
        <pc:grpChg chg="add del">
          <ac:chgData name="Aryan, Kumar" userId="5c4dd2ce-0d04-469b-8459-2e1af1b70ced" providerId="ADAL" clId="{F05E644E-32AA-2149-8D8F-4BCAD6D771A2}" dt="2024-05-28T10:28:49.528" v="1644" actId="26606"/>
          <ac:grpSpMkLst>
            <pc:docMk/>
            <pc:sldMk cId="263267247" sldId="261"/>
            <ac:grpSpMk id="17" creationId="{19A6B5CE-CB1D-48EE-8B43-E952235C8371}"/>
          </ac:grpSpMkLst>
        </pc:grpChg>
        <pc:picChg chg="add mod ord">
          <ac:chgData name="Aryan, Kumar" userId="5c4dd2ce-0d04-469b-8459-2e1af1b70ced" providerId="ADAL" clId="{F05E644E-32AA-2149-8D8F-4BCAD6D771A2}" dt="2024-05-28T10:29:12.328" v="1649" actId="14100"/>
          <ac:picMkLst>
            <pc:docMk/>
            <pc:sldMk cId="263267247" sldId="261"/>
            <ac:picMk id="7" creationId="{F0F4DAD6-D3D0-CF33-A46A-F663EDE739B3}"/>
          </ac:picMkLst>
        </pc:picChg>
        <pc:picChg chg="add mod ord">
          <ac:chgData name="Aryan, Kumar" userId="5c4dd2ce-0d04-469b-8459-2e1af1b70ced" providerId="ADAL" clId="{F05E644E-32AA-2149-8D8F-4BCAD6D771A2}" dt="2024-05-28T10:29:09.164" v="1648" actId="14100"/>
          <ac:picMkLst>
            <pc:docMk/>
            <pc:sldMk cId="263267247" sldId="261"/>
            <ac:picMk id="9" creationId="{E87C675A-A614-C1EB-3E95-6F90032692C6}"/>
          </ac:picMkLst>
        </pc:picChg>
      </pc:sldChg>
      <pc:sldChg chg="addSp delSp modSp mod ord">
        <pc:chgData name="Aryan, Kumar" userId="5c4dd2ce-0d04-469b-8459-2e1af1b70ced" providerId="ADAL" clId="{F05E644E-32AA-2149-8D8F-4BCAD6D771A2}" dt="2024-05-28T10:22:38.599" v="1610" actId="26606"/>
        <pc:sldMkLst>
          <pc:docMk/>
          <pc:sldMk cId="865234083" sldId="262"/>
        </pc:sldMkLst>
        <pc:spChg chg="mod">
          <ac:chgData name="Aryan, Kumar" userId="5c4dd2ce-0d04-469b-8459-2e1af1b70ced" providerId="ADAL" clId="{F05E644E-32AA-2149-8D8F-4BCAD6D771A2}" dt="2024-05-27T20:43:19.083" v="215" actId="313"/>
          <ac:spMkLst>
            <pc:docMk/>
            <pc:sldMk cId="865234083" sldId="262"/>
            <ac:spMk id="2" creationId="{EC3C2E44-BC10-B59B-B5E8-4B8235E0A73D}"/>
          </ac:spMkLst>
        </pc:spChg>
        <pc:spChg chg="add del mod">
          <ac:chgData name="Aryan, Kumar" userId="5c4dd2ce-0d04-469b-8459-2e1af1b70ced" providerId="ADAL" clId="{F05E644E-32AA-2149-8D8F-4BCAD6D771A2}" dt="2024-05-28T10:22:38.599" v="1610" actId="26606"/>
          <ac:spMkLst>
            <pc:docMk/>
            <pc:sldMk cId="865234083" sldId="262"/>
            <ac:spMk id="3" creationId="{A40F8493-FB9A-70B6-8266-75715A3D814A}"/>
          </ac:spMkLst>
        </pc:spChg>
        <pc:graphicFrameChg chg="add del">
          <ac:chgData name="Aryan, Kumar" userId="5c4dd2ce-0d04-469b-8459-2e1af1b70ced" providerId="ADAL" clId="{F05E644E-32AA-2149-8D8F-4BCAD6D771A2}" dt="2024-05-28T10:22:38.577" v="1609" actId="26606"/>
          <ac:graphicFrameMkLst>
            <pc:docMk/>
            <pc:sldMk cId="865234083" sldId="262"/>
            <ac:graphicFrameMk id="5" creationId="{BFCA24F6-F60C-10F7-D839-5E933845BB2E}"/>
          </ac:graphicFrameMkLst>
        </pc:graphicFrameChg>
        <pc:graphicFrameChg chg="add">
          <ac:chgData name="Aryan, Kumar" userId="5c4dd2ce-0d04-469b-8459-2e1af1b70ced" providerId="ADAL" clId="{F05E644E-32AA-2149-8D8F-4BCAD6D771A2}" dt="2024-05-28T10:22:38.599" v="1610" actId="26606"/>
          <ac:graphicFrameMkLst>
            <pc:docMk/>
            <pc:sldMk cId="865234083" sldId="262"/>
            <ac:graphicFrameMk id="7" creationId="{BCC9B2B6-753A-59D1-61BD-853BAD044EF9}"/>
          </ac:graphicFrameMkLst>
        </pc:graphicFrameChg>
      </pc:sldChg>
      <pc:sldChg chg="addSp delSp modSp new mod">
        <pc:chgData name="Aryan, Kumar" userId="5c4dd2ce-0d04-469b-8459-2e1af1b70ced" providerId="ADAL" clId="{F05E644E-32AA-2149-8D8F-4BCAD6D771A2}" dt="2024-05-27T22:01:10.053" v="816" actId="26606"/>
        <pc:sldMkLst>
          <pc:docMk/>
          <pc:sldMk cId="3056046456" sldId="263"/>
        </pc:sldMkLst>
        <pc:spChg chg="mod">
          <ac:chgData name="Aryan, Kumar" userId="5c4dd2ce-0d04-469b-8459-2e1af1b70ced" providerId="ADAL" clId="{F05E644E-32AA-2149-8D8F-4BCAD6D771A2}" dt="2024-05-27T21:35:06.875" v="538" actId="20577"/>
          <ac:spMkLst>
            <pc:docMk/>
            <pc:sldMk cId="3056046456" sldId="263"/>
            <ac:spMk id="2" creationId="{2602261C-AF5E-8CFC-1867-AC9D12378BFC}"/>
          </ac:spMkLst>
        </pc:spChg>
        <pc:spChg chg="del mod">
          <ac:chgData name="Aryan, Kumar" userId="5c4dd2ce-0d04-469b-8459-2e1af1b70ced" providerId="ADAL" clId="{F05E644E-32AA-2149-8D8F-4BCAD6D771A2}" dt="2024-05-27T22:01:10.053" v="816" actId="26606"/>
          <ac:spMkLst>
            <pc:docMk/>
            <pc:sldMk cId="3056046456" sldId="263"/>
            <ac:spMk id="3" creationId="{8C0E8486-32C9-AB6E-AADF-A009E7FF9E52}"/>
          </ac:spMkLst>
        </pc:spChg>
        <pc:graphicFrameChg chg="add">
          <ac:chgData name="Aryan, Kumar" userId="5c4dd2ce-0d04-469b-8459-2e1af1b70ced" providerId="ADAL" clId="{F05E644E-32AA-2149-8D8F-4BCAD6D771A2}" dt="2024-05-27T22:01:10.053" v="816" actId="26606"/>
          <ac:graphicFrameMkLst>
            <pc:docMk/>
            <pc:sldMk cId="3056046456" sldId="263"/>
            <ac:graphicFrameMk id="5" creationId="{DFC722AE-D1AA-C183-2B93-B3BA9AA6E56C}"/>
          </ac:graphicFrameMkLst>
        </pc:graphicFrameChg>
      </pc:sldChg>
      <pc:sldChg chg="addSp delSp modSp new mod">
        <pc:chgData name="Aryan, Kumar" userId="5c4dd2ce-0d04-469b-8459-2e1af1b70ced" providerId="ADAL" clId="{F05E644E-32AA-2149-8D8F-4BCAD6D771A2}" dt="2024-05-27T23:09:15.666" v="1130" actId="26606"/>
        <pc:sldMkLst>
          <pc:docMk/>
          <pc:sldMk cId="980723884" sldId="264"/>
        </pc:sldMkLst>
        <pc:spChg chg="mod">
          <ac:chgData name="Aryan, Kumar" userId="5c4dd2ce-0d04-469b-8459-2e1af1b70ced" providerId="ADAL" clId="{F05E644E-32AA-2149-8D8F-4BCAD6D771A2}" dt="2024-05-27T23:08:25.331" v="1124" actId="1076"/>
          <ac:spMkLst>
            <pc:docMk/>
            <pc:sldMk cId="980723884" sldId="264"/>
            <ac:spMk id="2" creationId="{B0293273-F691-BD02-A10C-4CBDA75ED9A5}"/>
          </ac:spMkLst>
        </pc:spChg>
        <pc:spChg chg="del mod">
          <ac:chgData name="Aryan, Kumar" userId="5c4dd2ce-0d04-469b-8459-2e1af1b70ced" providerId="ADAL" clId="{F05E644E-32AA-2149-8D8F-4BCAD6D771A2}" dt="2024-05-27T22:59:32.562" v="1004" actId="26606"/>
          <ac:spMkLst>
            <pc:docMk/>
            <pc:sldMk cId="980723884" sldId="264"/>
            <ac:spMk id="3" creationId="{1A51A2D2-16C5-B19B-19BA-2EFDB3B1016E}"/>
          </ac:spMkLst>
        </pc:spChg>
        <pc:spChg chg="add mod">
          <ac:chgData name="Aryan, Kumar" userId="5c4dd2ce-0d04-469b-8459-2e1af1b70ced" providerId="ADAL" clId="{F05E644E-32AA-2149-8D8F-4BCAD6D771A2}" dt="2024-05-27T23:08:01.545" v="1121" actId="14100"/>
          <ac:spMkLst>
            <pc:docMk/>
            <pc:sldMk cId="980723884" sldId="264"/>
            <ac:spMk id="4" creationId="{D8D2C428-FA9B-C6BF-B098-CD33F329CED0}"/>
          </ac:spMkLst>
        </pc:spChg>
        <pc:graphicFrameChg chg="add mod modGraphic">
          <ac:chgData name="Aryan, Kumar" userId="5c4dd2ce-0d04-469b-8459-2e1af1b70ced" providerId="ADAL" clId="{F05E644E-32AA-2149-8D8F-4BCAD6D771A2}" dt="2024-05-27T23:09:15.666" v="1130" actId="26606"/>
          <ac:graphicFrameMkLst>
            <pc:docMk/>
            <pc:sldMk cId="980723884" sldId="264"/>
            <ac:graphicFrameMk id="5" creationId="{6937A40D-D1CA-3F0F-2531-87A034F2CB72}"/>
          </ac:graphicFrameMkLst>
        </pc:graphicFrameChg>
      </pc:sldChg>
      <pc:sldChg chg="modSp new del mod">
        <pc:chgData name="Aryan, Kumar" userId="5c4dd2ce-0d04-469b-8459-2e1af1b70ced" providerId="ADAL" clId="{F05E644E-32AA-2149-8D8F-4BCAD6D771A2}" dt="2024-05-27T22:55:26.035" v="992" actId="2696"/>
        <pc:sldMkLst>
          <pc:docMk/>
          <pc:sldMk cId="3477652874" sldId="265"/>
        </pc:sldMkLst>
        <pc:spChg chg="mod">
          <ac:chgData name="Aryan, Kumar" userId="5c4dd2ce-0d04-469b-8459-2e1af1b70ced" providerId="ADAL" clId="{F05E644E-32AA-2149-8D8F-4BCAD6D771A2}" dt="2024-05-27T22:30:23.889" v="921" actId="20577"/>
          <ac:spMkLst>
            <pc:docMk/>
            <pc:sldMk cId="3477652874" sldId="265"/>
            <ac:spMk id="2" creationId="{57834F1D-B4D1-59CA-6AC2-C373B4DC568D}"/>
          </ac:spMkLst>
        </pc:spChg>
        <pc:spChg chg="mod">
          <ac:chgData name="Aryan, Kumar" userId="5c4dd2ce-0d04-469b-8459-2e1af1b70ced" providerId="ADAL" clId="{F05E644E-32AA-2149-8D8F-4BCAD6D771A2}" dt="2024-05-27T22:30:50.172" v="933" actId="5793"/>
          <ac:spMkLst>
            <pc:docMk/>
            <pc:sldMk cId="3477652874" sldId="265"/>
            <ac:spMk id="3" creationId="{70C3D8BF-BB52-FEE4-AE23-13A71782EC09}"/>
          </ac:spMkLst>
        </pc:spChg>
      </pc:sldChg>
      <pc:sldChg chg="addSp delSp modSp new mod">
        <pc:chgData name="Aryan, Kumar" userId="5c4dd2ce-0d04-469b-8459-2e1af1b70ced" providerId="ADAL" clId="{F05E644E-32AA-2149-8D8F-4BCAD6D771A2}" dt="2024-05-27T22:40:51.625" v="969" actId="20577"/>
        <pc:sldMkLst>
          <pc:docMk/>
          <pc:sldMk cId="374492976" sldId="266"/>
        </pc:sldMkLst>
        <pc:spChg chg="mod">
          <ac:chgData name="Aryan, Kumar" userId="5c4dd2ce-0d04-469b-8459-2e1af1b70ced" providerId="ADAL" clId="{F05E644E-32AA-2149-8D8F-4BCAD6D771A2}" dt="2024-05-27T22:40:51.625" v="969" actId="20577"/>
          <ac:spMkLst>
            <pc:docMk/>
            <pc:sldMk cId="374492976" sldId="266"/>
            <ac:spMk id="2" creationId="{93569B52-1771-E3FA-B6A9-999606B6C9E3}"/>
          </ac:spMkLst>
        </pc:spChg>
        <pc:spChg chg="del">
          <ac:chgData name="Aryan, Kumar" userId="5c4dd2ce-0d04-469b-8459-2e1af1b70ced" providerId="ADAL" clId="{F05E644E-32AA-2149-8D8F-4BCAD6D771A2}" dt="2024-05-27T22:40:07.289" v="947"/>
          <ac:spMkLst>
            <pc:docMk/>
            <pc:sldMk cId="374492976" sldId="266"/>
            <ac:spMk id="3" creationId="{972D5F1D-C26A-5205-24E5-A705A727926F}"/>
          </ac:spMkLst>
        </pc:spChg>
        <pc:picChg chg="add mod">
          <ac:chgData name="Aryan, Kumar" userId="5c4dd2ce-0d04-469b-8459-2e1af1b70ced" providerId="ADAL" clId="{F05E644E-32AA-2149-8D8F-4BCAD6D771A2}" dt="2024-05-27T22:40:27.618" v="949" actId="14100"/>
          <ac:picMkLst>
            <pc:docMk/>
            <pc:sldMk cId="374492976" sldId="266"/>
            <ac:picMk id="4" creationId="{BD7A9EC0-2B5C-109C-503F-F046E1CA2B73}"/>
          </ac:picMkLst>
        </pc:picChg>
      </pc:sldChg>
      <pc:sldChg chg="modSp new del mod">
        <pc:chgData name="Aryan, Kumar" userId="5c4dd2ce-0d04-469b-8459-2e1af1b70ced" providerId="ADAL" clId="{F05E644E-32AA-2149-8D8F-4BCAD6D771A2}" dt="2024-05-28T09:49:37.578" v="1180" actId="2696"/>
        <pc:sldMkLst>
          <pc:docMk/>
          <pc:sldMk cId="1588773355" sldId="267"/>
        </pc:sldMkLst>
        <pc:spChg chg="mod">
          <ac:chgData name="Aryan, Kumar" userId="5c4dd2ce-0d04-469b-8459-2e1af1b70ced" providerId="ADAL" clId="{F05E644E-32AA-2149-8D8F-4BCAD6D771A2}" dt="2024-05-27T22:46:04.515" v="991" actId="20577"/>
          <ac:spMkLst>
            <pc:docMk/>
            <pc:sldMk cId="1588773355" sldId="267"/>
            <ac:spMk id="2" creationId="{0DA4DA80-E1B6-CF01-6428-9E009C7C65F6}"/>
          </ac:spMkLst>
        </pc:spChg>
      </pc:sldChg>
      <pc:sldChg chg="addSp delSp modSp new mod ord setBg">
        <pc:chgData name="Aryan, Kumar" userId="5c4dd2ce-0d04-469b-8459-2e1af1b70ced" providerId="ADAL" clId="{F05E644E-32AA-2149-8D8F-4BCAD6D771A2}" dt="2024-05-28T10:03:29.710" v="1304" actId="14100"/>
        <pc:sldMkLst>
          <pc:docMk/>
          <pc:sldMk cId="4182315907" sldId="268"/>
        </pc:sldMkLst>
        <pc:spChg chg="mod">
          <ac:chgData name="Aryan, Kumar" userId="5c4dd2ce-0d04-469b-8459-2e1af1b70ced" providerId="ADAL" clId="{F05E644E-32AA-2149-8D8F-4BCAD6D771A2}" dt="2024-05-28T09:57:41.640" v="1239" actId="122"/>
          <ac:spMkLst>
            <pc:docMk/>
            <pc:sldMk cId="4182315907" sldId="268"/>
            <ac:spMk id="2" creationId="{0156DC4C-AFE8-F4D2-53DA-A3BAC17A6407}"/>
          </ac:spMkLst>
        </pc:spChg>
        <pc:spChg chg="del mod">
          <ac:chgData name="Aryan, Kumar" userId="5c4dd2ce-0d04-469b-8459-2e1af1b70ced" providerId="ADAL" clId="{F05E644E-32AA-2149-8D8F-4BCAD6D771A2}" dt="2024-05-27T23:03:24.450" v="1094" actId="26606"/>
          <ac:spMkLst>
            <pc:docMk/>
            <pc:sldMk cId="4182315907" sldId="268"/>
            <ac:spMk id="3" creationId="{D45097D9-1231-ADD1-1D83-B4366B821FC3}"/>
          </ac:spMkLst>
        </pc:spChg>
        <pc:spChg chg="add del mod">
          <ac:chgData name="Aryan, Kumar" userId="5c4dd2ce-0d04-469b-8459-2e1af1b70ced" providerId="ADAL" clId="{F05E644E-32AA-2149-8D8F-4BCAD6D771A2}" dt="2024-05-28T09:57:27.668" v="1237"/>
          <ac:spMkLst>
            <pc:docMk/>
            <pc:sldMk cId="4182315907" sldId="268"/>
            <ac:spMk id="6" creationId="{0B36E618-9B62-15D4-6532-1E7CBA865C9F}"/>
          </ac:spMkLst>
        </pc:spChg>
        <pc:grpChg chg="add">
          <ac:chgData name="Aryan, Kumar" userId="5c4dd2ce-0d04-469b-8459-2e1af1b70ced" providerId="ADAL" clId="{F05E644E-32AA-2149-8D8F-4BCAD6D771A2}" dt="2024-05-28T09:56:50.834" v="1229" actId="26606"/>
          <ac:grpSpMkLst>
            <pc:docMk/>
            <pc:sldMk cId="4182315907" sldId="268"/>
            <ac:grpSpMk id="7" creationId="{1FD67D68-9B83-C338-8342-3348D8F22347}"/>
          </ac:grpSpMkLst>
        </pc:grpChg>
        <pc:grpChg chg="add del">
          <ac:chgData name="Aryan, Kumar" userId="5c4dd2ce-0d04-469b-8459-2e1af1b70ced" providerId="ADAL" clId="{F05E644E-32AA-2149-8D8F-4BCAD6D771A2}" dt="2024-05-28T09:56:48.494" v="1228" actId="26606"/>
          <ac:grpSpMkLst>
            <pc:docMk/>
            <pc:sldMk cId="4182315907" sldId="268"/>
            <ac:grpSpMk id="10" creationId="{6258F736-B256-8039-9DC6-F4E49A5C5AD5}"/>
          </ac:grpSpMkLst>
        </pc:grpChg>
        <pc:graphicFrameChg chg="add mod ord modGraphic">
          <ac:chgData name="Aryan, Kumar" userId="5c4dd2ce-0d04-469b-8459-2e1af1b70ced" providerId="ADAL" clId="{F05E644E-32AA-2149-8D8F-4BCAD6D771A2}" dt="2024-05-28T10:03:26.130" v="1303" actId="14100"/>
          <ac:graphicFrameMkLst>
            <pc:docMk/>
            <pc:sldMk cId="4182315907" sldId="268"/>
            <ac:graphicFrameMk id="5" creationId="{1D79CFB6-475C-52AC-F9F5-D112E978F73A}"/>
          </ac:graphicFrameMkLst>
        </pc:graphicFrameChg>
        <pc:picChg chg="add mod">
          <ac:chgData name="Aryan, Kumar" userId="5c4dd2ce-0d04-469b-8459-2e1af1b70ced" providerId="ADAL" clId="{F05E644E-32AA-2149-8D8F-4BCAD6D771A2}" dt="2024-05-28T10:03:29.710" v="1304" actId="14100"/>
          <ac:picMkLst>
            <pc:docMk/>
            <pc:sldMk cId="4182315907" sldId="268"/>
            <ac:picMk id="4" creationId="{E9413063-D734-FF44-7D01-A990FBCBF624}"/>
          </ac:picMkLst>
        </pc:picChg>
      </pc:sldChg>
      <pc:sldChg chg="addSp delSp modSp add del mod setBg">
        <pc:chgData name="Aryan, Kumar" userId="5c4dd2ce-0d04-469b-8459-2e1af1b70ced" providerId="ADAL" clId="{F05E644E-32AA-2149-8D8F-4BCAD6D771A2}" dt="2024-05-27T23:15:31.992" v="1165" actId="2696"/>
        <pc:sldMkLst>
          <pc:docMk/>
          <pc:sldMk cId="2017820598" sldId="269"/>
        </pc:sldMkLst>
        <pc:spChg chg="mod">
          <ac:chgData name="Aryan, Kumar" userId="5c4dd2ce-0d04-469b-8459-2e1af1b70ced" providerId="ADAL" clId="{F05E644E-32AA-2149-8D8F-4BCAD6D771A2}" dt="2024-05-27T23:11:55.703" v="1136" actId="26606"/>
          <ac:spMkLst>
            <pc:docMk/>
            <pc:sldMk cId="2017820598" sldId="269"/>
            <ac:spMk id="2" creationId="{B0293273-F691-BD02-A10C-4CBDA75ED9A5}"/>
          </ac:spMkLst>
        </pc:spChg>
        <pc:spChg chg="mod">
          <ac:chgData name="Aryan, Kumar" userId="5c4dd2ce-0d04-469b-8459-2e1af1b70ced" providerId="ADAL" clId="{F05E644E-32AA-2149-8D8F-4BCAD6D771A2}" dt="2024-05-27T23:11:55.703" v="1136" actId="26606"/>
          <ac:spMkLst>
            <pc:docMk/>
            <pc:sldMk cId="2017820598" sldId="269"/>
            <ac:spMk id="4" creationId="{D8D2C428-FA9B-C6BF-B098-CD33F329CED0}"/>
          </ac:spMkLst>
        </pc:spChg>
        <pc:spChg chg="add del">
          <ac:chgData name="Aryan, Kumar" userId="5c4dd2ce-0d04-469b-8459-2e1af1b70ced" providerId="ADAL" clId="{F05E644E-32AA-2149-8D8F-4BCAD6D771A2}" dt="2024-05-27T23:11:55.653" v="1135" actId="26606"/>
          <ac:spMkLst>
            <pc:docMk/>
            <pc:sldMk cId="2017820598" sldId="269"/>
            <ac:spMk id="11" creationId="{B50AB553-2A96-4A92-96F2-93548E096954}"/>
          </ac:spMkLst>
        </pc:spChg>
        <pc:graphicFrameChg chg="mod ord modGraphic">
          <ac:chgData name="Aryan, Kumar" userId="5c4dd2ce-0d04-469b-8459-2e1af1b70ced" providerId="ADAL" clId="{F05E644E-32AA-2149-8D8F-4BCAD6D771A2}" dt="2024-05-27T23:12:17.840" v="1142" actId="26606"/>
          <ac:graphicFrameMkLst>
            <pc:docMk/>
            <pc:sldMk cId="2017820598" sldId="269"/>
            <ac:graphicFrameMk id="5" creationId="{6937A40D-D1CA-3F0F-2531-87A034F2CB72}"/>
          </ac:graphicFrameMkLst>
        </pc:graphicFrameChg>
        <pc:picChg chg="add del">
          <ac:chgData name="Aryan, Kumar" userId="5c4dd2ce-0d04-469b-8459-2e1af1b70ced" providerId="ADAL" clId="{F05E644E-32AA-2149-8D8F-4BCAD6D771A2}" dt="2024-05-27T23:11:55.653" v="1135" actId="26606"/>
          <ac:picMkLst>
            <pc:docMk/>
            <pc:sldMk cId="2017820598" sldId="269"/>
            <ac:picMk id="7" creationId="{BBFA8F3D-6DFF-639A-3154-537BE7B744A8}"/>
          </ac:picMkLst>
        </pc:picChg>
        <pc:picChg chg="add mod">
          <ac:chgData name="Aryan, Kumar" userId="5c4dd2ce-0d04-469b-8459-2e1af1b70ced" providerId="ADAL" clId="{F05E644E-32AA-2149-8D8F-4BCAD6D771A2}" dt="2024-05-27T23:12:12.237" v="1137" actId="27614"/>
          <ac:picMkLst>
            <pc:docMk/>
            <pc:sldMk cId="2017820598" sldId="269"/>
            <ac:picMk id="13" creationId="{75D75AEC-E8DB-E565-09E4-3827D64B867D}"/>
          </ac:picMkLst>
        </pc:picChg>
      </pc:sldChg>
      <pc:sldChg chg="add del">
        <pc:chgData name="Aryan, Kumar" userId="5c4dd2ce-0d04-469b-8459-2e1af1b70ced" providerId="ADAL" clId="{F05E644E-32AA-2149-8D8F-4BCAD6D771A2}" dt="2024-05-27T23:11:07.605" v="1132" actId="2890"/>
        <pc:sldMkLst>
          <pc:docMk/>
          <pc:sldMk cId="2492207524" sldId="269"/>
        </pc:sldMkLst>
      </pc:sldChg>
      <pc:sldChg chg="addSp delSp modSp new mod modClrScheme chgLayout">
        <pc:chgData name="Aryan, Kumar" userId="5c4dd2ce-0d04-469b-8459-2e1af1b70ced" providerId="ADAL" clId="{F05E644E-32AA-2149-8D8F-4BCAD6D771A2}" dt="2024-05-28T09:52:37.408" v="1215" actId="14100"/>
        <pc:sldMkLst>
          <pc:docMk/>
          <pc:sldMk cId="3660375323" sldId="269"/>
        </pc:sldMkLst>
        <pc:spChg chg="mod ord">
          <ac:chgData name="Aryan, Kumar" userId="5c4dd2ce-0d04-469b-8459-2e1af1b70ced" providerId="ADAL" clId="{F05E644E-32AA-2149-8D8F-4BCAD6D771A2}" dt="2024-05-28T09:49:49.635" v="1210" actId="20577"/>
          <ac:spMkLst>
            <pc:docMk/>
            <pc:sldMk cId="3660375323" sldId="269"/>
            <ac:spMk id="2" creationId="{E62B4495-A473-2D53-2016-D628FE4D1981}"/>
          </ac:spMkLst>
        </pc:spChg>
        <pc:spChg chg="del mod ord">
          <ac:chgData name="Aryan, Kumar" userId="5c4dd2ce-0d04-469b-8459-2e1af1b70ced" providerId="ADAL" clId="{F05E644E-32AA-2149-8D8F-4BCAD6D771A2}" dt="2024-05-28T09:48:36.506" v="1176" actId="700"/>
          <ac:spMkLst>
            <pc:docMk/>
            <pc:sldMk cId="3660375323" sldId="269"/>
            <ac:spMk id="3" creationId="{C23A6B46-CB0E-7741-9A2F-86A8703BC7ED}"/>
          </ac:spMkLst>
        </pc:spChg>
        <pc:spChg chg="add del mod ord">
          <ac:chgData name="Aryan, Kumar" userId="5c4dd2ce-0d04-469b-8459-2e1af1b70ced" providerId="ADAL" clId="{F05E644E-32AA-2149-8D8F-4BCAD6D771A2}" dt="2024-05-28T09:48:46.221" v="1177" actId="931"/>
          <ac:spMkLst>
            <pc:docMk/>
            <pc:sldMk cId="3660375323" sldId="269"/>
            <ac:spMk id="4" creationId="{B822DF1E-FDE4-CC8D-63CA-09B18E58C4E5}"/>
          </ac:spMkLst>
        </pc:spChg>
        <pc:spChg chg="add del mod ord">
          <ac:chgData name="Aryan, Kumar" userId="5c4dd2ce-0d04-469b-8459-2e1af1b70ced" providerId="ADAL" clId="{F05E644E-32AA-2149-8D8F-4BCAD6D771A2}" dt="2024-05-28T09:52:26.236" v="1211" actId="931"/>
          <ac:spMkLst>
            <pc:docMk/>
            <pc:sldMk cId="3660375323" sldId="269"/>
            <ac:spMk id="5" creationId="{AA183B50-B0BB-B883-9746-543540321B87}"/>
          </ac:spMkLst>
        </pc:spChg>
        <pc:picChg chg="add mod">
          <ac:chgData name="Aryan, Kumar" userId="5c4dd2ce-0d04-469b-8459-2e1af1b70ced" providerId="ADAL" clId="{F05E644E-32AA-2149-8D8F-4BCAD6D771A2}" dt="2024-05-28T09:48:47.258" v="1179" actId="962"/>
          <ac:picMkLst>
            <pc:docMk/>
            <pc:sldMk cId="3660375323" sldId="269"/>
            <ac:picMk id="7" creationId="{22CB9ECC-9CF3-7114-158D-CF84A09FBF14}"/>
          </ac:picMkLst>
        </pc:picChg>
        <pc:picChg chg="add mod">
          <ac:chgData name="Aryan, Kumar" userId="5c4dd2ce-0d04-469b-8459-2e1af1b70ced" providerId="ADAL" clId="{F05E644E-32AA-2149-8D8F-4BCAD6D771A2}" dt="2024-05-28T09:52:37.408" v="1215" actId="14100"/>
          <ac:picMkLst>
            <pc:docMk/>
            <pc:sldMk cId="3660375323" sldId="269"/>
            <ac:picMk id="9" creationId="{E428D8AE-B77B-3CD6-BCCA-F9AF9A000F88}"/>
          </ac:picMkLst>
        </pc:picChg>
      </pc:sldChg>
      <pc:sldChg chg="modSp new del mod">
        <pc:chgData name="Aryan, Kumar" userId="5c4dd2ce-0d04-469b-8459-2e1af1b70ced" providerId="ADAL" clId="{F05E644E-32AA-2149-8D8F-4BCAD6D771A2}" dt="2024-05-28T10:08:56.537" v="1338" actId="2696"/>
        <pc:sldMkLst>
          <pc:docMk/>
          <pc:sldMk cId="843008569" sldId="270"/>
        </pc:sldMkLst>
        <pc:spChg chg="mod">
          <ac:chgData name="Aryan, Kumar" userId="5c4dd2ce-0d04-469b-8459-2e1af1b70ced" providerId="ADAL" clId="{F05E644E-32AA-2149-8D8F-4BCAD6D771A2}" dt="2024-05-28T10:05:46.554" v="1324" actId="122"/>
          <ac:spMkLst>
            <pc:docMk/>
            <pc:sldMk cId="843008569" sldId="270"/>
            <ac:spMk id="2" creationId="{EABA31C3-59B9-CCF0-1ABD-31CD8627BB11}"/>
          </ac:spMkLst>
        </pc:spChg>
        <pc:spChg chg="mod">
          <ac:chgData name="Aryan, Kumar" userId="5c4dd2ce-0d04-469b-8459-2e1af1b70ced" providerId="ADAL" clId="{F05E644E-32AA-2149-8D8F-4BCAD6D771A2}" dt="2024-05-28T10:05:40.635" v="1323"/>
          <ac:spMkLst>
            <pc:docMk/>
            <pc:sldMk cId="843008569" sldId="270"/>
            <ac:spMk id="3" creationId="{229645B8-C056-959F-17BD-7AE8E5A3A7A7}"/>
          </ac:spMkLst>
        </pc:spChg>
      </pc:sldChg>
      <pc:sldChg chg="addSp delSp modSp new del mod">
        <pc:chgData name="Aryan, Kumar" userId="5c4dd2ce-0d04-469b-8459-2e1af1b70ced" providerId="ADAL" clId="{F05E644E-32AA-2149-8D8F-4BCAD6D771A2}" dt="2024-05-27T23:15:52.922" v="1166" actId="2696"/>
        <pc:sldMkLst>
          <pc:docMk/>
          <pc:sldMk cId="1754806028" sldId="270"/>
        </pc:sldMkLst>
        <pc:spChg chg="del mod">
          <ac:chgData name="Aryan, Kumar" userId="5c4dd2ce-0d04-469b-8459-2e1af1b70ced" providerId="ADAL" clId="{F05E644E-32AA-2149-8D8F-4BCAD6D771A2}" dt="2024-05-27T23:13:06.608" v="1149"/>
          <ac:spMkLst>
            <pc:docMk/>
            <pc:sldMk cId="1754806028" sldId="270"/>
            <ac:spMk id="2" creationId="{8D7E0115-6A40-C3FE-5195-8949ADF8F000}"/>
          </ac:spMkLst>
        </pc:spChg>
        <pc:spChg chg="del">
          <ac:chgData name="Aryan, Kumar" userId="5c4dd2ce-0d04-469b-8459-2e1af1b70ced" providerId="ADAL" clId="{F05E644E-32AA-2149-8D8F-4BCAD6D771A2}" dt="2024-05-27T23:13:19.258" v="1150"/>
          <ac:spMkLst>
            <pc:docMk/>
            <pc:sldMk cId="1754806028" sldId="270"/>
            <ac:spMk id="3" creationId="{985D449B-0BDA-601F-9B73-388DED357B67}"/>
          </ac:spMkLst>
        </pc:spChg>
        <pc:spChg chg="add mod">
          <ac:chgData name="Aryan, Kumar" userId="5c4dd2ce-0d04-469b-8459-2e1af1b70ced" providerId="ADAL" clId="{F05E644E-32AA-2149-8D8F-4BCAD6D771A2}" dt="2024-05-27T23:13:32.535" v="1152" actId="1076"/>
          <ac:spMkLst>
            <pc:docMk/>
            <pc:sldMk cId="1754806028" sldId="270"/>
            <ac:spMk id="4" creationId="{974C6A9E-FC6D-A701-79A6-AA778DBF40AE}"/>
          </ac:spMkLst>
        </pc:spChg>
        <pc:spChg chg="add mod">
          <ac:chgData name="Aryan, Kumar" userId="5c4dd2ce-0d04-469b-8459-2e1af1b70ced" providerId="ADAL" clId="{F05E644E-32AA-2149-8D8F-4BCAD6D771A2}" dt="2024-05-27T23:14:32.261" v="1162" actId="14100"/>
          <ac:spMkLst>
            <pc:docMk/>
            <pc:sldMk cId="1754806028" sldId="270"/>
            <ac:spMk id="6" creationId="{38EE8A63-6E7C-73CF-F67E-7EFC637BA180}"/>
          </ac:spMkLst>
        </pc:spChg>
        <pc:graphicFrameChg chg="add mod">
          <ac:chgData name="Aryan, Kumar" userId="5c4dd2ce-0d04-469b-8459-2e1af1b70ced" providerId="ADAL" clId="{F05E644E-32AA-2149-8D8F-4BCAD6D771A2}" dt="2024-05-27T23:15:08.936" v="1164" actId="1076"/>
          <ac:graphicFrameMkLst>
            <pc:docMk/>
            <pc:sldMk cId="1754806028" sldId="270"/>
            <ac:graphicFrameMk id="5" creationId="{D978BF99-B8FD-3B16-BD8F-2BC8BE76D1B3}"/>
          </ac:graphicFrameMkLst>
        </pc:graphicFrameChg>
      </pc:sldChg>
      <pc:sldChg chg="addSp delSp modSp new mod setBg">
        <pc:chgData name="Aryan, Kumar" userId="5c4dd2ce-0d04-469b-8459-2e1af1b70ced" providerId="ADAL" clId="{F05E644E-32AA-2149-8D8F-4BCAD6D771A2}" dt="2024-05-28T10:09:05.762" v="1348" actId="20577"/>
        <pc:sldMkLst>
          <pc:docMk/>
          <pc:sldMk cId="325822108" sldId="271"/>
        </pc:sldMkLst>
        <pc:spChg chg="mod">
          <ac:chgData name="Aryan, Kumar" userId="5c4dd2ce-0d04-469b-8459-2e1af1b70ced" providerId="ADAL" clId="{F05E644E-32AA-2149-8D8F-4BCAD6D771A2}" dt="2024-05-28T10:09:05.762" v="1348" actId="20577"/>
          <ac:spMkLst>
            <pc:docMk/>
            <pc:sldMk cId="325822108" sldId="271"/>
            <ac:spMk id="2" creationId="{EE18976D-9924-1F55-BE7E-450F4E6CB84A}"/>
          </ac:spMkLst>
        </pc:spChg>
        <pc:spChg chg="del">
          <ac:chgData name="Aryan, Kumar" userId="5c4dd2ce-0d04-469b-8459-2e1af1b70ced" providerId="ADAL" clId="{F05E644E-32AA-2149-8D8F-4BCAD6D771A2}" dt="2024-05-28T10:07:08.642" v="1325" actId="931"/>
          <ac:spMkLst>
            <pc:docMk/>
            <pc:sldMk cId="325822108" sldId="271"/>
            <ac:spMk id="3" creationId="{8E0E7A5C-5C4B-5D96-9A66-87AACE4B07F5}"/>
          </ac:spMkLst>
        </pc:spChg>
        <pc:spChg chg="del">
          <ac:chgData name="Aryan, Kumar" userId="5c4dd2ce-0d04-469b-8459-2e1af1b70ced" providerId="ADAL" clId="{F05E644E-32AA-2149-8D8F-4BCAD6D771A2}" dt="2024-05-28T10:07:27.817" v="1329" actId="931"/>
          <ac:spMkLst>
            <pc:docMk/>
            <pc:sldMk cId="325822108" sldId="271"/>
            <ac:spMk id="4" creationId="{146E080B-A8B1-4929-2809-F77172D753CD}"/>
          </ac:spMkLst>
        </pc:spChg>
        <pc:spChg chg="add mod ord">
          <ac:chgData name="Aryan, Kumar" userId="5c4dd2ce-0d04-469b-8459-2e1af1b70ced" providerId="ADAL" clId="{F05E644E-32AA-2149-8D8F-4BCAD6D771A2}" dt="2024-05-28T10:08:49.631" v="1337" actId="26606"/>
          <ac:spMkLst>
            <pc:docMk/>
            <pc:sldMk cId="325822108" sldId="271"/>
            <ac:spMk id="12" creationId="{8513DED3-EB4E-7A4F-0024-E84ECA2A9CA8}"/>
          </ac:spMkLst>
        </pc:spChg>
        <pc:spChg chg="add del">
          <ac:chgData name="Aryan, Kumar" userId="5c4dd2ce-0d04-469b-8459-2e1af1b70ced" providerId="ADAL" clId="{F05E644E-32AA-2149-8D8F-4BCAD6D771A2}" dt="2024-05-28T10:08:49.631" v="1337" actId="26606"/>
          <ac:spMkLst>
            <pc:docMk/>
            <pc:sldMk cId="325822108" sldId="271"/>
            <ac:spMk id="15" creationId="{B95B9BA8-1D69-4796-85F5-B6D0BD52354B}"/>
          </ac:spMkLst>
        </pc:spChg>
        <pc:spChg chg="add">
          <ac:chgData name="Aryan, Kumar" userId="5c4dd2ce-0d04-469b-8459-2e1af1b70ced" providerId="ADAL" clId="{F05E644E-32AA-2149-8D8F-4BCAD6D771A2}" dt="2024-05-28T10:08:49.631" v="1337" actId="26606"/>
          <ac:spMkLst>
            <pc:docMk/>
            <pc:sldMk cId="325822108" sldId="271"/>
            <ac:spMk id="20" creationId="{922F19F4-FE70-43DC-856F-2CE5F521DC48}"/>
          </ac:spMkLst>
        </pc:spChg>
        <pc:spChg chg="add">
          <ac:chgData name="Aryan, Kumar" userId="5c4dd2ce-0d04-469b-8459-2e1af1b70ced" providerId="ADAL" clId="{F05E644E-32AA-2149-8D8F-4BCAD6D771A2}" dt="2024-05-28T10:08:49.631" v="1337" actId="26606"/>
          <ac:spMkLst>
            <pc:docMk/>
            <pc:sldMk cId="325822108" sldId="271"/>
            <ac:spMk id="27" creationId="{D5B0017B-2ECA-49AF-B397-DC140825DF8D}"/>
          </ac:spMkLst>
        </pc:spChg>
        <pc:spChg chg="add">
          <ac:chgData name="Aryan, Kumar" userId="5c4dd2ce-0d04-469b-8459-2e1af1b70ced" providerId="ADAL" clId="{F05E644E-32AA-2149-8D8F-4BCAD6D771A2}" dt="2024-05-28T10:08:49.631" v="1337" actId="26606"/>
          <ac:spMkLst>
            <pc:docMk/>
            <pc:sldMk cId="325822108" sldId="271"/>
            <ac:spMk id="29" creationId="{395ECC94-3D5E-46A7-A7A1-DE807E1563B4}"/>
          </ac:spMkLst>
        </pc:spChg>
        <pc:spChg chg="add">
          <ac:chgData name="Aryan, Kumar" userId="5c4dd2ce-0d04-469b-8459-2e1af1b70ced" providerId="ADAL" clId="{F05E644E-32AA-2149-8D8F-4BCAD6D771A2}" dt="2024-05-28T10:08:49.631" v="1337" actId="26606"/>
          <ac:spMkLst>
            <pc:docMk/>
            <pc:sldMk cId="325822108" sldId="271"/>
            <ac:spMk id="31" creationId="{7E549738-9961-462D-81B7-4A7A44691102}"/>
          </ac:spMkLst>
        </pc:spChg>
        <pc:grpChg chg="add">
          <ac:chgData name="Aryan, Kumar" userId="5c4dd2ce-0d04-469b-8459-2e1af1b70ced" providerId="ADAL" clId="{F05E644E-32AA-2149-8D8F-4BCAD6D771A2}" dt="2024-05-28T10:08:49.631" v="1337" actId="26606"/>
          <ac:grpSpMkLst>
            <pc:docMk/>
            <pc:sldMk cId="325822108" sldId="271"/>
            <ac:grpSpMk id="22" creationId="{AE1C45F0-260A-458C-96ED-C1F6D2151219}"/>
          </ac:grpSpMkLst>
        </pc:grpChg>
        <pc:picChg chg="add mod ord">
          <ac:chgData name="Aryan, Kumar" userId="5c4dd2ce-0d04-469b-8459-2e1af1b70ced" providerId="ADAL" clId="{F05E644E-32AA-2149-8D8F-4BCAD6D771A2}" dt="2024-05-28T10:08:49.631" v="1337" actId="26606"/>
          <ac:picMkLst>
            <pc:docMk/>
            <pc:sldMk cId="325822108" sldId="271"/>
            <ac:picMk id="6" creationId="{FB19A6F3-87BA-6144-473B-00A4CA869B69}"/>
          </ac:picMkLst>
        </pc:picChg>
        <pc:picChg chg="add mod">
          <ac:chgData name="Aryan, Kumar" userId="5c4dd2ce-0d04-469b-8459-2e1af1b70ced" providerId="ADAL" clId="{F05E644E-32AA-2149-8D8F-4BCAD6D771A2}" dt="2024-05-28T10:08:49.631" v="1337" actId="26606"/>
          <ac:picMkLst>
            <pc:docMk/>
            <pc:sldMk cId="325822108" sldId="271"/>
            <ac:picMk id="8" creationId="{4C2F45C4-308D-38E0-0CD6-5836E1FD7DCA}"/>
          </ac:picMkLst>
        </pc:picChg>
        <pc:cxnChg chg="add">
          <ac:chgData name="Aryan, Kumar" userId="5c4dd2ce-0d04-469b-8459-2e1af1b70ced" providerId="ADAL" clId="{F05E644E-32AA-2149-8D8F-4BCAD6D771A2}" dt="2024-05-28T10:08:49.631" v="1337" actId="26606"/>
          <ac:cxnSpMkLst>
            <pc:docMk/>
            <pc:sldMk cId="325822108" sldId="271"/>
            <ac:cxnSpMk id="33" creationId="{6CF1BAF6-AD41-4082-B212-8A1F9A2E8779}"/>
          </ac:cxnSpMkLst>
        </pc:cxn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625EF-D79E-4F94-A70B-FC67A0EFCC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B5B75A-6B69-48D6-A282-B1966E485CE2}">
      <dgm:prSet/>
      <dgm:spPr/>
      <dgm:t>
        <a:bodyPr/>
        <a:lstStyle/>
        <a:p>
          <a:r>
            <a:rPr lang="en-US"/>
            <a:t>Data Collection and Preprocessing</a:t>
          </a:r>
        </a:p>
      </dgm:t>
    </dgm:pt>
    <dgm:pt modelId="{9D097915-F0FC-4F55-B8F4-E5FC9FB29025}" type="parTrans" cxnId="{E249E325-6341-4AA8-B5AE-197C0CB4062A}">
      <dgm:prSet/>
      <dgm:spPr/>
      <dgm:t>
        <a:bodyPr/>
        <a:lstStyle/>
        <a:p>
          <a:endParaRPr lang="en-US"/>
        </a:p>
      </dgm:t>
    </dgm:pt>
    <dgm:pt modelId="{ABC268AF-22EC-4013-9854-D5C9B8653563}" type="sibTrans" cxnId="{E249E325-6341-4AA8-B5AE-197C0CB4062A}">
      <dgm:prSet/>
      <dgm:spPr/>
      <dgm:t>
        <a:bodyPr/>
        <a:lstStyle/>
        <a:p>
          <a:endParaRPr lang="en-US"/>
        </a:p>
      </dgm:t>
    </dgm:pt>
    <dgm:pt modelId="{A4B68F6C-7FE2-447F-A88B-686B9A7767C2}">
      <dgm:prSet/>
      <dgm:spPr/>
      <dgm:t>
        <a:bodyPr/>
        <a:lstStyle/>
        <a:p>
          <a:r>
            <a:rPr lang="en-US"/>
            <a:t>Visualization of Adjusted Close Prices</a:t>
          </a:r>
        </a:p>
      </dgm:t>
    </dgm:pt>
    <dgm:pt modelId="{9047231A-D978-46AC-B3C0-D1A24B5AC25E}" type="parTrans" cxnId="{378EE54A-0E77-4B0F-9D8B-5D0EFAD1D417}">
      <dgm:prSet/>
      <dgm:spPr/>
      <dgm:t>
        <a:bodyPr/>
        <a:lstStyle/>
        <a:p>
          <a:endParaRPr lang="en-US"/>
        </a:p>
      </dgm:t>
    </dgm:pt>
    <dgm:pt modelId="{7ED1A319-56EF-4F04-B72A-8BE3FB416F29}" type="sibTrans" cxnId="{378EE54A-0E77-4B0F-9D8B-5D0EFAD1D417}">
      <dgm:prSet/>
      <dgm:spPr/>
      <dgm:t>
        <a:bodyPr/>
        <a:lstStyle/>
        <a:p>
          <a:endParaRPr lang="en-US"/>
        </a:p>
      </dgm:t>
    </dgm:pt>
    <dgm:pt modelId="{67110069-5FB9-4A12-A221-9A6741707A46}">
      <dgm:prSet/>
      <dgm:spPr/>
      <dgm:t>
        <a:bodyPr/>
        <a:lstStyle/>
        <a:p>
          <a:r>
            <a:rPr lang="en-US"/>
            <a:t>Time Series Analysis: ACF and PACF</a:t>
          </a:r>
        </a:p>
      </dgm:t>
    </dgm:pt>
    <dgm:pt modelId="{55D68361-0112-485F-BFD2-566EDF5089B9}" type="parTrans" cxnId="{60A4FE55-9D71-432D-BE22-C4F8F3ADE77E}">
      <dgm:prSet/>
      <dgm:spPr/>
      <dgm:t>
        <a:bodyPr/>
        <a:lstStyle/>
        <a:p>
          <a:endParaRPr lang="en-US"/>
        </a:p>
      </dgm:t>
    </dgm:pt>
    <dgm:pt modelId="{F47B25A2-6723-4858-BB13-D634AD7717C2}" type="sibTrans" cxnId="{60A4FE55-9D71-432D-BE22-C4F8F3ADE77E}">
      <dgm:prSet/>
      <dgm:spPr/>
      <dgm:t>
        <a:bodyPr/>
        <a:lstStyle/>
        <a:p>
          <a:endParaRPr lang="en-US"/>
        </a:p>
      </dgm:t>
    </dgm:pt>
    <dgm:pt modelId="{D82E6628-F9A9-40D7-A563-1F99BCD40ADA}">
      <dgm:prSet/>
      <dgm:spPr/>
      <dgm:t>
        <a:bodyPr/>
        <a:lstStyle/>
        <a:p>
          <a:r>
            <a:rPr lang="en-US"/>
            <a:t>Moving Averages</a:t>
          </a:r>
        </a:p>
      </dgm:t>
    </dgm:pt>
    <dgm:pt modelId="{E1A6E59C-2081-42FB-AF1E-43BFEDAEFA2E}" type="parTrans" cxnId="{0E0C7822-614E-4AD5-AF50-015530825C51}">
      <dgm:prSet/>
      <dgm:spPr/>
      <dgm:t>
        <a:bodyPr/>
        <a:lstStyle/>
        <a:p>
          <a:endParaRPr lang="en-US"/>
        </a:p>
      </dgm:t>
    </dgm:pt>
    <dgm:pt modelId="{1FCE1540-E50D-47C4-90CF-E0E53D85FCC3}" type="sibTrans" cxnId="{0E0C7822-614E-4AD5-AF50-015530825C51}">
      <dgm:prSet/>
      <dgm:spPr/>
      <dgm:t>
        <a:bodyPr/>
        <a:lstStyle/>
        <a:p>
          <a:endParaRPr lang="en-US"/>
        </a:p>
      </dgm:t>
    </dgm:pt>
    <dgm:pt modelId="{12880C64-33CC-4F2B-A511-C6846C1E664D}">
      <dgm:prSet/>
      <dgm:spPr/>
      <dgm:t>
        <a:bodyPr/>
        <a:lstStyle/>
        <a:p>
          <a:r>
            <a:rPr lang="en-US"/>
            <a:t>LSTM Model: Structure and Training</a:t>
          </a:r>
        </a:p>
      </dgm:t>
    </dgm:pt>
    <dgm:pt modelId="{2FCB7136-CC89-4962-8287-BB824D3BCBB8}" type="parTrans" cxnId="{978BC573-CBF7-4615-AA3C-C59B65DB4122}">
      <dgm:prSet/>
      <dgm:spPr/>
      <dgm:t>
        <a:bodyPr/>
        <a:lstStyle/>
        <a:p>
          <a:endParaRPr lang="en-US"/>
        </a:p>
      </dgm:t>
    </dgm:pt>
    <dgm:pt modelId="{4397B45B-C42B-4A06-89B1-59BD4BB31C35}" type="sibTrans" cxnId="{978BC573-CBF7-4615-AA3C-C59B65DB4122}">
      <dgm:prSet/>
      <dgm:spPr/>
      <dgm:t>
        <a:bodyPr/>
        <a:lstStyle/>
        <a:p>
          <a:endParaRPr lang="en-US"/>
        </a:p>
      </dgm:t>
    </dgm:pt>
    <dgm:pt modelId="{DEC1E44B-9491-4F0E-9DEB-6A29010ADB65}">
      <dgm:prSet/>
      <dgm:spPr/>
      <dgm:t>
        <a:bodyPr/>
        <a:lstStyle/>
        <a:p>
          <a:r>
            <a:rPr lang="en-US" dirty="0"/>
            <a:t>ARIMA Model: Structure and Training</a:t>
          </a:r>
        </a:p>
      </dgm:t>
    </dgm:pt>
    <dgm:pt modelId="{BE2A5811-37A7-41E5-917F-B0CA05165D1A}" type="parTrans" cxnId="{178DDD5F-5A92-4476-B33D-65A459800CB7}">
      <dgm:prSet/>
      <dgm:spPr/>
      <dgm:t>
        <a:bodyPr/>
        <a:lstStyle/>
        <a:p>
          <a:endParaRPr lang="en-US"/>
        </a:p>
      </dgm:t>
    </dgm:pt>
    <dgm:pt modelId="{7CF9CBA1-1821-499A-BC24-48EAB7D369D2}" type="sibTrans" cxnId="{178DDD5F-5A92-4476-B33D-65A459800CB7}">
      <dgm:prSet/>
      <dgm:spPr/>
      <dgm:t>
        <a:bodyPr/>
        <a:lstStyle/>
        <a:p>
          <a:endParaRPr lang="en-US"/>
        </a:p>
      </dgm:t>
    </dgm:pt>
    <dgm:pt modelId="{13A2B96D-05A8-4404-B4AE-7DB8A0B9BB2D}">
      <dgm:prSet/>
      <dgm:spPr/>
      <dgm:t>
        <a:bodyPr/>
        <a:lstStyle/>
        <a:p>
          <a:r>
            <a:rPr lang="en-US"/>
            <a:t>Model Comparison and Results</a:t>
          </a:r>
        </a:p>
      </dgm:t>
    </dgm:pt>
    <dgm:pt modelId="{0B963937-2055-4065-9987-5F061D4AF5D8}" type="parTrans" cxnId="{4C1B0924-8C73-4A8C-977A-5F6699904D10}">
      <dgm:prSet/>
      <dgm:spPr/>
      <dgm:t>
        <a:bodyPr/>
        <a:lstStyle/>
        <a:p>
          <a:endParaRPr lang="en-US"/>
        </a:p>
      </dgm:t>
    </dgm:pt>
    <dgm:pt modelId="{ABC75757-7F93-4126-B4CC-B8FBD5743653}" type="sibTrans" cxnId="{4C1B0924-8C73-4A8C-977A-5F6699904D10}">
      <dgm:prSet/>
      <dgm:spPr/>
      <dgm:t>
        <a:bodyPr/>
        <a:lstStyle/>
        <a:p>
          <a:endParaRPr lang="en-US"/>
        </a:p>
      </dgm:t>
    </dgm:pt>
    <dgm:pt modelId="{AF7CE21A-BC8D-4334-84D3-3C2D953B6351}">
      <dgm:prSet/>
      <dgm:spPr/>
      <dgm:t>
        <a:bodyPr/>
        <a:lstStyle/>
        <a:p>
          <a:r>
            <a:rPr lang="en-US"/>
            <a:t>Conclusion and Future Work</a:t>
          </a:r>
        </a:p>
      </dgm:t>
    </dgm:pt>
    <dgm:pt modelId="{A1162A09-2723-4DC9-8B90-3FFBBE96376E}" type="parTrans" cxnId="{FB9478CA-1B0C-4B68-A258-5D0461DA50CC}">
      <dgm:prSet/>
      <dgm:spPr/>
      <dgm:t>
        <a:bodyPr/>
        <a:lstStyle/>
        <a:p>
          <a:endParaRPr lang="en-US"/>
        </a:p>
      </dgm:t>
    </dgm:pt>
    <dgm:pt modelId="{2AD48B45-E84C-4A64-BF39-C735750FEC3D}" type="sibTrans" cxnId="{FB9478CA-1B0C-4B68-A258-5D0461DA50CC}">
      <dgm:prSet/>
      <dgm:spPr/>
      <dgm:t>
        <a:bodyPr/>
        <a:lstStyle/>
        <a:p>
          <a:endParaRPr lang="en-US"/>
        </a:p>
      </dgm:t>
    </dgm:pt>
    <dgm:pt modelId="{EA891D12-701A-4A42-901F-3E0B7859AEC3}" type="pres">
      <dgm:prSet presAssocID="{DEC625EF-D79E-4F94-A70B-FC67A0EFCC0E}" presName="vert0" presStyleCnt="0">
        <dgm:presLayoutVars>
          <dgm:dir/>
          <dgm:animOne val="branch"/>
          <dgm:animLvl val="lvl"/>
        </dgm:presLayoutVars>
      </dgm:prSet>
      <dgm:spPr/>
    </dgm:pt>
    <dgm:pt modelId="{262192B5-B5C0-2A4B-88D9-3CE88D290125}" type="pres">
      <dgm:prSet presAssocID="{7EB5B75A-6B69-48D6-A282-B1966E485CE2}" presName="thickLine" presStyleLbl="alignNode1" presStyleIdx="0" presStyleCnt="8"/>
      <dgm:spPr/>
    </dgm:pt>
    <dgm:pt modelId="{27ED7FB5-CDAB-4341-A067-5104D5C57970}" type="pres">
      <dgm:prSet presAssocID="{7EB5B75A-6B69-48D6-A282-B1966E485CE2}" presName="horz1" presStyleCnt="0"/>
      <dgm:spPr/>
    </dgm:pt>
    <dgm:pt modelId="{FF0FAAD2-1C14-3B4D-8C7E-57D2BA054A32}" type="pres">
      <dgm:prSet presAssocID="{7EB5B75A-6B69-48D6-A282-B1966E485CE2}" presName="tx1" presStyleLbl="revTx" presStyleIdx="0" presStyleCnt="8"/>
      <dgm:spPr/>
    </dgm:pt>
    <dgm:pt modelId="{AAC2BC62-9F31-544A-AAA9-F51F4A0C205C}" type="pres">
      <dgm:prSet presAssocID="{7EB5B75A-6B69-48D6-A282-B1966E485CE2}" presName="vert1" presStyleCnt="0"/>
      <dgm:spPr/>
    </dgm:pt>
    <dgm:pt modelId="{81217842-D215-EB4C-A3C9-A9C887CFE433}" type="pres">
      <dgm:prSet presAssocID="{A4B68F6C-7FE2-447F-A88B-686B9A7767C2}" presName="thickLine" presStyleLbl="alignNode1" presStyleIdx="1" presStyleCnt="8"/>
      <dgm:spPr/>
    </dgm:pt>
    <dgm:pt modelId="{CFA81834-2C36-314B-878B-2A54F990EB27}" type="pres">
      <dgm:prSet presAssocID="{A4B68F6C-7FE2-447F-A88B-686B9A7767C2}" presName="horz1" presStyleCnt="0"/>
      <dgm:spPr/>
    </dgm:pt>
    <dgm:pt modelId="{A2DDEA21-8431-8441-86D2-FE70AF8E3715}" type="pres">
      <dgm:prSet presAssocID="{A4B68F6C-7FE2-447F-A88B-686B9A7767C2}" presName="tx1" presStyleLbl="revTx" presStyleIdx="1" presStyleCnt="8"/>
      <dgm:spPr/>
    </dgm:pt>
    <dgm:pt modelId="{DDA7CF2F-FE61-5341-A809-9EEB2C6B4A8B}" type="pres">
      <dgm:prSet presAssocID="{A4B68F6C-7FE2-447F-A88B-686B9A7767C2}" presName="vert1" presStyleCnt="0"/>
      <dgm:spPr/>
    </dgm:pt>
    <dgm:pt modelId="{F26EAE10-66F5-C54D-A359-0B7D15657282}" type="pres">
      <dgm:prSet presAssocID="{67110069-5FB9-4A12-A221-9A6741707A46}" presName="thickLine" presStyleLbl="alignNode1" presStyleIdx="2" presStyleCnt="8"/>
      <dgm:spPr/>
    </dgm:pt>
    <dgm:pt modelId="{65023837-41A3-D04D-B605-984B0493BAFD}" type="pres">
      <dgm:prSet presAssocID="{67110069-5FB9-4A12-A221-9A6741707A46}" presName="horz1" presStyleCnt="0"/>
      <dgm:spPr/>
    </dgm:pt>
    <dgm:pt modelId="{068F4059-375C-2440-A221-5E712626FCE7}" type="pres">
      <dgm:prSet presAssocID="{67110069-5FB9-4A12-A221-9A6741707A46}" presName="tx1" presStyleLbl="revTx" presStyleIdx="2" presStyleCnt="8"/>
      <dgm:spPr/>
    </dgm:pt>
    <dgm:pt modelId="{6E9CB3C0-E00D-2F45-B11C-6BE85EDD9F6C}" type="pres">
      <dgm:prSet presAssocID="{67110069-5FB9-4A12-A221-9A6741707A46}" presName="vert1" presStyleCnt="0"/>
      <dgm:spPr/>
    </dgm:pt>
    <dgm:pt modelId="{0D2F2E92-56CF-A046-ABD7-4163E8F86CCF}" type="pres">
      <dgm:prSet presAssocID="{D82E6628-F9A9-40D7-A563-1F99BCD40ADA}" presName="thickLine" presStyleLbl="alignNode1" presStyleIdx="3" presStyleCnt="8"/>
      <dgm:spPr/>
    </dgm:pt>
    <dgm:pt modelId="{6FFFA8B9-DF08-9F4E-80FE-78DCAEE01690}" type="pres">
      <dgm:prSet presAssocID="{D82E6628-F9A9-40D7-A563-1F99BCD40ADA}" presName="horz1" presStyleCnt="0"/>
      <dgm:spPr/>
    </dgm:pt>
    <dgm:pt modelId="{DDF95BB9-C831-4F44-AC06-1041C28A706D}" type="pres">
      <dgm:prSet presAssocID="{D82E6628-F9A9-40D7-A563-1F99BCD40ADA}" presName="tx1" presStyleLbl="revTx" presStyleIdx="3" presStyleCnt="8"/>
      <dgm:spPr/>
    </dgm:pt>
    <dgm:pt modelId="{EE7BA060-F9B6-5242-9948-E2DAB3615291}" type="pres">
      <dgm:prSet presAssocID="{D82E6628-F9A9-40D7-A563-1F99BCD40ADA}" presName="vert1" presStyleCnt="0"/>
      <dgm:spPr/>
    </dgm:pt>
    <dgm:pt modelId="{C8F8DF44-B658-3E4A-B464-BD2AE78E5BEF}" type="pres">
      <dgm:prSet presAssocID="{12880C64-33CC-4F2B-A511-C6846C1E664D}" presName="thickLine" presStyleLbl="alignNode1" presStyleIdx="4" presStyleCnt="8"/>
      <dgm:spPr/>
    </dgm:pt>
    <dgm:pt modelId="{BE9760B6-15D3-C746-85D6-CDEDA84F36BE}" type="pres">
      <dgm:prSet presAssocID="{12880C64-33CC-4F2B-A511-C6846C1E664D}" presName="horz1" presStyleCnt="0"/>
      <dgm:spPr/>
    </dgm:pt>
    <dgm:pt modelId="{EEF103EF-4843-A248-9EF0-41F5285CAA1A}" type="pres">
      <dgm:prSet presAssocID="{12880C64-33CC-4F2B-A511-C6846C1E664D}" presName="tx1" presStyleLbl="revTx" presStyleIdx="4" presStyleCnt="8"/>
      <dgm:spPr/>
    </dgm:pt>
    <dgm:pt modelId="{F3208034-9518-2E40-9A99-70795DB4C5B7}" type="pres">
      <dgm:prSet presAssocID="{12880C64-33CC-4F2B-A511-C6846C1E664D}" presName="vert1" presStyleCnt="0"/>
      <dgm:spPr/>
    </dgm:pt>
    <dgm:pt modelId="{1FEA2675-F336-4D4E-AAA1-8EBCE173515A}" type="pres">
      <dgm:prSet presAssocID="{DEC1E44B-9491-4F0E-9DEB-6A29010ADB65}" presName="thickLine" presStyleLbl="alignNode1" presStyleIdx="5" presStyleCnt="8"/>
      <dgm:spPr/>
    </dgm:pt>
    <dgm:pt modelId="{D97668E7-DC33-3143-9459-B97DE66D7C99}" type="pres">
      <dgm:prSet presAssocID="{DEC1E44B-9491-4F0E-9DEB-6A29010ADB65}" presName="horz1" presStyleCnt="0"/>
      <dgm:spPr/>
    </dgm:pt>
    <dgm:pt modelId="{C88CD489-457F-D143-9B39-8F883993F52A}" type="pres">
      <dgm:prSet presAssocID="{DEC1E44B-9491-4F0E-9DEB-6A29010ADB65}" presName="tx1" presStyleLbl="revTx" presStyleIdx="5" presStyleCnt="8"/>
      <dgm:spPr/>
    </dgm:pt>
    <dgm:pt modelId="{5A27B62F-1ED1-7641-B35E-8DD9E5F34D2F}" type="pres">
      <dgm:prSet presAssocID="{DEC1E44B-9491-4F0E-9DEB-6A29010ADB65}" presName="vert1" presStyleCnt="0"/>
      <dgm:spPr/>
    </dgm:pt>
    <dgm:pt modelId="{D633E3B5-1808-964C-8680-2BEBA5527FBD}" type="pres">
      <dgm:prSet presAssocID="{13A2B96D-05A8-4404-B4AE-7DB8A0B9BB2D}" presName="thickLine" presStyleLbl="alignNode1" presStyleIdx="6" presStyleCnt="8"/>
      <dgm:spPr/>
    </dgm:pt>
    <dgm:pt modelId="{3EA7E76D-9BC5-0347-992C-261058AE003F}" type="pres">
      <dgm:prSet presAssocID="{13A2B96D-05A8-4404-B4AE-7DB8A0B9BB2D}" presName="horz1" presStyleCnt="0"/>
      <dgm:spPr/>
    </dgm:pt>
    <dgm:pt modelId="{45D216DC-7E13-C643-AF0B-55BB58682C69}" type="pres">
      <dgm:prSet presAssocID="{13A2B96D-05A8-4404-B4AE-7DB8A0B9BB2D}" presName="tx1" presStyleLbl="revTx" presStyleIdx="6" presStyleCnt="8"/>
      <dgm:spPr/>
    </dgm:pt>
    <dgm:pt modelId="{0311BD5E-BF29-E840-92A0-92EEDBC743E3}" type="pres">
      <dgm:prSet presAssocID="{13A2B96D-05A8-4404-B4AE-7DB8A0B9BB2D}" presName="vert1" presStyleCnt="0"/>
      <dgm:spPr/>
    </dgm:pt>
    <dgm:pt modelId="{46BE8ECA-5B90-2041-BD57-797BF2E892F1}" type="pres">
      <dgm:prSet presAssocID="{AF7CE21A-BC8D-4334-84D3-3C2D953B6351}" presName="thickLine" presStyleLbl="alignNode1" presStyleIdx="7" presStyleCnt="8"/>
      <dgm:spPr/>
    </dgm:pt>
    <dgm:pt modelId="{0A2C158F-9ED7-434C-A5A5-374D17D173AB}" type="pres">
      <dgm:prSet presAssocID="{AF7CE21A-BC8D-4334-84D3-3C2D953B6351}" presName="horz1" presStyleCnt="0"/>
      <dgm:spPr/>
    </dgm:pt>
    <dgm:pt modelId="{C556F594-C23D-8C45-8D60-4F491D83CC1A}" type="pres">
      <dgm:prSet presAssocID="{AF7CE21A-BC8D-4334-84D3-3C2D953B6351}" presName="tx1" presStyleLbl="revTx" presStyleIdx="7" presStyleCnt="8"/>
      <dgm:spPr/>
    </dgm:pt>
    <dgm:pt modelId="{C690422B-4536-6E46-8E53-323DE821FAC7}" type="pres">
      <dgm:prSet presAssocID="{AF7CE21A-BC8D-4334-84D3-3C2D953B6351}" presName="vert1" presStyleCnt="0"/>
      <dgm:spPr/>
    </dgm:pt>
  </dgm:ptLst>
  <dgm:cxnLst>
    <dgm:cxn modelId="{182EFC08-612D-CC47-9B51-398C996476B1}" type="presOf" srcId="{D82E6628-F9A9-40D7-A563-1F99BCD40ADA}" destId="{DDF95BB9-C831-4F44-AC06-1041C28A706D}" srcOrd="0" destOrd="0" presId="urn:microsoft.com/office/officeart/2008/layout/LinedList"/>
    <dgm:cxn modelId="{0E0C7822-614E-4AD5-AF50-015530825C51}" srcId="{DEC625EF-D79E-4F94-A70B-FC67A0EFCC0E}" destId="{D82E6628-F9A9-40D7-A563-1F99BCD40ADA}" srcOrd="3" destOrd="0" parTransId="{E1A6E59C-2081-42FB-AF1E-43BFEDAEFA2E}" sibTransId="{1FCE1540-E50D-47C4-90CF-E0E53D85FCC3}"/>
    <dgm:cxn modelId="{4C1B0924-8C73-4A8C-977A-5F6699904D10}" srcId="{DEC625EF-D79E-4F94-A70B-FC67A0EFCC0E}" destId="{13A2B96D-05A8-4404-B4AE-7DB8A0B9BB2D}" srcOrd="6" destOrd="0" parTransId="{0B963937-2055-4065-9987-5F061D4AF5D8}" sibTransId="{ABC75757-7F93-4126-B4CC-B8FBD5743653}"/>
    <dgm:cxn modelId="{E249E325-6341-4AA8-B5AE-197C0CB4062A}" srcId="{DEC625EF-D79E-4F94-A70B-FC67A0EFCC0E}" destId="{7EB5B75A-6B69-48D6-A282-B1966E485CE2}" srcOrd="0" destOrd="0" parTransId="{9D097915-F0FC-4F55-B8F4-E5FC9FB29025}" sibTransId="{ABC268AF-22EC-4013-9854-D5C9B8653563}"/>
    <dgm:cxn modelId="{C514AB44-3DD7-CE48-8D61-47186D24D9DE}" type="presOf" srcId="{AF7CE21A-BC8D-4334-84D3-3C2D953B6351}" destId="{C556F594-C23D-8C45-8D60-4F491D83CC1A}" srcOrd="0" destOrd="0" presId="urn:microsoft.com/office/officeart/2008/layout/LinedList"/>
    <dgm:cxn modelId="{378EE54A-0E77-4B0F-9D8B-5D0EFAD1D417}" srcId="{DEC625EF-D79E-4F94-A70B-FC67A0EFCC0E}" destId="{A4B68F6C-7FE2-447F-A88B-686B9A7767C2}" srcOrd="1" destOrd="0" parTransId="{9047231A-D978-46AC-B3C0-D1A24B5AC25E}" sibTransId="{7ED1A319-56EF-4F04-B72A-8BE3FB416F29}"/>
    <dgm:cxn modelId="{A433CD4D-188E-1C43-A0C9-1DA39645027D}" type="presOf" srcId="{67110069-5FB9-4A12-A221-9A6741707A46}" destId="{068F4059-375C-2440-A221-5E712626FCE7}" srcOrd="0" destOrd="0" presId="urn:microsoft.com/office/officeart/2008/layout/LinedList"/>
    <dgm:cxn modelId="{60A4FE55-9D71-432D-BE22-C4F8F3ADE77E}" srcId="{DEC625EF-D79E-4F94-A70B-FC67A0EFCC0E}" destId="{67110069-5FB9-4A12-A221-9A6741707A46}" srcOrd="2" destOrd="0" parTransId="{55D68361-0112-485F-BFD2-566EDF5089B9}" sibTransId="{F47B25A2-6723-4858-BB13-D634AD7717C2}"/>
    <dgm:cxn modelId="{178DDD5F-5A92-4476-B33D-65A459800CB7}" srcId="{DEC625EF-D79E-4F94-A70B-FC67A0EFCC0E}" destId="{DEC1E44B-9491-4F0E-9DEB-6A29010ADB65}" srcOrd="5" destOrd="0" parTransId="{BE2A5811-37A7-41E5-917F-B0CA05165D1A}" sibTransId="{7CF9CBA1-1821-499A-BC24-48EAB7D369D2}"/>
    <dgm:cxn modelId="{DBB06C66-4F26-CC41-90AD-8D486D8B7800}" type="presOf" srcId="{DEC1E44B-9491-4F0E-9DEB-6A29010ADB65}" destId="{C88CD489-457F-D143-9B39-8F883993F52A}" srcOrd="0" destOrd="0" presId="urn:microsoft.com/office/officeart/2008/layout/LinedList"/>
    <dgm:cxn modelId="{978BC573-CBF7-4615-AA3C-C59B65DB4122}" srcId="{DEC625EF-D79E-4F94-A70B-FC67A0EFCC0E}" destId="{12880C64-33CC-4F2B-A511-C6846C1E664D}" srcOrd="4" destOrd="0" parTransId="{2FCB7136-CC89-4962-8287-BB824D3BCBB8}" sibTransId="{4397B45B-C42B-4A06-89B1-59BD4BB31C35}"/>
    <dgm:cxn modelId="{198C7DA8-AEBD-8944-B462-34BBD9F59FB1}" type="presOf" srcId="{A4B68F6C-7FE2-447F-A88B-686B9A7767C2}" destId="{A2DDEA21-8431-8441-86D2-FE70AF8E3715}" srcOrd="0" destOrd="0" presId="urn:microsoft.com/office/officeart/2008/layout/LinedList"/>
    <dgm:cxn modelId="{D7C6A4B2-B6E7-454E-971E-7027E470F4D4}" type="presOf" srcId="{12880C64-33CC-4F2B-A511-C6846C1E664D}" destId="{EEF103EF-4843-A248-9EF0-41F5285CAA1A}" srcOrd="0" destOrd="0" presId="urn:microsoft.com/office/officeart/2008/layout/LinedList"/>
    <dgm:cxn modelId="{BBA5F0B4-875E-574E-B0FC-33881AC72DDC}" type="presOf" srcId="{DEC625EF-D79E-4F94-A70B-FC67A0EFCC0E}" destId="{EA891D12-701A-4A42-901F-3E0B7859AEC3}" srcOrd="0" destOrd="0" presId="urn:microsoft.com/office/officeart/2008/layout/LinedList"/>
    <dgm:cxn modelId="{613BA0C3-B1C6-0A48-B82B-BF48148AA25C}" type="presOf" srcId="{13A2B96D-05A8-4404-B4AE-7DB8A0B9BB2D}" destId="{45D216DC-7E13-C643-AF0B-55BB58682C69}" srcOrd="0" destOrd="0" presId="urn:microsoft.com/office/officeart/2008/layout/LinedList"/>
    <dgm:cxn modelId="{FB9478CA-1B0C-4B68-A258-5D0461DA50CC}" srcId="{DEC625EF-D79E-4F94-A70B-FC67A0EFCC0E}" destId="{AF7CE21A-BC8D-4334-84D3-3C2D953B6351}" srcOrd="7" destOrd="0" parTransId="{A1162A09-2723-4DC9-8B90-3FFBBE96376E}" sibTransId="{2AD48B45-E84C-4A64-BF39-C735750FEC3D}"/>
    <dgm:cxn modelId="{E79B4CE3-E251-8E41-BC17-3082869422D6}" type="presOf" srcId="{7EB5B75A-6B69-48D6-A282-B1966E485CE2}" destId="{FF0FAAD2-1C14-3B4D-8C7E-57D2BA054A32}" srcOrd="0" destOrd="0" presId="urn:microsoft.com/office/officeart/2008/layout/LinedList"/>
    <dgm:cxn modelId="{117FAA39-185F-8946-AB2B-2F8EA08DB9D7}" type="presParOf" srcId="{EA891D12-701A-4A42-901F-3E0B7859AEC3}" destId="{262192B5-B5C0-2A4B-88D9-3CE88D290125}" srcOrd="0" destOrd="0" presId="urn:microsoft.com/office/officeart/2008/layout/LinedList"/>
    <dgm:cxn modelId="{7876B339-4063-044E-8FEB-212A89BB2522}" type="presParOf" srcId="{EA891D12-701A-4A42-901F-3E0B7859AEC3}" destId="{27ED7FB5-CDAB-4341-A067-5104D5C57970}" srcOrd="1" destOrd="0" presId="urn:microsoft.com/office/officeart/2008/layout/LinedList"/>
    <dgm:cxn modelId="{A53A41E3-9801-A243-A4E0-9650FECAB8F7}" type="presParOf" srcId="{27ED7FB5-CDAB-4341-A067-5104D5C57970}" destId="{FF0FAAD2-1C14-3B4D-8C7E-57D2BA054A32}" srcOrd="0" destOrd="0" presId="urn:microsoft.com/office/officeart/2008/layout/LinedList"/>
    <dgm:cxn modelId="{476E7BC5-AFBC-2342-A184-73944A6557DA}" type="presParOf" srcId="{27ED7FB5-CDAB-4341-A067-5104D5C57970}" destId="{AAC2BC62-9F31-544A-AAA9-F51F4A0C205C}" srcOrd="1" destOrd="0" presId="urn:microsoft.com/office/officeart/2008/layout/LinedList"/>
    <dgm:cxn modelId="{509B1E9B-6153-AB4C-AA7A-3C5DA87D7F50}" type="presParOf" srcId="{EA891D12-701A-4A42-901F-3E0B7859AEC3}" destId="{81217842-D215-EB4C-A3C9-A9C887CFE433}" srcOrd="2" destOrd="0" presId="urn:microsoft.com/office/officeart/2008/layout/LinedList"/>
    <dgm:cxn modelId="{7C3B6F5E-9D77-F84F-BF62-5F206DF7927F}" type="presParOf" srcId="{EA891D12-701A-4A42-901F-3E0B7859AEC3}" destId="{CFA81834-2C36-314B-878B-2A54F990EB27}" srcOrd="3" destOrd="0" presId="urn:microsoft.com/office/officeart/2008/layout/LinedList"/>
    <dgm:cxn modelId="{A9EB89DA-49D5-AC45-95BD-536885999E41}" type="presParOf" srcId="{CFA81834-2C36-314B-878B-2A54F990EB27}" destId="{A2DDEA21-8431-8441-86D2-FE70AF8E3715}" srcOrd="0" destOrd="0" presId="urn:microsoft.com/office/officeart/2008/layout/LinedList"/>
    <dgm:cxn modelId="{E6D2C642-B9AB-674E-BD89-3D129ED97E7D}" type="presParOf" srcId="{CFA81834-2C36-314B-878B-2A54F990EB27}" destId="{DDA7CF2F-FE61-5341-A809-9EEB2C6B4A8B}" srcOrd="1" destOrd="0" presId="urn:microsoft.com/office/officeart/2008/layout/LinedList"/>
    <dgm:cxn modelId="{5FFC4E8A-D350-DC45-9840-DE945A2424C6}" type="presParOf" srcId="{EA891D12-701A-4A42-901F-3E0B7859AEC3}" destId="{F26EAE10-66F5-C54D-A359-0B7D15657282}" srcOrd="4" destOrd="0" presId="urn:microsoft.com/office/officeart/2008/layout/LinedList"/>
    <dgm:cxn modelId="{E56DFFFA-215D-9B4A-9406-A863DE11E642}" type="presParOf" srcId="{EA891D12-701A-4A42-901F-3E0B7859AEC3}" destId="{65023837-41A3-D04D-B605-984B0493BAFD}" srcOrd="5" destOrd="0" presId="urn:microsoft.com/office/officeart/2008/layout/LinedList"/>
    <dgm:cxn modelId="{62A28C12-A611-6C44-8406-F513CF97F99D}" type="presParOf" srcId="{65023837-41A3-D04D-B605-984B0493BAFD}" destId="{068F4059-375C-2440-A221-5E712626FCE7}" srcOrd="0" destOrd="0" presId="urn:microsoft.com/office/officeart/2008/layout/LinedList"/>
    <dgm:cxn modelId="{868B32A2-BF90-CA44-8202-6DE488B00214}" type="presParOf" srcId="{65023837-41A3-D04D-B605-984B0493BAFD}" destId="{6E9CB3C0-E00D-2F45-B11C-6BE85EDD9F6C}" srcOrd="1" destOrd="0" presId="urn:microsoft.com/office/officeart/2008/layout/LinedList"/>
    <dgm:cxn modelId="{257D7F08-1780-E54C-972C-4B331966B22D}" type="presParOf" srcId="{EA891D12-701A-4A42-901F-3E0B7859AEC3}" destId="{0D2F2E92-56CF-A046-ABD7-4163E8F86CCF}" srcOrd="6" destOrd="0" presId="urn:microsoft.com/office/officeart/2008/layout/LinedList"/>
    <dgm:cxn modelId="{1D44FE80-EFD8-3B49-A3A2-5585F3247AEF}" type="presParOf" srcId="{EA891D12-701A-4A42-901F-3E0B7859AEC3}" destId="{6FFFA8B9-DF08-9F4E-80FE-78DCAEE01690}" srcOrd="7" destOrd="0" presId="urn:microsoft.com/office/officeart/2008/layout/LinedList"/>
    <dgm:cxn modelId="{2A0DCDF1-7DBB-274B-81A8-D013EBB4902C}" type="presParOf" srcId="{6FFFA8B9-DF08-9F4E-80FE-78DCAEE01690}" destId="{DDF95BB9-C831-4F44-AC06-1041C28A706D}" srcOrd="0" destOrd="0" presId="urn:microsoft.com/office/officeart/2008/layout/LinedList"/>
    <dgm:cxn modelId="{32433373-19A1-7C4F-8028-20450609DA60}" type="presParOf" srcId="{6FFFA8B9-DF08-9F4E-80FE-78DCAEE01690}" destId="{EE7BA060-F9B6-5242-9948-E2DAB3615291}" srcOrd="1" destOrd="0" presId="urn:microsoft.com/office/officeart/2008/layout/LinedList"/>
    <dgm:cxn modelId="{67570C98-A46C-4848-A811-064CB0F55A44}" type="presParOf" srcId="{EA891D12-701A-4A42-901F-3E0B7859AEC3}" destId="{C8F8DF44-B658-3E4A-B464-BD2AE78E5BEF}" srcOrd="8" destOrd="0" presId="urn:microsoft.com/office/officeart/2008/layout/LinedList"/>
    <dgm:cxn modelId="{164B4A0B-9B32-194D-BE29-B1FA4908FF8D}" type="presParOf" srcId="{EA891D12-701A-4A42-901F-3E0B7859AEC3}" destId="{BE9760B6-15D3-C746-85D6-CDEDA84F36BE}" srcOrd="9" destOrd="0" presId="urn:microsoft.com/office/officeart/2008/layout/LinedList"/>
    <dgm:cxn modelId="{CBE70519-0C63-EE47-8876-085E9461301D}" type="presParOf" srcId="{BE9760B6-15D3-C746-85D6-CDEDA84F36BE}" destId="{EEF103EF-4843-A248-9EF0-41F5285CAA1A}" srcOrd="0" destOrd="0" presId="urn:microsoft.com/office/officeart/2008/layout/LinedList"/>
    <dgm:cxn modelId="{FB669EE2-6F58-5D46-AD7E-71C1BE0A5F9C}" type="presParOf" srcId="{BE9760B6-15D3-C746-85D6-CDEDA84F36BE}" destId="{F3208034-9518-2E40-9A99-70795DB4C5B7}" srcOrd="1" destOrd="0" presId="urn:microsoft.com/office/officeart/2008/layout/LinedList"/>
    <dgm:cxn modelId="{345B2BFC-EA6B-6D44-862A-4B8A8F707859}" type="presParOf" srcId="{EA891D12-701A-4A42-901F-3E0B7859AEC3}" destId="{1FEA2675-F336-4D4E-AAA1-8EBCE173515A}" srcOrd="10" destOrd="0" presId="urn:microsoft.com/office/officeart/2008/layout/LinedList"/>
    <dgm:cxn modelId="{BBA0CAFC-FF50-0140-9191-2BBF50AEAB80}" type="presParOf" srcId="{EA891D12-701A-4A42-901F-3E0B7859AEC3}" destId="{D97668E7-DC33-3143-9459-B97DE66D7C99}" srcOrd="11" destOrd="0" presId="urn:microsoft.com/office/officeart/2008/layout/LinedList"/>
    <dgm:cxn modelId="{D47175F6-28FB-DA49-9067-1106937AB619}" type="presParOf" srcId="{D97668E7-DC33-3143-9459-B97DE66D7C99}" destId="{C88CD489-457F-D143-9B39-8F883993F52A}" srcOrd="0" destOrd="0" presId="urn:microsoft.com/office/officeart/2008/layout/LinedList"/>
    <dgm:cxn modelId="{A5A58A53-5E8A-0644-8822-8ADA7BD57DE8}" type="presParOf" srcId="{D97668E7-DC33-3143-9459-B97DE66D7C99}" destId="{5A27B62F-1ED1-7641-B35E-8DD9E5F34D2F}" srcOrd="1" destOrd="0" presId="urn:microsoft.com/office/officeart/2008/layout/LinedList"/>
    <dgm:cxn modelId="{BD2C3ED3-3478-5540-B543-EE8891AC2552}" type="presParOf" srcId="{EA891D12-701A-4A42-901F-3E0B7859AEC3}" destId="{D633E3B5-1808-964C-8680-2BEBA5527FBD}" srcOrd="12" destOrd="0" presId="urn:microsoft.com/office/officeart/2008/layout/LinedList"/>
    <dgm:cxn modelId="{BEE0C694-F2A5-C14C-A14A-C603CF403ED2}" type="presParOf" srcId="{EA891D12-701A-4A42-901F-3E0B7859AEC3}" destId="{3EA7E76D-9BC5-0347-992C-261058AE003F}" srcOrd="13" destOrd="0" presId="urn:microsoft.com/office/officeart/2008/layout/LinedList"/>
    <dgm:cxn modelId="{8EE584D7-570A-5B4D-BE59-692A919CFD2E}" type="presParOf" srcId="{3EA7E76D-9BC5-0347-992C-261058AE003F}" destId="{45D216DC-7E13-C643-AF0B-55BB58682C69}" srcOrd="0" destOrd="0" presId="urn:microsoft.com/office/officeart/2008/layout/LinedList"/>
    <dgm:cxn modelId="{2EA7F1C4-CEE9-664E-9CAF-9CFB75504555}" type="presParOf" srcId="{3EA7E76D-9BC5-0347-992C-261058AE003F}" destId="{0311BD5E-BF29-E840-92A0-92EEDBC743E3}" srcOrd="1" destOrd="0" presId="urn:microsoft.com/office/officeart/2008/layout/LinedList"/>
    <dgm:cxn modelId="{35F2E2B8-CF30-6744-A650-1FC896E4990B}" type="presParOf" srcId="{EA891D12-701A-4A42-901F-3E0B7859AEC3}" destId="{46BE8ECA-5B90-2041-BD57-797BF2E892F1}" srcOrd="14" destOrd="0" presId="urn:microsoft.com/office/officeart/2008/layout/LinedList"/>
    <dgm:cxn modelId="{C3AEF2AD-0049-9045-B819-04C2550DC736}" type="presParOf" srcId="{EA891D12-701A-4A42-901F-3E0B7859AEC3}" destId="{0A2C158F-9ED7-434C-A5A5-374D17D173AB}" srcOrd="15" destOrd="0" presId="urn:microsoft.com/office/officeart/2008/layout/LinedList"/>
    <dgm:cxn modelId="{ABB4DFFE-FDC3-8040-AA02-4DA0EB0D6B64}" type="presParOf" srcId="{0A2C158F-9ED7-434C-A5A5-374D17D173AB}" destId="{C556F594-C23D-8C45-8D60-4F491D83CC1A}" srcOrd="0" destOrd="0" presId="urn:microsoft.com/office/officeart/2008/layout/LinedList"/>
    <dgm:cxn modelId="{3A4CC6AD-37EB-3F46-900B-DF71B9E70839}" type="presParOf" srcId="{0A2C158F-9ED7-434C-A5A5-374D17D173AB}" destId="{C690422B-4536-6E46-8E53-323DE821FA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6CA22-2F4E-4626-BFFD-F53C74840DB8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619299-106F-4A7A-B293-D5E4BD432FC4}">
      <dgm:prSet/>
      <dgm:spPr/>
      <dgm:t>
        <a:bodyPr/>
        <a:lstStyle/>
        <a:p>
          <a:r>
            <a:rPr lang="en-US"/>
            <a:t>Data Quality and Quantity</a:t>
          </a:r>
        </a:p>
      </dgm:t>
    </dgm:pt>
    <dgm:pt modelId="{15DB8581-A143-4583-8BDE-B7669CB0719D}" type="parTrans" cxnId="{889D4903-B77D-42F4-8005-3B9A9E300B37}">
      <dgm:prSet/>
      <dgm:spPr/>
      <dgm:t>
        <a:bodyPr/>
        <a:lstStyle/>
        <a:p>
          <a:endParaRPr lang="en-US"/>
        </a:p>
      </dgm:t>
    </dgm:pt>
    <dgm:pt modelId="{4DAADF2A-AF9C-491A-9BCF-C92D7CE60515}" type="sibTrans" cxnId="{889D4903-B77D-42F4-8005-3B9A9E300B37}">
      <dgm:prSet/>
      <dgm:spPr/>
      <dgm:t>
        <a:bodyPr/>
        <a:lstStyle/>
        <a:p>
          <a:endParaRPr lang="en-US"/>
        </a:p>
      </dgm:t>
    </dgm:pt>
    <dgm:pt modelId="{45D46360-53D4-48B4-9896-CA24E8B0BBE5}">
      <dgm:prSet/>
      <dgm:spPr/>
      <dgm:t>
        <a:bodyPr/>
        <a:lstStyle/>
        <a:p>
          <a:r>
            <a:rPr lang="en-US"/>
            <a:t>Non-Stationarity</a:t>
          </a:r>
        </a:p>
      </dgm:t>
    </dgm:pt>
    <dgm:pt modelId="{C1C168DF-BE3A-4867-9889-A2632B6E248E}" type="parTrans" cxnId="{FB4ACAC0-03C3-44DB-8C20-363CC9AEC033}">
      <dgm:prSet/>
      <dgm:spPr/>
      <dgm:t>
        <a:bodyPr/>
        <a:lstStyle/>
        <a:p>
          <a:endParaRPr lang="en-US"/>
        </a:p>
      </dgm:t>
    </dgm:pt>
    <dgm:pt modelId="{5ACB181B-46BC-4E86-B107-923DDAA1BC3F}" type="sibTrans" cxnId="{FB4ACAC0-03C3-44DB-8C20-363CC9AEC033}">
      <dgm:prSet/>
      <dgm:spPr/>
      <dgm:t>
        <a:bodyPr/>
        <a:lstStyle/>
        <a:p>
          <a:endParaRPr lang="en-US"/>
        </a:p>
      </dgm:t>
    </dgm:pt>
    <dgm:pt modelId="{247B9938-040A-4D43-986E-A5985723BD2F}">
      <dgm:prSet/>
      <dgm:spPr/>
      <dgm:t>
        <a:bodyPr/>
        <a:lstStyle/>
        <a:p>
          <a:r>
            <a:rPr lang="en-US"/>
            <a:t>Seasonality and Trends</a:t>
          </a:r>
        </a:p>
      </dgm:t>
    </dgm:pt>
    <dgm:pt modelId="{6DBF8707-1987-4586-82E9-C71A20D2070C}" type="parTrans" cxnId="{93ABB045-39C5-4ED6-8AE6-7FD0C4CB3899}">
      <dgm:prSet/>
      <dgm:spPr/>
      <dgm:t>
        <a:bodyPr/>
        <a:lstStyle/>
        <a:p>
          <a:endParaRPr lang="en-US"/>
        </a:p>
      </dgm:t>
    </dgm:pt>
    <dgm:pt modelId="{CB2F4032-9A91-47BC-ACCB-1C265D97203C}" type="sibTrans" cxnId="{93ABB045-39C5-4ED6-8AE6-7FD0C4CB3899}">
      <dgm:prSet/>
      <dgm:spPr/>
      <dgm:t>
        <a:bodyPr/>
        <a:lstStyle/>
        <a:p>
          <a:endParaRPr lang="en-US"/>
        </a:p>
      </dgm:t>
    </dgm:pt>
    <dgm:pt modelId="{23C94C1B-CB92-42F0-AF9B-9E0FB2C8B195}">
      <dgm:prSet/>
      <dgm:spPr/>
      <dgm:t>
        <a:bodyPr/>
        <a:lstStyle/>
        <a:p>
          <a:r>
            <a:rPr lang="en-US" dirty="0"/>
            <a:t>Model Selection and Complexity</a:t>
          </a:r>
        </a:p>
      </dgm:t>
    </dgm:pt>
    <dgm:pt modelId="{DDECC1EF-59F1-45D8-97C4-F018F392D3C4}" type="parTrans" cxnId="{22033434-042E-4955-BD3D-54EC13D90193}">
      <dgm:prSet/>
      <dgm:spPr/>
      <dgm:t>
        <a:bodyPr/>
        <a:lstStyle/>
        <a:p>
          <a:endParaRPr lang="en-US"/>
        </a:p>
      </dgm:t>
    </dgm:pt>
    <dgm:pt modelId="{67293334-674B-4ED2-A1B4-6510713FDC0C}" type="sibTrans" cxnId="{22033434-042E-4955-BD3D-54EC13D90193}">
      <dgm:prSet/>
      <dgm:spPr/>
      <dgm:t>
        <a:bodyPr/>
        <a:lstStyle/>
        <a:p>
          <a:endParaRPr lang="en-US"/>
        </a:p>
      </dgm:t>
    </dgm:pt>
    <dgm:pt modelId="{AC697CF2-6664-4333-A556-501DBF724C11}">
      <dgm:prSet/>
      <dgm:spPr/>
      <dgm:t>
        <a:bodyPr/>
        <a:lstStyle/>
        <a:p>
          <a:r>
            <a:rPr lang="en-US"/>
            <a:t>External Factors</a:t>
          </a:r>
        </a:p>
      </dgm:t>
    </dgm:pt>
    <dgm:pt modelId="{B2C1D6F2-C2F8-4068-83CA-5D6B8E64C617}" type="parTrans" cxnId="{82564800-183E-46B9-9C23-0AEF61A43BF5}">
      <dgm:prSet/>
      <dgm:spPr/>
      <dgm:t>
        <a:bodyPr/>
        <a:lstStyle/>
        <a:p>
          <a:endParaRPr lang="en-US"/>
        </a:p>
      </dgm:t>
    </dgm:pt>
    <dgm:pt modelId="{3FACC6D3-CCF8-470D-8B7E-FAFFD9572265}" type="sibTrans" cxnId="{82564800-183E-46B9-9C23-0AEF61A43BF5}">
      <dgm:prSet/>
      <dgm:spPr/>
      <dgm:t>
        <a:bodyPr/>
        <a:lstStyle/>
        <a:p>
          <a:endParaRPr lang="en-US"/>
        </a:p>
      </dgm:t>
    </dgm:pt>
    <dgm:pt modelId="{41754C67-5AA2-4B1C-AD91-37DCA1C8316A}">
      <dgm:prSet/>
      <dgm:spPr/>
      <dgm:t>
        <a:bodyPr/>
        <a:lstStyle/>
        <a:p>
          <a:r>
            <a:rPr lang="en-US"/>
            <a:t>Irregular Data</a:t>
          </a:r>
        </a:p>
      </dgm:t>
    </dgm:pt>
    <dgm:pt modelId="{624F8481-FB49-41DA-B8FC-CC55D33BA408}" type="parTrans" cxnId="{100D42BF-F5C2-48B1-9DB4-43DC28AE0B50}">
      <dgm:prSet/>
      <dgm:spPr/>
      <dgm:t>
        <a:bodyPr/>
        <a:lstStyle/>
        <a:p>
          <a:endParaRPr lang="en-US"/>
        </a:p>
      </dgm:t>
    </dgm:pt>
    <dgm:pt modelId="{279A10F1-6D87-4765-B617-57FAD43BB51A}" type="sibTrans" cxnId="{100D42BF-F5C2-48B1-9DB4-43DC28AE0B50}">
      <dgm:prSet/>
      <dgm:spPr/>
      <dgm:t>
        <a:bodyPr/>
        <a:lstStyle/>
        <a:p>
          <a:endParaRPr lang="en-US"/>
        </a:p>
      </dgm:t>
    </dgm:pt>
    <dgm:pt modelId="{46C51B46-B97A-0047-BB40-4CAF7BB9D6DE}" type="pres">
      <dgm:prSet presAssocID="{8706CA22-2F4E-4626-BFFD-F53C74840DB8}" presName="diagram" presStyleCnt="0">
        <dgm:presLayoutVars>
          <dgm:dir/>
          <dgm:resizeHandles val="exact"/>
        </dgm:presLayoutVars>
      </dgm:prSet>
      <dgm:spPr/>
    </dgm:pt>
    <dgm:pt modelId="{464C418A-627A-9E49-9495-3583DB553057}" type="pres">
      <dgm:prSet presAssocID="{27619299-106F-4A7A-B293-D5E4BD432FC4}" presName="node" presStyleLbl="node1" presStyleIdx="0" presStyleCnt="6">
        <dgm:presLayoutVars>
          <dgm:bulletEnabled val="1"/>
        </dgm:presLayoutVars>
      </dgm:prSet>
      <dgm:spPr/>
    </dgm:pt>
    <dgm:pt modelId="{37688B64-89BA-A94B-8648-55E4FEB88DA7}" type="pres">
      <dgm:prSet presAssocID="{4DAADF2A-AF9C-491A-9BCF-C92D7CE60515}" presName="sibTrans" presStyleCnt="0"/>
      <dgm:spPr/>
    </dgm:pt>
    <dgm:pt modelId="{8E9388BD-1188-0D4A-97B4-187ABD611AEF}" type="pres">
      <dgm:prSet presAssocID="{45D46360-53D4-48B4-9896-CA24E8B0BBE5}" presName="node" presStyleLbl="node1" presStyleIdx="1" presStyleCnt="6">
        <dgm:presLayoutVars>
          <dgm:bulletEnabled val="1"/>
        </dgm:presLayoutVars>
      </dgm:prSet>
      <dgm:spPr/>
    </dgm:pt>
    <dgm:pt modelId="{F2322FB8-A4D8-7442-855A-C296D25D2D1F}" type="pres">
      <dgm:prSet presAssocID="{5ACB181B-46BC-4E86-B107-923DDAA1BC3F}" presName="sibTrans" presStyleCnt="0"/>
      <dgm:spPr/>
    </dgm:pt>
    <dgm:pt modelId="{E193A270-C1C7-2245-A2E9-206B551CA3DF}" type="pres">
      <dgm:prSet presAssocID="{247B9938-040A-4D43-986E-A5985723BD2F}" presName="node" presStyleLbl="node1" presStyleIdx="2" presStyleCnt="6">
        <dgm:presLayoutVars>
          <dgm:bulletEnabled val="1"/>
        </dgm:presLayoutVars>
      </dgm:prSet>
      <dgm:spPr/>
    </dgm:pt>
    <dgm:pt modelId="{BD6B1ECF-CBDD-BD45-9BBC-D958282E23A9}" type="pres">
      <dgm:prSet presAssocID="{CB2F4032-9A91-47BC-ACCB-1C265D97203C}" presName="sibTrans" presStyleCnt="0"/>
      <dgm:spPr/>
    </dgm:pt>
    <dgm:pt modelId="{5358B271-B2BF-684C-B852-5EA2CEE74A27}" type="pres">
      <dgm:prSet presAssocID="{23C94C1B-CB92-42F0-AF9B-9E0FB2C8B195}" presName="node" presStyleLbl="node1" presStyleIdx="3" presStyleCnt="6">
        <dgm:presLayoutVars>
          <dgm:bulletEnabled val="1"/>
        </dgm:presLayoutVars>
      </dgm:prSet>
      <dgm:spPr/>
    </dgm:pt>
    <dgm:pt modelId="{0B203AF7-C035-7346-B620-902F23B86DF4}" type="pres">
      <dgm:prSet presAssocID="{67293334-674B-4ED2-A1B4-6510713FDC0C}" presName="sibTrans" presStyleCnt="0"/>
      <dgm:spPr/>
    </dgm:pt>
    <dgm:pt modelId="{EF36CB11-D2E5-5346-93EC-89B11AC68176}" type="pres">
      <dgm:prSet presAssocID="{AC697CF2-6664-4333-A556-501DBF724C11}" presName="node" presStyleLbl="node1" presStyleIdx="4" presStyleCnt="6">
        <dgm:presLayoutVars>
          <dgm:bulletEnabled val="1"/>
        </dgm:presLayoutVars>
      </dgm:prSet>
      <dgm:spPr/>
    </dgm:pt>
    <dgm:pt modelId="{CB1BA451-E183-D440-A129-F97C144582D5}" type="pres">
      <dgm:prSet presAssocID="{3FACC6D3-CCF8-470D-8B7E-FAFFD9572265}" presName="sibTrans" presStyleCnt="0"/>
      <dgm:spPr/>
    </dgm:pt>
    <dgm:pt modelId="{C4FDB32B-61C8-4F4E-BEC7-D3CD76F40400}" type="pres">
      <dgm:prSet presAssocID="{41754C67-5AA2-4B1C-AD91-37DCA1C8316A}" presName="node" presStyleLbl="node1" presStyleIdx="5" presStyleCnt="6">
        <dgm:presLayoutVars>
          <dgm:bulletEnabled val="1"/>
        </dgm:presLayoutVars>
      </dgm:prSet>
      <dgm:spPr/>
    </dgm:pt>
  </dgm:ptLst>
  <dgm:cxnLst>
    <dgm:cxn modelId="{82564800-183E-46B9-9C23-0AEF61A43BF5}" srcId="{8706CA22-2F4E-4626-BFFD-F53C74840DB8}" destId="{AC697CF2-6664-4333-A556-501DBF724C11}" srcOrd="4" destOrd="0" parTransId="{B2C1D6F2-C2F8-4068-83CA-5D6B8E64C617}" sibTransId="{3FACC6D3-CCF8-470D-8B7E-FAFFD9572265}"/>
    <dgm:cxn modelId="{889D4903-B77D-42F4-8005-3B9A9E300B37}" srcId="{8706CA22-2F4E-4626-BFFD-F53C74840DB8}" destId="{27619299-106F-4A7A-B293-D5E4BD432FC4}" srcOrd="0" destOrd="0" parTransId="{15DB8581-A143-4583-8BDE-B7669CB0719D}" sibTransId="{4DAADF2A-AF9C-491A-9BCF-C92D7CE60515}"/>
    <dgm:cxn modelId="{26DEA00F-A7AB-A240-B0D9-6A5588333FBE}" type="presOf" srcId="{8706CA22-2F4E-4626-BFFD-F53C74840DB8}" destId="{46C51B46-B97A-0047-BB40-4CAF7BB9D6DE}" srcOrd="0" destOrd="0" presId="urn:microsoft.com/office/officeart/2005/8/layout/default"/>
    <dgm:cxn modelId="{74173C18-7C6D-F14D-8D67-ED195DE3BD5E}" type="presOf" srcId="{27619299-106F-4A7A-B293-D5E4BD432FC4}" destId="{464C418A-627A-9E49-9495-3583DB553057}" srcOrd="0" destOrd="0" presId="urn:microsoft.com/office/officeart/2005/8/layout/default"/>
    <dgm:cxn modelId="{56F99625-5E44-204C-8B2B-FDE2D3398DA7}" type="presOf" srcId="{AC697CF2-6664-4333-A556-501DBF724C11}" destId="{EF36CB11-D2E5-5346-93EC-89B11AC68176}" srcOrd="0" destOrd="0" presId="urn:microsoft.com/office/officeart/2005/8/layout/default"/>
    <dgm:cxn modelId="{22033434-042E-4955-BD3D-54EC13D90193}" srcId="{8706CA22-2F4E-4626-BFFD-F53C74840DB8}" destId="{23C94C1B-CB92-42F0-AF9B-9E0FB2C8B195}" srcOrd="3" destOrd="0" parTransId="{DDECC1EF-59F1-45D8-97C4-F018F392D3C4}" sibTransId="{67293334-674B-4ED2-A1B4-6510713FDC0C}"/>
    <dgm:cxn modelId="{93ABB045-39C5-4ED6-8AE6-7FD0C4CB3899}" srcId="{8706CA22-2F4E-4626-BFFD-F53C74840DB8}" destId="{247B9938-040A-4D43-986E-A5985723BD2F}" srcOrd="2" destOrd="0" parTransId="{6DBF8707-1987-4586-82E9-C71A20D2070C}" sibTransId="{CB2F4032-9A91-47BC-ACCB-1C265D97203C}"/>
    <dgm:cxn modelId="{1D0D105B-7C45-604C-85EE-C85DC42C1E9E}" type="presOf" srcId="{247B9938-040A-4D43-986E-A5985723BD2F}" destId="{E193A270-C1C7-2245-A2E9-206B551CA3DF}" srcOrd="0" destOrd="0" presId="urn:microsoft.com/office/officeart/2005/8/layout/default"/>
    <dgm:cxn modelId="{D18D6FA1-FE66-9E45-94C4-CBD17B9508C2}" type="presOf" srcId="{23C94C1B-CB92-42F0-AF9B-9E0FB2C8B195}" destId="{5358B271-B2BF-684C-B852-5EA2CEE74A27}" srcOrd="0" destOrd="0" presId="urn:microsoft.com/office/officeart/2005/8/layout/default"/>
    <dgm:cxn modelId="{100D42BF-F5C2-48B1-9DB4-43DC28AE0B50}" srcId="{8706CA22-2F4E-4626-BFFD-F53C74840DB8}" destId="{41754C67-5AA2-4B1C-AD91-37DCA1C8316A}" srcOrd="5" destOrd="0" parTransId="{624F8481-FB49-41DA-B8FC-CC55D33BA408}" sibTransId="{279A10F1-6D87-4765-B617-57FAD43BB51A}"/>
    <dgm:cxn modelId="{FB4ACAC0-03C3-44DB-8C20-363CC9AEC033}" srcId="{8706CA22-2F4E-4626-BFFD-F53C74840DB8}" destId="{45D46360-53D4-48B4-9896-CA24E8B0BBE5}" srcOrd="1" destOrd="0" parTransId="{C1C168DF-BE3A-4867-9889-A2632B6E248E}" sibTransId="{5ACB181B-46BC-4E86-B107-923DDAA1BC3F}"/>
    <dgm:cxn modelId="{085200C8-DA72-3340-BFF8-8E3A0DDED588}" type="presOf" srcId="{45D46360-53D4-48B4-9896-CA24E8B0BBE5}" destId="{8E9388BD-1188-0D4A-97B4-187ABD611AEF}" srcOrd="0" destOrd="0" presId="urn:microsoft.com/office/officeart/2005/8/layout/default"/>
    <dgm:cxn modelId="{218C42F5-C6E0-C64E-AEC8-0F3C6501C3EF}" type="presOf" srcId="{41754C67-5AA2-4B1C-AD91-37DCA1C8316A}" destId="{C4FDB32B-61C8-4F4E-BEC7-D3CD76F40400}" srcOrd="0" destOrd="0" presId="urn:microsoft.com/office/officeart/2005/8/layout/default"/>
    <dgm:cxn modelId="{2616D559-2A1B-994A-A2EE-B85FF53411E5}" type="presParOf" srcId="{46C51B46-B97A-0047-BB40-4CAF7BB9D6DE}" destId="{464C418A-627A-9E49-9495-3583DB553057}" srcOrd="0" destOrd="0" presId="urn:microsoft.com/office/officeart/2005/8/layout/default"/>
    <dgm:cxn modelId="{4FA2CF98-7CC7-E540-B1F3-913AFAB35D49}" type="presParOf" srcId="{46C51B46-B97A-0047-BB40-4CAF7BB9D6DE}" destId="{37688B64-89BA-A94B-8648-55E4FEB88DA7}" srcOrd="1" destOrd="0" presId="urn:microsoft.com/office/officeart/2005/8/layout/default"/>
    <dgm:cxn modelId="{E5F871DD-4361-BB45-B3E6-41B3D1E173AB}" type="presParOf" srcId="{46C51B46-B97A-0047-BB40-4CAF7BB9D6DE}" destId="{8E9388BD-1188-0D4A-97B4-187ABD611AEF}" srcOrd="2" destOrd="0" presId="urn:microsoft.com/office/officeart/2005/8/layout/default"/>
    <dgm:cxn modelId="{512B30DB-D271-654B-88D4-061B7DB7CDEE}" type="presParOf" srcId="{46C51B46-B97A-0047-BB40-4CAF7BB9D6DE}" destId="{F2322FB8-A4D8-7442-855A-C296D25D2D1F}" srcOrd="3" destOrd="0" presId="urn:microsoft.com/office/officeart/2005/8/layout/default"/>
    <dgm:cxn modelId="{3F12017A-AF25-9446-A1E6-BAFAD06FDDF9}" type="presParOf" srcId="{46C51B46-B97A-0047-BB40-4CAF7BB9D6DE}" destId="{E193A270-C1C7-2245-A2E9-206B551CA3DF}" srcOrd="4" destOrd="0" presId="urn:microsoft.com/office/officeart/2005/8/layout/default"/>
    <dgm:cxn modelId="{D5CED74A-A32E-964D-A95B-2FD0A3F7BC08}" type="presParOf" srcId="{46C51B46-B97A-0047-BB40-4CAF7BB9D6DE}" destId="{BD6B1ECF-CBDD-BD45-9BBC-D958282E23A9}" srcOrd="5" destOrd="0" presId="urn:microsoft.com/office/officeart/2005/8/layout/default"/>
    <dgm:cxn modelId="{A294B037-34BA-A644-9A27-B5F9AEC699FF}" type="presParOf" srcId="{46C51B46-B97A-0047-BB40-4CAF7BB9D6DE}" destId="{5358B271-B2BF-684C-B852-5EA2CEE74A27}" srcOrd="6" destOrd="0" presId="urn:microsoft.com/office/officeart/2005/8/layout/default"/>
    <dgm:cxn modelId="{F579E447-DA9C-9642-A985-BD7DE9E18AE3}" type="presParOf" srcId="{46C51B46-B97A-0047-BB40-4CAF7BB9D6DE}" destId="{0B203AF7-C035-7346-B620-902F23B86DF4}" srcOrd="7" destOrd="0" presId="urn:microsoft.com/office/officeart/2005/8/layout/default"/>
    <dgm:cxn modelId="{013DF875-B4D4-C940-889B-ED2A645F758E}" type="presParOf" srcId="{46C51B46-B97A-0047-BB40-4CAF7BB9D6DE}" destId="{EF36CB11-D2E5-5346-93EC-89B11AC68176}" srcOrd="8" destOrd="0" presId="urn:microsoft.com/office/officeart/2005/8/layout/default"/>
    <dgm:cxn modelId="{4583B4F2-1289-5D45-B0CF-74703C379BF6}" type="presParOf" srcId="{46C51B46-B97A-0047-BB40-4CAF7BB9D6DE}" destId="{CB1BA451-E183-D440-A129-F97C144582D5}" srcOrd="9" destOrd="0" presId="urn:microsoft.com/office/officeart/2005/8/layout/default"/>
    <dgm:cxn modelId="{74C93A33-E48C-C942-AF2A-2A0CE7277E85}" type="presParOf" srcId="{46C51B46-B97A-0047-BB40-4CAF7BB9D6DE}" destId="{C4FDB32B-61C8-4F4E-BEC7-D3CD76F4040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9ABF32-BA9D-44A0-8F5B-18F4B0D42C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CA9C00-3F00-45A5-A833-171FAB111007}">
      <dgm:prSet/>
      <dgm:spPr/>
      <dgm:t>
        <a:bodyPr/>
        <a:lstStyle/>
        <a:p>
          <a:r>
            <a:rPr lang="en-US"/>
            <a:t>Data Acquisition</a:t>
          </a:r>
        </a:p>
      </dgm:t>
    </dgm:pt>
    <dgm:pt modelId="{5043AA10-23A6-4213-B282-81E4F981B243}" type="parTrans" cxnId="{A501B3BD-39E7-47C9-BF21-03C9FF859763}">
      <dgm:prSet/>
      <dgm:spPr/>
      <dgm:t>
        <a:bodyPr/>
        <a:lstStyle/>
        <a:p>
          <a:endParaRPr lang="en-US"/>
        </a:p>
      </dgm:t>
    </dgm:pt>
    <dgm:pt modelId="{FCD884E0-BD38-4FB5-BE20-F766981A5D95}" type="sibTrans" cxnId="{A501B3BD-39E7-47C9-BF21-03C9FF859763}">
      <dgm:prSet/>
      <dgm:spPr/>
      <dgm:t>
        <a:bodyPr/>
        <a:lstStyle/>
        <a:p>
          <a:endParaRPr lang="en-US"/>
        </a:p>
      </dgm:t>
    </dgm:pt>
    <dgm:pt modelId="{1DA845E8-2C3A-45E5-A618-2209E22A87EE}">
      <dgm:prSet/>
      <dgm:spPr/>
      <dgm:t>
        <a:bodyPr/>
        <a:lstStyle/>
        <a:p>
          <a:r>
            <a:rPr lang="en-US" dirty="0"/>
            <a:t>Yahoo Finance(GOOGLE)</a:t>
          </a:r>
        </a:p>
      </dgm:t>
    </dgm:pt>
    <dgm:pt modelId="{546CC81D-3429-43A8-98C7-B784FCBD3400}" type="parTrans" cxnId="{BF0E9532-B4CE-44FF-AA39-C897BCB85C13}">
      <dgm:prSet/>
      <dgm:spPr/>
      <dgm:t>
        <a:bodyPr/>
        <a:lstStyle/>
        <a:p>
          <a:endParaRPr lang="en-US"/>
        </a:p>
      </dgm:t>
    </dgm:pt>
    <dgm:pt modelId="{74D6168C-4407-4046-B8B9-38FFBD2B7650}" type="sibTrans" cxnId="{BF0E9532-B4CE-44FF-AA39-C897BCB85C13}">
      <dgm:prSet/>
      <dgm:spPr/>
      <dgm:t>
        <a:bodyPr/>
        <a:lstStyle/>
        <a:p>
          <a:endParaRPr lang="en-US"/>
        </a:p>
      </dgm:t>
    </dgm:pt>
    <dgm:pt modelId="{2351CD61-DE8F-4186-B4BB-14000718A444}">
      <dgm:prSet/>
      <dgm:spPr/>
      <dgm:t>
        <a:bodyPr/>
        <a:lstStyle/>
        <a:p>
          <a:r>
            <a:rPr lang="en-US" dirty="0"/>
            <a:t>Time Range of 10 years</a:t>
          </a:r>
        </a:p>
      </dgm:t>
    </dgm:pt>
    <dgm:pt modelId="{EA74246E-57A5-4916-A207-6A26DF6008EC}" type="parTrans" cxnId="{3F0794C2-73F1-48A1-9560-E935D3F747BC}">
      <dgm:prSet/>
      <dgm:spPr/>
      <dgm:t>
        <a:bodyPr/>
        <a:lstStyle/>
        <a:p>
          <a:endParaRPr lang="en-US"/>
        </a:p>
      </dgm:t>
    </dgm:pt>
    <dgm:pt modelId="{7CBB56A6-1AE7-44CF-BB03-E8D16C717FEA}" type="sibTrans" cxnId="{3F0794C2-73F1-48A1-9560-E935D3F747BC}">
      <dgm:prSet/>
      <dgm:spPr/>
      <dgm:t>
        <a:bodyPr/>
        <a:lstStyle/>
        <a:p>
          <a:endParaRPr lang="en-US"/>
        </a:p>
      </dgm:t>
    </dgm:pt>
    <dgm:pt modelId="{F0BC82EC-9A8E-4612-8145-E6989AD72356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D3C40277-6D1E-4DD2-B0E4-C7A39F4EB34F}" type="parTrans" cxnId="{1FF6C9A2-6366-447E-B7FC-B01890BDEE49}">
      <dgm:prSet/>
      <dgm:spPr/>
      <dgm:t>
        <a:bodyPr/>
        <a:lstStyle/>
        <a:p>
          <a:endParaRPr lang="en-US"/>
        </a:p>
      </dgm:t>
    </dgm:pt>
    <dgm:pt modelId="{6E6806AD-24B0-4079-A28A-E900895D8C32}" type="sibTrans" cxnId="{1FF6C9A2-6366-447E-B7FC-B01890BDEE49}">
      <dgm:prSet/>
      <dgm:spPr/>
      <dgm:t>
        <a:bodyPr/>
        <a:lstStyle/>
        <a:p>
          <a:endParaRPr lang="en-US"/>
        </a:p>
      </dgm:t>
    </dgm:pt>
    <dgm:pt modelId="{D0DDBB72-1CF2-42B1-A24E-8B36D519C5E8}">
      <dgm:prSet/>
      <dgm:spPr/>
      <dgm:t>
        <a:bodyPr/>
        <a:lstStyle/>
        <a:p>
          <a:r>
            <a:rPr lang="en-US"/>
            <a:t>Matplotlib</a:t>
          </a:r>
        </a:p>
      </dgm:t>
    </dgm:pt>
    <dgm:pt modelId="{D94FEDC5-21AD-4FE3-84E8-AD57E4253CF2}" type="parTrans" cxnId="{303B55F1-FD41-438C-A840-D8BE2C0988B7}">
      <dgm:prSet/>
      <dgm:spPr/>
      <dgm:t>
        <a:bodyPr/>
        <a:lstStyle/>
        <a:p>
          <a:endParaRPr lang="en-US"/>
        </a:p>
      </dgm:t>
    </dgm:pt>
    <dgm:pt modelId="{A8500B6C-E837-46F5-B712-CB63999AFB9F}" type="sibTrans" cxnId="{303B55F1-FD41-438C-A840-D8BE2C0988B7}">
      <dgm:prSet/>
      <dgm:spPr/>
      <dgm:t>
        <a:bodyPr/>
        <a:lstStyle/>
        <a:p>
          <a:endParaRPr lang="en-US"/>
        </a:p>
      </dgm:t>
    </dgm:pt>
    <dgm:pt modelId="{5247504A-7E00-44B6-BB6B-EE9D4F530B96}">
      <dgm:prSet/>
      <dgm:spPr/>
      <dgm:t>
        <a:bodyPr/>
        <a:lstStyle/>
        <a:p>
          <a:r>
            <a:rPr lang="en-US"/>
            <a:t>Moving Average</a:t>
          </a:r>
        </a:p>
      </dgm:t>
    </dgm:pt>
    <dgm:pt modelId="{7186E6A8-56E0-4CFC-AC8E-BE11B3B86BDA}" type="parTrans" cxnId="{7A3D54D8-9956-4758-8661-4023F3EC677D}">
      <dgm:prSet/>
      <dgm:spPr/>
      <dgm:t>
        <a:bodyPr/>
        <a:lstStyle/>
        <a:p>
          <a:endParaRPr lang="en-US"/>
        </a:p>
      </dgm:t>
    </dgm:pt>
    <dgm:pt modelId="{3C707FBD-FD86-4EFE-AA0C-41F7E6926BEB}" type="sibTrans" cxnId="{7A3D54D8-9956-4758-8661-4023F3EC677D}">
      <dgm:prSet/>
      <dgm:spPr/>
      <dgm:t>
        <a:bodyPr/>
        <a:lstStyle/>
        <a:p>
          <a:endParaRPr lang="en-US"/>
        </a:p>
      </dgm:t>
    </dgm:pt>
    <dgm:pt modelId="{45E01CC9-8000-4D80-80A9-919E7224D1CD}">
      <dgm:prSet/>
      <dgm:spPr/>
      <dgm:t>
        <a:bodyPr/>
        <a:lstStyle/>
        <a:p>
          <a:r>
            <a:rPr lang="en-US"/>
            <a:t>Autocorrelation Analysis</a:t>
          </a:r>
        </a:p>
      </dgm:t>
    </dgm:pt>
    <dgm:pt modelId="{0C3BE8BE-6E11-4CA2-AE28-D21C082731F4}" type="parTrans" cxnId="{10D744F5-E1B0-4048-8DD1-246F77603829}">
      <dgm:prSet/>
      <dgm:spPr/>
      <dgm:t>
        <a:bodyPr/>
        <a:lstStyle/>
        <a:p>
          <a:endParaRPr lang="en-US"/>
        </a:p>
      </dgm:t>
    </dgm:pt>
    <dgm:pt modelId="{36EC37CF-9248-4C21-AD3D-D6563CDEA8CD}" type="sibTrans" cxnId="{10D744F5-E1B0-4048-8DD1-246F77603829}">
      <dgm:prSet/>
      <dgm:spPr/>
      <dgm:t>
        <a:bodyPr/>
        <a:lstStyle/>
        <a:p>
          <a:endParaRPr lang="en-US"/>
        </a:p>
      </dgm:t>
    </dgm:pt>
    <dgm:pt modelId="{B96156BE-D4AC-4F10-A455-D87AE4DF82DF}">
      <dgm:prSet/>
      <dgm:spPr/>
      <dgm:t>
        <a:bodyPr/>
        <a:lstStyle/>
        <a:p>
          <a:r>
            <a:rPr lang="en-US"/>
            <a:t>ACF and PCF</a:t>
          </a:r>
        </a:p>
      </dgm:t>
    </dgm:pt>
    <dgm:pt modelId="{90A10912-CC35-49FD-8768-1321D28A04CE}" type="parTrans" cxnId="{8216FD96-857E-43C6-BD40-870FD2B03CB6}">
      <dgm:prSet/>
      <dgm:spPr/>
      <dgm:t>
        <a:bodyPr/>
        <a:lstStyle/>
        <a:p>
          <a:endParaRPr lang="en-US"/>
        </a:p>
      </dgm:t>
    </dgm:pt>
    <dgm:pt modelId="{17398FBE-C4B6-4216-89F8-6B33182E174A}" type="sibTrans" cxnId="{8216FD96-857E-43C6-BD40-870FD2B03CB6}">
      <dgm:prSet/>
      <dgm:spPr/>
      <dgm:t>
        <a:bodyPr/>
        <a:lstStyle/>
        <a:p>
          <a:endParaRPr lang="en-US"/>
        </a:p>
      </dgm:t>
    </dgm:pt>
    <dgm:pt modelId="{4B9FF3F4-5FB0-4006-906D-D3B5C2D584BE}">
      <dgm:prSet/>
      <dgm:spPr/>
      <dgm:t>
        <a:bodyPr/>
        <a:lstStyle/>
        <a:p>
          <a:r>
            <a:rPr lang="en-US"/>
            <a:t>Data Normalization</a:t>
          </a:r>
        </a:p>
      </dgm:t>
    </dgm:pt>
    <dgm:pt modelId="{62C2D0EA-0B94-4CF0-AE4B-44A039AEF793}" type="parTrans" cxnId="{A9A29F6B-4BE8-4DC2-843C-0D52252506BE}">
      <dgm:prSet/>
      <dgm:spPr/>
      <dgm:t>
        <a:bodyPr/>
        <a:lstStyle/>
        <a:p>
          <a:endParaRPr lang="en-US"/>
        </a:p>
      </dgm:t>
    </dgm:pt>
    <dgm:pt modelId="{E62CA3CB-8298-4219-B820-B0592BAD95D6}" type="sibTrans" cxnId="{A9A29F6B-4BE8-4DC2-843C-0D52252506BE}">
      <dgm:prSet/>
      <dgm:spPr/>
      <dgm:t>
        <a:bodyPr/>
        <a:lstStyle/>
        <a:p>
          <a:endParaRPr lang="en-US"/>
        </a:p>
      </dgm:t>
    </dgm:pt>
    <dgm:pt modelId="{1AB67A44-0D7E-4FAD-9A28-5EA0F8B76D79}">
      <dgm:prSet/>
      <dgm:spPr/>
      <dgm:t>
        <a:bodyPr/>
        <a:lstStyle/>
        <a:p>
          <a:r>
            <a:rPr lang="en-US"/>
            <a:t>Scaler</a:t>
          </a:r>
        </a:p>
      </dgm:t>
    </dgm:pt>
    <dgm:pt modelId="{B97560BE-7F43-4BE2-8E5A-3447DF5F90ED}" type="parTrans" cxnId="{82D5A52B-9679-4208-9E6F-68FCE31354E9}">
      <dgm:prSet/>
      <dgm:spPr/>
      <dgm:t>
        <a:bodyPr/>
        <a:lstStyle/>
        <a:p>
          <a:endParaRPr lang="en-US"/>
        </a:p>
      </dgm:t>
    </dgm:pt>
    <dgm:pt modelId="{430EB2B7-0583-4836-A8ED-3D42A05368E4}" type="sibTrans" cxnId="{82D5A52B-9679-4208-9E6F-68FCE31354E9}">
      <dgm:prSet/>
      <dgm:spPr/>
      <dgm:t>
        <a:bodyPr/>
        <a:lstStyle/>
        <a:p>
          <a:endParaRPr lang="en-US"/>
        </a:p>
      </dgm:t>
    </dgm:pt>
    <dgm:pt modelId="{06F9654C-7831-429F-9664-72D2B7A42FA4}">
      <dgm:prSet/>
      <dgm:spPr/>
      <dgm:t>
        <a:bodyPr/>
        <a:lstStyle/>
        <a:p>
          <a:r>
            <a:rPr lang="en-US"/>
            <a:t>Visualization of Prediction</a:t>
          </a:r>
        </a:p>
      </dgm:t>
    </dgm:pt>
    <dgm:pt modelId="{894B78B4-CA96-4E3D-9819-8FD971E978AB}" type="parTrans" cxnId="{E9EF5333-C4E7-4435-B69D-285A610D5577}">
      <dgm:prSet/>
      <dgm:spPr/>
      <dgm:t>
        <a:bodyPr/>
        <a:lstStyle/>
        <a:p>
          <a:endParaRPr lang="en-US"/>
        </a:p>
      </dgm:t>
    </dgm:pt>
    <dgm:pt modelId="{C5C18326-F58B-4C22-ADC2-FAC17D0006D4}" type="sibTrans" cxnId="{E9EF5333-C4E7-4435-B69D-285A610D5577}">
      <dgm:prSet/>
      <dgm:spPr/>
      <dgm:t>
        <a:bodyPr/>
        <a:lstStyle/>
        <a:p>
          <a:endParaRPr lang="en-US"/>
        </a:p>
      </dgm:t>
    </dgm:pt>
    <dgm:pt modelId="{ED8C7499-62B3-403E-9F45-DDF6749D784E}">
      <dgm:prSet/>
      <dgm:spPr/>
      <dgm:t>
        <a:bodyPr/>
        <a:lstStyle/>
        <a:p>
          <a:r>
            <a:rPr lang="en-US"/>
            <a:t>Comparison: Actual vs Predicted price</a:t>
          </a:r>
        </a:p>
      </dgm:t>
    </dgm:pt>
    <dgm:pt modelId="{A3E1C1BA-C809-4264-92EB-CDF5B11AEFBC}" type="parTrans" cxnId="{C25D596A-AB84-43FB-85CB-F2711DD35D22}">
      <dgm:prSet/>
      <dgm:spPr/>
      <dgm:t>
        <a:bodyPr/>
        <a:lstStyle/>
        <a:p>
          <a:endParaRPr lang="en-US"/>
        </a:p>
      </dgm:t>
    </dgm:pt>
    <dgm:pt modelId="{2FAC1B15-5222-4C42-AF82-FA266500109E}" type="sibTrans" cxnId="{C25D596A-AB84-43FB-85CB-F2711DD35D22}">
      <dgm:prSet/>
      <dgm:spPr/>
      <dgm:t>
        <a:bodyPr/>
        <a:lstStyle/>
        <a:p>
          <a:endParaRPr lang="en-US"/>
        </a:p>
      </dgm:t>
    </dgm:pt>
    <dgm:pt modelId="{6C816940-EAE0-A44B-A3C7-AB27B0DE08E2}" type="pres">
      <dgm:prSet presAssocID="{879ABF32-BA9D-44A0-8F5B-18F4B0D42C5C}" presName="linear" presStyleCnt="0">
        <dgm:presLayoutVars>
          <dgm:dir/>
          <dgm:animLvl val="lvl"/>
          <dgm:resizeHandles val="exact"/>
        </dgm:presLayoutVars>
      </dgm:prSet>
      <dgm:spPr/>
    </dgm:pt>
    <dgm:pt modelId="{9CFC2FA4-54DB-5541-8AFB-2FC6C9E975A9}" type="pres">
      <dgm:prSet presAssocID="{82CA9C00-3F00-45A5-A833-171FAB111007}" presName="parentLin" presStyleCnt="0"/>
      <dgm:spPr/>
    </dgm:pt>
    <dgm:pt modelId="{6CB5D97C-6004-154B-A999-19868BD5251C}" type="pres">
      <dgm:prSet presAssocID="{82CA9C00-3F00-45A5-A833-171FAB111007}" presName="parentLeftMargin" presStyleLbl="node1" presStyleIdx="0" presStyleCnt="6"/>
      <dgm:spPr/>
    </dgm:pt>
    <dgm:pt modelId="{A6B8995C-DDC3-094A-BFBC-9D815DA4A35B}" type="pres">
      <dgm:prSet presAssocID="{82CA9C00-3F00-45A5-A833-171FAB11100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8938EC-6B85-8049-B0F8-1230A392BE23}" type="pres">
      <dgm:prSet presAssocID="{82CA9C00-3F00-45A5-A833-171FAB111007}" presName="negativeSpace" presStyleCnt="0"/>
      <dgm:spPr/>
    </dgm:pt>
    <dgm:pt modelId="{56A83687-51D1-8443-8DF1-FBEDC798E991}" type="pres">
      <dgm:prSet presAssocID="{82CA9C00-3F00-45A5-A833-171FAB111007}" presName="childText" presStyleLbl="conFgAcc1" presStyleIdx="0" presStyleCnt="6">
        <dgm:presLayoutVars>
          <dgm:bulletEnabled val="1"/>
        </dgm:presLayoutVars>
      </dgm:prSet>
      <dgm:spPr/>
    </dgm:pt>
    <dgm:pt modelId="{F6606800-C95A-7A44-BF1F-5B63DA796AD1}" type="pres">
      <dgm:prSet presAssocID="{FCD884E0-BD38-4FB5-BE20-F766981A5D95}" presName="spaceBetweenRectangles" presStyleCnt="0"/>
      <dgm:spPr/>
    </dgm:pt>
    <dgm:pt modelId="{3140FDAB-F6DB-C941-912D-77DC67727657}" type="pres">
      <dgm:prSet presAssocID="{F0BC82EC-9A8E-4612-8145-E6989AD72356}" presName="parentLin" presStyleCnt="0"/>
      <dgm:spPr/>
    </dgm:pt>
    <dgm:pt modelId="{8E1D59A9-693A-9A48-9B77-8103C827C36E}" type="pres">
      <dgm:prSet presAssocID="{F0BC82EC-9A8E-4612-8145-E6989AD72356}" presName="parentLeftMargin" presStyleLbl="node1" presStyleIdx="0" presStyleCnt="6"/>
      <dgm:spPr/>
    </dgm:pt>
    <dgm:pt modelId="{40ADD30C-FC68-7F46-95F1-2CAD0FE06B20}" type="pres">
      <dgm:prSet presAssocID="{F0BC82EC-9A8E-4612-8145-E6989AD7235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829A0D7-0930-C147-BA6B-3BD9CCBD3DE1}" type="pres">
      <dgm:prSet presAssocID="{F0BC82EC-9A8E-4612-8145-E6989AD72356}" presName="negativeSpace" presStyleCnt="0"/>
      <dgm:spPr/>
    </dgm:pt>
    <dgm:pt modelId="{9A8F3955-9D1A-4F40-8CF8-EEB5FE339791}" type="pres">
      <dgm:prSet presAssocID="{F0BC82EC-9A8E-4612-8145-E6989AD72356}" presName="childText" presStyleLbl="conFgAcc1" presStyleIdx="1" presStyleCnt="6">
        <dgm:presLayoutVars>
          <dgm:bulletEnabled val="1"/>
        </dgm:presLayoutVars>
      </dgm:prSet>
      <dgm:spPr/>
    </dgm:pt>
    <dgm:pt modelId="{86F29743-D76A-4B44-A982-A683B971F6CC}" type="pres">
      <dgm:prSet presAssocID="{6E6806AD-24B0-4079-A28A-E900895D8C32}" presName="spaceBetweenRectangles" presStyleCnt="0"/>
      <dgm:spPr/>
    </dgm:pt>
    <dgm:pt modelId="{FF5EE3E4-B653-0448-B560-F2B7CEE88A9D}" type="pres">
      <dgm:prSet presAssocID="{5247504A-7E00-44B6-BB6B-EE9D4F530B96}" presName="parentLin" presStyleCnt="0"/>
      <dgm:spPr/>
    </dgm:pt>
    <dgm:pt modelId="{388F439F-A266-5B45-82F0-ECD38F02AD5B}" type="pres">
      <dgm:prSet presAssocID="{5247504A-7E00-44B6-BB6B-EE9D4F530B96}" presName="parentLeftMargin" presStyleLbl="node1" presStyleIdx="1" presStyleCnt="6"/>
      <dgm:spPr/>
    </dgm:pt>
    <dgm:pt modelId="{2AA80D5B-BCE3-A94F-ABDD-786592A053AC}" type="pres">
      <dgm:prSet presAssocID="{5247504A-7E00-44B6-BB6B-EE9D4F530B9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ECAC5E3-3173-4E41-8DEF-86D34930AA98}" type="pres">
      <dgm:prSet presAssocID="{5247504A-7E00-44B6-BB6B-EE9D4F530B96}" presName="negativeSpace" presStyleCnt="0"/>
      <dgm:spPr/>
    </dgm:pt>
    <dgm:pt modelId="{F284A632-ED3D-6244-B469-ACED2671331C}" type="pres">
      <dgm:prSet presAssocID="{5247504A-7E00-44B6-BB6B-EE9D4F530B96}" presName="childText" presStyleLbl="conFgAcc1" presStyleIdx="2" presStyleCnt="6">
        <dgm:presLayoutVars>
          <dgm:bulletEnabled val="1"/>
        </dgm:presLayoutVars>
      </dgm:prSet>
      <dgm:spPr/>
    </dgm:pt>
    <dgm:pt modelId="{A54F44B0-6CCA-634A-84A0-DBF4FC02806D}" type="pres">
      <dgm:prSet presAssocID="{3C707FBD-FD86-4EFE-AA0C-41F7E6926BEB}" presName="spaceBetweenRectangles" presStyleCnt="0"/>
      <dgm:spPr/>
    </dgm:pt>
    <dgm:pt modelId="{51EB43A7-BAF2-8B4D-89C1-06E02B22E074}" type="pres">
      <dgm:prSet presAssocID="{45E01CC9-8000-4D80-80A9-919E7224D1CD}" presName="parentLin" presStyleCnt="0"/>
      <dgm:spPr/>
    </dgm:pt>
    <dgm:pt modelId="{96A9DA03-AC25-5F4C-BD8E-D3A061B95ECC}" type="pres">
      <dgm:prSet presAssocID="{45E01CC9-8000-4D80-80A9-919E7224D1CD}" presName="parentLeftMargin" presStyleLbl="node1" presStyleIdx="2" presStyleCnt="6"/>
      <dgm:spPr/>
    </dgm:pt>
    <dgm:pt modelId="{1BC6B6B7-B74F-434B-B27B-1BB6B91A840E}" type="pres">
      <dgm:prSet presAssocID="{45E01CC9-8000-4D80-80A9-919E7224D1C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737AB9-98DF-9C4B-93E6-BE10579CF312}" type="pres">
      <dgm:prSet presAssocID="{45E01CC9-8000-4D80-80A9-919E7224D1CD}" presName="negativeSpace" presStyleCnt="0"/>
      <dgm:spPr/>
    </dgm:pt>
    <dgm:pt modelId="{1A9D9F54-DB4D-AB4C-BF97-9E55FCD8E4B6}" type="pres">
      <dgm:prSet presAssocID="{45E01CC9-8000-4D80-80A9-919E7224D1CD}" presName="childText" presStyleLbl="conFgAcc1" presStyleIdx="3" presStyleCnt="6">
        <dgm:presLayoutVars>
          <dgm:bulletEnabled val="1"/>
        </dgm:presLayoutVars>
      </dgm:prSet>
      <dgm:spPr/>
    </dgm:pt>
    <dgm:pt modelId="{F0E0C3ED-C4DF-6D4C-93B0-BE0986A0AB89}" type="pres">
      <dgm:prSet presAssocID="{36EC37CF-9248-4C21-AD3D-D6563CDEA8CD}" presName="spaceBetweenRectangles" presStyleCnt="0"/>
      <dgm:spPr/>
    </dgm:pt>
    <dgm:pt modelId="{25A6E896-C16C-2642-8241-9DEB74F47C5B}" type="pres">
      <dgm:prSet presAssocID="{4B9FF3F4-5FB0-4006-906D-D3B5C2D584BE}" presName="parentLin" presStyleCnt="0"/>
      <dgm:spPr/>
    </dgm:pt>
    <dgm:pt modelId="{2689CCFD-1EBB-5B40-991F-144391F8C8B3}" type="pres">
      <dgm:prSet presAssocID="{4B9FF3F4-5FB0-4006-906D-D3B5C2D584BE}" presName="parentLeftMargin" presStyleLbl="node1" presStyleIdx="3" presStyleCnt="6"/>
      <dgm:spPr/>
    </dgm:pt>
    <dgm:pt modelId="{9506D1BE-DD95-DD4B-9FD3-4CE150E7AD17}" type="pres">
      <dgm:prSet presAssocID="{4B9FF3F4-5FB0-4006-906D-D3B5C2D584B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E4981FF-5D4C-0C42-9A20-B4D3ACDE5391}" type="pres">
      <dgm:prSet presAssocID="{4B9FF3F4-5FB0-4006-906D-D3B5C2D584BE}" presName="negativeSpace" presStyleCnt="0"/>
      <dgm:spPr/>
    </dgm:pt>
    <dgm:pt modelId="{71C36F57-6E02-A747-9EDA-7C4ABEF285D2}" type="pres">
      <dgm:prSet presAssocID="{4B9FF3F4-5FB0-4006-906D-D3B5C2D584BE}" presName="childText" presStyleLbl="conFgAcc1" presStyleIdx="4" presStyleCnt="6">
        <dgm:presLayoutVars>
          <dgm:bulletEnabled val="1"/>
        </dgm:presLayoutVars>
      </dgm:prSet>
      <dgm:spPr/>
    </dgm:pt>
    <dgm:pt modelId="{1D8D93ED-EEB2-6148-857E-2EF06B1A8611}" type="pres">
      <dgm:prSet presAssocID="{E62CA3CB-8298-4219-B820-B0592BAD95D6}" presName="spaceBetweenRectangles" presStyleCnt="0"/>
      <dgm:spPr/>
    </dgm:pt>
    <dgm:pt modelId="{F8108454-07EE-B24A-BDAA-D4B92EC0C53B}" type="pres">
      <dgm:prSet presAssocID="{06F9654C-7831-429F-9664-72D2B7A42FA4}" presName="parentLin" presStyleCnt="0"/>
      <dgm:spPr/>
    </dgm:pt>
    <dgm:pt modelId="{80ADB464-63D5-3D46-9F3F-55329F297AC7}" type="pres">
      <dgm:prSet presAssocID="{06F9654C-7831-429F-9664-72D2B7A42FA4}" presName="parentLeftMargin" presStyleLbl="node1" presStyleIdx="4" presStyleCnt="6"/>
      <dgm:spPr/>
    </dgm:pt>
    <dgm:pt modelId="{53EF47C6-4A9A-944B-89D3-2F0DB27105DF}" type="pres">
      <dgm:prSet presAssocID="{06F9654C-7831-429F-9664-72D2B7A42FA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55C4B64-D5A5-6541-9BAF-EF3915CFEF18}" type="pres">
      <dgm:prSet presAssocID="{06F9654C-7831-429F-9664-72D2B7A42FA4}" presName="negativeSpace" presStyleCnt="0"/>
      <dgm:spPr/>
    </dgm:pt>
    <dgm:pt modelId="{49F82B75-EF81-5D44-A8CD-C66E122856D4}" type="pres">
      <dgm:prSet presAssocID="{06F9654C-7831-429F-9664-72D2B7A42FA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809220B-F5C4-B446-9F7E-FBDAF2B42A5E}" type="presOf" srcId="{45E01CC9-8000-4D80-80A9-919E7224D1CD}" destId="{96A9DA03-AC25-5F4C-BD8E-D3A061B95ECC}" srcOrd="0" destOrd="0" presId="urn:microsoft.com/office/officeart/2005/8/layout/list1"/>
    <dgm:cxn modelId="{28AD0323-6268-7246-A78D-971814AE01E3}" type="presOf" srcId="{06F9654C-7831-429F-9664-72D2B7A42FA4}" destId="{80ADB464-63D5-3D46-9F3F-55329F297AC7}" srcOrd="0" destOrd="0" presId="urn:microsoft.com/office/officeart/2005/8/layout/list1"/>
    <dgm:cxn modelId="{1CF57824-63C8-B849-9107-97E9A0BE27B9}" type="presOf" srcId="{2351CD61-DE8F-4186-B4BB-14000718A444}" destId="{56A83687-51D1-8443-8DF1-FBEDC798E991}" srcOrd="0" destOrd="1" presId="urn:microsoft.com/office/officeart/2005/8/layout/list1"/>
    <dgm:cxn modelId="{1B597826-3AC4-0B4C-8B00-8A5E2F72CB7C}" type="presOf" srcId="{1AB67A44-0D7E-4FAD-9A28-5EA0F8B76D79}" destId="{71C36F57-6E02-A747-9EDA-7C4ABEF285D2}" srcOrd="0" destOrd="0" presId="urn:microsoft.com/office/officeart/2005/8/layout/list1"/>
    <dgm:cxn modelId="{C1803E2A-41BE-DC4D-985E-AC69AE111648}" type="presOf" srcId="{F0BC82EC-9A8E-4612-8145-E6989AD72356}" destId="{8E1D59A9-693A-9A48-9B77-8103C827C36E}" srcOrd="0" destOrd="0" presId="urn:microsoft.com/office/officeart/2005/8/layout/list1"/>
    <dgm:cxn modelId="{FEA2F62A-BD8D-704A-9107-6277BDC4211C}" type="presOf" srcId="{06F9654C-7831-429F-9664-72D2B7A42FA4}" destId="{53EF47C6-4A9A-944B-89D3-2F0DB27105DF}" srcOrd="1" destOrd="0" presId="urn:microsoft.com/office/officeart/2005/8/layout/list1"/>
    <dgm:cxn modelId="{82D5A52B-9679-4208-9E6F-68FCE31354E9}" srcId="{4B9FF3F4-5FB0-4006-906D-D3B5C2D584BE}" destId="{1AB67A44-0D7E-4FAD-9A28-5EA0F8B76D79}" srcOrd="0" destOrd="0" parTransId="{B97560BE-7F43-4BE2-8E5A-3447DF5F90ED}" sibTransId="{430EB2B7-0583-4836-A8ED-3D42A05368E4}"/>
    <dgm:cxn modelId="{96623A2D-87D8-6D40-B091-04637D03EBFF}" type="presOf" srcId="{45E01CC9-8000-4D80-80A9-919E7224D1CD}" destId="{1BC6B6B7-B74F-434B-B27B-1BB6B91A840E}" srcOrd="1" destOrd="0" presId="urn:microsoft.com/office/officeart/2005/8/layout/list1"/>
    <dgm:cxn modelId="{E8E69A2D-194E-BD47-AF2A-6DBE7A19BF3F}" type="presOf" srcId="{5247504A-7E00-44B6-BB6B-EE9D4F530B96}" destId="{2AA80D5B-BCE3-A94F-ABDD-786592A053AC}" srcOrd="1" destOrd="0" presId="urn:microsoft.com/office/officeart/2005/8/layout/list1"/>
    <dgm:cxn modelId="{BF0E9532-B4CE-44FF-AA39-C897BCB85C13}" srcId="{82CA9C00-3F00-45A5-A833-171FAB111007}" destId="{1DA845E8-2C3A-45E5-A618-2209E22A87EE}" srcOrd="0" destOrd="0" parTransId="{546CC81D-3429-43A8-98C7-B784FCBD3400}" sibTransId="{74D6168C-4407-4046-B8B9-38FFBD2B7650}"/>
    <dgm:cxn modelId="{E9EF5333-C4E7-4435-B69D-285A610D5577}" srcId="{879ABF32-BA9D-44A0-8F5B-18F4B0D42C5C}" destId="{06F9654C-7831-429F-9664-72D2B7A42FA4}" srcOrd="5" destOrd="0" parTransId="{894B78B4-CA96-4E3D-9819-8FD971E978AB}" sibTransId="{C5C18326-F58B-4C22-ADC2-FAC17D0006D4}"/>
    <dgm:cxn modelId="{14CDFD55-1072-9A4B-8293-B2A8BE12A21C}" type="presOf" srcId="{1DA845E8-2C3A-45E5-A618-2209E22A87EE}" destId="{56A83687-51D1-8443-8DF1-FBEDC798E991}" srcOrd="0" destOrd="0" presId="urn:microsoft.com/office/officeart/2005/8/layout/list1"/>
    <dgm:cxn modelId="{E88CA269-C50D-EC49-9F06-D59746A8F570}" type="presOf" srcId="{879ABF32-BA9D-44A0-8F5B-18F4B0D42C5C}" destId="{6C816940-EAE0-A44B-A3C7-AB27B0DE08E2}" srcOrd="0" destOrd="0" presId="urn:microsoft.com/office/officeart/2005/8/layout/list1"/>
    <dgm:cxn modelId="{C25D596A-AB84-43FB-85CB-F2711DD35D22}" srcId="{06F9654C-7831-429F-9664-72D2B7A42FA4}" destId="{ED8C7499-62B3-403E-9F45-DDF6749D784E}" srcOrd="0" destOrd="0" parTransId="{A3E1C1BA-C809-4264-92EB-CDF5B11AEFBC}" sibTransId="{2FAC1B15-5222-4C42-AF82-FA266500109E}"/>
    <dgm:cxn modelId="{A9A29F6B-4BE8-4DC2-843C-0D52252506BE}" srcId="{879ABF32-BA9D-44A0-8F5B-18F4B0D42C5C}" destId="{4B9FF3F4-5FB0-4006-906D-D3B5C2D584BE}" srcOrd="4" destOrd="0" parTransId="{62C2D0EA-0B94-4CF0-AE4B-44A039AEF793}" sibTransId="{E62CA3CB-8298-4219-B820-B0592BAD95D6}"/>
    <dgm:cxn modelId="{69CC058E-D9D6-4448-ABDC-3FC2228F3609}" type="presOf" srcId="{82CA9C00-3F00-45A5-A833-171FAB111007}" destId="{A6B8995C-DDC3-094A-BFBC-9D815DA4A35B}" srcOrd="1" destOrd="0" presId="urn:microsoft.com/office/officeart/2005/8/layout/list1"/>
    <dgm:cxn modelId="{8216FD96-857E-43C6-BD40-870FD2B03CB6}" srcId="{45E01CC9-8000-4D80-80A9-919E7224D1CD}" destId="{B96156BE-D4AC-4F10-A455-D87AE4DF82DF}" srcOrd="0" destOrd="0" parTransId="{90A10912-CC35-49FD-8768-1321D28A04CE}" sibTransId="{17398FBE-C4B6-4216-89F8-6B33182E174A}"/>
    <dgm:cxn modelId="{1FF6C9A2-6366-447E-B7FC-B01890BDEE49}" srcId="{879ABF32-BA9D-44A0-8F5B-18F4B0D42C5C}" destId="{F0BC82EC-9A8E-4612-8145-E6989AD72356}" srcOrd="1" destOrd="0" parTransId="{D3C40277-6D1E-4DD2-B0E4-C7A39F4EB34F}" sibTransId="{6E6806AD-24B0-4079-A28A-E900895D8C32}"/>
    <dgm:cxn modelId="{850946A9-2BDF-3E48-AC46-D4A4DD1F41AE}" type="presOf" srcId="{5247504A-7E00-44B6-BB6B-EE9D4F530B96}" destId="{388F439F-A266-5B45-82F0-ECD38F02AD5B}" srcOrd="0" destOrd="0" presId="urn:microsoft.com/office/officeart/2005/8/layout/list1"/>
    <dgm:cxn modelId="{0E9D02AD-1C02-9D49-B130-7204CD66957B}" type="presOf" srcId="{82CA9C00-3F00-45A5-A833-171FAB111007}" destId="{6CB5D97C-6004-154B-A999-19868BD5251C}" srcOrd="0" destOrd="0" presId="urn:microsoft.com/office/officeart/2005/8/layout/list1"/>
    <dgm:cxn modelId="{53BD80BA-5FAE-A046-AE86-79F8DC98B292}" type="presOf" srcId="{4B9FF3F4-5FB0-4006-906D-D3B5C2D584BE}" destId="{9506D1BE-DD95-DD4B-9FD3-4CE150E7AD17}" srcOrd="1" destOrd="0" presId="urn:microsoft.com/office/officeart/2005/8/layout/list1"/>
    <dgm:cxn modelId="{A501B3BD-39E7-47C9-BF21-03C9FF859763}" srcId="{879ABF32-BA9D-44A0-8F5B-18F4B0D42C5C}" destId="{82CA9C00-3F00-45A5-A833-171FAB111007}" srcOrd="0" destOrd="0" parTransId="{5043AA10-23A6-4213-B282-81E4F981B243}" sibTransId="{FCD884E0-BD38-4FB5-BE20-F766981A5D95}"/>
    <dgm:cxn modelId="{EBE633C2-FA8A-6047-8E23-33AE65001934}" type="presOf" srcId="{F0BC82EC-9A8E-4612-8145-E6989AD72356}" destId="{40ADD30C-FC68-7F46-95F1-2CAD0FE06B20}" srcOrd="1" destOrd="0" presId="urn:microsoft.com/office/officeart/2005/8/layout/list1"/>
    <dgm:cxn modelId="{3F0794C2-73F1-48A1-9560-E935D3F747BC}" srcId="{82CA9C00-3F00-45A5-A833-171FAB111007}" destId="{2351CD61-DE8F-4186-B4BB-14000718A444}" srcOrd="1" destOrd="0" parTransId="{EA74246E-57A5-4916-A207-6A26DF6008EC}" sibTransId="{7CBB56A6-1AE7-44CF-BB03-E8D16C717FEA}"/>
    <dgm:cxn modelId="{1721E7D0-8EB6-984B-AC9E-49AC00874FB0}" type="presOf" srcId="{B96156BE-D4AC-4F10-A455-D87AE4DF82DF}" destId="{1A9D9F54-DB4D-AB4C-BF97-9E55FCD8E4B6}" srcOrd="0" destOrd="0" presId="urn:microsoft.com/office/officeart/2005/8/layout/list1"/>
    <dgm:cxn modelId="{7A3D54D8-9956-4758-8661-4023F3EC677D}" srcId="{879ABF32-BA9D-44A0-8F5B-18F4B0D42C5C}" destId="{5247504A-7E00-44B6-BB6B-EE9D4F530B96}" srcOrd="2" destOrd="0" parTransId="{7186E6A8-56E0-4CFC-AC8E-BE11B3B86BDA}" sibTransId="{3C707FBD-FD86-4EFE-AA0C-41F7E6926BEB}"/>
    <dgm:cxn modelId="{3F96F1D9-FFD4-1046-9EC1-45BF71DA61BD}" type="presOf" srcId="{D0DDBB72-1CF2-42B1-A24E-8B36D519C5E8}" destId="{9A8F3955-9D1A-4F40-8CF8-EEB5FE339791}" srcOrd="0" destOrd="0" presId="urn:microsoft.com/office/officeart/2005/8/layout/list1"/>
    <dgm:cxn modelId="{9E0A5BDF-41D1-304D-91F8-200920347494}" type="presOf" srcId="{4B9FF3F4-5FB0-4006-906D-D3B5C2D584BE}" destId="{2689CCFD-1EBB-5B40-991F-144391F8C8B3}" srcOrd="0" destOrd="0" presId="urn:microsoft.com/office/officeart/2005/8/layout/list1"/>
    <dgm:cxn modelId="{303B55F1-FD41-438C-A840-D8BE2C0988B7}" srcId="{F0BC82EC-9A8E-4612-8145-E6989AD72356}" destId="{D0DDBB72-1CF2-42B1-A24E-8B36D519C5E8}" srcOrd="0" destOrd="0" parTransId="{D94FEDC5-21AD-4FE3-84E8-AD57E4253CF2}" sibTransId="{A8500B6C-E837-46F5-B712-CB63999AFB9F}"/>
    <dgm:cxn modelId="{10D744F5-E1B0-4048-8DD1-246F77603829}" srcId="{879ABF32-BA9D-44A0-8F5B-18F4B0D42C5C}" destId="{45E01CC9-8000-4D80-80A9-919E7224D1CD}" srcOrd="3" destOrd="0" parTransId="{0C3BE8BE-6E11-4CA2-AE28-D21C082731F4}" sibTransId="{36EC37CF-9248-4C21-AD3D-D6563CDEA8CD}"/>
    <dgm:cxn modelId="{ED22F2F7-7C0C-464C-BDBD-317639B322E6}" type="presOf" srcId="{ED8C7499-62B3-403E-9F45-DDF6749D784E}" destId="{49F82B75-EF81-5D44-A8CD-C66E122856D4}" srcOrd="0" destOrd="0" presId="urn:microsoft.com/office/officeart/2005/8/layout/list1"/>
    <dgm:cxn modelId="{62128BF8-ECFC-FC4F-ACC7-C3106DC0CB6B}" type="presParOf" srcId="{6C816940-EAE0-A44B-A3C7-AB27B0DE08E2}" destId="{9CFC2FA4-54DB-5541-8AFB-2FC6C9E975A9}" srcOrd="0" destOrd="0" presId="urn:microsoft.com/office/officeart/2005/8/layout/list1"/>
    <dgm:cxn modelId="{D08FA2DD-9985-DE48-A420-641B530DF5F9}" type="presParOf" srcId="{9CFC2FA4-54DB-5541-8AFB-2FC6C9E975A9}" destId="{6CB5D97C-6004-154B-A999-19868BD5251C}" srcOrd="0" destOrd="0" presId="urn:microsoft.com/office/officeart/2005/8/layout/list1"/>
    <dgm:cxn modelId="{090A5C82-E18A-C24C-B6F6-2BBFF63C8234}" type="presParOf" srcId="{9CFC2FA4-54DB-5541-8AFB-2FC6C9E975A9}" destId="{A6B8995C-DDC3-094A-BFBC-9D815DA4A35B}" srcOrd="1" destOrd="0" presId="urn:microsoft.com/office/officeart/2005/8/layout/list1"/>
    <dgm:cxn modelId="{739A4352-2796-494C-B600-2A54D6C79011}" type="presParOf" srcId="{6C816940-EAE0-A44B-A3C7-AB27B0DE08E2}" destId="{F68938EC-6B85-8049-B0F8-1230A392BE23}" srcOrd="1" destOrd="0" presId="urn:microsoft.com/office/officeart/2005/8/layout/list1"/>
    <dgm:cxn modelId="{8E44B622-F9D5-5F4D-9481-DFF800A84E83}" type="presParOf" srcId="{6C816940-EAE0-A44B-A3C7-AB27B0DE08E2}" destId="{56A83687-51D1-8443-8DF1-FBEDC798E991}" srcOrd="2" destOrd="0" presId="urn:microsoft.com/office/officeart/2005/8/layout/list1"/>
    <dgm:cxn modelId="{EE56EA8D-44DA-6147-A244-A1FF0FB64851}" type="presParOf" srcId="{6C816940-EAE0-A44B-A3C7-AB27B0DE08E2}" destId="{F6606800-C95A-7A44-BF1F-5B63DA796AD1}" srcOrd="3" destOrd="0" presId="urn:microsoft.com/office/officeart/2005/8/layout/list1"/>
    <dgm:cxn modelId="{814066C7-FAC7-1E40-BB43-33B1E5C19DEC}" type="presParOf" srcId="{6C816940-EAE0-A44B-A3C7-AB27B0DE08E2}" destId="{3140FDAB-F6DB-C941-912D-77DC67727657}" srcOrd="4" destOrd="0" presId="urn:microsoft.com/office/officeart/2005/8/layout/list1"/>
    <dgm:cxn modelId="{8EA90142-B167-364F-AC47-279FF40B3140}" type="presParOf" srcId="{3140FDAB-F6DB-C941-912D-77DC67727657}" destId="{8E1D59A9-693A-9A48-9B77-8103C827C36E}" srcOrd="0" destOrd="0" presId="urn:microsoft.com/office/officeart/2005/8/layout/list1"/>
    <dgm:cxn modelId="{483F0AF1-0776-4448-9C83-55327A4B18EC}" type="presParOf" srcId="{3140FDAB-F6DB-C941-912D-77DC67727657}" destId="{40ADD30C-FC68-7F46-95F1-2CAD0FE06B20}" srcOrd="1" destOrd="0" presId="urn:microsoft.com/office/officeart/2005/8/layout/list1"/>
    <dgm:cxn modelId="{24C5B4FE-D8C9-6249-AA4F-61A91096A296}" type="presParOf" srcId="{6C816940-EAE0-A44B-A3C7-AB27B0DE08E2}" destId="{4829A0D7-0930-C147-BA6B-3BD9CCBD3DE1}" srcOrd="5" destOrd="0" presId="urn:microsoft.com/office/officeart/2005/8/layout/list1"/>
    <dgm:cxn modelId="{4BF7C419-9A9E-B249-8AC4-6A9F8BBE79D9}" type="presParOf" srcId="{6C816940-EAE0-A44B-A3C7-AB27B0DE08E2}" destId="{9A8F3955-9D1A-4F40-8CF8-EEB5FE339791}" srcOrd="6" destOrd="0" presId="urn:microsoft.com/office/officeart/2005/8/layout/list1"/>
    <dgm:cxn modelId="{0DC2D15D-80A7-1F49-B6FB-4160EEC6E3BF}" type="presParOf" srcId="{6C816940-EAE0-A44B-A3C7-AB27B0DE08E2}" destId="{86F29743-D76A-4B44-A982-A683B971F6CC}" srcOrd="7" destOrd="0" presId="urn:microsoft.com/office/officeart/2005/8/layout/list1"/>
    <dgm:cxn modelId="{82B9A407-FCAA-EC4D-9B1D-8C777B805431}" type="presParOf" srcId="{6C816940-EAE0-A44B-A3C7-AB27B0DE08E2}" destId="{FF5EE3E4-B653-0448-B560-F2B7CEE88A9D}" srcOrd="8" destOrd="0" presId="urn:microsoft.com/office/officeart/2005/8/layout/list1"/>
    <dgm:cxn modelId="{57057248-A665-5646-8832-3A20ACC51F1E}" type="presParOf" srcId="{FF5EE3E4-B653-0448-B560-F2B7CEE88A9D}" destId="{388F439F-A266-5B45-82F0-ECD38F02AD5B}" srcOrd="0" destOrd="0" presId="urn:microsoft.com/office/officeart/2005/8/layout/list1"/>
    <dgm:cxn modelId="{6BC8CEE2-1205-BD4B-B84C-EC8B40A8D948}" type="presParOf" srcId="{FF5EE3E4-B653-0448-B560-F2B7CEE88A9D}" destId="{2AA80D5B-BCE3-A94F-ABDD-786592A053AC}" srcOrd="1" destOrd="0" presId="urn:microsoft.com/office/officeart/2005/8/layout/list1"/>
    <dgm:cxn modelId="{3B84E0FD-36A4-C347-8F21-FA12AD290537}" type="presParOf" srcId="{6C816940-EAE0-A44B-A3C7-AB27B0DE08E2}" destId="{5ECAC5E3-3173-4E41-8DEF-86D34930AA98}" srcOrd="9" destOrd="0" presId="urn:microsoft.com/office/officeart/2005/8/layout/list1"/>
    <dgm:cxn modelId="{AFE4049F-92F3-C54D-B259-4092AC39D4F2}" type="presParOf" srcId="{6C816940-EAE0-A44B-A3C7-AB27B0DE08E2}" destId="{F284A632-ED3D-6244-B469-ACED2671331C}" srcOrd="10" destOrd="0" presId="urn:microsoft.com/office/officeart/2005/8/layout/list1"/>
    <dgm:cxn modelId="{E80ED4E0-C5E9-E74A-949D-3D72A3281E53}" type="presParOf" srcId="{6C816940-EAE0-A44B-A3C7-AB27B0DE08E2}" destId="{A54F44B0-6CCA-634A-84A0-DBF4FC02806D}" srcOrd="11" destOrd="0" presId="urn:microsoft.com/office/officeart/2005/8/layout/list1"/>
    <dgm:cxn modelId="{3D44D915-6310-3E4A-9626-038C0871FE28}" type="presParOf" srcId="{6C816940-EAE0-A44B-A3C7-AB27B0DE08E2}" destId="{51EB43A7-BAF2-8B4D-89C1-06E02B22E074}" srcOrd="12" destOrd="0" presId="urn:microsoft.com/office/officeart/2005/8/layout/list1"/>
    <dgm:cxn modelId="{6BB3C89F-97B1-C14E-A68E-E506D288E76F}" type="presParOf" srcId="{51EB43A7-BAF2-8B4D-89C1-06E02B22E074}" destId="{96A9DA03-AC25-5F4C-BD8E-D3A061B95ECC}" srcOrd="0" destOrd="0" presId="urn:microsoft.com/office/officeart/2005/8/layout/list1"/>
    <dgm:cxn modelId="{29364470-D25E-254A-ACD9-078BC8819D78}" type="presParOf" srcId="{51EB43A7-BAF2-8B4D-89C1-06E02B22E074}" destId="{1BC6B6B7-B74F-434B-B27B-1BB6B91A840E}" srcOrd="1" destOrd="0" presId="urn:microsoft.com/office/officeart/2005/8/layout/list1"/>
    <dgm:cxn modelId="{0695ADE9-B7C4-CA49-8B63-19A6FC901A88}" type="presParOf" srcId="{6C816940-EAE0-A44B-A3C7-AB27B0DE08E2}" destId="{1D737AB9-98DF-9C4B-93E6-BE10579CF312}" srcOrd="13" destOrd="0" presId="urn:microsoft.com/office/officeart/2005/8/layout/list1"/>
    <dgm:cxn modelId="{074F2860-FAB5-124F-9665-10CC511EBB7C}" type="presParOf" srcId="{6C816940-EAE0-A44B-A3C7-AB27B0DE08E2}" destId="{1A9D9F54-DB4D-AB4C-BF97-9E55FCD8E4B6}" srcOrd="14" destOrd="0" presId="urn:microsoft.com/office/officeart/2005/8/layout/list1"/>
    <dgm:cxn modelId="{767C14E7-F0CD-A544-BB40-37C85C3B593B}" type="presParOf" srcId="{6C816940-EAE0-A44B-A3C7-AB27B0DE08E2}" destId="{F0E0C3ED-C4DF-6D4C-93B0-BE0986A0AB89}" srcOrd="15" destOrd="0" presId="urn:microsoft.com/office/officeart/2005/8/layout/list1"/>
    <dgm:cxn modelId="{11CA07A6-E62C-B44C-8B92-6B0DFBEEDA92}" type="presParOf" srcId="{6C816940-EAE0-A44B-A3C7-AB27B0DE08E2}" destId="{25A6E896-C16C-2642-8241-9DEB74F47C5B}" srcOrd="16" destOrd="0" presId="urn:microsoft.com/office/officeart/2005/8/layout/list1"/>
    <dgm:cxn modelId="{A974BF52-8C3F-A245-885D-8737AB80AB7A}" type="presParOf" srcId="{25A6E896-C16C-2642-8241-9DEB74F47C5B}" destId="{2689CCFD-1EBB-5B40-991F-144391F8C8B3}" srcOrd="0" destOrd="0" presId="urn:microsoft.com/office/officeart/2005/8/layout/list1"/>
    <dgm:cxn modelId="{97FA0E43-4DD6-5D40-8565-AE8CCA841D54}" type="presParOf" srcId="{25A6E896-C16C-2642-8241-9DEB74F47C5B}" destId="{9506D1BE-DD95-DD4B-9FD3-4CE150E7AD17}" srcOrd="1" destOrd="0" presId="urn:microsoft.com/office/officeart/2005/8/layout/list1"/>
    <dgm:cxn modelId="{01ECDE67-7E96-D74F-88E8-1E0F09C9D92A}" type="presParOf" srcId="{6C816940-EAE0-A44B-A3C7-AB27B0DE08E2}" destId="{3E4981FF-5D4C-0C42-9A20-B4D3ACDE5391}" srcOrd="17" destOrd="0" presId="urn:microsoft.com/office/officeart/2005/8/layout/list1"/>
    <dgm:cxn modelId="{69D2A82E-A07E-0644-8B0E-F26D243DEDB6}" type="presParOf" srcId="{6C816940-EAE0-A44B-A3C7-AB27B0DE08E2}" destId="{71C36F57-6E02-A747-9EDA-7C4ABEF285D2}" srcOrd="18" destOrd="0" presId="urn:microsoft.com/office/officeart/2005/8/layout/list1"/>
    <dgm:cxn modelId="{996C3C61-B5DF-7947-BFE2-C6BADCFAF9EE}" type="presParOf" srcId="{6C816940-EAE0-A44B-A3C7-AB27B0DE08E2}" destId="{1D8D93ED-EEB2-6148-857E-2EF06B1A8611}" srcOrd="19" destOrd="0" presId="urn:microsoft.com/office/officeart/2005/8/layout/list1"/>
    <dgm:cxn modelId="{7CF9C963-4B88-0343-83CE-2D0D1F63120B}" type="presParOf" srcId="{6C816940-EAE0-A44B-A3C7-AB27B0DE08E2}" destId="{F8108454-07EE-B24A-BDAA-D4B92EC0C53B}" srcOrd="20" destOrd="0" presId="urn:microsoft.com/office/officeart/2005/8/layout/list1"/>
    <dgm:cxn modelId="{B9BC66B1-216A-AD41-90F3-164A7ED7011E}" type="presParOf" srcId="{F8108454-07EE-B24A-BDAA-D4B92EC0C53B}" destId="{80ADB464-63D5-3D46-9F3F-55329F297AC7}" srcOrd="0" destOrd="0" presId="urn:microsoft.com/office/officeart/2005/8/layout/list1"/>
    <dgm:cxn modelId="{12CFDD8C-67BF-CF40-8F5C-6746EC580EE5}" type="presParOf" srcId="{F8108454-07EE-B24A-BDAA-D4B92EC0C53B}" destId="{53EF47C6-4A9A-944B-89D3-2F0DB27105DF}" srcOrd="1" destOrd="0" presId="urn:microsoft.com/office/officeart/2005/8/layout/list1"/>
    <dgm:cxn modelId="{914D5371-C4AB-FC43-A623-86E4A801F30A}" type="presParOf" srcId="{6C816940-EAE0-A44B-A3C7-AB27B0DE08E2}" destId="{255C4B64-D5A5-6541-9BAF-EF3915CFEF18}" srcOrd="21" destOrd="0" presId="urn:microsoft.com/office/officeart/2005/8/layout/list1"/>
    <dgm:cxn modelId="{3F4E8713-7EE4-C942-AB13-5D697404CB29}" type="presParOf" srcId="{6C816940-EAE0-A44B-A3C7-AB27B0DE08E2}" destId="{49F82B75-EF81-5D44-A8CD-C66E122856D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F1EBDB-BFEA-4F4B-A8D8-CE58D4028B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10E4C-3551-4E99-953F-D68AB3A229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LSTM (LONG SHORT-TERM MEMORY)</a:t>
          </a:r>
        </a:p>
      </dgm:t>
    </dgm:pt>
    <dgm:pt modelId="{D9B7559B-E287-4738-BA49-0B810F6856A3}" type="parTrans" cxnId="{2553125C-073B-4430-9781-7080E8F96D40}">
      <dgm:prSet/>
      <dgm:spPr/>
      <dgm:t>
        <a:bodyPr/>
        <a:lstStyle/>
        <a:p>
          <a:endParaRPr lang="en-US"/>
        </a:p>
      </dgm:t>
    </dgm:pt>
    <dgm:pt modelId="{DB81E1B8-BADE-4DAA-AC0D-FE2A9C27EF3A}" type="sibTrans" cxnId="{2553125C-073B-4430-9781-7080E8F96D40}">
      <dgm:prSet/>
      <dgm:spPr/>
      <dgm:t>
        <a:bodyPr/>
        <a:lstStyle/>
        <a:p>
          <a:endParaRPr lang="en-US"/>
        </a:p>
      </dgm:t>
    </dgm:pt>
    <dgm:pt modelId="{E718C44E-F771-4CBD-939D-921931B8A4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</a:t>
          </a:r>
          <a:r>
            <a:rPr lang="en-IN" i="0"/>
            <a:t>ecurrent neural network</a:t>
          </a:r>
          <a:r>
            <a:rPr lang="en-US" i="0"/>
            <a:t>.</a:t>
          </a:r>
          <a:endParaRPr lang="en-US"/>
        </a:p>
      </dgm:t>
    </dgm:pt>
    <dgm:pt modelId="{CB9B1D8B-87BB-4930-AC4B-9D006E8544A7}" type="parTrans" cxnId="{944BD84D-73DB-4CFB-9FC1-5A64CFCF4CC6}">
      <dgm:prSet/>
      <dgm:spPr/>
      <dgm:t>
        <a:bodyPr/>
        <a:lstStyle/>
        <a:p>
          <a:endParaRPr lang="en-US"/>
        </a:p>
      </dgm:t>
    </dgm:pt>
    <dgm:pt modelId="{027DA7CD-E50C-42CC-9E83-9837B7F82727}" type="sibTrans" cxnId="{944BD84D-73DB-4CFB-9FC1-5A64CFCF4CC6}">
      <dgm:prSet/>
      <dgm:spPr/>
      <dgm:t>
        <a:bodyPr/>
        <a:lstStyle/>
        <a:p>
          <a:endParaRPr lang="en-US"/>
        </a:p>
      </dgm:t>
    </dgm:pt>
    <dgm:pt modelId="{CF4FF189-17ED-4DE4-A177-9475EA2096C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/>
            <a:t>Suited for processing sequential data.</a:t>
          </a:r>
          <a:endParaRPr lang="en-US"/>
        </a:p>
      </dgm:t>
    </dgm:pt>
    <dgm:pt modelId="{3C689EF8-76F6-4FB1-B53F-EAA951E57947}" type="parTrans" cxnId="{142D1CEA-AC82-4E16-B1D0-5A7EACC0C5FD}">
      <dgm:prSet/>
      <dgm:spPr/>
      <dgm:t>
        <a:bodyPr/>
        <a:lstStyle/>
        <a:p>
          <a:endParaRPr lang="en-US"/>
        </a:p>
      </dgm:t>
    </dgm:pt>
    <dgm:pt modelId="{2A1065DE-F3A5-4C7D-862E-47CA221F3DBD}" type="sibTrans" cxnId="{142D1CEA-AC82-4E16-B1D0-5A7EACC0C5FD}">
      <dgm:prSet/>
      <dgm:spPr/>
      <dgm:t>
        <a:bodyPr/>
        <a:lstStyle/>
        <a:p>
          <a:endParaRPr lang="en-US"/>
        </a:p>
      </dgm:t>
    </dgm:pt>
    <dgm:pt modelId="{E2F054FB-521D-4602-9091-E4AB9301FAC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/>
            <a:t>Effectively captures long-term dependencies.</a:t>
          </a:r>
          <a:endParaRPr lang="en-US"/>
        </a:p>
      </dgm:t>
    </dgm:pt>
    <dgm:pt modelId="{013BF204-795C-48C5-8338-6834972A9012}" type="parTrans" cxnId="{682747F8-95B1-48A6-9196-E9C1B1AF9DD8}">
      <dgm:prSet/>
      <dgm:spPr/>
      <dgm:t>
        <a:bodyPr/>
        <a:lstStyle/>
        <a:p>
          <a:endParaRPr lang="en-US"/>
        </a:p>
      </dgm:t>
    </dgm:pt>
    <dgm:pt modelId="{8FBCA8AC-6718-4619-9D1E-F00BB33DE5B7}" type="sibTrans" cxnId="{682747F8-95B1-48A6-9196-E9C1B1AF9DD8}">
      <dgm:prSet/>
      <dgm:spPr/>
      <dgm:t>
        <a:bodyPr/>
        <a:lstStyle/>
        <a:p>
          <a:endParaRPr lang="en-US"/>
        </a:p>
      </dgm:t>
    </dgm:pt>
    <dgm:pt modelId="{BEF9F30D-53DF-409D-B4E4-6BF0C68B55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ARIMA</a:t>
          </a:r>
          <a:endParaRPr lang="en-US"/>
        </a:p>
      </dgm:t>
    </dgm:pt>
    <dgm:pt modelId="{7EFC0395-A8CF-4522-8E9E-4CF3C9D77847}" type="parTrans" cxnId="{319DB28F-C20A-47CA-A4A6-1492BF57ABB5}">
      <dgm:prSet/>
      <dgm:spPr/>
      <dgm:t>
        <a:bodyPr/>
        <a:lstStyle/>
        <a:p>
          <a:endParaRPr lang="en-US"/>
        </a:p>
      </dgm:t>
    </dgm:pt>
    <dgm:pt modelId="{9DB469F7-E15A-48DE-9409-CEACB9D75038}" type="sibTrans" cxnId="{319DB28F-C20A-47CA-A4A6-1492BF57ABB5}">
      <dgm:prSet/>
      <dgm:spPr/>
      <dgm:t>
        <a:bodyPr/>
        <a:lstStyle/>
        <a:p>
          <a:endParaRPr lang="en-US"/>
        </a:p>
      </dgm:t>
    </dgm:pt>
    <dgm:pt modelId="{824F4C0B-066C-4ECB-B15F-95C9BDB6DC6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ARIMA stands for Auto-Regressive Integrated Moving Average.</a:t>
          </a:r>
          <a:endParaRPr lang="en-US"/>
        </a:p>
      </dgm:t>
    </dgm:pt>
    <dgm:pt modelId="{461131FD-BECC-4D8D-B41E-75DAD4F9AB84}" type="parTrans" cxnId="{AACF23F3-C63F-4610-B757-2B4079020F5F}">
      <dgm:prSet/>
      <dgm:spPr/>
      <dgm:t>
        <a:bodyPr/>
        <a:lstStyle/>
        <a:p>
          <a:endParaRPr lang="en-US"/>
        </a:p>
      </dgm:t>
    </dgm:pt>
    <dgm:pt modelId="{DF5A42D3-CCD5-49CB-A5AE-3BBC9C52449B}" type="sibTrans" cxnId="{AACF23F3-C63F-4610-B757-2B4079020F5F}">
      <dgm:prSet/>
      <dgm:spPr/>
      <dgm:t>
        <a:bodyPr/>
        <a:lstStyle/>
        <a:p>
          <a:endParaRPr lang="en-US"/>
        </a:p>
      </dgm:t>
    </dgm:pt>
    <dgm:pt modelId="{73BE5C11-A531-4BB0-9630-8B82B3942B1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It is a popular statistical method for time series forecasting.</a:t>
          </a:r>
          <a:endParaRPr lang="en-US"/>
        </a:p>
      </dgm:t>
    </dgm:pt>
    <dgm:pt modelId="{D6BC22AE-505E-44FE-BD57-BE3A17FC501C}" type="parTrans" cxnId="{FD80A645-985A-42AE-A795-ADBB5371C28F}">
      <dgm:prSet/>
      <dgm:spPr/>
      <dgm:t>
        <a:bodyPr/>
        <a:lstStyle/>
        <a:p>
          <a:endParaRPr lang="en-US"/>
        </a:p>
      </dgm:t>
    </dgm:pt>
    <dgm:pt modelId="{1F504389-A2B7-4D7A-B939-01FE444A37B1}" type="sibTrans" cxnId="{FD80A645-985A-42AE-A795-ADBB5371C28F}">
      <dgm:prSet/>
      <dgm:spPr/>
      <dgm:t>
        <a:bodyPr/>
        <a:lstStyle/>
        <a:p>
          <a:endParaRPr lang="en-US"/>
        </a:p>
      </dgm:t>
    </dgm:pt>
    <dgm:pt modelId="{331BFA82-AC0E-49FA-B340-AC2E89BAF246}" type="pres">
      <dgm:prSet presAssocID="{45F1EBDB-BFEA-4F4B-A8D8-CE58D4028B17}" presName="root" presStyleCnt="0">
        <dgm:presLayoutVars>
          <dgm:dir/>
          <dgm:resizeHandles val="exact"/>
        </dgm:presLayoutVars>
      </dgm:prSet>
      <dgm:spPr/>
    </dgm:pt>
    <dgm:pt modelId="{72A35137-0849-44B5-925F-76CAA70489A5}" type="pres">
      <dgm:prSet presAssocID="{D7B10E4C-3551-4E99-953F-D68AB3A22986}" presName="compNode" presStyleCnt="0"/>
      <dgm:spPr/>
    </dgm:pt>
    <dgm:pt modelId="{9A7575F3-5AD4-4C6D-A92B-82F02640772A}" type="pres">
      <dgm:prSet presAssocID="{D7B10E4C-3551-4E99-953F-D68AB3A22986}" presName="bgRect" presStyleLbl="bgShp" presStyleIdx="0" presStyleCnt="2"/>
      <dgm:spPr/>
    </dgm:pt>
    <dgm:pt modelId="{68F623E1-76ED-4A94-83E2-559DA518B231}" type="pres">
      <dgm:prSet presAssocID="{D7B10E4C-3551-4E99-953F-D68AB3A229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D32A1C4-ED22-4F7A-9476-FC621384EFDF}" type="pres">
      <dgm:prSet presAssocID="{D7B10E4C-3551-4E99-953F-D68AB3A22986}" presName="spaceRect" presStyleCnt="0"/>
      <dgm:spPr/>
    </dgm:pt>
    <dgm:pt modelId="{0FF3D481-3850-4814-A810-050BA3E6D7CB}" type="pres">
      <dgm:prSet presAssocID="{D7B10E4C-3551-4E99-953F-D68AB3A22986}" presName="parTx" presStyleLbl="revTx" presStyleIdx="0" presStyleCnt="4">
        <dgm:presLayoutVars>
          <dgm:chMax val="0"/>
          <dgm:chPref val="0"/>
        </dgm:presLayoutVars>
      </dgm:prSet>
      <dgm:spPr/>
    </dgm:pt>
    <dgm:pt modelId="{F4195ED1-03D6-45C9-81E2-A68409C55A95}" type="pres">
      <dgm:prSet presAssocID="{D7B10E4C-3551-4E99-953F-D68AB3A22986}" presName="desTx" presStyleLbl="revTx" presStyleIdx="1" presStyleCnt="4">
        <dgm:presLayoutVars/>
      </dgm:prSet>
      <dgm:spPr/>
    </dgm:pt>
    <dgm:pt modelId="{2AE2AA1D-4545-4947-B3BB-A860A3B9B53E}" type="pres">
      <dgm:prSet presAssocID="{DB81E1B8-BADE-4DAA-AC0D-FE2A9C27EF3A}" presName="sibTrans" presStyleCnt="0"/>
      <dgm:spPr/>
    </dgm:pt>
    <dgm:pt modelId="{E1691E4F-ED12-4D94-8E99-07FD80ACAE5B}" type="pres">
      <dgm:prSet presAssocID="{BEF9F30D-53DF-409D-B4E4-6BF0C68B5545}" presName="compNode" presStyleCnt="0"/>
      <dgm:spPr/>
    </dgm:pt>
    <dgm:pt modelId="{DA5CEBAC-8889-4B7E-B4EC-1278B16DC5AB}" type="pres">
      <dgm:prSet presAssocID="{BEF9F30D-53DF-409D-B4E4-6BF0C68B5545}" presName="bgRect" presStyleLbl="bgShp" presStyleIdx="1" presStyleCnt="2"/>
      <dgm:spPr/>
    </dgm:pt>
    <dgm:pt modelId="{904B34CB-187C-4EED-B3AD-6A379090B0F9}" type="pres">
      <dgm:prSet presAssocID="{BEF9F30D-53DF-409D-B4E4-6BF0C68B55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AA7EB50-AB5E-456F-82EE-1D8EA6384D78}" type="pres">
      <dgm:prSet presAssocID="{BEF9F30D-53DF-409D-B4E4-6BF0C68B5545}" presName="spaceRect" presStyleCnt="0"/>
      <dgm:spPr/>
    </dgm:pt>
    <dgm:pt modelId="{F31BCAF5-8522-4200-80D8-3CDE96E2FC1E}" type="pres">
      <dgm:prSet presAssocID="{BEF9F30D-53DF-409D-B4E4-6BF0C68B5545}" presName="parTx" presStyleLbl="revTx" presStyleIdx="2" presStyleCnt="4">
        <dgm:presLayoutVars>
          <dgm:chMax val="0"/>
          <dgm:chPref val="0"/>
        </dgm:presLayoutVars>
      </dgm:prSet>
      <dgm:spPr/>
    </dgm:pt>
    <dgm:pt modelId="{275C724F-EC2A-4E35-B067-9F0D183F8FDE}" type="pres">
      <dgm:prSet presAssocID="{BEF9F30D-53DF-409D-B4E4-6BF0C68B5545}" presName="desTx" presStyleLbl="revTx" presStyleIdx="3" presStyleCnt="4">
        <dgm:presLayoutVars/>
      </dgm:prSet>
      <dgm:spPr/>
    </dgm:pt>
  </dgm:ptLst>
  <dgm:cxnLst>
    <dgm:cxn modelId="{DB38902C-1A85-4858-B341-225A8FB43386}" type="presOf" srcId="{E2F054FB-521D-4602-9091-E4AB9301FAC6}" destId="{F4195ED1-03D6-45C9-81E2-A68409C55A95}" srcOrd="0" destOrd="2" presId="urn:microsoft.com/office/officeart/2018/2/layout/IconVerticalSolidList"/>
    <dgm:cxn modelId="{BD3F7130-FC99-4C0A-965B-2D8D8EFFE733}" type="presOf" srcId="{CF4FF189-17ED-4DE4-A177-9475EA2096C1}" destId="{F4195ED1-03D6-45C9-81E2-A68409C55A95}" srcOrd="0" destOrd="1" presId="urn:microsoft.com/office/officeart/2018/2/layout/IconVerticalSolidList"/>
    <dgm:cxn modelId="{FD80A645-985A-42AE-A795-ADBB5371C28F}" srcId="{BEF9F30D-53DF-409D-B4E4-6BF0C68B5545}" destId="{73BE5C11-A531-4BB0-9630-8B82B3942B13}" srcOrd="1" destOrd="0" parTransId="{D6BC22AE-505E-44FE-BD57-BE3A17FC501C}" sibTransId="{1F504389-A2B7-4D7A-B939-01FE444A37B1}"/>
    <dgm:cxn modelId="{944BD84D-73DB-4CFB-9FC1-5A64CFCF4CC6}" srcId="{D7B10E4C-3551-4E99-953F-D68AB3A22986}" destId="{E718C44E-F771-4CBD-939D-921931B8A469}" srcOrd="0" destOrd="0" parTransId="{CB9B1D8B-87BB-4930-AC4B-9D006E8544A7}" sibTransId="{027DA7CD-E50C-42CC-9E83-9837B7F82727}"/>
    <dgm:cxn modelId="{3E40B551-0EA0-47CD-90E4-69B43249C3BC}" type="presOf" srcId="{D7B10E4C-3551-4E99-953F-D68AB3A22986}" destId="{0FF3D481-3850-4814-A810-050BA3E6D7CB}" srcOrd="0" destOrd="0" presId="urn:microsoft.com/office/officeart/2018/2/layout/IconVerticalSolidList"/>
    <dgm:cxn modelId="{2553125C-073B-4430-9781-7080E8F96D40}" srcId="{45F1EBDB-BFEA-4F4B-A8D8-CE58D4028B17}" destId="{D7B10E4C-3551-4E99-953F-D68AB3A22986}" srcOrd="0" destOrd="0" parTransId="{D9B7559B-E287-4738-BA49-0B810F6856A3}" sibTransId="{DB81E1B8-BADE-4DAA-AC0D-FE2A9C27EF3A}"/>
    <dgm:cxn modelId="{5D0B0766-06FE-4D62-893D-BAF69D288CA8}" type="presOf" srcId="{45F1EBDB-BFEA-4F4B-A8D8-CE58D4028B17}" destId="{331BFA82-AC0E-49FA-B340-AC2E89BAF246}" srcOrd="0" destOrd="0" presId="urn:microsoft.com/office/officeart/2018/2/layout/IconVerticalSolidList"/>
    <dgm:cxn modelId="{319DB28F-C20A-47CA-A4A6-1492BF57ABB5}" srcId="{45F1EBDB-BFEA-4F4B-A8D8-CE58D4028B17}" destId="{BEF9F30D-53DF-409D-B4E4-6BF0C68B5545}" srcOrd="1" destOrd="0" parTransId="{7EFC0395-A8CF-4522-8E9E-4CF3C9D77847}" sibTransId="{9DB469F7-E15A-48DE-9409-CEACB9D75038}"/>
    <dgm:cxn modelId="{3AB6E3B4-082B-4C71-AAB4-79F3F9FBF354}" type="presOf" srcId="{73BE5C11-A531-4BB0-9630-8B82B3942B13}" destId="{275C724F-EC2A-4E35-B067-9F0D183F8FDE}" srcOrd="0" destOrd="1" presId="urn:microsoft.com/office/officeart/2018/2/layout/IconVerticalSolidList"/>
    <dgm:cxn modelId="{2C3620D1-078F-4ECC-862B-EB6749D5FEE7}" type="presOf" srcId="{BEF9F30D-53DF-409D-B4E4-6BF0C68B5545}" destId="{F31BCAF5-8522-4200-80D8-3CDE96E2FC1E}" srcOrd="0" destOrd="0" presId="urn:microsoft.com/office/officeart/2018/2/layout/IconVerticalSolidList"/>
    <dgm:cxn modelId="{142D1CEA-AC82-4E16-B1D0-5A7EACC0C5FD}" srcId="{D7B10E4C-3551-4E99-953F-D68AB3A22986}" destId="{CF4FF189-17ED-4DE4-A177-9475EA2096C1}" srcOrd="1" destOrd="0" parTransId="{3C689EF8-76F6-4FB1-B53F-EAA951E57947}" sibTransId="{2A1065DE-F3A5-4C7D-862E-47CA221F3DBD}"/>
    <dgm:cxn modelId="{92EDEFEF-E3E0-432C-997C-6AAF074E08C5}" type="presOf" srcId="{824F4C0B-066C-4ECB-B15F-95C9BDB6DC66}" destId="{275C724F-EC2A-4E35-B067-9F0D183F8FDE}" srcOrd="0" destOrd="0" presId="urn:microsoft.com/office/officeart/2018/2/layout/IconVerticalSolidList"/>
    <dgm:cxn modelId="{AACF23F3-C63F-4610-B757-2B4079020F5F}" srcId="{BEF9F30D-53DF-409D-B4E4-6BF0C68B5545}" destId="{824F4C0B-066C-4ECB-B15F-95C9BDB6DC66}" srcOrd="0" destOrd="0" parTransId="{461131FD-BECC-4D8D-B41E-75DAD4F9AB84}" sibTransId="{DF5A42D3-CCD5-49CB-A5AE-3BBC9C52449B}"/>
    <dgm:cxn modelId="{682747F8-95B1-48A6-9196-E9C1B1AF9DD8}" srcId="{D7B10E4C-3551-4E99-953F-D68AB3A22986}" destId="{E2F054FB-521D-4602-9091-E4AB9301FAC6}" srcOrd="2" destOrd="0" parTransId="{013BF204-795C-48C5-8338-6834972A9012}" sibTransId="{8FBCA8AC-6718-4619-9D1E-F00BB33DE5B7}"/>
    <dgm:cxn modelId="{723905FC-82CC-4015-BDAB-A3A2D0893EEC}" type="presOf" srcId="{E718C44E-F771-4CBD-939D-921931B8A469}" destId="{F4195ED1-03D6-45C9-81E2-A68409C55A95}" srcOrd="0" destOrd="0" presId="urn:microsoft.com/office/officeart/2018/2/layout/IconVerticalSolidList"/>
    <dgm:cxn modelId="{0BC1CEED-CCD5-42EF-A657-B0FE6014371F}" type="presParOf" srcId="{331BFA82-AC0E-49FA-B340-AC2E89BAF246}" destId="{72A35137-0849-44B5-925F-76CAA70489A5}" srcOrd="0" destOrd="0" presId="urn:microsoft.com/office/officeart/2018/2/layout/IconVerticalSolidList"/>
    <dgm:cxn modelId="{BAB5BA94-FE2F-4C70-B345-EC0F02AE5090}" type="presParOf" srcId="{72A35137-0849-44B5-925F-76CAA70489A5}" destId="{9A7575F3-5AD4-4C6D-A92B-82F02640772A}" srcOrd="0" destOrd="0" presId="urn:microsoft.com/office/officeart/2018/2/layout/IconVerticalSolidList"/>
    <dgm:cxn modelId="{577CAB44-0FBC-4748-B637-7CA0718B2A55}" type="presParOf" srcId="{72A35137-0849-44B5-925F-76CAA70489A5}" destId="{68F623E1-76ED-4A94-83E2-559DA518B231}" srcOrd="1" destOrd="0" presId="urn:microsoft.com/office/officeart/2018/2/layout/IconVerticalSolidList"/>
    <dgm:cxn modelId="{D7442ABD-39B6-4996-A244-4A80820217F7}" type="presParOf" srcId="{72A35137-0849-44B5-925F-76CAA70489A5}" destId="{CD32A1C4-ED22-4F7A-9476-FC621384EFDF}" srcOrd="2" destOrd="0" presId="urn:microsoft.com/office/officeart/2018/2/layout/IconVerticalSolidList"/>
    <dgm:cxn modelId="{D85688E9-C4FB-44BE-8917-FBA54472D9CE}" type="presParOf" srcId="{72A35137-0849-44B5-925F-76CAA70489A5}" destId="{0FF3D481-3850-4814-A810-050BA3E6D7CB}" srcOrd="3" destOrd="0" presId="urn:microsoft.com/office/officeart/2018/2/layout/IconVerticalSolidList"/>
    <dgm:cxn modelId="{1E671F3E-B42B-4A86-9E9E-B56FCBA85724}" type="presParOf" srcId="{72A35137-0849-44B5-925F-76CAA70489A5}" destId="{F4195ED1-03D6-45C9-81E2-A68409C55A95}" srcOrd="4" destOrd="0" presId="urn:microsoft.com/office/officeart/2018/2/layout/IconVerticalSolidList"/>
    <dgm:cxn modelId="{18E8DE6F-C40B-4676-8D63-15A0F748C7A7}" type="presParOf" srcId="{331BFA82-AC0E-49FA-B340-AC2E89BAF246}" destId="{2AE2AA1D-4545-4947-B3BB-A860A3B9B53E}" srcOrd="1" destOrd="0" presId="urn:microsoft.com/office/officeart/2018/2/layout/IconVerticalSolidList"/>
    <dgm:cxn modelId="{60145000-2AFC-4B32-9919-6BC83489B589}" type="presParOf" srcId="{331BFA82-AC0E-49FA-B340-AC2E89BAF246}" destId="{E1691E4F-ED12-4D94-8E99-07FD80ACAE5B}" srcOrd="2" destOrd="0" presId="urn:microsoft.com/office/officeart/2018/2/layout/IconVerticalSolidList"/>
    <dgm:cxn modelId="{F2AEA2B0-9CE4-4524-9D4D-4A5F45F07D81}" type="presParOf" srcId="{E1691E4F-ED12-4D94-8E99-07FD80ACAE5B}" destId="{DA5CEBAC-8889-4B7E-B4EC-1278B16DC5AB}" srcOrd="0" destOrd="0" presId="urn:microsoft.com/office/officeart/2018/2/layout/IconVerticalSolidList"/>
    <dgm:cxn modelId="{1BDD9421-C1E2-44AF-AF9D-4108ED81968F}" type="presParOf" srcId="{E1691E4F-ED12-4D94-8E99-07FD80ACAE5B}" destId="{904B34CB-187C-4EED-B3AD-6A379090B0F9}" srcOrd="1" destOrd="0" presId="urn:microsoft.com/office/officeart/2018/2/layout/IconVerticalSolidList"/>
    <dgm:cxn modelId="{E775CF7D-64B8-4A3F-8207-EAE9C2E2B381}" type="presParOf" srcId="{E1691E4F-ED12-4D94-8E99-07FD80ACAE5B}" destId="{3AA7EB50-AB5E-456F-82EE-1D8EA6384D78}" srcOrd="2" destOrd="0" presId="urn:microsoft.com/office/officeart/2018/2/layout/IconVerticalSolidList"/>
    <dgm:cxn modelId="{44E75B76-8D7B-472E-AEDF-1CA95327EA3E}" type="presParOf" srcId="{E1691E4F-ED12-4D94-8E99-07FD80ACAE5B}" destId="{F31BCAF5-8522-4200-80D8-3CDE96E2FC1E}" srcOrd="3" destOrd="0" presId="urn:microsoft.com/office/officeart/2018/2/layout/IconVerticalSolidList"/>
    <dgm:cxn modelId="{625058B8-DEBF-4658-80BA-6E091206D284}" type="presParOf" srcId="{E1691E4F-ED12-4D94-8E99-07FD80ACAE5B}" destId="{275C724F-EC2A-4E35-B067-9F0D183F8FD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46A94F-87BB-45D6-86E8-284D7906C56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52CE1-AF01-4A34-BF2D-7FB0D86E29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is it?</a:t>
          </a:r>
        </a:p>
      </dgm:t>
    </dgm:pt>
    <dgm:pt modelId="{E71CEFBC-9531-4E8E-BA7A-66DB351097C3}" type="parTrans" cxnId="{EC0C5C04-3A6E-4922-A0CB-3F79673A1664}">
      <dgm:prSet/>
      <dgm:spPr/>
      <dgm:t>
        <a:bodyPr/>
        <a:lstStyle/>
        <a:p>
          <a:endParaRPr lang="en-US"/>
        </a:p>
      </dgm:t>
    </dgm:pt>
    <dgm:pt modelId="{458A4E1B-67A5-456D-8297-E3F96B5F28B7}" type="sibTrans" cxnId="{EC0C5C04-3A6E-4922-A0CB-3F79673A1664}">
      <dgm:prSet/>
      <dgm:spPr/>
      <dgm:t>
        <a:bodyPr/>
        <a:lstStyle/>
        <a:p>
          <a:endParaRPr lang="en-US"/>
        </a:p>
      </dgm:t>
    </dgm:pt>
    <dgm:pt modelId="{7E814C26-6296-4649-87A6-DD0AEDE40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LSTM (Long Short-Term Memory) is a type of recurrent neural network (RNN) used for processing sequential data, such as time series.</a:t>
          </a:r>
        </a:p>
      </dgm:t>
    </dgm:pt>
    <dgm:pt modelId="{99BD7787-1F8F-4279-A646-00167DB84221}" type="parTrans" cxnId="{FF2F5B97-1D4D-411A-B883-4F7B77884A28}">
      <dgm:prSet/>
      <dgm:spPr/>
      <dgm:t>
        <a:bodyPr/>
        <a:lstStyle/>
        <a:p>
          <a:endParaRPr lang="en-US"/>
        </a:p>
      </dgm:t>
    </dgm:pt>
    <dgm:pt modelId="{77BDA088-BC6E-4F2C-B830-266F0E276E77}" type="sibTrans" cxnId="{FF2F5B97-1D4D-411A-B883-4F7B77884A28}">
      <dgm:prSet/>
      <dgm:spPr/>
      <dgm:t>
        <a:bodyPr/>
        <a:lstStyle/>
        <a:p>
          <a:endParaRPr lang="en-US"/>
        </a:p>
      </dgm:t>
    </dgm:pt>
    <dgm:pt modelId="{176BBDAD-12BD-4C62-9D2E-E0AE1B80E2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How it Works?</a:t>
          </a:r>
        </a:p>
      </dgm:t>
    </dgm:pt>
    <dgm:pt modelId="{A82FF5AD-A145-4B55-9304-BB0EA55646E7}" type="parTrans" cxnId="{D62EDF11-0CC2-48E3-A2B2-F9478DBDF635}">
      <dgm:prSet/>
      <dgm:spPr/>
      <dgm:t>
        <a:bodyPr/>
        <a:lstStyle/>
        <a:p>
          <a:endParaRPr lang="en-US"/>
        </a:p>
      </dgm:t>
    </dgm:pt>
    <dgm:pt modelId="{81CEC003-8255-4B9F-A7BE-C786BD789F12}" type="sibTrans" cxnId="{D62EDF11-0CC2-48E3-A2B2-F9478DBDF635}">
      <dgm:prSet/>
      <dgm:spPr/>
      <dgm:t>
        <a:bodyPr/>
        <a:lstStyle/>
        <a:p>
          <a:endParaRPr lang="en-US"/>
        </a:p>
      </dgm:t>
    </dgm:pt>
    <dgm:pt modelId="{1D23E9B7-8C0E-41FB-9C64-63B72B7C8E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LSTMs are designed to remember information for long periods of time, allowing them to capture both short-term and long-term dependencies in the data.</a:t>
          </a:r>
        </a:p>
      </dgm:t>
    </dgm:pt>
    <dgm:pt modelId="{71A2C21A-4CC2-4D74-B196-FF8695153131}" type="parTrans" cxnId="{0ADB5153-441C-4654-9AF1-6032F2670EAA}">
      <dgm:prSet/>
      <dgm:spPr/>
      <dgm:t>
        <a:bodyPr/>
        <a:lstStyle/>
        <a:p>
          <a:endParaRPr lang="en-US"/>
        </a:p>
      </dgm:t>
    </dgm:pt>
    <dgm:pt modelId="{5B5D9C3F-A321-4970-B76A-FB9F5C67EF87}" type="sibTrans" cxnId="{0ADB5153-441C-4654-9AF1-6032F2670EAA}">
      <dgm:prSet/>
      <dgm:spPr/>
      <dgm:t>
        <a:bodyPr/>
        <a:lstStyle/>
        <a:p>
          <a:endParaRPr lang="en-US"/>
        </a:p>
      </dgm:t>
    </dgm:pt>
    <dgm:pt modelId="{ABE97A3F-593D-4A96-84C0-734017A253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Benefits</a:t>
          </a:r>
        </a:p>
      </dgm:t>
    </dgm:pt>
    <dgm:pt modelId="{B7490058-4864-4B8A-A8AA-E745C92D451E}" type="parTrans" cxnId="{A41C2EBE-22DF-470A-8423-9551873FD38A}">
      <dgm:prSet/>
      <dgm:spPr/>
      <dgm:t>
        <a:bodyPr/>
        <a:lstStyle/>
        <a:p>
          <a:endParaRPr lang="en-US"/>
        </a:p>
      </dgm:t>
    </dgm:pt>
    <dgm:pt modelId="{8C0722CE-8489-40D4-B7FE-B6A44299D02E}" type="sibTrans" cxnId="{A41C2EBE-22DF-470A-8423-9551873FD38A}">
      <dgm:prSet/>
      <dgm:spPr/>
      <dgm:t>
        <a:bodyPr/>
        <a:lstStyle/>
        <a:p>
          <a:endParaRPr lang="en-US"/>
        </a:p>
      </dgm:t>
    </dgm:pt>
    <dgm:pt modelId="{3C408758-20B0-4EE6-91D1-4FBBB6E18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LSTM models can often outperform traditional time series techniques, especially for complex, non-linear data with long-term dependencies.</a:t>
          </a:r>
        </a:p>
      </dgm:t>
    </dgm:pt>
    <dgm:pt modelId="{223247FE-081F-4725-A928-EF4191C69F7B}" type="parTrans" cxnId="{A02E39E9-7CAF-4BCE-BF7C-6103FCD0E239}">
      <dgm:prSet/>
      <dgm:spPr/>
      <dgm:t>
        <a:bodyPr/>
        <a:lstStyle/>
        <a:p>
          <a:endParaRPr lang="en-US"/>
        </a:p>
      </dgm:t>
    </dgm:pt>
    <dgm:pt modelId="{02B7803E-F5A9-4B1B-ABC6-E334D8BA9DE6}" type="sibTrans" cxnId="{A02E39E9-7CAF-4BCE-BF7C-6103FCD0E239}">
      <dgm:prSet/>
      <dgm:spPr/>
      <dgm:t>
        <a:bodyPr/>
        <a:lstStyle/>
        <a:p>
          <a:endParaRPr lang="en-US"/>
        </a:p>
      </dgm:t>
    </dgm:pt>
    <dgm:pt modelId="{4D5D8CF3-ABEC-4220-B788-290F081204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Applications</a:t>
          </a:r>
        </a:p>
      </dgm:t>
    </dgm:pt>
    <dgm:pt modelId="{76FF75AD-11E0-414D-89E8-9F5810ED0536}" type="parTrans" cxnId="{3FC8AA7B-D513-459A-A08B-745629035A23}">
      <dgm:prSet/>
      <dgm:spPr/>
      <dgm:t>
        <a:bodyPr/>
        <a:lstStyle/>
        <a:p>
          <a:endParaRPr lang="en-US"/>
        </a:p>
      </dgm:t>
    </dgm:pt>
    <dgm:pt modelId="{938D318D-C9A6-4BE4-AFFC-7DAF1FFF0862}" type="sibTrans" cxnId="{3FC8AA7B-D513-459A-A08B-745629035A23}">
      <dgm:prSet/>
      <dgm:spPr/>
      <dgm:t>
        <a:bodyPr/>
        <a:lstStyle/>
        <a:p>
          <a:endParaRPr lang="en-US"/>
        </a:p>
      </dgm:t>
    </dgm:pt>
    <dgm:pt modelId="{49D677B4-6705-4DE0-BB22-2A39AC30F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LSTM models are widely used in areas like financial forecasting, natural language processing, and speech recognition.</a:t>
          </a:r>
        </a:p>
      </dgm:t>
    </dgm:pt>
    <dgm:pt modelId="{E6FC33ED-B845-4451-A359-EE53A4E97BA8}" type="parTrans" cxnId="{4D81F78E-9456-4D86-B98E-2BBF147B7BD7}">
      <dgm:prSet/>
      <dgm:spPr/>
      <dgm:t>
        <a:bodyPr/>
        <a:lstStyle/>
        <a:p>
          <a:endParaRPr lang="en-US"/>
        </a:p>
      </dgm:t>
    </dgm:pt>
    <dgm:pt modelId="{614CFD89-B698-4B04-B44C-A7A852E54BF0}" type="sibTrans" cxnId="{4D81F78E-9456-4D86-B98E-2BBF147B7BD7}">
      <dgm:prSet/>
      <dgm:spPr/>
      <dgm:t>
        <a:bodyPr/>
        <a:lstStyle/>
        <a:p>
          <a:endParaRPr lang="en-US"/>
        </a:p>
      </dgm:t>
    </dgm:pt>
    <dgm:pt modelId="{36A74E0B-60AA-439A-83AC-47673F45DC5F}" type="pres">
      <dgm:prSet presAssocID="{DD46A94F-87BB-45D6-86E8-284D7906C562}" presName="root" presStyleCnt="0">
        <dgm:presLayoutVars>
          <dgm:dir/>
          <dgm:resizeHandles val="exact"/>
        </dgm:presLayoutVars>
      </dgm:prSet>
      <dgm:spPr/>
    </dgm:pt>
    <dgm:pt modelId="{A09879C4-431C-4985-A7DC-D0A8667235B0}" type="pres">
      <dgm:prSet presAssocID="{B1552CE1-AF01-4A34-BF2D-7FB0D86E2917}" presName="compNode" presStyleCnt="0"/>
      <dgm:spPr/>
    </dgm:pt>
    <dgm:pt modelId="{982A29D8-2C0B-4C9E-A5EF-454EEB6C25EA}" type="pres">
      <dgm:prSet presAssocID="{B1552CE1-AF01-4A34-BF2D-7FB0D86E29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0AE81E7-27EA-44AA-B73A-CEE86B0BB310}" type="pres">
      <dgm:prSet presAssocID="{B1552CE1-AF01-4A34-BF2D-7FB0D86E2917}" presName="iconSpace" presStyleCnt="0"/>
      <dgm:spPr/>
    </dgm:pt>
    <dgm:pt modelId="{245DB191-D859-44F3-8389-05CD3B6DB2E6}" type="pres">
      <dgm:prSet presAssocID="{B1552CE1-AF01-4A34-BF2D-7FB0D86E2917}" presName="parTx" presStyleLbl="revTx" presStyleIdx="0" presStyleCnt="8">
        <dgm:presLayoutVars>
          <dgm:chMax val="0"/>
          <dgm:chPref val="0"/>
        </dgm:presLayoutVars>
      </dgm:prSet>
      <dgm:spPr/>
    </dgm:pt>
    <dgm:pt modelId="{B3CED0A2-71CA-4CB1-879E-4C841F670C1A}" type="pres">
      <dgm:prSet presAssocID="{B1552CE1-AF01-4A34-BF2D-7FB0D86E2917}" presName="txSpace" presStyleCnt="0"/>
      <dgm:spPr/>
    </dgm:pt>
    <dgm:pt modelId="{C4ABAE5B-E372-4A1B-B4F9-52C6162F6E56}" type="pres">
      <dgm:prSet presAssocID="{B1552CE1-AF01-4A34-BF2D-7FB0D86E2917}" presName="desTx" presStyleLbl="revTx" presStyleIdx="1" presStyleCnt="8">
        <dgm:presLayoutVars/>
      </dgm:prSet>
      <dgm:spPr/>
    </dgm:pt>
    <dgm:pt modelId="{FF024598-69D3-4B29-8B5B-2C9ADD4BCD96}" type="pres">
      <dgm:prSet presAssocID="{458A4E1B-67A5-456D-8297-E3F96B5F28B7}" presName="sibTrans" presStyleCnt="0"/>
      <dgm:spPr/>
    </dgm:pt>
    <dgm:pt modelId="{EB1A5656-50D2-4F43-837F-631093EF76ED}" type="pres">
      <dgm:prSet presAssocID="{176BBDAD-12BD-4C62-9D2E-E0AE1B80E272}" presName="compNode" presStyleCnt="0"/>
      <dgm:spPr/>
    </dgm:pt>
    <dgm:pt modelId="{84AA7004-10F4-419E-AD42-59A2FCA49043}" type="pres">
      <dgm:prSet presAssocID="{176BBDAD-12BD-4C62-9D2E-E0AE1B80E2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22471047-1D40-4C29-9243-FCD73F072941}" type="pres">
      <dgm:prSet presAssocID="{176BBDAD-12BD-4C62-9D2E-E0AE1B80E272}" presName="iconSpace" presStyleCnt="0"/>
      <dgm:spPr/>
    </dgm:pt>
    <dgm:pt modelId="{035B209A-7AD4-40E6-9973-7F157BEC52B2}" type="pres">
      <dgm:prSet presAssocID="{176BBDAD-12BD-4C62-9D2E-E0AE1B80E272}" presName="parTx" presStyleLbl="revTx" presStyleIdx="2" presStyleCnt="8">
        <dgm:presLayoutVars>
          <dgm:chMax val="0"/>
          <dgm:chPref val="0"/>
        </dgm:presLayoutVars>
      </dgm:prSet>
      <dgm:spPr/>
    </dgm:pt>
    <dgm:pt modelId="{EBD09B93-BD5B-4651-A599-A987387014C0}" type="pres">
      <dgm:prSet presAssocID="{176BBDAD-12BD-4C62-9D2E-E0AE1B80E272}" presName="txSpace" presStyleCnt="0"/>
      <dgm:spPr/>
    </dgm:pt>
    <dgm:pt modelId="{B0143ED6-140D-46CE-BB6A-A10939E8BF87}" type="pres">
      <dgm:prSet presAssocID="{176BBDAD-12BD-4C62-9D2E-E0AE1B80E272}" presName="desTx" presStyleLbl="revTx" presStyleIdx="3" presStyleCnt="8">
        <dgm:presLayoutVars/>
      </dgm:prSet>
      <dgm:spPr/>
    </dgm:pt>
    <dgm:pt modelId="{1B8D5EBC-8284-4159-865C-0BA16B5B5FB9}" type="pres">
      <dgm:prSet presAssocID="{81CEC003-8255-4B9F-A7BE-C786BD789F12}" presName="sibTrans" presStyleCnt="0"/>
      <dgm:spPr/>
    </dgm:pt>
    <dgm:pt modelId="{136B6F2D-8D39-4372-8FEF-66601D6A698F}" type="pres">
      <dgm:prSet presAssocID="{ABE97A3F-593D-4A96-84C0-734017A25365}" presName="compNode" presStyleCnt="0"/>
      <dgm:spPr/>
    </dgm:pt>
    <dgm:pt modelId="{362EFD66-811C-494F-8A64-278674BD9B04}" type="pres">
      <dgm:prSet presAssocID="{ABE97A3F-593D-4A96-84C0-734017A253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5F557B5-E842-4F95-8F3F-D11A133C6E99}" type="pres">
      <dgm:prSet presAssocID="{ABE97A3F-593D-4A96-84C0-734017A25365}" presName="iconSpace" presStyleCnt="0"/>
      <dgm:spPr/>
    </dgm:pt>
    <dgm:pt modelId="{CD1D7181-E6F8-4EAB-80A1-3E6145941CBC}" type="pres">
      <dgm:prSet presAssocID="{ABE97A3F-593D-4A96-84C0-734017A25365}" presName="parTx" presStyleLbl="revTx" presStyleIdx="4" presStyleCnt="8">
        <dgm:presLayoutVars>
          <dgm:chMax val="0"/>
          <dgm:chPref val="0"/>
        </dgm:presLayoutVars>
      </dgm:prSet>
      <dgm:spPr/>
    </dgm:pt>
    <dgm:pt modelId="{6ADBF007-0569-465E-BADE-76EF44B87F50}" type="pres">
      <dgm:prSet presAssocID="{ABE97A3F-593D-4A96-84C0-734017A25365}" presName="txSpace" presStyleCnt="0"/>
      <dgm:spPr/>
    </dgm:pt>
    <dgm:pt modelId="{179E87FB-633C-43B3-BFAF-BEBA644EF68A}" type="pres">
      <dgm:prSet presAssocID="{ABE97A3F-593D-4A96-84C0-734017A25365}" presName="desTx" presStyleLbl="revTx" presStyleIdx="5" presStyleCnt="8">
        <dgm:presLayoutVars/>
      </dgm:prSet>
      <dgm:spPr/>
    </dgm:pt>
    <dgm:pt modelId="{29B02203-A14F-46F4-9352-D9FA61977417}" type="pres">
      <dgm:prSet presAssocID="{8C0722CE-8489-40D4-B7FE-B6A44299D02E}" presName="sibTrans" presStyleCnt="0"/>
      <dgm:spPr/>
    </dgm:pt>
    <dgm:pt modelId="{E315E289-4494-490C-85AE-735CF2CC577B}" type="pres">
      <dgm:prSet presAssocID="{4D5D8CF3-ABEC-4220-B788-290F08120437}" presName="compNode" presStyleCnt="0"/>
      <dgm:spPr/>
    </dgm:pt>
    <dgm:pt modelId="{CD9EE679-649D-4BF0-A358-451B6D174B7D}" type="pres">
      <dgm:prSet presAssocID="{4D5D8CF3-ABEC-4220-B788-290F081204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39AB2240-D435-42EE-ABCE-FF024B57DEA1}" type="pres">
      <dgm:prSet presAssocID="{4D5D8CF3-ABEC-4220-B788-290F08120437}" presName="iconSpace" presStyleCnt="0"/>
      <dgm:spPr/>
    </dgm:pt>
    <dgm:pt modelId="{BC075F5B-81EC-4283-B609-2905E76E6086}" type="pres">
      <dgm:prSet presAssocID="{4D5D8CF3-ABEC-4220-B788-290F08120437}" presName="parTx" presStyleLbl="revTx" presStyleIdx="6" presStyleCnt="8">
        <dgm:presLayoutVars>
          <dgm:chMax val="0"/>
          <dgm:chPref val="0"/>
        </dgm:presLayoutVars>
      </dgm:prSet>
      <dgm:spPr/>
    </dgm:pt>
    <dgm:pt modelId="{534F727E-0F1B-468C-989E-2C0B34097730}" type="pres">
      <dgm:prSet presAssocID="{4D5D8CF3-ABEC-4220-B788-290F08120437}" presName="txSpace" presStyleCnt="0"/>
      <dgm:spPr/>
    </dgm:pt>
    <dgm:pt modelId="{7C77BE6E-58C1-45D2-9812-5AF2F4B4C2E9}" type="pres">
      <dgm:prSet presAssocID="{4D5D8CF3-ABEC-4220-B788-290F08120437}" presName="desTx" presStyleLbl="revTx" presStyleIdx="7" presStyleCnt="8">
        <dgm:presLayoutVars/>
      </dgm:prSet>
      <dgm:spPr/>
    </dgm:pt>
  </dgm:ptLst>
  <dgm:cxnLst>
    <dgm:cxn modelId="{EC0C5C04-3A6E-4922-A0CB-3F79673A1664}" srcId="{DD46A94F-87BB-45D6-86E8-284D7906C562}" destId="{B1552CE1-AF01-4A34-BF2D-7FB0D86E2917}" srcOrd="0" destOrd="0" parTransId="{E71CEFBC-9531-4E8E-BA7A-66DB351097C3}" sibTransId="{458A4E1B-67A5-456D-8297-E3F96B5F28B7}"/>
    <dgm:cxn modelId="{D62EDF11-0CC2-48E3-A2B2-F9478DBDF635}" srcId="{DD46A94F-87BB-45D6-86E8-284D7906C562}" destId="{176BBDAD-12BD-4C62-9D2E-E0AE1B80E272}" srcOrd="1" destOrd="0" parTransId="{A82FF5AD-A145-4B55-9304-BB0EA55646E7}" sibTransId="{81CEC003-8255-4B9F-A7BE-C786BD789F12}"/>
    <dgm:cxn modelId="{134EB81E-0B33-484D-BF5A-2AB3E20EB4C5}" type="presOf" srcId="{49D677B4-6705-4DE0-BB22-2A39AC30F9BF}" destId="{7C77BE6E-58C1-45D2-9812-5AF2F4B4C2E9}" srcOrd="0" destOrd="0" presId="urn:microsoft.com/office/officeart/2018/5/layout/CenteredIconLabelDescriptionList"/>
    <dgm:cxn modelId="{E5358720-0AB8-F242-9CA2-AAD09546AD13}" type="presOf" srcId="{1D23E9B7-8C0E-41FB-9C64-63B72B7C8E51}" destId="{B0143ED6-140D-46CE-BB6A-A10939E8BF87}" srcOrd="0" destOrd="0" presId="urn:microsoft.com/office/officeart/2018/5/layout/CenteredIconLabelDescriptionList"/>
    <dgm:cxn modelId="{A86E9841-4256-694F-A8ED-ECF701C6DEF9}" type="presOf" srcId="{ABE97A3F-593D-4A96-84C0-734017A25365}" destId="{CD1D7181-E6F8-4EAB-80A1-3E6145941CBC}" srcOrd="0" destOrd="0" presId="urn:microsoft.com/office/officeart/2018/5/layout/CenteredIconLabelDescriptionList"/>
    <dgm:cxn modelId="{0ADB5153-441C-4654-9AF1-6032F2670EAA}" srcId="{176BBDAD-12BD-4C62-9D2E-E0AE1B80E272}" destId="{1D23E9B7-8C0E-41FB-9C64-63B72B7C8E51}" srcOrd="0" destOrd="0" parTransId="{71A2C21A-4CC2-4D74-B196-FF8695153131}" sibTransId="{5B5D9C3F-A321-4970-B76A-FB9F5C67EF87}"/>
    <dgm:cxn modelId="{FFCB2768-8432-A147-99CA-E895DBB7A54A}" type="presOf" srcId="{DD46A94F-87BB-45D6-86E8-284D7906C562}" destId="{36A74E0B-60AA-439A-83AC-47673F45DC5F}" srcOrd="0" destOrd="0" presId="urn:microsoft.com/office/officeart/2018/5/layout/CenteredIconLabelDescriptionList"/>
    <dgm:cxn modelId="{3FC8AA7B-D513-459A-A08B-745629035A23}" srcId="{DD46A94F-87BB-45D6-86E8-284D7906C562}" destId="{4D5D8CF3-ABEC-4220-B788-290F08120437}" srcOrd="3" destOrd="0" parTransId="{76FF75AD-11E0-414D-89E8-9F5810ED0536}" sibTransId="{938D318D-C9A6-4BE4-AFFC-7DAF1FFF0862}"/>
    <dgm:cxn modelId="{4D81F78E-9456-4D86-B98E-2BBF147B7BD7}" srcId="{4D5D8CF3-ABEC-4220-B788-290F08120437}" destId="{49D677B4-6705-4DE0-BB22-2A39AC30F9BF}" srcOrd="0" destOrd="0" parTransId="{E6FC33ED-B845-4451-A359-EE53A4E97BA8}" sibTransId="{614CFD89-B698-4B04-B44C-A7A852E54BF0}"/>
    <dgm:cxn modelId="{FF2F5B97-1D4D-411A-B883-4F7B77884A28}" srcId="{B1552CE1-AF01-4A34-BF2D-7FB0D86E2917}" destId="{7E814C26-6296-4649-87A6-DD0AEDE4073A}" srcOrd="0" destOrd="0" parTransId="{99BD7787-1F8F-4279-A646-00167DB84221}" sibTransId="{77BDA088-BC6E-4F2C-B830-266F0E276E77}"/>
    <dgm:cxn modelId="{44E19AB7-8FE5-C445-A9B3-E261512C5308}" type="presOf" srcId="{7E814C26-6296-4649-87A6-DD0AEDE4073A}" destId="{C4ABAE5B-E372-4A1B-B4F9-52C6162F6E56}" srcOrd="0" destOrd="0" presId="urn:microsoft.com/office/officeart/2018/5/layout/CenteredIconLabelDescriptionList"/>
    <dgm:cxn modelId="{A41C2EBE-22DF-470A-8423-9551873FD38A}" srcId="{DD46A94F-87BB-45D6-86E8-284D7906C562}" destId="{ABE97A3F-593D-4A96-84C0-734017A25365}" srcOrd="2" destOrd="0" parTransId="{B7490058-4864-4B8A-A8AA-E745C92D451E}" sibTransId="{8C0722CE-8489-40D4-B7FE-B6A44299D02E}"/>
    <dgm:cxn modelId="{1740E3C3-7CF3-2844-9DC6-9C3F9F6FBAC7}" type="presOf" srcId="{3C408758-20B0-4EE6-91D1-4FBBB6E18340}" destId="{179E87FB-633C-43B3-BFAF-BEBA644EF68A}" srcOrd="0" destOrd="0" presId="urn:microsoft.com/office/officeart/2018/5/layout/CenteredIconLabelDescriptionList"/>
    <dgm:cxn modelId="{70461CDB-F0FB-4642-9150-353341039374}" type="presOf" srcId="{176BBDAD-12BD-4C62-9D2E-E0AE1B80E272}" destId="{035B209A-7AD4-40E6-9973-7F157BEC52B2}" srcOrd="0" destOrd="0" presId="urn:microsoft.com/office/officeart/2018/5/layout/CenteredIconLabelDescriptionList"/>
    <dgm:cxn modelId="{A02E39E9-7CAF-4BCE-BF7C-6103FCD0E239}" srcId="{ABE97A3F-593D-4A96-84C0-734017A25365}" destId="{3C408758-20B0-4EE6-91D1-4FBBB6E18340}" srcOrd="0" destOrd="0" parTransId="{223247FE-081F-4725-A928-EF4191C69F7B}" sibTransId="{02B7803E-F5A9-4B1B-ABC6-E334D8BA9DE6}"/>
    <dgm:cxn modelId="{B224A5EC-AF81-9049-BE5E-BC64DA1BEE5D}" type="presOf" srcId="{4D5D8CF3-ABEC-4220-B788-290F08120437}" destId="{BC075F5B-81EC-4283-B609-2905E76E6086}" srcOrd="0" destOrd="0" presId="urn:microsoft.com/office/officeart/2018/5/layout/CenteredIconLabelDescriptionList"/>
    <dgm:cxn modelId="{5623F2F8-2B55-4F47-8EC5-36AC87A1F59E}" type="presOf" srcId="{B1552CE1-AF01-4A34-BF2D-7FB0D86E2917}" destId="{245DB191-D859-44F3-8389-05CD3B6DB2E6}" srcOrd="0" destOrd="0" presId="urn:microsoft.com/office/officeart/2018/5/layout/CenteredIconLabelDescriptionList"/>
    <dgm:cxn modelId="{186670C5-5A09-8D49-8F6D-D018FAFBB4F3}" type="presParOf" srcId="{36A74E0B-60AA-439A-83AC-47673F45DC5F}" destId="{A09879C4-431C-4985-A7DC-D0A8667235B0}" srcOrd="0" destOrd="0" presId="urn:microsoft.com/office/officeart/2018/5/layout/CenteredIconLabelDescriptionList"/>
    <dgm:cxn modelId="{D3C4CBAA-455B-2841-A794-F6A67011A1C7}" type="presParOf" srcId="{A09879C4-431C-4985-A7DC-D0A8667235B0}" destId="{982A29D8-2C0B-4C9E-A5EF-454EEB6C25EA}" srcOrd="0" destOrd="0" presId="urn:microsoft.com/office/officeart/2018/5/layout/CenteredIconLabelDescriptionList"/>
    <dgm:cxn modelId="{94C092E4-93AC-2846-844B-61CDFE0C64EA}" type="presParOf" srcId="{A09879C4-431C-4985-A7DC-D0A8667235B0}" destId="{D0AE81E7-27EA-44AA-B73A-CEE86B0BB310}" srcOrd="1" destOrd="0" presId="urn:microsoft.com/office/officeart/2018/5/layout/CenteredIconLabelDescriptionList"/>
    <dgm:cxn modelId="{9E77F232-B823-344C-A0A9-2A534C715FBE}" type="presParOf" srcId="{A09879C4-431C-4985-A7DC-D0A8667235B0}" destId="{245DB191-D859-44F3-8389-05CD3B6DB2E6}" srcOrd="2" destOrd="0" presId="urn:microsoft.com/office/officeart/2018/5/layout/CenteredIconLabelDescriptionList"/>
    <dgm:cxn modelId="{B8FCBBC8-2544-F641-ACD4-A1D420CFCE99}" type="presParOf" srcId="{A09879C4-431C-4985-A7DC-D0A8667235B0}" destId="{B3CED0A2-71CA-4CB1-879E-4C841F670C1A}" srcOrd="3" destOrd="0" presId="urn:microsoft.com/office/officeart/2018/5/layout/CenteredIconLabelDescriptionList"/>
    <dgm:cxn modelId="{945F1600-C69B-1147-BA32-8D90B259721F}" type="presParOf" srcId="{A09879C4-431C-4985-A7DC-D0A8667235B0}" destId="{C4ABAE5B-E372-4A1B-B4F9-52C6162F6E56}" srcOrd="4" destOrd="0" presId="urn:microsoft.com/office/officeart/2018/5/layout/CenteredIconLabelDescriptionList"/>
    <dgm:cxn modelId="{46BEE781-0767-DA4D-AA53-748657AFC368}" type="presParOf" srcId="{36A74E0B-60AA-439A-83AC-47673F45DC5F}" destId="{FF024598-69D3-4B29-8B5B-2C9ADD4BCD96}" srcOrd="1" destOrd="0" presId="urn:microsoft.com/office/officeart/2018/5/layout/CenteredIconLabelDescriptionList"/>
    <dgm:cxn modelId="{DB0D9989-00EE-CB46-B461-4382B575C1AD}" type="presParOf" srcId="{36A74E0B-60AA-439A-83AC-47673F45DC5F}" destId="{EB1A5656-50D2-4F43-837F-631093EF76ED}" srcOrd="2" destOrd="0" presId="urn:microsoft.com/office/officeart/2018/5/layout/CenteredIconLabelDescriptionList"/>
    <dgm:cxn modelId="{8FEC7C3F-2BFE-3C4C-813F-A6DADE1A6B5F}" type="presParOf" srcId="{EB1A5656-50D2-4F43-837F-631093EF76ED}" destId="{84AA7004-10F4-419E-AD42-59A2FCA49043}" srcOrd="0" destOrd="0" presId="urn:microsoft.com/office/officeart/2018/5/layout/CenteredIconLabelDescriptionList"/>
    <dgm:cxn modelId="{2BB93158-9603-6146-848B-E97F958D9812}" type="presParOf" srcId="{EB1A5656-50D2-4F43-837F-631093EF76ED}" destId="{22471047-1D40-4C29-9243-FCD73F072941}" srcOrd="1" destOrd="0" presId="urn:microsoft.com/office/officeart/2018/5/layout/CenteredIconLabelDescriptionList"/>
    <dgm:cxn modelId="{DD1FF132-1A1E-4F45-9617-7457057CF1D0}" type="presParOf" srcId="{EB1A5656-50D2-4F43-837F-631093EF76ED}" destId="{035B209A-7AD4-40E6-9973-7F157BEC52B2}" srcOrd="2" destOrd="0" presId="urn:microsoft.com/office/officeart/2018/5/layout/CenteredIconLabelDescriptionList"/>
    <dgm:cxn modelId="{43BCB39F-A15D-674F-A918-79C8B421BB01}" type="presParOf" srcId="{EB1A5656-50D2-4F43-837F-631093EF76ED}" destId="{EBD09B93-BD5B-4651-A599-A987387014C0}" srcOrd="3" destOrd="0" presId="urn:microsoft.com/office/officeart/2018/5/layout/CenteredIconLabelDescriptionList"/>
    <dgm:cxn modelId="{DA810090-4626-5E4B-83B4-FB0C79E9344B}" type="presParOf" srcId="{EB1A5656-50D2-4F43-837F-631093EF76ED}" destId="{B0143ED6-140D-46CE-BB6A-A10939E8BF87}" srcOrd="4" destOrd="0" presId="urn:microsoft.com/office/officeart/2018/5/layout/CenteredIconLabelDescriptionList"/>
    <dgm:cxn modelId="{F4A484F6-7746-C148-8007-1CF950BE2472}" type="presParOf" srcId="{36A74E0B-60AA-439A-83AC-47673F45DC5F}" destId="{1B8D5EBC-8284-4159-865C-0BA16B5B5FB9}" srcOrd="3" destOrd="0" presId="urn:microsoft.com/office/officeart/2018/5/layout/CenteredIconLabelDescriptionList"/>
    <dgm:cxn modelId="{56CF03A0-E04B-7E48-B665-FA6B7B435AAC}" type="presParOf" srcId="{36A74E0B-60AA-439A-83AC-47673F45DC5F}" destId="{136B6F2D-8D39-4372-8FEF-66601D6A698F}" srcOrd="4" destOrd="0" presId="urn:microsoft.com/office/officeart/2018/5/layout/CenteredIconLabelDescriptionList"/>
    <dgm:cxn modelId="{F8A8231A-D972-A540-9EB1-6FF189F37947}" type="presParOf" srcId="{136B6F2D-8D39-4372-8FEF-66601D6A698F}" destId="{362EFD66-811C-494F-8A64-278674BD9B04}" srcOrd="0" destOrd="0" presId="urn:microsoft.com/office/officeart/2018/5/layout/CenteredIconLabelDescriptionList"/>
    <dgm:cxn modelId="{A796CFC4-4C7E-DA4E-B929-73B77E9AC20F}" type="presParOf" srcId="{136B6F2D-8D39-4372-8FEF-66601D6A698F}" destId="{A5F557B5-E842-4F95-8F3F-D11A133C6E99}" srcOrd="1" destOrd="0" presId="urn:microsoft.com/office/officeart/2018/5/layout/CenteredIconLabelDescriptionList"/>
    <dgm:cxn modelId="{E69A078A-AEEB-E743-B8E6-9FB60468B00B}" type="presParOf" srcId="{136B6F2D-8D39-4372-8FEF-66601D6A698F}" destId="{CD1D7181-E6F8-4EAB-80A1-3E6145941CBC}" srcOrd="2" destOrd="0" presId="urn:microsoft.com/office/officeart/2018/5/layout/CenteredIconLabelDescriptionList"/>
    <dgm:cxn modelId="{682A78CD-1E2B-8C42-B3D4-997C91413DEC}" type="presParOf" srcId="{136B6F2D-8D39-4372-8FEF-66601D6A698F}" destId="{6ADBF007-0569-465E-BADE-76EF44B87F50}" srcOrd="3" destOrd="0" presId="urn:microsoft.com/office/officeart/2018/5/layout/CenteredIconLabelDescriptionList"/>
    <dgm:cxn modelId="{2C26C116-5D32-FE45-A792-CB474FB54AD9}" type="presParOf" srcId="{136B6F2D-8D39-4372-8FEF-66601D6A698F}" destId="{179E87FB-633C-43B3-BFAF-BEBA644EF68A}" srcOrd="4" destOrd="0" presId="urn:microsoft.com/office/officeart/2018/5/layout/CenteredIconLabelDescriptionList"/>
    <dgm:cxn modelId="{792B4EDC-9C8D-9941-9475-4FDD389EBF95}" type="presParOf" srcId="{36A74E0B-60AA-439A-83AC-47673F45DC5F}" destId="{29B02203-A14F-46F4-9352-D9FA61977417}" srcOrd="5" destOrd="0" presId="urn:microsoft.com/office/officeart/2018/5/layout/CenteredIconLabelDescriptionList"/>
    <dgm:cxn modelId="{7977C875-FFC3-7D40-BA21-77CC0794487C}" type="presParOf" srcId="{36A74E0B-60AA-439A-83AC-47673F45DC5F}" destId="{E315E289-4494-490C-85AE-735CF2CC577B}" srcOrd="6" destOrd="0" presId="urn:microsoft.com/office/officeart/2018/5/layout/CenteredIconLabelDescriptionList"/>
    <dgm:cxn modelId="{56165B6C-03EA-394F-9646-20CEF564B80F}" type="presParOf" srcId="{E315E289-4494-490C-85AE-735CF2CC577B}" destId="{CD9EE679-649D-4BF0-A358-451B6D174B7D}" srcOrd="0" destOrd="0" presId="urn:microsoft.com/office/officeart/2018/5/layout/CenteredIconLabelDescriptionList"/>
    <dgm:cxn modelId="{509E9022-C388-E742-8542-7997EA23049D}" type="presParOf" srcId="{E315E289-4494-490C-85AE-735CF2CC577B}" destId="{39AB2240-D435-42EE-ABCE-FF024B57DEA1}" srcOrd="1" destOrd="0" presId="urn:microsoft.com/office/officeart/2018/5/layout/CenteredIconLabelDescriptionList"/>
    <dgm:cxn modelId="{170BFA63-5C3D-BB4B-B71C-261CC6D235E7}" type="presParOf" srcId="{E315E289-4494-490C-85AE-735CF2CC577B}" destId="{BC075F5B-81EC-4283-B609-2905E76E6086}" srcOrd="2" destOrd="0" presId="urn:microsoft.com/office/officeart/2018/5/layout/CenteredIconLabelDescriptionList"/>
    <dgm:cxn modelId="{9BA6F13B-CBE4-AA48-A1EF-8DD9CA05BAC7}" type="presParOf" srcId="{E315E289-4494-490C-85AE-735CF2CC577B}" destId="{534F727E-0F1B-468C-989E-2C0B34097730}" srcOrd="3" destOrd="0" presId="urn:microsoft.com/office/officeart/2018/5/layout/CenteredIconLabelDescriptionList"/>
    <dgm:cxn modelId="{FFB8F4E0-9F5E-E147-BE37-17EDB4319BC7}" type="presParOf" srcId="{E315E289-4494-490C-85AE-735CF2CC577B}" destId="{7C77BE6E-58C1-45D2-9812-5AF2F4B4C2E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97258D-9817-4429-ACDE-3F6614DC7EB1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B08723-EEA4-41EB-8956-F5FE22226EDE}">
      <dgm:prSet/>
      <dgm:spPr/>
      <dgm:t>
        <a:bodyPr/>
        <a:lstStyle/>
        <a:p>
          <a:pPr>
            <a:defRPr b="1"/>
          </a:pPr>
          <a:r>
            <a:rPr lang="en-US"/>
            <a:t>Moving Average 100 and 250 Days</a:t>
          </a:r>
        </a:p>
      </dgm:t>
    </dgm:pt>
    <dgm:pt modelId="{72D85616-D724-4FD0-BDCB-FD459ABD6D3D}" type="parTrans" cxnId="{348E651C-959A-4A39-AF56-599D3422AAED}">
      <dgm:prSet/>
      <dgm:spPr/>
      <dgm:t>
        <a:bodyPr/>
        <a:lstStyle/>
        <a:p>
          <a:endParaRPr lang="en-US"/>
        </a:p>
      </dgm:t>
    </dgm:pt>
    <dgm:pt modelId="{19CCCF6D-2AFA-4016-81F7-8E12D4FD3C29}" type="sibTrans" cxnId="{348E651C-959A-4A39-AF56-599D3422AAED}">
      <dgm:prSet/>
      <dgm:spPr/>
      <dgm:t>
        <a:bodyPr/>
        <a:lstStyle/>
        <a:p>
          <a:endParaRPr lang="en-US"/>
        </a:p>
      </dgm:t>
    </dgm:pt>
    <dgm:pt modelId="{829C54B1-8E68-4172-BBD0-41F8FE828918}">
      <dgm:prSet/>
      <dgm:spPr/>
      <dgm:t>
        <a:bodyPr/>
        <a:lstStyle/>
        <a:p>
          <a:pPr>
            <a:defRPr b="1"/>
          </a:pPr>
          <a:r>
            <a:rPr lang="en-GB" dirty="0"/>
            <a:t>Trend Identification</a:t>
          </a:r>
          <a:endParaRPr lang="en-US" dirty="0"/>
        </a:p>
      </dgm:t>
    </dgm:pt>
    <dgm:pt modelId="{86037F0E-552E-481F-B389-E3ACD690B39E}" type="parTrans" cxnId="{26C0BF1A-1E34-4564-941B-BEA2B491B3BF}">
      <dgm:prSet/>
      <dgm:spPr/>
      <dgm:t>
        <a:bodyPr/>
        <a:lstStyle/>
        <a:p>
          <a:endParaRPr lang="en-US"/>
        </a:p>
      </dgm:t>
    </dgm:pt>
    <dgm:pt modelId="{C4D21790-9071-4EFD-A94C-7C1A865923D8}" type="sibTrans" cxnId="{26C0BF1A-1E34-4564-941B-BEA2B491B3BF}">
      <dgm:prSet/>
      <dgm:spPr/>
      <dgm:t>
        <a:bodyPr/>
        <a:lstStyle/>
        <a:p>
          <a:endParaRPr lang="en-US"/>
        </a:p>
      </dgm:t>
    </dgm:pt>
    <dgm:pt modelId="{8EA43597-73B1-4550-8B51-85432E59FB27}">
      <dgm:prSet/>
      <dgm:spPr/>
      <dgm:t>
        <a:bodyPr/>
        <a:lstStyle/>
        <a:p>
          <a:pPr>
            <a:defRPr b="1"/>
          </a:pPr>
          <a:r>
            <a:rPr lang="en-GB" dirty="0"/>
            <a:t>Signal Generation</a:t>
          </a:r>
          <a:endParaRPr lang="en-US" dirty="0"/>
        </a:p>
      </dgm:t>
    </dgm:pt>
    <dgm:pt modelId="{032EA5B7-166E-4F4C-B8BE-7D7545A3886B}" type="parTrans" cxnId="{7FA89A5D-74AB-446B-A2CD-97CD26E57C9A}">
      <dgm:prSet/>
      <dgm:spPr/>
      <dgm:t>
        <a:bodyPr/>
        <a:lstStyle/>
        <a:p>
          <a:endParaRPr lang="en-US"/>
        </a:p>
      </dgm:t>
    </dgm:pt>
    <dgm:pt modelId="{1FFA1357-1353-4EB9-8AB3-927DBA9017FC}" type="sibTrans" cxnId="{7FA89A5D-74AB-446B-A2CD-97CD26E57C9A}">
      <dgm:prSet/>
      <dgm:spPr/>
      <dgm:t>
        <a:bodyPr/>
        <a:lstStyle/>
        <a:p>
          <a:endParaRPr lang="en-US"/>
        </a:p>
      </dgm:t>
    </dgm:pt>
    <dgm:pt modelId="{363AB45C-5C27-47E1-9A65-EE2172A0BBEA}">
      <dgm:prSet/>
      <dgm:spPr/>
      <dgm:t>
        <a:bodyPr/>
        <a:lstStyle/>
        <a:p>
          <a:r>
            <a:rPr lang="en-GB" b="1" dirty="0"/>
            <a:t>Crossovers between different moving average periods can generate buy and sell signals, informing trading strategies and investment decisions.</a:t>
          </a:r>
          <a:endParaRPr lang="en-US" b="1" dirty="0"/>
        </a:p>
      </dgm:t>
    </dgm:pt>
    <dgm:pt modelId="{E09C9934-B5AA-403A-8CA4-DCE5751ECD32}" type="parTrans" cxnId="{7FBC1746-5DD0-42A4-80E1-3CC66F70EA81}">
      <dgm:prSet/>
      <dgm:spPr/>
      <dgm:t>
        <a:bodyPr/>
        <a:lstStyle/>
        <a:p>
          <a:endParaRPr lang="en-US"/>
        </a:p>
      </dgm:t>
    </dgm:pt>
    <dgm:pt modelId="{09E8247E-5A3B-40FA-A4B6-DBC9C196A1B6}" type="sibTrans" cxnId="{7FBC1746-5DD0-42A4-80E1-3CC66F70EA81}">
      <dgm:prSet/>
      <dgm:spPr/>
      <dgm:t>
        <a:bodyPr/>
        <a:lstStyle/>
        <a:p>
          <a:endParaRPr lang="en-US"/>
        </a:p>
      </dgm:t>
    </dgm:pt>
    <dgm:pt modelId="{89EF9504-E5BD-614F-A8DA-5196A3658276}">
      <dgm:prSet/>
      <dgm:spPr/>
      <dgm:t>
        <a:bodyPr/>
        <a:lstStyle/>
        <a:p>
          <a:pPr>
            <a:defRPr b="1"/>
          </a:pPr>
          <a:r>
            <a:rPr lang="en-GB" dirty="0"/>
            <a:t>Moving averages can help identify the underlying trend in a time series, distinguishing it from short-term fluctuations.</a:t>
          </a:r>
          <a:endParaRPr lang="en-US" dirty="0"/>
        </a:p>
      </dgm:t>
    </dgm:pt>
    <dgm:pt modelId="{721839FA-80A1-8349-8880-70016C48777D}" type="parTrans" cxnId="{8610C794-72D0-A340-9632-E0D97E32DDE7}">
      <dgm:prSet/>
      <dgm:spPr/>
      <dgm:t>
        <a:bodyPr/>
        <a:lstStyle/>
        <a:p>
          <a:endParaRPr lang="en-GB"/>
        </a:p>
      </dgm:t>
    </dgm:pt>
    <dgm:pt modelId="{02AA8DBA-41BC-8742-9F5E-8D5F17E89540}" type="sibTrans" cxnId="{8610C794-72D0-A340-9632-E0D97E32DDE7}">
      <dgm:prSet/>
      <dgm:spPr/>
      <dgm:t>
        <a:bodyPr/>
        <a:lstStyle/>
        <a:p>
          <a:endParaRPr lang="en-GB"/>
        </a:p>
      </dgm:t>
    </dgm:pt>
    <dgm:pt modelId="{9B6C8DBB-BAD0-4828-AD5B-EB6D63413387}">
      <dgm:prSet/>
      <dgm:spPr/>
      <dgm:t>
        <a:bodyPr/>
        <a:lstStyle/>
        <a:p>
          <a:pPr>
            <a:defRPr b="1"/>
          </a:pPr>
          <a:r>
            <a:rPr lang="en-GB" dirty="0"/>
            <a:t>Volatility Smoothing</a:t>
          </a:r>
          <a:endParaRPr lang="en-US" dirty="0"/>
        </a:p>
      </dgm:t>
    </dgm:pt>
    <dgm:pt modelId="{8A6BC38B-B619-41B6-B81F-F5446E9F990C}" type="sibTrans" cxnId="{28BBB1EE-86E0-40BB-9686-D8783706BDB4}">
      <dgm:prSet/>
      <dgm:spPr/>
      <dgm:t>
        <a:bodyPr/>
        <a:lstStyle/>
        <a:p>
          <a:endParaRPr lang="en-US"/>
        </a:p>
      </dgm:t>
    </dgm:pt>
    <dgm:pt modelId="{8C893407-EFCD-4F05-B8F2-5A18B8DEF221}" type="parTrans" cxnId="{28BBB1EE-86E0-40BB-9686-D8783706BDB4}">
      <dgm:prSet/>
      <dgm:spPr/>
      <dgm:t>
        <a:bodyPr/>
        <a:lstStyle/>
        <a:p>
          <a:endParaRPr lang="en-US"/>
        </a:p>
      </dgm:t>
    </dgm:pt>
    <dgm:pt modelId="{356F4FCF-BC67-CC47-AF94-0411F7EE8E7D}">
      <dgm:prSet/>
      <dgm:spPr/>
      <dgm:t>
        <a:bodyPr/>
        <a:lstStyle/>
        <a:p>
          <a:pPr>
            <a:defRPr b="1"/>
          </a:pPr>
          <a:r>
            <a:rPr lang="en-GB"/>
            <a:t>Calculating moving averages can effectively smooth out the volatility in a time series, making it easier to detect patterns and trends.</a:t>
          </a:r>
          <a:endParaRPr lang="en-US" dirty="0"/>
        </a:p>
      </dgm:t>
    </dgm:pt>
    <dgm:pt modelId="{D5039FD0-678C-D548-A7D8-C5F283E739EF}" type="parTrans" cxnId="{B02727AD-975C-AD47-93DA-6AD800831B68}">
      <dgm:prSet/>
      <dgm:spPr/>
      <dgm:t>
        <a:bodyPr/>
        <a:lstStyle/>
        <a:p>
          <a:endParaRPr lang="en-GB"/>
        </a:p>
      </dgm:t>
    </dgm:pt>
    <dgm:pt modelId="{00D74164-4909-B04C-B90E-B8DA647D400A}" type="sibTrans" cxnId="{B02727AD-975C-AD47-93DA-6AD800831B68}">
      <dgm:prSet/>
      <dgm:spPr/>
      <dgm:t>
        <a:bodyPr/>
        <a:lstStyle/>
        <a:p>
          <a:endParaRPr lang="en-GB"/>
        </a:p>
      </dgm:t>
    </dgm:pt>
    <dgm:pt modelId="{DF9FEABB-BE1C-8D48-972D-21EF78484C79}" type="pres">
      <dgm:prSet presAssocID="{2997258D-9817-4429-ACDE-3F6614DC7EB1}" presName="linear" presStyleCnt="0">
        <dgm:presLayoutVars>
          <dgm:dir/>
          <dgm:animLvl val="lvl"/>
          <dgm:resizeHandles val="exact"/>
        </dgm:presLayoutVars>
      </dgm:prSet>
      <dgm:spPr/>
    </dgm:pt>
    <dgm:pt modelId="{79B9C7EA-9B46-1346-B772-4BA63CB1513C}" type="pres">
      <dgm:prSet presAssocID="{9DB08723-EEA4-41EB-8956-F5FE22226EDE}" presName="parentLin" presStyleCnt="0"/>
      <dgm:spPr/>
    </dgm:pt>
    <dgm:pt modelId="{EA347268-52C5-B04F-BC14-6D96C47C7636}" type="pres">
      <dgm:prSet presAssocID="{9DB08723-EEA4-41EB-8956-F5FE22226EDE}" presName="parentLeftMargin" presStyleLbl="node1" presStyleIdx="0" presStyleCnt="4"/>
      <dgm:spPr/>
    </dgm:pt>
    <dgm:pt modelId="{E16EE89C-73B4-8346-B570-6C943ED8966B}" type="pres">
      <dgm:prSet presAssocID="{9DB08723-EEA4-41EB-8956-F5FE22226E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7A476B-4B03-364C-B538-CF7EE2E9BAB1}" type="pres">
      <dgm:prSet presAssocID="{9DB08723-EEA4-41EB-8956-F5FE22226EDE}" presName="negativeSpace" presStyleCnt="0"/>
      <dgm:spPr/>
    </dgm:pt>
    <dgm:pt modelId="{92503BA6-6DE3-FA41-A488-E1CF644B7125}" type="pres">
      <dgm:prSet presAssocID="{9DB08723-EEA4-41EB-8956-F5FE22226EDE}" presName="childText" presStyleLbl="conFgAcc1" presStyleIdx="0" presStyleCnt="4">
        <dgm:presLayoutVars>
          <dgm:bulletEnabled val="1"/>
        </dgm:presLayoutVars>
      </dgm:prSet>
      <dgm:spPr/>
    </dgm:pt>
    <dgm:pt modelId="{07ED33A2-8C69-0549-9FA3-B68145002BEB}" type="pres">
      <dgm:prSet presAssocID="{19CCCF6D-2AFA-4016-81F7-8E12D4FD3C29}" presName="spaceBetweenRectangles" presStyleCnt="0"/>
      <dgm:spPr/>
    </dgm:pt>
    <dgm:pt modelId="{13860898-539B-BC4D-921D-56962A027A4B}" type="pres">
      <dgm:prSet presAssocID="{829C54B1-8E68-4172-BBD0-41F8FE828918}" presName="parentLin" presStyleCnt="0"/>
      <dgm:spPr/>
    </dgm:pt>
    <dgm:pt modelId="{214C94F3-85F9-CB4E-8C1B-FB8520F58104}" type="pres">
      <dgm:prSet presAssocID="{829C54B1-8E68-4172-BBD0-41F8FE828918}" presName="parentLeftMargin" presStyleLbl="node1" presStyleIdx="0" presStyleCnt="4"/>
      <dgm:spPr/>
    </dgm:pt>
    <dgm:pt modelId="{DFE6D1E2-5FCF-4242-B3CC-093A67A5F971}" type="pres">
      <dgm:prSet presAssocID="{829C54B1-8E68-4172-BBD0-41F8FE8289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5F9671-E79A-FA4B-A0C2-D6BCE632CC7E}" type="pres">
      <dgm:prSet presAssocID="{829C54B1-8E68-4172-BBD0-41F8FE828918}" presName="negativeSpace" presStyleCnt="0"/>
      <dgm:spPr/>
    </dgm:pt>
    <dgm:pt modelId="{F8D2F006-7AE0-944F-B9A1-351A1F05E94F}" type="pres">
      <dgm:prSet presAssocID="{829C54B1-8E68-4172-BBD0-41F8FE828918}" presName="childText" presStyleLbl="conFgAcc1" presStyleIdx="1" presStyleCnt="4">
        <dgm:presLayoutVars>
          <dgm:bulletEnabled val="1"/>
        </dgm:presLayoutVars>
      </dgm:prSet>
      <dgm:spPr/>
    </dgm:pt>
    <dgm:pt modelId="{EAE21BA8-19F5-C843-B8BF-378C36A676A3}" type="pres">
      <dgm:prSet presAssocID="{C4D21790-9071-4EFD-A94C-7C1A865923D8}" presName="spaceBetweenRectangles" presStyleCnt="0"/>
      <dgm:spPr/>
    </dgm:pt>
    <dgm:pt modelId="{349D9DA0-BFC0-0943-AD79-D5BA62553F36}" type="pres">
      <dgm:prSet presAssocID="{9B6C8DBB-BAD0-4828-AD5B-EB6D63413387}" presName="parentLin" presStyleCnt="0"/>
      <dgm:spPr/>
    </dgm:pt>
    <dgm:pt modelId="{8EC69D68-2850-FE4D-9B86-3AD882D96C6C}" type="pres">
      <dgm:prSet presAssocID="{9B6C8DBB-BAD0-4828-AD5B-EB6D63413387}" presName="parentLeftMargin" presStyleLbl="node1" presStyleIdx="1" presStyleCnt="4"/>
      <dgm:spPr/>
    </dgm:pt>
    <dgm:pt modelId="{58481551-FDE4-5D44-8EB5-6385BC0C59B4}" type="pres">
      <dgm:prSet presAssocID="{9B6C8DBB-BAD0-4828-AD5B-EB6D634133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51AF7C-9C3D-AC47-9923-30216F8D06C3}" type="pres">
      <dgm:prSet presAssocID="{9B6C8DBB-BAD0-4828-AD5B-EB6D63413387}" presName="negativeSpace" presStyleCnt="0"/>
      <dgm:spPr/>
    </dgm:pt>
    <dgm:pt modelId="{E62C0802-25D1-2E4D-8649-2F464E0657E3}" type="pres">
      <dgm:prSet presAssocID="{9B6C8DBB-BAD0-4828-AD5B-EB6D63413387}" presName="childText" presStyleLbl="conFgAcc1" presStyleIdx="2" presStyleCnt="4">
        <dgm:presLayoutVars>
          <dgm:bulletEnabled val="1"/>
        </dgm:presLayoutVars>
      </dgm:prSet>
      <dgm:spPr/>
    </dgm:pt>
    <dgm:pt modelId="{592500C2-5334-C544-8D0E-609AF235A718}" type="pres">
      <dgm:prSet presAssocID="{8A6BC38B-B619-41B6-B81F-F5446E9F990C}" presName="spaceBetweenRectangles" presStyleCnt="0"/>
      <dgm:spPr/>
    </dgm:pt>
    <dgm:pt modelId="{CDEE3AD7-F6C0-AE46-AE31-78923695C387}" type="pres">
      <dgm:prSet presAssocID="{8EA43597-73B1-4550-8B51-85432E59FB27}" presName="parentLin" presStyleCnt="0"/>
      <dgm:spPr/>
    </dgm:pt>
    <dgm:pt modelId="{CAE2040F-CFA7-D64A-B6C0-F07CECE212C2}" type="pres">
      <dgm:prSet presAssocID="{8EA43597-73B1-4550-8B51-85432E59FB27}" presName="parentLeftMargin" presStyleLbl="node1" presStyleIdx="2" presStyleCnt="4"/>
      <dgm:spPr/>
    </dgm:pt>
    <dgm:pt modelId="{419B42CD-98E4-904E-87D0-12B658307775}" type="pres">
      <dgm:prSet presAssocID="{8EA43597-73B1-4550-8B51-85432E59FB2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AD20A6B-83B6-9945-8FB4-0CDBDE22679E}" type="pres">
      <dgm:prSet presAssocID="{8EA43597-73B1-4550-8B51-85432E59FB27}" presName="negativeSpace" presStyleCnt="0"/>
      <dgm:spPr/>
    </dgm:pt>
    <dgm:pt modelId="{8BACE3BB-149A-354E-94C0-E8BE9AE6E85B}" type="pres">
      <dgm:prSet presAssocID="{8EA43597-73B1-4550-8B51-85432E59FB2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ACE3D11-97CD-5545-9194-7D9BAB036144}" type="presOf" srcId="{363AB45C-5C27-47E1-9A65-EE2172A0BBEA}" destId="{8BACE3BB-149A-354E-94C0-E8BE9AE6E85B}" srcOrd="0" destOrd="0" presId="urn:microsoft.com/office/officeart/2005/8/layout/list1"/>
    <dgm:cxn modelId="{26C0BF1A-1E34-4564-941B-BEA2B491B3BF}" srcId="{2997258D-9817-4429-ACDE-3F6614DC7EB1}" destId="{829C54B1-8E68-4172-BBD0-41F8FE828918}" srcOrd="1" destOrd="0" parTransId="{86037F0E-552E-481F-B389-E3ACD690B39E}" sibTransId="{C4D21790-9071-4EFD-A94C-7C1A865923D8}"/>
    <dgm:cxn modelId="{4C7D101C-B009-0D41-A9C1-A78B6AEB0263}" type="presOf" srcId="{9DB08723-EEA4-41EB-8956-F5FE22226EDE}" destId="{EA347268-52C5-B04F-BC14-6D96C47C7636}" srcOrd="0" destOrd="0" presId="urn:microsoft.com/office/officeart/2005/8/layout/list1"/>
    <dgm:cxn modelId="{348E651C-959A-4A39-AF56-599D3422AAED}" srcId="{2997258D-9817-4429-ACDE-3F6614DC7EB1}" destId="{9DB08723-EEA4-41EB-8956-F5FE22226EDE}" srcOrd="0" destOrd="0" parTransId="{72D85616-D724-4FD0-BDCB-FD459ABD6D3D}" sibTransId="{19CCCF6D-2AFA-4016-81F7-8E12D4FD3C29}"/>
    <dgm:cxn modelId="{7A44711F-9A05-8741-B810-90098B21F4E5}" type="presOf" srcId="{9B6C8DBB-BAD0-4828-AD5B-EB6D63413387}" destId="{58481551-FDE4-5D44-8EB5-6385BC0C59B4}" srcOrd="1" destOrd="0" presId="urn:microsoft.com/office/officeart/2005/8/layout/list1"/>
    <dgm:cxn modelId="{F48EAC3C-5910-DB44-9C50-72B3A0ED74C2}" type="presOf" srcId="{829C54B1-8E68-4172-BBD0-41F8FE828918}" destId="{DFE6D1E2-5FCF-4242-B3CC-093A67A5F971}" srcOrd="1" destOrd="0" presId="urn:microsoft.com/office/officeart/2005/8/layout/list1"/>
    <dgm:cxn modelId="{7FBC1746-5DD0-42A4-80E1-3CC66F70EA81}" srcId="{8EA43597-73B1-4550-8B51-85432E59FB27}" destId="{363AB45C-5C27-47E1-9A65-EE2172A0BBEA}" srcOrd="0" destOrd="0" parTransId="{E09C9934-B5AA-403A-8CA4-DCE5751ECD32}" sibTransId="{09E8247E-5A3B-40FA-A4B6-DBC9C196A1B6}"/>
    <dgm:cxn modelId="{73403254-7B9C-9348-A590-727BBD615010}" type="presOf" srcId="{89EF9504-E5BD-614F-A8DA-5196A3658276}" destId="{F8D2F006-7AE0-944F-B9A1-351A1F05E94F}" srcOrd="0" destOrd="0" presId="urn:microsoft.com/office/officeart/2005/8/layout/list1"/>
    <dgm:cxn modelId="{14E5705B-AC7B-8240-BF14-F171278BA8B1}" type="presOf" srcId="{8EA43597-73B1-4550-8B51-85432E59FB27}" destId="{CAE2040F-CFA7-D64A-B6C0-F07CECE212C2}" srcOrd="0" destOrd="0" presId="urn:microsoft.com/office/officeart/2005/8/layout/list1"/>
    <dgm:cxn modelId="{7FA89A5D-74AB-446B-A2CD-97CD26E57C9A}" srcId="{2997258D-9817-4429-ACDE-3F6614DC7EB1}" destId="{8EA43597-73B1-4550-8B51-85432E59FB27}" srcOrd="3" destOrd="0" parTransId="{032EA5B7-166E-4F4C-B8BE-7D7545A3886B}" sibTransId="{1FFA1357-1353-4EB9-8AB3-927DBA9017FC}"/>
    <dgm:cxn modelId="{28BDE96D-5826-3345-82DD-000E59B75B82}" type="presOf" srcId="{8EA43597-73B1-4550-8B51-85432E59FB27}" destId="{419B42CD-98E4-904E-87D0-12B658307775}" srcOrd="1" destOrd="0" presId="urn:microsoft.com/office/officeart/2005/8/layout/list1"/>
    <dgm:cxn modelId="{135B4888-543C-BD46-83C4-540B7EBAEA4C}" type="presOf" srcId="{9B6C8DBB-BAD0-4828-AD5B-EB6D63413387}" destId="{8EC69D68-2850-FE4D-9B86-3AD882D96C6C}" srcOrd="0" destOrd="0" presId="urn:microsoft.com/office/officeart/2005/8/layout/list1"/>
    <dgm:cxn modelId="{8610C794-72D0-A340-9632-E0D97E32DDE7}" srcId="{829C54B1-8E68-4172-BBD0-41F8FE828918}" destId="{89EF9504-E5BD-614F-A8DA-5196A3658276}" srcOrd="0" destOrd="0" parTransId="{721839FA-80A1-8349-8880-70016C48777D}" sibTransId="{02AA8DBA-41BC-8742-9F5E-8D5F17E89540}"/>
    <dgm:cxn modelId="{B02727AD-975C-AD47-93DA-6AD800831B68}" srcId="{9B6C8DBB-BAD0-4828-AD5B-EB6D63413387}" destId="{356F4FCF-BC67-CC47-AF94-0411F7EE8E7D}" srcOrd="0" destOrd="0" parTransId="{D5039FD0-678C-D548-A7D8-C5F283E739EF}" sibTransId="{00D74164-4909-B04C-B90E-B8DA647D400A}"/>
    <dgm:cxn modelId="{D532EBB4-21A1-0F42-A3AA-DE209AFCFC38}" type="presOf" srcId="{2997258D-9817-4429-ACDE-3F6614DC7EB1}" destId="{DF9FEABB-BE1C-8D48-972D-21EF78484C79}" srcOrd="0" destOrd="0" presId="urn:microsoft.com/office/officeart/2005/8/layout/list1"/>
    <dgm:cxn modelId="{74AD20D5-17D8-7340-9432-382BE094C65E}" type="presOf" srcId="{829C54B1-8E68-4172-BBD0-41F8FE828918}" destId="{214C94F3-85F9-CB4E-8C1B-FB8520F58104}" srcOrd="0" destOrd="0" presId="urn:microsoft.com/office/officeart/2005/8/layout/list1"/>
    <dgm:cxn modelId="{9383A7D9-E9FF-6649-890C-39A0F1A4AFCF}" type="presOf" srcId="{356F4FCF-BC67-CC47-AF94-0411F7EE8E7D}" destId="{E62C0802-25D1-2E4D-8649-2F464E0657E3}" srcOrd="0" destOrd="0" presId="urn:microsoft.com/office/officeart/2005/8/layout/list1"/>
    <dgm:cxn modelId="{28BBB1EE-86E0-40BB-9686-D8783706BDB4}" srcId="{2997258D-9817-4429-ACDE-3F6614DC7EB1}" destId="{9B6C8DBB-BAD0-4828-AD5B-EB6D63413387}" srcOrd="2" destOrd="0" parTransId="{8C893407-EFCD-4F05-B8F2-5A18B8DEF221}" sibTransId="{8A6BC38B-B619-41B6-B81F-F5446E9F990C}"/>
    <dgm:cxn modelId="{41992BF8-628C-B947-ACBC-56A16D77FF2B}" type="presOf" srcId="{9DB08723-EEA4-41EB-8956-F5FE22226EDE}" destId="{E16EE89C-73B4-8346-B570-6C943ED8966B}" srcOrd="1" destOrd="0" presId="urn:microsoft.com/office/officeart/2005/8/layout/list1"/>
    <dgm:cxn modelId="{C74FAF56-E8E2-7146-8806-2B4D97FFB297}" type="presParOf" srcId="{DF9FEABB-BE1C-8D48-972D-21EF78484C79}" destId="{79B9C7EA-9B46-1346-B772-4BA63CB1513C}" srcOrd="0" destOrd="0" presId="urn:microsoft.com/office/officeart/2005/8/layout/list1"/>
    <dgm:cxn modelId="{35A54E97-E87B-AF4C-B2CB-06269F40DC73}" type="presParOf" srcId="{79B9C7EA-9B46-1346-B772-4BA63CB1513C}" destId="{EA347268-52C5-B04F-BC14-6D96C47C7636}" srcOrd="0" destOrd="0" presId="urn:microsoft.com/office/officeart/2005/8/layout/list1"/>
    <dgm:cxn modelId="{DA0AAF47-CC4A-4C46-9A7A-1B6DB8D211CA}" type="presParOf" srcId="{79B9C7EA-9B46-1346-B772-4BA63CB1513C}" destId="{E16EE89C-73B4-8346-B570-6C943ED8966B}" srcOrd="1" destOrd="0" presId="urn:microsoft.com/office/officeart/2005/8/layout/list1"/>
    <dgm:cxn modelId="{E5D1DCC1-FE56-964B-B586-97D25F4D8D70}" type="presParOf" srcId="{DF9FEABB-BE1C-8D48-972D-21EF78484C79}" destId="{EB7A476B-4B03-364C-B538-CF7EE2E9BAB1}" srcOrd="1" destOrd="0" presId="urn:microsoft.com/office/officeart/2005/8/layout/list1"/>
    <dgm:cxn modelId="{0BD41566-BC9F-2F4C-B1DA-7268AB79EB8D}" type="presParOf" srcId="{DF9FEABB-BE1C-8D48-972D-21EF78484C79}" destId="{92503BA6-6DE3-FA41-A488-E1CF644B7125}" srcOrd="2" destOrd="0" presId="urn:microsoft.com/office/officeart/2005/8/layout/list1"/>
    <dgm:cxn modelId="{8681807E-DE3D-3B4C-8CF2-B7C98CCEFB99}" type="presParOf" srcId="{DF9FEABB-BE1C-8D48-972D-21EF78484C79}" destId="{07ED33A2-8C69-0549-9FA3-B68145002BEB}" srcOrd="3" destOrd="0" presId="urn:microsoft.com/office/officeart/2005/8/layout/list1"/>
    <dgm:cxn modelId="{D3991D62-7AF1-4247-A5E2-45DD445A02C3}" type="presParOf" srcId="{DF9FEABB-BE1C-8D48-972D-21EF78484C79}" destId="{13860898-539B-BC4D-921D-56962A027A4B}" srcOrd="4" destOrd="0" presId="urn:microsoft.com/office/officeart/2005/8/layout/list1"/>
    <dgm:cxn modelId="{A13D9509-E4F2-2B46-B390-9828FB689510}" type="presParOf" srcId="{13860898-539B-BC4D-921D-56962A027A4B}" destId="{214C94F3-85F9-CB4E-8C1B-FB8520F58104}" srcOrd="0" destOrd="0" presId="urn:microsoft.com/office/officeart/2005/8/layout/list1"/>
    <dgm:cxn modelId="{32723263-E602-9B45-B00B-D964A1E20CC2}" type="presParOf" srcId="{13860898-539B-BC4D-921D-56962A027A4B}" destId="{DFE6D1E2-5FCF-4242-B3CC-093A67A5F971}" srcOrd="1" destOrd="0" presId="urn:microsoft.com/office/officeart/2005/8/layout/list1"/>
    <dgm:cxn modelId="{4CE62190-4534-5E48-A06A-6CF1331A7EA0}" type="presParOf" srcId="{DF9FEABB-BE1C-8D48-972D-21EF78484C79}" destId="{EC5F9671-E79A-FA4B-A0C2-D6BCE632CC7E}" srcOrd="5" destOrd="0" presId="urn:microsoft.com/office/officeart/2005/8/layout/list1"/>
    <dgm:cxn modelId="{2B910DD8-C6F9-7E43-811F-257A88467138}" type="presParOf" srcId="{DF9FEABB-BE1C-8D48-972D-21EF78484C79}" destId="{F8D2F006-7AE0-944F-B9A1-351A1F05E94F}" srcOrd="6" destOrd="0" presId="urn:microsoft.com/office/officeart/2005/8/layout/list1"/>
    <dgm:cxn modelId="{38756837-EA47-8945-A392-0F54764F1A78}" type="presParOf" srcId="{DF9FEABB-BE1C-8D48-972D-21EF78484C79}" destId="{EAE21BA8-19F5-C843-B8BF-378C36A676A3}" srcOrd="7" destOrd="0" presId="urn:microsoft.com/office/officeart/2005/8/layout/list1"/>
    <dgm:cxn modelId="{27869EC1-8674-A74C-AACB-E45DB53EC192}" type="presParOf" srcId="{DF9FEABB-BE1C-8D48-972D-21EF78484C79}" destId="{349D9DA0-BFC0-0943-AD79-D5BA62553F36}" srcOrd="8" destOrd="0" presId="urn:microsoft.com/office/officeart/2005/8/layout/list1"/>
    <dgm:cxn modelId="{C9808F71-5B9B-E34C-BF63-3304D0AD1B8D}" type="presParOf" srcId="{349D9DA0-BFC0-0943-AD79-D5BA62553F36}" destId="{8EC69D68-2850-FE4D-9B86-3AD882D96C6C}" srcOrd="0" destOrd="0" presId="urn:microsoft.com/office/officeart/2005/8/layout/list1"/>
    <dgm:cxn modelId="{C90DF3E3-810D-6843-B0FF-8A984706FF10}" type="presParOf" srcId="{349D9DA0-BFC0-0943-AD79-D5BA62553F36}" destId="{58481551-FDE4-5D44-8EB5-6385BC0C59B4}" srcOrd="1" destOrd="0" presId="urn:microsoft.com/office/officeart/2005/8/layout/list1"/>
    <dgm:cxn modelId="{1EA4EDDB-694A-B04B-A611-49C304899F47}" type="presParOf" srcId="{DF9FEABB-BE1C-8D48-972D-21EF78484C79}" destId="{0B51AF7C-9C3D-AC47-9923-30216F8D06C3}" srcOrd="9" destOrd="0" presId="urn:microsoft.com/office/officeart/2005/8/layout/list1"/>
    <dgm:cxn modelId="{2FFEA0C0-BFE1-1F4A-9D15-D54AC2A4DB97}" type="presParOf" srcId="{DF9FEABB-BE1C-8D48-972D-21EF78484C79}" destId="{E62C0802-25D1-2E4D-8649-2F464E0657E3}" srcOrd="10" destOrd="0" presId="urn:microsoft.com/office/officeart/2005/8/layout/list1"/>
    <dgm:cxn modelId="{45573E33-03F3-584B-8B29-B0D166661D3F}" type="presParOf" srcId="{DF9FEABB-BE1C-8D48-972D-21EF78484C79}" destId="{592500C2-5334-C544-8D0E-609AF235A718}" srcOrd="11" destOrd="0" presId="urn:microsoft.com/office/officeart/2005/8/layout/list1"/>
    <dgm:cxn modelId="{228CFB2C-51A9-664A-8A86-E42855E51E39}" type="presParOf" srcId="{DF9FEABB-BE1C-8D48-972D-21EF78484C79}" destId="{CDEE3AD7-F6C0-AE46-AE31-78923695C387}" srcOrd="12" destOrd="0" presId="urn:microsoft.com/office/officeart/2005/8/layout/list1"/>
    <dgm:cxn modelId="{42CDA1DC-0254-FF42-B458-B286EC895ABE}" type="presParOf" srcId="{CDEE3AD7-F6C0-AE46-AE31-78923695C387}" destId="{CAE2040F-CFA7-D64A-B6C0-F07CECE212C2}" srcOrd="0" destOrd="0" presId="urn:microsoft.com/office/officeart/2005/8/layout/list1"/>
    <dgm:cxn modelId="{D79F5889-EED6-944E-9BA2-5D189447DFAC}" type="presParOf" srcId="{CDEE3AD7-F6C0-AE46-AE31-78923695C387}" destId="{419B42CD-98E4-904E-87D0-12B658307775}" srcOrd="1" destOrd="0" presId="urn:microsoft.com/office/officeart/2005/8/layout/list1"/>
    <dgm:cxn modelId="{D35302F7-11AF-8046-A92E-78CE274EA874}" type="presParOf" srcId="{DF9FEABB-BE1C-8D48-972D-21EF78484C79}" destId="{FAD20A6B-83B6-9945-8FB4-0CDBDE22679E}" srcOrd="13" destOrd="0" presId="urn:microsoft.com/office/officeart/2005/8/layout/list1"/>
    <dgm:cxn modelId="{462CD0F6-9F04-9C4E-AD04-17CE296F7FAA}" type="presParOf" srcId="{DF9FEABB-BE1C-8D48-972D-21EF78484C79}" destId="{8BACE3BB-149A-354E-94C0-E8BE9AE6E85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492443-58E8-4677-B3C2-B00EECF510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09ABCD-CB95-431C-9629-BDCF08C2A1A3}">
      <dgm:prSet/>
      <dgm:spPr/>
      <dgm:t>
        <a:bodyPr/>
        <a:lstStyle/>
        <a:p>
          <a:r>
            <a:rPr lang="en-IN" b="1" i="0"/>
            <a:t>ETFs</a:t>
          </a:r>
          <a:r>
            <a:rPr lang="en-IN" b="0" i="0"/>
            <a:t>: GOOGLE</a:t>
          </a:r>
          <a:endParaRPr lang="en-US"/>
        </a:p>
      </dgm:t>
    </dgm:pt>
    <dgm:pt modelId="{8524756F-42FD-4295-AF35-A9AEB1A3F650}" type="parTrans" cxnId="{74A95173-42B9-4EF8-921A-3E5F99075104}">
      <dgm:prSet/>
      <dgm:spPr/>
      <dgm:t>
        <a:bodyPr/>
        <a:lstStyle/>
        <a:p>
          <a:endParaRPr lang="en-US"/>
        </a:p>
      </dgm:t>
    </dgm:pt>
    <dgm:pt modelId="{3E51BB73-3C0A-4A08-95A2-0411AD11CD60}" type="sibTrans" cxnId="{74A95173-42B9-4EF8-921A-3E5F99075104}">
      <dgm:prSet/>
      <dgm:spPr/>
      <dgm:t>
        <a:bodyPr/>
        <a:lstStyle/>
        <a:p>
          <a:endParaRPr lang="en-US"/>
        </a:p>
      </dgm:t>
    </dgm:pt>
    <dgm:pt modelId="{125B3673-6580-4473-A3C9-3557508602A2}">
      <dgm:prSet/>
      <dgm:spPr/>
      <dgm:t>
        <a:bodyPr/>
        <a:lstStyle/>
        <a:p>
          <a:r>
            <a:rPr lang="en-IN" b="1"/>
            <a:t>LSTM : </a:t>
          </a:r>
          <a:r>
            <a:rPr lang="en-IN"/>
            <a:t>Model used for prediction.</a:t>
          </a:r>
          <a:endParaRPr lang="en-US"/>
        </a:p>
      </dgm:t>
    </dgm:pt>
    <dgm:pt modelId="{DE0D7C17-3083-45A0-A72D-1FFDB62D203E}" type="parTrans" cxnId="{57DBE95C-5148-441D-8713-EBA6C5982FCD}">
      <dgm:prSet/>
      <dgm:spPr/>
      <dgm:t>
        <a:bodyPr/>
        <a:lstStyle/>
        <a:p>
          <a:endParaRPr lang="en-US"/>
        </a:p>
      </dgm:t>
    </dgm:pt>
    <dgm:pt modelId="{A0FE942C-D5C4-4FD9-B983-BED1D72CF6C9}" type="sibTrans" cxnId="{57DBE95C-5148-441D-8713-EBA6C5982FCD}">
      <dgm:prSet/>
      <dgm:spPr/>
      <dgm:t>
        <a:bodyPr/>
        <a:lstStyle/>
        <a:p>
          <a:endParaRPr lang="en-US"/>
        </a:p>
      </dgm:t>
    </dgm:pt>
    <dgm:pt modelId="{3899A0F8-219B-4466-9A61-3471BF52C39C}">
      <dgm:prSet/>
      <dgm:spPr/>
      <dgm:t>
        <a:bodyPr/>
        <a:lstStyle/>
        <a:p>
          <a:r>
            <a:rPr lang="en-IN" b="1" i="0"/>
            <a:t>Date Range</a:t>
          </a:r>
          <a:r>
            <a:rPr lang="en-IN" b="0" i="0"/>
            <a:t>: Last 10 years up to the current date.</a:t>
          </a:r>
          <a:endParaRPr lang="en-US"/>
        </a:p>
      </dgm:t>
    </dgm:pt>
    <dgm:pt modelId="{AFB568DE-ECA8-490E-AB3C-47BE4479E302}" type="parTrans" cxnId="{C4671F76-9BD2-470C-942F-0E2BDE67EFA8}">
      <dgm:prSet/>
      <dgm:spPr/>
      <dgm:t>
        <a:bodyPr/>
        <a:lstStyle/>
        <a:p>
          <a:endParaRPr lang="en-US"/>
        </a:p>
      </dgm:t>
    </dgm:pt>
    <dgm:pt modelId="{A8F6D8BB-CC9F-4113-9750-550B8B91FF30}" type="sibTrans" cxnId="{C4671F76-9BD2-470C-942F-0E2BDE67EFA8}">
      <dgm:prSet/>
      <dgm:spPr/>
      <dgm:t>
        <a:bodyPr/>
        <a:lstStyle/>
        <a:p>
          <a:endParaRPr lang="en-US"/>
        </a:p>
      </dgm:t>
    </dgm:pt>
    <dgm:pt modelId="{C48EA877-4691-4996-8946-890BCD83D4EA}">
      <dgm:prSet/>
      <dgm:spPr/>
      <dgm:t>
        <a:bodyPr/>
        <a:lstStyle/>
        <a:p>
          <a:r>
            <a:rPr lang="en-IN" b="1" i="0"/>
            <a:t>Data Download</a:t>
          </a:r>
          <a:r>
            <a:rPr lang="en-IN" b="0" i="0"/>
            <a:t>: Using yfinance to get historical data for each ETF.</a:t>
          </a:r>
          <a:endParaRPr lang="en-US"/>
        </a:p>
      </dgm:t>
    </dgm:pt>
    <dgm:pt modelId="{EAC16F91-1DF2-4BF3-9B29-AC37CC891251}" type="parTrans" cxnId="{B183E0BC-AD08-4146-9B3B-72568D544C60}">
      <dgm:prSet/>
      <dgm:spPr/>
      <dgm:t>
        <a:bodyPr/>
        <a:lstStyle/>
        <a:p>
          <a:endParaRPr lang="en-US"/>
        </a:p>
      </dgm:t>
    </dgm:pt>
    <dgm:pt modelId="{0C382BA3-9AE7-49E2-BC25-EA87B7B78E85}" type="sibTrans" cxnId="{B183E0BC-AD08-4146-9B3B-72568D544C60}">
      <dgm:prSet/>
      <dgm:spPr/>
      <dgm:t>
        <a:bodyPr/>
        <a:lstStyle/>
        <a:p>
          <a:endParaRPr lang="en-US"/>
        </a:p>
      </dgm:t>
    </dgm:pt>
    <dgm:pt modelId="{FF277DCB-E513-4306-BB8A-BC99FFA39ECD}">
      <dgm:prSet/>
      <dgm:spPr/>
      <dgm:t>
        <a:bodyPr/>
        <a:lstStyle/>
        <a:p>
          <a:r>
            <a:rPr lang="en-IN" b="1" i="0"/>
            <a:t>Moving Averages</a:t>
          </a:r>
          <a:r>
            <a:rPr lang="en-IN" b="0" i="0"/>
            <a:t>: Calculated for 100 days and 250 days.</a:t>
          </a:r>
          <a:endParaRPr lang="en-US"/>
        </a:p>
      </dgm:t>
    </dgm:pt>
    <dgm:pt modelId="{355722EF-2E6F-4B1E-846C-548BDC74C423}" type="parTrans" cxnId="{4BE668F3-80B7-4949-918B-CDAC9C1AA83F}">
      <dgm:prSet/>
      <dgm:spPr/>
      <dgm:t>
        <a:bodyPr/>
        <a:lstStyle/>
        <a:p>
          <a:endParaRPr lang="en-US"/>
        </a:p>
      </dgm:t>
    </dgm:pt>
    <dgm:pt modelId="{B3E97A22-0A27-4688-AD35-61C38D675A67}" type="sibTrans" cxnId="{4BE668F3-80B7-4949-918B-CDAC9C1AA83F}">
      <dgm:prSet/>
      <dgm:spPr/>
      <dgm:t>
        <a:bodyPr/>
        <a:lstStyle/>
        <a:p>
          <a:endParaRPr lang="en-US"/>
        </a:p>
      </dgm:t>
    </dgm:pt>
    <dgm:pt modelId="{CEEDB2F0-C3F8-47E6-ACB8-E08D6796C0E1}">
      <dgm:prSet/>
      <dgm:spPr/>
      <dgm:t>
        <a:bodyPr/>
        <a:lstStyle/>
        <a:p>
          <a:r>
            <a:rPr lang="en-IN" b="1" i="0"/>
            <a:t>Percentage Change</a:t>
          </a:r>
          <a:r>
            <a:rPr lang="en-IN" b="0" i="0"/>
            <a:t>: Calculated for adjusted close prices.</a:t>
          </a:r>
          <a:endParaRPr lang="en-US"/>
        </a:p>
      </dgm:t>
    </dgm:pt>
    <dgm:pt modelId="{372A3C17-00DE-496E-944A-8CDA781FA54F}" type="parTrans" cxnId="{15368A1C-27FA-4409-8660-72F2CEF7B17E}">
      <dgm:prSet/>
      <dgm:spPr/>
      <dgm:t>
        <a:bodyPr/>
        <a:lstStyle/>
        <a:p>
          <a:endParaRPr lang="en-US"/>
        </a:p>
      </dgm:t>
    </dgm:pt>
    <dgm:pt modelId="{1CC82218-D93E-4A08-8F15-A38152658340}" type="sibTrans" cxnId="{15368A1C-27FA-4409-8660-72F2CEF7B17E}">
      <dgm:prSet/>
      <dgm:spPr/>
      <dgm:t>
        <a:bodyPr/>
        <a:lstStyle/>
        <a:p>
          <a:endParaRPr lang="en-US"/>
        </a:p>
      </dgm:t>
    </dgm:pt>
    <dgm:pt modelId="{1ECC95B1-A10D-4ADE-85B2-4FFDC626C796}">
      <dgm:prSet/>
      <dgm:spPr/>
      <dgm:t>
        <a:bodyPr/>
        <a:lstStyle/>
        <a:p>
          <a:r>
            <a:rPr lang="en-IN" b="1" i="0"/>
            <a:t>Normalization</a:t>
          </a:r>
          <a:r>
            <a:rPr lang="en-IN" b="0" i="0"/>
            <a:t>: Using MinMaxScaler to scale adjusted close prices.</a:t>
          </a:r>
          <a:endParaRPr lang="en-US"/>
        </a:p>
      </dgm:t>
    </dgm:pt>
    <dgm:pt modelId="{010CC3C1-989B-432A-80EA-C67F8D505DF8}" type="parTrans" cxnId="{71942B40-280F-4D23-BF33-24ED7724AEB3}">
      <dgm:prSet/>
      <dgm:spPr/>
      <dgm:t>
        <a:bodyPr/>
        <a:lstStyle/>
        <a:p>
          <a:endParaRPr lang="en-US"/>
        </a:p>
      </dgm:t>
    </dgm:pt>
    <dgm:pt modelId="{3C1DDEF3-F0E1-4728-9915-D2CB8E266C8C}" type="sibTrans" cxnId="{71942B40-280F-4D23-BF33-24ED7724AEB3}">
      <dgm:prSet/>
      <dgm:spPr/>
      <dgm:t>
        <a:bodyPr/>
        <a:lstStyle/>
        <a:p>
          <a:endParaRPr lang="en-US"/>
        </a:p>
      </dgm:t>
    </dgm:pt>
    <dgm:pt modelId="{EA3BDF1D-B66A-42BC-A24E-B34FD69816E0}">
      <dgm:prSet/>
      <dgm:spPr/>
      <dgm:t>
        <a:bodyPr/>
        <a:lstStyle/>
        <a:p>
          <a:r>
            <a:rPr lang="en-IN" b="1"/>
            <a:t>Train-Test Split: </a:t>
          </a:r>
          <a:r>
            <a:rPr lang="en-IN"/>
            <a:t>70% for training data and 30% for testing data.</a:t>
          </a:r>
          <a:endParaRPr lang="en-US"/>
        </a:p>
      </dgm:t>
    </dgm:pt>
    <dgm:pt modelId="{D0439C5A-2AF0-4DF8-B867-3FC97F859D90}" type="parTrans" cxnId="{AF970CB9-313F-4305-B1A8-B73F5A5C5FBB}">
      <dgm:prSet/>
      <dgm:spPr/>
      <dgm:t>
        <a:bodyPr/>
        <a:lstStyle/>
        <a:p>
          <a:endParaRPr lang="en-US"/>
        </a:p>
      </dgm:t>
    </dgm:pt>
    <dgm:pt modelId="{69609642-0A7F-42D9-8BBB-7D21A1F1819E}" type="sibTrans" cxnId="{AF970CB9-313F-4305-B1A8-B73F5A5C5FBB}">
      <dgm:prSet/>
      <dgm:spPr/>
      <dgm:t>
        <a:bodyPr/>
        <a:lstStyle/>
        <a:p>
          <a:endParaRPr lang="en-US"/>
        </a:p>
      </dgm:t>
    </dgm:pt>
    <dgm:pt modelId="{17D08C28-D00C-46AC-9A82-79615BC4A0CC}">
      <dgm:prSet/>
      <dgm:spPr/>
      <dgm:t>
        <a:bodyPr/>
        <a:lstStyle/>
        <a:p>
          <a:r>
            <a:rPr lang="en-IN" b="1"/>
            <a:t>RMSE calculation:</a:t>
          </a:r>
          <a:r>
            <a:rPr lang="en-IN"/>
            <a:t> RMSE is calculated for both models.</a:t>
          </a:r>
          <a:endParaRPr lang="en-US"/>
        </a:p>
      </dgm:t>
    </dgm:pt>
    <dgm:pt modelId="{6461D4A0-56A8-4064-84C4-0ED4423B0BB8}" type="parTrans" cxnId="{9E6F8BA6-2579-460F-A517-70AF47BC442F}">
      <dgm:prSet/>
      <dgm:spPr/>
      <dgm:t>
        <a:bodyPr/>
        <a:lstStyle/>
        <a:p>
          <a:endParaRPr lang="en-US"/>
        </a:p>
      </dgm:t>
    </dgm:pt>
    <dgm:pt modelId="{8D30CEB6-0E33-479F-986E-E6B0ED629744}" type="sibTrans" cxnId="{9E6F8BA6-2579-460F-A517-70AF47BC442F}">
      <dgm:prSet/>
      <dgm:spPr/>
      <dgm:t>
        <a:bodyPr/>
        <a:lstStyle/>
        <a:p>
          <a:endParaRPr lang="en-US"/>
        </a:p>
      </dgm:t>
    </dgm:pt>
    <dgm:pt modelId="{9270E85D-58F7-49B7-A3C9-B0E9C1770B65}">
      <dgm:prSet/>
      <dgm:spPr/>
      <dgm:t>
        <a:bodyPr/>
        <a:lstStyle/>
        <a:p>
          <a:r>
            <a:rPr lang="en-IN" b="1"/>
            <a:t>Result Visualization: </a:t>
          </a:r>
          <a:r>
            <a:rPr lang="en-IN"/>
            <a:t>A plot comparing LSTM &amp; ARIMA with actual data.</a:t>
          </a:r>
          <a:br>
            <a:rPr lang="en-IN"/>
          </a:br>
          <a:endParaRPr lang="en-US"/>
        </a:p>
      </dgm:t>
    </dgm:pt>
    <dgm:pt modelId="{653BF4C0-A00B-4F14-AE28-9E5ABECEC052}" type="parTrans" cxnId="{4EE4D432-4835-45D4-B618-CAE68E99C5DF}">
      <dgm:prSet/>
      <dgm:spPr/>
      <dgm:t>
        <a:bodyPr/>
        <a:lstStyle/>
        <a:p>
          <a:endParaRPr lang="en-US"/>
        </a:p>
      </dgm:t>
    </dgm:pt>
    <dgm:pt modelId="{43825056-DFA3-4FB0-9FF2-1BF0E05EF7F5}" type="sibTrans" cxnId="{4EE4D432-4835-45D4-B618-CAE68E99C5DF}">
      <dgm:prSet/>
      <dgm:spPr/>
      <dgm:t>
        <a:bodyPr/>
        <a:lstStyle/>
        <a:p>
          <a:endParaRPr lang="en-US"/>
        </a:p>
      </dgm:t>
    </dgm:pt>
    <dgm:pt modelId="{29BE2AAE-D31B-264B-98E4-2C059A76269C}" type="pres">
      <dgm:prSet presAssocID="{27492443-58E8-4677-B3C2-B00EECF510FB}" presName="vert0" presStyleCnt="0">
        <dgm:presLayoutVars>
          <dgm:dir/>
          <dgm:animOne val="branch"/>
          <dgm:animLvl val="lvl"/>
        </dgm:presLayoutVars>
      </dgm:prSet>
      <dgm:spPr/>
    </dgm:pt>
    <dgm:pt modelId="{EC6B56FC-AF8A-8A47-88FC-D6FCEDFD1456}" type="pres">
      <dgm:prSet presAssocID="{3409ABCD-CB95-431C-9629-BDCF08C2A1A3}" presName="thickLine" presStyleLbl="alignNode1" presStyleIdx="0" presStyleCnt="10"/>
      <dgm:spPr/>
    </dgm:pt>
    <dgm:pt modelId="{AD4CD82D-FA6E-004E-9A33-1A748945C602}" type="pres">
      <dgm:prSet presAssocID="{3409ABCD-CB95-431C-9629-BDCF08C2A1A3}" presName="horz1" presStyleCnt="0"/>
      <dgm:spPr/>
    </dgm:pt>
    <dgm:pt modelId="{3BDFC015-1B47-664D-A5A4-029A9071AAEB}" type="pres">
      <dgm:prSet presAssocID="{3409ABCD-CB95-431C-9629-BDCF08C2A1A3}" presName="tx1" presStyleLbl="revTx" presStyleIdx="0" presStyleCnt="10"/>
      <dgm:spPr/>
    </dgm:pt>
    <dgm:pt modelId="{D4B90928-C9DC-5D4C-87D0-2DF2306599E2}" type="pres">
      <dgm:prSet presAssocID="{3409ABCD-CB95-431C-9629-BDCF08C2A1A3}" presName="vert1" presStyleCnt="0"/>
      <dgm:spPr/>
    </dgm:pt>
    <dgm:pt modelId="{A2A18003-5248-F546-B7FF-5D77E0182090}" type="pres">
      <dgm:prSet presAssocID="{125B3673-6580-4473-A3C9-3557508602A2}" presName="thickLine" presStyleLbl="alignNode1" presStyleIdx="1" presStyleCnt="10"/>
      <dgm:spPr/>
    </dgm:pt>
    <dgm:pt modelId="{C7A5EC56-B41F-5547-A448-2574B66897D3}" type="pres">
      <dgm:prSet presAssocID="{125B3673-6580-4473-A3C9-3557508602A2}" presName="horz1" presStyleCnt="0"/>
      <dgm:spPr/>
    </dgm:pt>
    <dgm:pt modelId="{79651E88-6969-3B40-9307-327E2C6F634B}" type="pres">
      <dgm:prSet presAssocID="{125B3673-6580-4473-A3C9-3557508602A2}" presName="tx1" presStyleLbl="revTx" presStyleIdx="1" presStyleCnt="10"/>
      <dgm:spPr/>
    </dgm:pt>
    <dgm:pt modelId="{82B3B0E3-D044-0946-9945-B40CC4A79840}" type="pres">
      <dgm:prSet presAssocID="{125B3673-6580-4473-A3C9-3557508602A2}" presName="vert1" presStyleCnt="0"/>
      <dgm:spPr/>
    </dgm:pt>
    <dgm:pt modelId="{27E8203E-E504-EE4D-B859-6A9863732A13}" type="pres">
      <dgm:prSet presAssocID="{3899A0F8-219B-4466-9A61-3471BF52C39C}" presName="thickLine" presStyleLbl="alignNode1" presStyleIdx="2" presStyleCnt="10"/>
      <dgm:spPr/>
    </dgm:pt>
    <dgm:pt modelId="{F9E9AD8D-29D8-734E-A59D-F7A8C7F4A666}" type="pres">
      <dgm:prSet presAssocID="{3899A0F8-219B-4466-9A61-3471BF52C39C}" presName="horz1" presStyleCnt="0"/>
      <dgm:spPr/>
    </dgm:pt>
    <dgm:pt modelId="{9F3A9B1D-8227-7347-97EA-DE429ACCFC25}" type="pres">
      <dgm:prSet presAssocID="{3899A0F8-219B-4466-9A61-3471BF52C39C}" presName="tx1" presStyleLbl="revTx" presStyleIdx="2" presStyleCnt="10"/>
      <dgm:spPr/>
    </dgm:pt>
    <dgm:pt modelId="{08F2F1E9-D84E-6749-9EE7-42A8D816FF9E}" type="pres">
      <dgm:prSet presAssocID="{3899A0F8-219B-4466-9A61-3471BF52C39C}" presName="vert1" presStyleCnt="0"/>
      <dgm:spPr/>
    </dgm:pt>
    <dgm:pt modelId="{6704138A-59D8-C645-8DFD-2F63C471BDFF}" type="pres">
      <dgm:prSet presAssocID="{C48EA877-4691-4996-8946-890BCD83D4EA}" presName="thickLine" presStyleLbl="alignNode1" presStyleIdx="3" presStyleCnt="10"/>
      <dgm:spPr/>
    </dgm:pt>
    <dgm:pt modelId="{989A1308-1251-A448-88F3-62BD04F7A6BD}" type="pres">
      <dgm:prSet presAssocID="{C48EA877-4691-4996-8946-890BCD83D4EA}" presName="horz1" presStyleCnt="0"/>
      <dgm:spPr/>
    </dgm:pt>
    <dgm:pt modelId="{C9357BFC-9FA2-084B-98F6-F9FEA99176C4}" type="pres">
      <dgm:prSet presAssocID="{C48EA877-4691-4996-8946-890BCD83D4EA}" presName="tx1" presStyleLbl="revTx" presStyleIdx="3" presStyleCnt="10"/>
      <dgm:spPr/>
    </dgm:pt>
    <dgm:pt modelId="{A9165645-3220-B342-BF5C-C7703AB8E45B}" type="pres">
      <dgm:prSet presAssocID="{C48EA877-4691-4996-8946-890BCD83D4EA}" presName="vert1" presStyleCnt="0"/>
      <dgm:spPr/>
    </dgm:pt>
    <dgm:pt modelId="{0E96A452-C680-D04A-99AC-F46FE0B04E43}" type="pres">
      <dgm:prSet presAssocID="{FF277DCB-E513-4306-BB8A-BC99FFA39ECD}" presName="thickLine" presStyleLbl="alignNode1" presStyleIdx="4" presStyleCnt="10"/>
      <dgm:spPr/>
    </dgm:pt>
    <dgm:pt modelId="{6AD5AD6D-692B-7546-8B39-A27AB7E848F0}" type="pres">
      <dgm:prSet presAssocID="{FF277DCB-E513-4306-BB8A-BC99FFA39ECD}" presName="horz1" presStyleCnt="0"/>
      <dgm:spPr/>
    </dgm:pt>
    <dgm:pt modelId="{B4CBB773-C816-A843-8A93-4B8EDC6B2330}" type="pres">
      <dgm:prSet presAssocID="{FF277DCB-E513-4306-BB8A-BC99FFA39ECD}" presName="tx1" presStyleLbl="revTx" presStyleIdx="4" presStyleCnt="10"/>
      <dgm:spPr/>
    </dgm:pt>
    <dgm:pt modelId="{8909DCC6-6A83-924E-8DED-96A3B473F229}" type="pres">
      <dgm:prSet presAssocID="{FF277DCB-E513-4306-BB8A-BC99FFA39ECD}" presName="vert1" presStyleCnt="0"/>
      <dgm:spPr/>
    </dgm:pt>
    <dgm:pt modelId="{B18BEBD4-F875-F74E-8296-D087F62BC03F}" type="pres">
      <dgm:prSet presAssocID="{CEEDB2F0-C3F8-47E6-ACB8-E08D6796C0E1}" presName="thickLine" presStyleLbl="alignNode1" presStyleIdx="5" presStyleCnt="10"/>
      <dgm:spPr/>
    </dgm:pt>
    <dgm:pt modelId="{4A65F434-0DFD-EC43-9AE9-7008C9F0B994}" type="pres">
      <dgm:prSet presAssocID="{CEEDB2F0-C3F8-47E6-ACB8-E08D6796C0E1}" presName="horz1" presStyleCnt="0"/>
      <dgm:spPr/>
    </dgm:pt>
    <dgm:pt modelId="{97EB88DA-B543-F44C-89FA-7CA867584951}" type="pres">
      <dgm:prSet presAssocID="{CEEDB2F0-C3F8-47E6-ACB8-E08D6796C0E1}" presName="tx1" presStyleLbl="revTx" presStyleIdx="5" presStyleCnt="10"/>
      <dgm:spPr/>
    </dgm:pt>
    <dgm:pt modelId="{46EC6065-57DB-964D-884C-3A82FA67063C}" type="pres">
      <dgm:prSet presAssocID="{CEEDB2F0-C3F8-47E6-ACB8-E08D6796C0E1}" presName="vert1" presStyleCnt="0"/>
      <dgm:spPr/>
    </dgm:pt>
    <dgm:pt modelId="{BFE89109-45E3-4E4E-8F89-AB8DD42C7223}" type="pres">
      <dgm:prSet presAssocID="{1ECC95B1-A10D-4ADE-85B2-4FFDC626C796}" presName="thickLine" presStyleLbl="alignNode1" presStyleIdx="6" presStyleCnt="10"/>
      <dgm:spPr/>
    </dgm:pt>
    <dgm:pt modelId="{B5FB46FA-55D5-1A45-8298-5F36178C35A9}" type="pres">
      <dgm:prSet presAssocID="{1ECC95B1-A10D-4ADE-85B2-4FFDC626C796}" presName="horz1" presStyleCnt="0"/>
      <dgm:spPr/>
    </dgm:pt>
    <dgm:pt modelId="{C4D600A3-A195-D044-8AAF-C272A5EE99A1}" type="pres">
      <dgm:prSet presAssocID="{1ECC95B1-A10D-4ADE-85B2-4FFDC626C796}" presName="tx1" presStyleLbl="revTx" presStyleIdx="6" presStyleCnt="10"/>
      <dgm:spPr/>
    </dgm:pt>
    <dgm:pt modelId="{ADAEBB1F-3F7D-3540-9486-9840D5C1ED5F}" type="pres">
      <dgm:prSet presAssocID="{1ECC95B1-A10D-4ADE-85B2-4FFDC626C796}" presName="vert1" presStyleCnt="0"/>
      <dgm:spPr/>
    </dgm:pt>
    <dgm:pt modelId="{EB48613F-63CF-224B-ACAB-AB4B3CAC94D1}" type="pres">
      <dgm:prSet presAssocID="{EA3BDF1D-B66A-42BC-A24E-B34FD69816E0}" presName="thickLine" presStyleLbl="alignNode1" presStyleIdx="7" presStyleCnt="10"/>
      <dgm:spPr/>
    </dgm:pt>
    <dgm:pt modelId="{5CA23DB6-1137-8E42-B4D7-A805EA62BB6A}" type="pres">
      <dgm:prSet presAssocID="{EA3BDF1D-B66A-42BC-A24E-B34FD69816E0}" presName="horz1" presStyleCnt="0"/>
      <dgm:spPr/>
    </dgm:pt>
    <dgm:pt modelId="{41F3D80C-4B8D-5048-A3B9-FF23D41453C4}" type="pres">
      <dgm:prSet presAssocID="{EA3BDF1D-B66A-42BC-A24E-B34FD69816E0}" presName="tx1" presStyleLbl="revTx" presStyleIdx="7" presStyleCnt="10"/>
      <dgm:spPr/>
    </dgm:pt>
    <dgm:pt modelId="{E8C78E2C-4CBE-DF40-8C4E-943D3B8B6ED8}" type="pres">
      <dgm:prSet presAssocID="{EA3BDF1D-B66A-42BC-A24E-B34FD69816E0}" presName="vert1" presStyleCnt="0"/>
      <dgm:spPr/>
    </dgm:pt>
    <dgm:pt modelId="{3A78BCC7-AFA3-4C4E-B3DC-99BC1EEA1412}" type="pres">
      <dgm:prSet presAssocID="{17D08C28-D00C-46AC-9A82-79615BC4A0CC}" presName="thickLine" presStyleLbl="alignNode1" presStyleIdx="8" presStyleCnt="10"/>
      <dgm:spPr/>
    </dgm:pt>
    <dgm:pt modelId="{0AD4A0DD-F76D-ED4E-BDA6-F6B2C3E62BB4}" type="pres">
      <dgm:prSet presAssocID="{17D08C28-D00C-46AC-9A82-79615BC4A0CC}" presName="horz1" presStyleCnt="0"/>
      <dgm:spPr/>
    </dgm:pt>
    <dgm:pt modelId="{B6E81852-DDD3-7F45-BDAA-350F4DA679E3}" type="pres">
      <dgm:prSet presAssocID="{17D08C28-D00C-46AC-9A82-79615BC4A0CC}" presName="tx1" presStyleLbl="revTx" presStyleIdx="8" presStyleCnt="10"/>
      <dgm:spPr/>
    </dgm:pt>
    <dgm:pt modelId="{F11EE6C1-1BA2-ED40-8768-688FD37E9C11}" type="pres">
      <dgm:prSet presAssocID="{17D08C28-D00C-46AC-9A82-79615BC4A0CC}" presName="vert1" presStyleCnt="0"/>
      <dgm:spPr/>
    </dgm:pt>
    <dgm:pt modelId="{B92E23B9-AD31-3E4C-9927-751A06842E49}" type="pres">
      <dgm:prSet presAssocID="{9270E85D-58F7-49B7-A3C9-B0E9C1770B65}" presName="thickLine" presStyleLbl="alignNode1" presStyleIdx="9" presStyleCnt="10"/>
      <dgm:spPr/>
    </dgm:pt>
    <dgm:pt modelId="{BA20B181-DE29-604A-8A56-3F7E5B610CA3}" type="pres">
      <dgm:prSet presAssocID="{9270E85D-58F7-49B7-A3C9-B0E9C1770B65}" presName="horz1" presStyleCnt="0"/>
      <dgm:spPr/>
    </dgm:pt>
    <dgm:pt modelId="{8EB096BD-F91B-724E-ABCA-98E1B4FBE984}" type="pres">
      <dgm:prSet presAssocID="{9270E85D-58F7-49B7-A3C9-B0E9C1770B65}" presName="tx1" presStyleLbl="revTx" presStyleIdx="9" presStyleCnt="10"/>
      <dgm:spPr/>
    </dgm:pt>
    <dgm:pt modelId="{4AFD8D57-E393-8F43-A920-76F06772DBE4}" type="pres">
      <dgm:prSet presAssocID="{9270E85D-58F7-49B7-A3C9-B0E9C1770B65}" presName="vert1" presStyleCnt="0"/>
      <dgm:spPr/>
    </dgm:pt>
  </dgm:ptLst>
  <dgm:cxnLst>
    <dgm:cxn modelId="{15368A1C-27FA-4409-8660-72F2CEF7B17E}" srcId="{27492443-58E8-4677-B3C2-B00EECF510FB}" destId="{CEEDB2F0-C3F8-47E6-ACB8-E08D6796C0E1}" srcOrd="5" destOrd="0" parTransId="{372A3C17-00DE-496E-944A-8CDA781FA54F}" sibTransId="{1CC82218-D93E-4A08-8F15-A38152658340}"/>
    <dgm:cxn modelId="{4EE4D432-4835-45D4-B618-CAE68E99C5DF}" srcId="{27492443-58E8-4677-B3C2-B00EECF510FB}" destId="{9270E85D-58F7-49B7-A3C9-B0E9C1770B65}" srcOrd="9" destOrd="0" parTransId="{653BF4C0-A00B-4F14-AE28-9E5ABECEC052}" sibTransId="{43825056-DFA3-4FB0-9FF2-1BF0E05EF7F5}"/>
    <dgm:cxn modelId="{F2364539-B8DA-5642-87CB-CA9F4A98FCE0}" type="presOf" srcId="{27492443-58E8-4677-B3C2-B00EECF510FB}" destId="{29BE2AAE-D31B-264B-98E4-2C059A76269C}" srcOrd="0" destOrd="0" presId="urn:microsoft.com/office/officeart/2008/layout/LinedList"/>
    <dgm:cxn modelId="{71942B40-280F-4D23-BF33-24ED7724AEB3}" srcId="{27492443-58E8-4677-B3C2-B00EECF510FB}" destId="{1ECC95B1-A10D-4ADE-85B2-4FFDC626C796}" srcOrd="6" destOrd="0" parTransId="{010CC3C1-989B-432A-80EA-C67F8D505DF8}" sibTransId="{3C1DDEF3-F0E1-4728-9915-D2CB8E266C8C}"/>
    <dgm:cxn modelId="{EFCBE144-99C2-3F46-A137-A350CC663C5F}" type="presOf" srcId="{3899A0F8-219B-4466-9A61-3471BF52C39C}" destId="{9F3A9B1D-8227-7347-97EA-DE429ACCFC25}" srcOrd="0" destOrd="0" presId="urn:microsoft.com/office/officeart/2008/layout/LinedList"/>
    <dgm:cxn modelId="{57DBE95C-5148-441D-8713-EBA6C5982FCD}" srcId="{27492443-58E8-4677-B3C2-B00EECF510FB}" destId="{125B3673-6580-4473-A3C9-3557508602A2}" srcOrd="1" destOrd="0" parTransId="{DE0D7C17-3083-45A0-A72D-1FFDB62D203E}" sibTransId="{A0FE942C-D5C4-4FD9-B983-BED1D72CF6C9}"/>
    <dgm:cxn modelId="{74A95173-42B9-4EF8-921A-3E5F99075104}" srcId="{27492443-58E8-4677-B3C2-B00EECF510FB}" destId="{3409ABCD-CB95-431C-9629-BDCF08C2A1A3}" srcOrd="0" destOrd="0" parTransId="{8524756F-42FD-4295-AF35-A9AEB1A3F650}" sibTransId="{3E51BB73-3C0A-4A08-95A2-0411AD11CD60}"/>
    <dgm:cxn modelId="{C4671F76-9BD2-470C-942F-0E2BDE67EFA8}" srcId="{27492443-58E8-4677-B3C2-B00EECF510FB}" destId="{3899A0F8-219B-4466-9A61-3471BF52C39C}" srcOrd="2" destOrd="0" parTransId="{AFB568DE-ECA8-490E-AB3C-47BE4479E302}" sibTransId="{A8F6D8BB-CC9F-4113-9750-550B8B91FF30}"/>
    <dgm:cxn modelId="{411F9F86-D112-E149-B49D-05E582B51804}" type="presOf" srcId="{C48EA877-4691-4996-8946-890BCD83D4EA}" destId="{C9357BFC-9FA2-084B-98F6-F9FEA99176C4}" srcOrd="0" destOrd="0" presId="urn:microsoft.com/office/officeart/2008/layout/LinedList"/>
    <dgm:cxn modelId="{C8606E92-F62A-8643-A4E1-3C7620F2FB2E}" type="presOf" srcId="{17D08C28-D00C-46AC-9A82-79615BC4A0CC}" destId="{B6E81852-DDD3-7F45-BDAA-350F4DA679E3}" srcOrd="0" destOrd="0" presId="urn:microsoft.com/office/officeart/2008/layout/LinedList"/>
    <dgm:cxn modelId="{604174A6-5BCA-1542-B4F3-2F84F7B49878}" type="presOf" srcId="{3409ABCD-CB95-431C-9629-BDCF08C2A1A3}" destId="{3BDFC015-1B47-664D-A5A4-029A9071AAEB}" srcOrd="0" destOrd="0" presId="urn:microsoft.com/office/officeart/2008/layout/LinedList"/>
    <dgm:cxn modelId="{9E6F8BA6-2579-460F-A517-70AF47BC442F}" srcId="{27492443-58E8-4677-B3C2-B00EECF510FB}" destId="{17D08C28-D00C-46AC-9A82-79615BC4A0CC}" srcOrd="8" destOrd="0" parTransId="{6461D4A0-56A8-4064-84C4-0ED4423B0BB8}" sibTransId="{8D30CEB6-0E33-479F-986E-E6B0ED629744}"/>
    <dgm:cxn modelId="{C25BA5AB-B431-9142-A982-2BD81612CE55}" type="presOf" srcId="{9270E85D-58F7-49B7-A3C9-B0E9C1770B65}" destId="{8EB096BD-F91B-724E-ABCA-98E1B4FBE984}" srcOrd="0" destOrd="0" presId="urn:microsoft.com/office/officeart/2008/layout/LinedList"/>
    <dgm:cxn modelId="{AF970CB9-313F-4305-B1A8-B73F5A5C5FBB}" srcId="{27492443-58E8-4677-B3C2-B00EECF510FB}" destId="{EA3BDF1D-B66A-42BC-A24E-B34FD69816E0}" srcOrd="7" destOrd="0" parTransId="{D0439C5A-2AF0-4DF8-B867-3FC97F859D90}" sibTransId="{69609642-0A7F-42D9-8BBB-7D21A1F1819E}"/>
    <dgm:cxn modelId="{B183E0BC-AD08-4146-9B3B-72568D544C60}" srcId="{27492443-58E8-4677-B3C2-B00EECF510FB}" destId="{C48EA877-4691-4996-8946-890BCD83D4EA}" srcOrd="3" destOrd="0" parTransId="{EAC16F91-1DF2-4BF3-9B29-AC37CC891251}" sibTransId="{0C382BA3-9AE7-49E2-BC25-EA87B7B78E85}"/>
    <dgm:cxn modelId="{28E401CE-2993-1E42-AC6D-E1EB4143D754}" type="presOf" srcId="{CEEDB2F0-C3F8-47E6-ACB8-E08D6796C0E1}" destId="{97EB88DA-B543-F44C-89FA-7CA867584951}" srcOrd="0" destOrd="0" presId="urn:microsoft.com/office/officeart/2008/layout/LinedList"/>
    <dgm:cxn modelId="{2A4117D4-2B34-954C-A799-2FEDA615703A}" type="presOf" srcId="{EA3BDF1D-B66A-42BC-A24E-B34FD69816E0}" destId="{41F3D80C-4B8D-5048-A3B9-FF23D41453C4}" srcOrd="0" destOrd="0" presId="urn:microsoft.com/office/officeart/2008/layout/LinedList"/>
    <dgm:cxn modelId="{AB08A3E2-5972-1641-A045-A19D6DC82B3A}" type="presOf" srcId="{1ECC95B1-A10D-4ADE-85B2-4FFDC626C796}" destId="{C4D600A3-A195-D044-8AAF-C272A5EE99A1}" srcOrd="0" destOrd="0" presId="urn:microsoft.com/office/officeart/2008/layout/LinedList"/>
    <dgm:cxn modelId="{7D7011EB-639D-D24F-8F7E-0015F80B3B62}" type="presOf" srcId="{125B3673-6580-4473-A3C9-3557508602A2}" destId="{79651E88-6969-3B40-9307-327E2C6F634B}" srcOrd="0" destOrd="0" presId="urn:microsoft.com/office/officeart/2008/layout/LinedList"/>
    <dgm:cxn modelId="{4BE668F3-80B7-4949-918B-CDAC9C1AA83F}" srcId="{27492443-58E8-4677-B3C2-B00EECF510FB}" destId="{FF277DCB-E513-4306-BB8A-BC99FFA39ECD}" srcOrd="4" destOrd="0" parTransId="{355722EF-2E6F-4B1E-846C-548BDC74C423}" sibTransId="{B3E97A22-0A27-4688-AD35-61C38D675A67}"/>
    <dgm:cxn modelId="{ED42AFF5-0DF2-EF4B-BB4A-1B40297BE68B}" type="presOf" srcId="{FF277DCB-E513-4306-BB8A-BC99FFA39ECD}" destId="{B4CBB773-C816-A843-8A93-4B8EDC6B2330}" srcOrd="0" destOrd="0" presId="urn:microsoft.com/office/officeart/2008/layout/LinedList"/>
    <dgm:cxn modelId="{8E706694-7906-1042-8CAA-D57072F94D4C}" type="presParOf" srcId="{29BE2AAE-D31B-264B-98E4-2C059A76269C}" destId="{EC6B56FC-AF8A-8A47-88FC-D6FCEDFD1456}" srcOrd="0" destOrd="0" presId="urn:microsoft.com/office/officeart/2008/layout/LinedList"/>
    <dgm:cxn modelId="{86752CEC-B215-414C-84EB-28A3EF3FE67C}" type="presParOf" srcId="{29BE2AAE-D31B-264B-98E4-2C059A76269C}" destId="{AD4CD82D-FA6E-004E-9A33-1A748945C602}" srcOrd="1" destOrd="0" presId="urn:microsoft.com/office/officeart/2008/layout/LinedList"/>
    <dgm:cxn modelId="{7AC13A50-4459-0C44-AF68-83480E7EA180}" type="presParOf" srcId="{AD4CD82D-FA6E-004E-9A33-1A748945C602}" destId="{3BDFC015-1B47-664D-A5A4-029A9071AAEB}" srcOrd="0" destOrd="0" presId="urn:microsoft.com/office/officeart/2008/layout/LinedList"/>
    <dgm:cxn modelId="{4B00734D-89E5-4346-A71C-90422D5D7AF2}" type="presParOf" srcId="{AD4CD82D-FA6E-004E-9A33-1A748945C602}" destId="{D4B90928-C9DC-5D4C-87D0-2DF2306599E2}" srcOrd="1" destOrd="0" presId="urn:microsoft.com/office/officeart/2008/layout/LinedList"/>
    <dgm:cxn modelId="{92BA12E1-8C6D-3241-8722-E38E90A5F1A1}" type="presParOf" srcId="{29BE2AAE-D31B-264B-98E4-2C059A76269C}" destId="{A2A18003-5248-F546-B7FF-5D77E0182090}" srcOrd="2" destOrd="0" presId="urn:microsoft.com/office/officeart/2008/layout/LinedList"/>
    <dgm:cxn modelId="{66E2A184-85B3-CA40-9094-2FF17F25774F}" type="presParOf" srcId="{29BE2AAE-D31B-264B-98E4-2C059A76269C}" destId="{C7A5EC56-B41F-5547-A448-2574B66897D3}" srcOrd="3" destOrd="0" presId="urn:microsoft.com/office/officeart/2008/layout/LinedList"/>
    <dgm:cxn modelId="{E16C4E93-E1FB-014F-B113-F712F5AB9C5C}" type="presParOf" srcId="{C7A5EC56-B41F-5547-A448-2574B66897D3}" destId="{79651E88-6969-3B40-9307-327E2C6F634B}" srcOrd="0" destOrd="0" presId="urn:microsoft.com/office/officeart/2008/layout/LinedList"/>
    <dgm:cxn modelId="{6AF50F1D-B110-EE4E-910C-6BCE52FC95BC}" type="presParOf" srcId="{C7A5EC56-B41F-5547-A448-2574B66897D3}" destId="{82B3B0E3-D044-0946-9945-B40CC4A79840}" srcOrd="1" destOrd="0" presId="urn:microsoft.com/office/officeart/2008/layout/LinedList"/>
    <dgm:cxn modelId="{D8F5104F-BC04-3344-8AF8-37A2215EEAB6}" type="presParOf" srcId="{29BE2AAE-D31B-264B-98E4-2C059A76269C}" destId="{27E8203E-E504-EE4D-B859-6A9863732A13}" srcOrd="4" destOrd="0" presId="urn:microsoft.com/office/officeart/2008/layout/LinedList"/>
    <dgm:cxn modelId="{C63FD497-DD32-7D49-A4D1-381F98150C80}" type="presParOf" srcId="{29BE2AAE-D31B-264B-98E4-2C059A76269C}" destId="{F9E9AD8D-29D8-734E-A59D-F7A8C7F4A666}" srcOrd="5" destOrd="0" presId="urn:microsoft.com/office/officeart/2008/layout/LinedList"/>
    <dgm:cxn modelId="{548EEE36-0D76-D641-9453-DFFC8E120DC9}" type="presParOf" srcId="{F9E9AD8D-29D8-734E-A59D-F7A8C7F4A666}" destId="{9F3A9B1D-8227-7347-97EA-DE429ACCFC25}" srcOrd="0" destOrd="0" presId="urn:microsoft.com/office/officeart/2008/layout/LinedList"/>
    <dgm:cxn modelId="{C1B4ED37-4359-DA46-8492-2E226D54C899}" type="presParOf" srcId="{F9E9AD8D-29D8-734E-A59D-F7A8C7F4A666}" destId="{08F2F1E9-D84E-6749-9EE7-42A8D816FF9E}" srcOrd="1" destOrd="0" presId="urn:microsoft.com/office/officeart/2008/layout/LinedList"/>
    <dgm:cxn modelId="{B80359EF-8720-7941-8516-51B0443DE0A8}" type="presParOf" srcId="{29BE2AAE-D31B-264B-98E4-2C059A76269C}" destId="{6704138A-59D8-C645-8DFD-2F63C471BDFF}" srcOrd="6" destOrd="0" presId="urn:microsoft.com/office/officeart/2008/layout/LinedList"/>
    <dgm:cxn modelId="{FE0B2792-DB04-1642-8347-69340A9C3E6E}" type="presParOf" srcId="{29BE2AAE-D31B-264B-98E4-2C059A76269C}" destId="{989A1308-1251-A448-88F3-62BD04F7A6BD}" srcOrd="7" destOrd="0" presId="urn:microsoft.com/office/officeart/2008/layout/LinedList"/>
    <dgm:cxn modelId="{01302D77-B2D1-9B4E-9859-BB2A4B24B1B6}" type="presParOf" srcId="{989A1308-1251-A448-88F3-62BD04F7A6BD}" destId="{C9357BFC-9FA2-084B-98F6-F9FEA99176C4}" srcOrd="0" destOrd="0" presId="urn:microsoft.com/office/officeart/2008/layout/LinedList"/>
    <dgm:cxn modelId="{09B083E8-414F-484D-8B67-AFC84437CDD6}" type="presParOf" srcId="{989A1308-1251-A448-88F3-62BD04F7A6BD}" destId="{A9165645-3220-B342-BF5C-C7703AB8E45B}" srcOrd="1" destOrd="0" presId="urn:microsoft.com/office/officeart/2008/layout/LinedList"/>
    <dgm:cxn modelId="{D3280B27-F45A-884D-A94D-32D6B4561EEC}" type="presParOf" srcId="{29BE2AAE-D31B-264B-98E4-2C059A76269C}" destId="{0E96A452-C680-D04A-99AC-F46FE0B04E43}" srcOrd="8" destOrd="0" presId="urn:microsoft.com/office/officeart/2008/layout/LinedList"/>
    <dgm:cxn modelId="{F1F126FF-0B14-3244-B745-8ABC1C0440B4}" type="presParOf" srcId="{29BE2AAE-D31B-264B-98E4-2C059A76269C}" destId="{6AD5AD6D-692B-7546-8B39-A27AB7E848F0}" srcOrd="9" destOrd="0" presId="urn:microsoft.com/office/officeart/2008/layout/LinedList"/>
    <dgm:cxn modelId="{19CA0E64-23D3-8A47-A860-9391C3308264}" type="presParOf" srcId="{6AD5AD6D-692B-7546-8B39-A27AB7E848F0}" destId="{B4CBB773-C816-A843-8A93-4B8EDC6B2330}" srcOrd="0" destOrd="0" presId="urn:microsoft.com/office/officeart/2008/layout/LinedList"/>
    <dgm:cxn modelId="{F33375F9-A6BA-2B4B-B411-3AEE2DB4045E}" type="presParOf" srcId="{6AD5AD6D-692B-7546-8B39-A27AB7E848F0}" destId="{8909DCC6-6A83-924E-8DED-96A3B473F229}" srcOrd="1" destOrd="0" presId="urn:microsoft.com/office/officeart/2008/layout/LinedList"/>
    <dgm:cxn modelId="{2E6FE0C2-687A-8141-A06C-0C952E62031B}" type="presParOf" srcId="{29BE2AAE-D31B-264B-98E4-2C059A76269C}" destId="{B18BEBD4-F875-F74E-8296-D087F62BC03F}" srcOrd="10" destOrd="0" presId="urn:microsoft.com/office/officeart/2008/layout/LinedList"/>
    <dgm:cxn modelId="{135A4884-1ABD-CF48-8BD3-7029BA20E883}" type="presParOf" srcId="{29BE2AAE-D31B-264B-98E4-2C059A76269C}" destId="{4A65F434-0DFD-EC43-9AE9-7008C9F0B994}" srcOrd="11" destOrd="0" presId="urn:microsoft.com/office/officeart/2008/layout/LinedList"/>
    <dgm:cxn modelId="{61D31295-3AEF-524F-BB68-0425E31B9289}" type="presParOf" srcId="{4A65F434-0DFD-EC43-9AE9-7008C9F0B994}" destId="{97EB88DA-B543-F44C-89FA-7CA867584951}" srcOrd="0" destOrd="0" presId="urn:microsoft.com/office/officeart/2008/layout/LinedList"/>
    <dgm:cxn modelId="{41BBF190-DA5D-F742-A99C-43257A01CC14}" type="presParOf" srcId="{4A65F434-0DFD-EC43-9AE9-7008C9F0B994}" destId="{46EC6065-57DB-964D-884C-3A82FA67063C}" srcOrd="1" destOrd="0" presId="urn:microsoft.com/office/officeart/2008/layout/LinedList"/>
    <dgm:cxn modelId="{D940F2B9-DEB1-194D-BAFC-87C36FF9AC0C}" type="presParOf" srcId="{29BE2AAE-D31B-264B-98E4-2C059A76269C}" destId="{BFE89109-45E3-4E4E-8F89-AB8DD42C7223}" srcOrd="12" destOrd="0" presId="urn:microsoft.com/office/officeart/2008/layout/LinedList"/>
    <dgm:cxn modelId="{D4AB6E47-63DC-E34E-A1DA-9E42AA851EDD}" type="presParOf" srcId="{29BE2AAE-D31B-264B-98E4-2C059A76269C}" destId="{B5FB46FA-55D5-1A45-8298-5F36178C35A9}" srcOrd="13" destOrd="0" presId="urn:microsoft.com/office/officeart/2008/layout/LinedList"/>
    <dgm:cxn modelId="{E4E21BEF-2F0A-5749-9226-F1CD13FD33FD}" type="presParOf" srcId="{B5FB46FA-55D5-1A45-8298-5F36178C35A9}" destId="{C4D600A3-A195-D044-8AAF-C272A5EE99A1}" srcOrd="0" destOrd="0" presId="urn:microsoft.com/office/officeart/2008/layout/LinedList"/>
    <dgm:cxn modelId="{44FD54E3-F981-DE4B-9286-429A61CC67C1}" type="presParOf" srcId="{B5FB46FA-55D5-1A45-8298-5F36178C35A9}" destId="{ADAEBB1F-3F7D-3540-9486-9840D5C1ED5F}" srcOrd="1" destOrd="0" presId="urn:microsoft.com/office/officeart/2008/layout/LinedList"/>
    <dgm:cxn modelId="{AD36F57C-FF40-0143-BDC9-15763D7AC9EA}" type="presParOf" srcId="{29BE2AAE-D31B-264B-98E4-2C059A76269C}" destId="{EB48613F-63CF-224B-ACAB-AB4B3CAC94D1}" srcOrd="14" destOrd="0" presId="urn:microsoft.com/office/officeart/2008/layout/LinedList"/>
    <dgm:cxn modelId="{B39C281B-7A7C-EB42-8F95-C21314E5A7A8}" type="presParOf" srcId="{29BE2AAE-D31B-264B-98E4-2C059A76269C}" destId="{5CA23DB6-1137-8E42-B4D7-A805EA62BB6A}" srcOrd="15" destOrd="0" presId="urn:microsoft.com/office/officeart/2008/layout/LinedList"/>
    <dgm:cxn modelId="{E4247FC2-C432-7248-A48E-59B5A09999D4}" type="presParOf" srcId="{5CA23DB6-1137-8E42-B4D7-A805EA62BB6A}" destId="{41F3D80C-4B8D-5048-A3B9-FF23D41453C4}" srcOrd="0" destOrd="0" presId="urn:microsoft.com/office/officeart/2008/layout/LinedList"/>
    <dgm:cxn modelId="{E2BC9EE0-6AE3-5243-951A-85FDBCC0E80F}" type="presParOf" srcId="{5CA23DB6-1137-8E42-B4D7-A805EA62BB6A}" destId="{E8C78E2C-4CBE-DF40-8C4E-943D3B8B6ED8}" srcOrd="1" destOrd="0" presId="urn:microsoft.com/office/officeart/2008/layout/LinedList"/>
    <dgm:cxn modelId="{A477F64A-3A8E-1946-B865-83A4D6B26C85}" type="presParOf" srcId="{29BE2AAE-D31B-264B-98E4-2C059A76269C}" destId="{3A78BCC7-AFA3-4C4E-B3DC-99BC1EEA1412}" srcOrd="16" destOrd="0" presId="urn:microsoft.com/office/officeart/2008/layout/LinedList"/>
    <dgm:cxn modelId="{0448A943-B13F-264A-A3A5-75D47AF9BCF9}" type="presParOf" srcId="{29BE2AAE-D31B-264B-98E4-2C059A76269C}" destId="{0AD4A0DD-F76D-ED4E-BDA6-F6B2C3E62BB4}" srcOrd="17" destOrd="0" presId="urn:microsoft.com/office/officeart/2008/layout/LinedList"/>
    <dgm:cxn modelId="{B2653F2E-351A-CC45-9F4F-EE3CC41B4223}" type="presParOf" srcId="{0AD4A0DD-F76D-ED4E-BDA6-F6B2C3E62BB4}" destId="{B6E81852-DDD3-7F45-BDAA-350F4DA679E3}" srcOrd="0" destOrd="0" presId="urn:microsoft.com/office/officeart/2008/layout/LinedList"/>
    <dgm:cxn modelId="{8CB9CE74-31BF-3C45-96AF-D50C3AD6AC7C}" type="presParOf" srcId="{0AD4A0DD-F76D-ED4E-BDA6-F6B2C3E62BB4}" destId="{F11EE6C1-1BA2-ED40-8768-688FD37E9C11}" srcOrd="1" destOrd="0" presId="urn:microsoft.com/office/officeart/2008/layout/LinedList"/>
    <dgm:cxn modelId="{28B9B4F0-78CF-F943-B869-1471FC2BA301}" type="presParOf" srcId="{29BE2AAE-D31B-264B-98E4-2C059A76269C}" destId="{B92E23B9-AD31-3E4C-9927-751A06842E49}" srcOrd="18" destOrd="0" presId="urn:microsoft.com/office/officeart/2008/layout/LinedList"/>
    <dgm:cxn modelId="{452D0AD8-CDA6-7440-989C-BEC81F063398}" type="presParOf" srcId="{29BE2AAE-D31B-264B-98E4-2C059A76269C}" destId="{BA20B181-DE29-604A-8A56-3F7E5B610CA3}" srcOrd="19" destOrd="0" presId="urn:microsoft.com/office/officeart/2008/layout/LinedList"/>
    <dgm:cxn modelId="{8BE921DC-30ED-3847-8046-8DEA4F871E94}" type="presParOf" srcId="{BA20B181-DE29-604A-8A56-3F7E5B610CA3}" destId="{8EB096BD-F91B-724E-ABCA-98E1B4FBE984}" srcOrd="0" destOrd="0" presId="urn:microsoft.com/office/officeart/2008/layout/LinedList"/>
    <dgm:cxn modelId="{4E42A798-AC61-834A-AC11-FB21CF4FF16B}" type="presParOf" srcId="{BA20B181-DE29-604A-8A56-3F7E5B610CA3}" destId="{4AFD8D57-E393-8F43-A920-76F06772DB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192B5-B5C0-2A4B-88D9-3CE88D29012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FAAD2-1C14-3B4D-8C7E-57D2BA054A32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Collection and Preprocessing</a:t>
          </a:r>
        </a:p>
      </dsp:txBody>
      <dsp:txXfrm>
        <a:off x="0" y="0"/>
        <a:ext cx="10515600" cy="543917"/>
      </dsp:txXfrm>
    </dsp:sp>
    <dsp:sp modelId="{81217842-D215-EB4C-A3C9-A9C887CFE433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EA21-8431-8441-86D2-FE70AF8E3715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 of Adjusted Close Prices</a:t>
          </a:r>
        </a:p>
      </dsp:txBody>
      <dsp:txXfrm>
        <a:off x="0" y="543917"/>
        <a:ext cx="10515600" cy="543917"/>
      </dsp:txXfrm>
    </dsp:sp>
    <dsp:sp modelId="{F26EAE10-66F5-C54D-A359-0B7D15657282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F4059-375C-2440-A221-5E712626FCE7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 Series Analysis: ACF and PACF</a:t>
          </a:r>
        </a:p>
      </dsp:txBody>
      <dsp:txXfrm>
        <a:off x="0" y="1087834"/>
        <a:ext cx="10515600" cy="543917"/>
      </dsp:txXfrm>
    </dsp:sp>
    <dsp:sp modelId="{0D2F2E92-56CF-A046-ABD7-4163E8F86CCF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95BB9-C831-4F44-AC06-1041C28A706D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Moving Averages</a:t>
          </a:r>
        </a:p>
      </dsp:txBody>
      <dsp:txXfrm>
        <a:off x="0" y="1631751"/>
        <a:ext cx="10515600" cy="543917"/>
      </dsp:txXfrm>
    </dsp:sp>
    <dsp:sp modelId="{C8F8DF44-B658-3E4A-B464-BD2AE78E5BE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103EF-4843-A248-9EF0-41F5285CAA1A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LSTM Model: Structure and Training</a:t>
          </a:r>
        </a:p>
      </dsp:txBody>
      <dsp:txXfrm>
        <a:off x="0" y="2175669"/>
        <a:ext cx="10515600" cy="543917"/>
      </dsp:txXfrm>
    </dsp:sp>
    <dsp:sp modelId="{1FEA2675-F336-4D4E-AAA1-8EBCE173515A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CD489-457F-D143-9B39-8F883993F52A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ARIMA Model: Structure and Training</a:t>
          </a:r>
        </a:p>
      </dsp:txBody>
      <dsp:txXfrm>
        <a:off x="0" y="2719586"/>
        <a:ext cx="10515600" cy="543917"/>
      </dsp:txXfrm>
    </dsp:sp>
    <dsp:sp modelId="{D633E3B5-1808-964C-8680-2BEBA5527FBD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216DC-7E13-C643-AF0B-55BB58682C69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Comparison and Results</a:t>
          </a:r>
        </a:p>
      </dsp:txBody>
      <dsp:txXfrm>
        <a:off x="0" y="3263503"/>
        <a:ext cx="10515600" cy="543917"/>
      </dsp:txXfrm>
    </dsp:sp>
    <dsp:sp modelId="{46BE8ECA-5B90-2041-BD57-797BF2E892F1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6F594-C23D-8C45-8D60-4F491D83CC1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 and Future Work</a:t>
          </a:r>
        </a:p>
      </dsp:txBody>
      <dsp:txXfrm>
        <a:off x="0" y="3807420"/>
        <a:ext cx="105156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C418A-627A-9E49-9495-3583DB55305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Quality and Quantity</a:t>
          </a:r>
        </a:p>
      </dsp:txBody>
      <dsp:txXfrm>
        <a:off x="0" y="39687"/>
        <a:ext cx="3286125" cy="1971675"/>
      </dsp:txXfrm>
    </dsp:sp>
    <dsp:sp modelId="{8E9388BD-1188-0D4A-97B4-187ABD611AEF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Non-Stationarity</a:t>
          </a:r>
        </a:p>
      </dsp:txBody>
      <dsp:txXfrm>
        <a:off x="3614737" y="39687"/>
        <a:ext cx="3286125" cy="1971675"/>
      </dsp:txXfrm>
    </dsp:sp>
    <dsp:sp modelId="{E193A270-C1C7-2245-A2E9-206B551CA3D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Seasonality and Trends</a:t>
          </a:r>
        </a:p>
      </dsp:txBody>
      <dsp:txXfrm>
        <a:off x="7229475" y="39687"/>
        <a:ext cx="3286125" cy="1971675"/>
      </dsp:txXfrm>
    </dsp:sp>
    <dsp:sp modelId="{5358B271-B2BF-684C-B852-5EA2CEE74A27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Model Selection and Complexity</a:t>
          </a:r>
        </a:p>
      </dsp:txBody>
      <dsp:txXfrm>
        <a:off x="0" y="2339975"/>
        <a:ext cx="3286125" cy="1971675"/>
      </dsp:txXfrm>
    </dsp:sp>
    <dsp:sp modelId="{EF36CB11-D2E5-5346-93EC-89B11AC68176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External Factors</a:t>
          </a:r>
        </a:p>
      </dsp:txBody>
      <dsp:txXfrm>
        <a:off x="3614737" y="2339975"/>
        <a:ext cx="3286125" cy="1971675"/>
      </dsp:txXfrm>
    </dsp:sp>
    <dsp:sp modelId="{C4FDB32B-61C8-4F4E-BEC7-D3CD76F40400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Irregular Data</a:t>
          </a:r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83687-51D1-8443-8DF1-FBEDC798E991}">
      <dsp:nvSpPr>
        <dsp:cNvPr id="0" name=""/>
        <dsp:cNvSpPr/>
      </dsp:nvSpPr>
      <dsp:spPr>
        <a:xfrm>
          <a:off x="0" y="217614"/>
          <a:ext cx="1051560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Yahoo Finance(GOOGLE)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Time Range of 10 years</a:t>
          </a:r>
        </a:p>
      </dsp:txBody>
      <dsp:txXfrm>
        <a:off x="0" y="217614"/>
        <a:ext cx="10515600" cy="815850"/>
      </dsp:txXfrm>
    </dsp:sp>
    <dsp:sp modelId="{A6B8995C-DDC3-094A-BFBC-9D815DA4A35B}">
      <dsp:nvSpPr>
        <dsp:cNvPr id="0" name=""/>
        <dsp:cNvSpPr/>
      </dsp:nvSpPr>
      <dsp:spPr>
        <a:xfrm>
          <a:off x="525780" y="10974"/>
          <a:ext cx="73609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Acquisition</a:t>
          </a:r>
        </a:p>
      </dsp:txBody>
      <dsp:txXfrm>
        <a:off x="545955" y="31149"/>
        <a:ext cx="7320570" cy="372929"/>
      </dsp:txXfrm>
    </dsp:sp>
    <dsp:sp modelId="{9A8F3955-9D1A-4F40-8CF8-EEB5FE339791}">
      <dsp:nvSpPr>
        <dsp:cNvPr id="0" name=""/>
        <dsp:cNvSpPr/>
      </dsp:nvSpPr>
      <dsp:spPr>
        <a:xfrm>
          <a:off x="0" y="1315704"/>
          <a:ext cx="10515600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Matplotlib</a:t>
          </a:r>
        </a:p>
      </dsp:txBody>
      <dsp:txXfrm>
        <a:off x="0" y="1315704"/>
        <a:ext cx="10515600" cy="595349"/>
      </dsp:txXfrm>
    </dsp:sp>
    <dsp:sp modelId="{40ADD30C-FC68-7F46-95F1-2CAD0FE06B20}">
      <dsp:nvSpPr>
        <dsp:cNvPr id="0" name=""/>
        <dsp:cNvSpPr/>
      </dsp:nvSpPr>
      <dsp:spPr>
        <a:xfrm>
          <a:off x="525780" y="1109064"/>
          <a:ext cx="73609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Visualization</a:t>
          </a:r>
        </a:p>
      </dsp:txBody>
      <dsp:txXfrm>
        <a:off x="545955" y="1129239"/>
        <a:ext cx="7320570" cy="372929"/>
      </dsp:txXfrm>
    </dsp:sp>
    <dsp:sp modelId="{F284A632-ED3D-6244-B469-ACED2671331C}">
      <dsp:nvSpPr>
        <dsp:cNvPr id="0" name=""/>
        <dsp:cNvSpPr/>
      </dsp:nvSpPr>
      <dsp:spPr>
        <a:xfrm>
          <a:off x="0" y="2193294"/>
          <a:ext cx="10515600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80D5B-BCE3-A94F-ABDD-786592A053AC}">
      <dsp:nvSpPr>
        <dsp:cNvPr id="0" name=""/>
        <dsp:cNvSpPr/>
      </dsp:nvSpPr>
      <dsp:spPr>
        <a:xfrm>
          <a:off x="525780" y="1986654"/>
          <a:ext cx="73609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Moving Average</a:t>
          </a:r>
        </a:p>
      </dsp:txBody>
      <dsp:txXfrm>
        <a:off x="545955" y="2006829"/>
        <a:ext cx="7320570" cy="372929"/>
      </dsp:txXfrm>
    </dsp:sp>
    <dsp:sp modelId="{1A9D9F54-DB4D-AB4C-BF97-9E55FCD8E4B6}">
      <dsp:nvSpPr>
        <dsp:cNvPr id="0" name=""/>
        <dsp:cNvSpPr/>
      </dsp:nvSpPr>
      <dsp:spPr>
        <a:xfrm>
          <a:off x="0" y="2828334"/>
          <a:ext cx="10515600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ACF and PCF</a:t>
          </a:r>
        </a:p>
      </dsp:txBody>
      <dsp:txXfrm>
        <a:off x="0" y="2828334"/>
        <a:ext cx="10515600" cy="595349"/>
      </dsp:txXfrm>
    </dsp:sp>
    <dsp:sp modelId="{1BC6B6B7-B74F-434B-B27B-1BB6B91A840E}">
      <dsp:nvSpPr>
        <dsp:cNvPr id="0" name=""/>
        <dsp:cNvSpPr/>
      </dsp:nvSpPr>
      <dsp:spPr>
        <a:xfrm>
          <a:off x="525780" y="2621694"/>
          <a:ext cx="73609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Autocorrelation Analysis</a:t>
          </a:r>
        </a:p>
      </dsp:txBody>
      <dsp:txXfrm>
        <a:off x="545955" y="2641869"/>
        <a:ext cx="7320570" cy="372929"/>
      </dsp:txXfrm>
    </dsp:sp>
    <dsp:sp modelId="{71C36F57-6E02-A747-9EDA-7C4ABEF285D2}">
      <dsp:nvSpPr>
        <dsp:cNvPr id="0" name=""/>
        <dsp:cNvSpPr/>
      </dsp:nvSpPr>
      <dsp:spPr>
        <a:xfrm>
          <a:off x="0" y="3705924"/>
          <a:ext cx="10515600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Scaler</a:t>
          </a:r>
        </a:p>
      </dsp:txBody>
      <dsp:txXfrm>
        <a:off x="0" y="3705924"/>
        <a:ext cx="10515600" cy="595349"/>
      </dsp:txXfrm>
    </dsp:sp>
    <dsp:sp modelId="{9506D1BE-DD95-DD4B-9FD3-4CE150E7AD17}">
      <dsp:nvSpPr>
        <dsp:cNvPr id="0" name=""/>
        <dsp:cNvSpPr/>
      </dsp:nvSpPr>
      <dsp:spPr>
        <a:xfrm>
          <a:off x="525780" y="3499284"/>
          <a:ext cx="73609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Normalization</a:t>
          </a:r>
        </a:p>
      </dsp:txBody>
      <dsp:txXfrm>
        <a:off x="545955" y="3519459"/>
        <a:ext cx="7320570" cy="372929"/>
      </dsp:txXfrm>
    </dsp:sp>
    <dsp:sp modelId="{49F82B75-EF81-5D44-A8CD-C66E122856D4}">
      <dsp:nvSpPr>
        <dsp:cNvPr id="0" name=""/>
        <dsp:cNvSpPr/>
      </dsp:nvSpPr>
      <dsp:spPr>
        <a:xfrm>
          <a:off x="0" y="4583514"/>
          <a:ext cx="10515600" cy="59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Comparison: Actual vs Predicted price</a:t>
          </a:r>
        </a:p>
      </dsp:txBody>
      <dsp:txXfrm>
        <a:off x="0" y="4583514"/>
        <a:ext cx="10515600" cy="595349"/>
      </dsp:txXfrm>
    </dsp:sp>
    <dsp:sp modelId="{53EF47C6-4A9A-944B-89D3-2F0DB27105DF}">
      <dsp:nvSpPr>
        <dsp:cNvPr id="0" name=""/>
        <dsp:cNvSpPr/>
      </dsp:nvSpPr>
      <dsp:spPr>
        <a:xfrm>
          <a:off x="525780" y="4376874"/>
          <a:ext cx="7360920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Visualization of Prediction</a:t>
          </a:r>
        </a:p>
      </dsp:txBody>
      <dsp:txXfrm>
        <a:off x="545955" y="4397049"/>
        <a:ext cx="7320570" cy="372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75F3-5AD4-4C6D-A92B-82F02640772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623E1-76ED-4A94-83E2-559DA518B23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D481-3850-4814-A810-050BA3E6D7CB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LSTM (LONG SHORT-TERM MEMORY)</a:t>
          </a:r>
        </a:p>
      </dsp:txBody>
      <dsp:txXfrm>
        <a:off x="1507738" y="707092"/>
        <a:ext cx="4732020" cy="1305401"/>
      </dsp:txXfrm>
    </dsp:sp>
    <dsp:sp modelId="{F4195ED1-03D6-45C9-81E2-A68409C55A95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</a:t>
          </a:r>
          <a:r>
            <a:rPr lang="en-IN" sz="1500" i="0" kern="1200"/>
            <a:t>ecurrent neural network</a:t>
          </a:r>
          <a:r>
            <a:rPr lang="en-US" sz="1500" i="0" kern="1200"/>
            <a:t>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i="0" kern="1200"/>
            <a:t>Suited for processing sequential data.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i="0" kern="1200"/>
            <a:t>Effectively captures long-term dependencies.</a:t>
          </a:r>
          <a:endParaRPr lang="en-US" sz="1500" kern="1200"/>
        </a:p>
      </dsp:txBody>
      <dsp:txXfrm>
        <a:off x="6239758" y="707092"/>
        <a:ext cx="4275841" cy="1305401"/>
      </dsp:txXfrm>
    </dsp:sp>
    <dsp:sp modelId="{DA5CEBAC-8889-4B7E-B4EC-1278B16DC5AB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B34CB-187C-4EED-B3AD-6A379090B0F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BCAF5-8522-4200-80D8-3CDE96E2FC1E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ARIMA</a:t>
          </a:r>
          <a:endParaRPr lang="en-US" sz="2500" kern="1200"/>
        </a:p>
      </dsp:txBody>
      <dsp:txXfrm>
        <a:off x="1507738" y="2338844"/>
        <a:ext cx="4732020" cy="1305401"/>
      </dsp:txXfrm>
    </dsp:sp>
    <dsp:sp modelId="{275C724F-EC2A-4E35-B067-9F0D183F8FDE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ARIMA stands for Auto-Regressive Integrated Moving Average.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It is a popular statistical method for time series forecasting.</a:t>
          </a:r>
          <a:endParaRPr lang="en-US" sz="1500" kern="1200"/>
        </a:p>
      </dsp:txBody>
      <dsp:txXfrm>
        <a:off x="6239758" y="2338844"/>
        <a:ext cx="427584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A29D8-2C0B-4C9E-A5EF-454EEB6C25EA}">
      <dsp:nvSpPr>
        <dsp:cNvPr id="0" name=""/>
        <dsp:cNvSpPr/>
      </dsp:nvSpPr>
      <dsp:spPr>
        <a:xfrm>
          <a:off x="733280" y="41140"/>
          <a:ext cx="780338" cy="709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DB191-D859-44F3-8389-05CD3B6DB2E6}">
      <dsp:nvSpPr>
        <dsp:cNvPr id="0" name=""/>
        <dsp:cNvSpPr/>
      </dsp:nvSpPr>
      <dsp:spPr>
        <a:xfrm>
          <a:off x="8679" y="858848"/>
          <a:ext cx="2229539" cy="30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What is it?</a:t>
          </a:r>
        </a:p>
      </dsp:txBody>
      <dsp:txXfrm>
        <a:off x="8679" y="858848"/>
        <a:ext cx="2229539" cy="303886"/>
      </dsp:txXfrm>
    </dsp:sp>
    <dsp:sp modelId="{C4ABAE5B-E372-4A1B-B4F9-52C6162F6E56}">
      <dsp:nvSpPr>
        <dsp:cNvPr id="0" name=""/>
        <dsp:cNvSpPr/>
      </dsp:nvSpPr>
      <dsp:spPr>
        <a:xfrm>
          <a:off x="8679" y="1213265"/>
          <a:ext cx="2229539" cy="152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LSTM (Long Short-Term Memory) is a type of recurrent neural network (RNN) used for processing sequential data, such as time series.</a:t>
          </a:r>
        </a:p>
      </dsp:txBody>
      <dsp:txXfrm>
        <a:off x="8679" y="1213265"/>
        <a:ext cx="2229539" cy="1526045"/>
      </dsp:txXfrm>
    </dsp:sp>
    <dsp:sp modelId="{84AA7004-10F4-419E-AD42-59A2FCA49043}">
      <dsp:nvSpPr>
        <dsp:cNvPr id="0" name=""/>
        <dsp:cNvSpPr/>
      </dsp:nvSpPr>
      <dsp:spPr>
        <a:xfrm>
          <a:off x="3352988" y="41140"/>
          <a:ext cx="780338" cy="709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B209A-7AD4-40E6-9973-7F157BEC52B2}">
      <dsp:nvSpPr>
        <dsp:cNvPr id="0" name=""/>
        <dsp:cNvSpPr/>
      </dsp:nvSpPr>
      <dsp:spPr>
        <a:xfrm>
          <a:off x="2628388" y="858848"/>
          <a:ext cx="2229539" cy="30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How it Works?</a:t>
          </a:r>
        </a:p>
      </dsp:txBody>
      <dsp:txXfrm>
        <a:off x="2628388" y="858848"/>
        <a:ext cx="2229539" cy="303886"/>
      </dsp:txXfrm>
    </dsp:sp>
    <dsp:sp modelId="{B0143ED6-140D-46CE-BB6A-A10939E8BF87}">
      <dsp:nvSpPr>
        <dsp:cNvPr id="0" name=""/>
        <dsp:cNvSpPr/>
      </dsp:nvSpPr>
      <dsp:spPr>
        <a:xfrm>
          <a:off x="2628388" y="1213265"/>
          <a:ext cx="2229539" cy="152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LSTMs are designed to remember information for long periods of time, allowing them to capture both short-term and long-term dependencies in the data.</a:t>
          </a:r>
        </a:p>
      </dsp:txBody>
      <dsp:txXfrm>
        <a:off x="2628388" y="1213265"/>
        <a:ext cx="2229539" cy="1526045"/>
      </dsp:txXfrm>
    </dsp:sp>
    <dsp:sp modelId="{362EFD66-811C-494F-8A64-278674BD9B04}">
      <dsp:nvSpPr>
        <dsp:cNvPr id="0" name=""/>
        <dsp:cNvSpPr/>
      </dsp:nvSpPr>
      <dsp:spPr>
        <a:xfrm>
          <a:off x="5972697" y="41140"/>
          <a:ext cx="780338" cy="709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D7181-E6F8-4EAB-80A1-3E6145941CBC}">
      <dsp:nvSpPr>
        <dsp:cNvPr id="0" name=""/>
        <dsp:cNvSpPr/>
      </dsp:nvSpPr>
      <dsp:spPr>
        <a:xfrm>
          <a:off x="5248097" y="858848"/>
          <a:ext cx="2229539" cy="30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Benefits</a:t>
          </a:r>
        </a:p>
      </dsp:txBody>
      <dsp:txXfrm>
        <a:off x="5248097" y="858848"/>
        <a:ext cx="2229539" cy="303886"/>
      </dsp:txXfrm>
    </dsp:sp>
    <dsp:sp modelId="{179E87FB-633C-43B3-BFAF-BEBA644EF68A}">
      <dsp:nvSpPr>
        <dsp:cNvPr id="0" name=""/>
        <dsp:cNvSpPr/>
      </dsp:nvSpPr>
      <dsp:spPr>
        <a:xfrm>
          <a:off x="5248097" y="1213265"/>
          <a:ext cx="2229539" cy="152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LSTM models can often outperform traditional time series techniques, especially for complex, non-linear data with long-term dependencies.</a:t>
          </a:r>
        </a:p>
      </dsp:txBody>
      <dsp:txXfrm>
        <a:off x="5248097" y="1213265"/>
        <a:ext cx="2229539" cy="1526045"/>
      </dsp:txXfrm>
    </dsp:sp>
    <dsp:sp modelId="{CD9EE679-649D-4BF0-A358-451B6D174B7D}">
      <dsp:nvSpPr>
        <dsp:cNvPr id="0" name=""/>
        <dsp:cNvSpPr/>
      </dsp:nvSpPr>
      <dsp:spPr>
        <a:xfrm>
          <a:off x="8592406" y="41140"/>
          <a:ext cx="780338" cy="7090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5F5B-81EC-4283-B609-2905E76E6086}">
      <dsp:nvSpPr>
        <dsp:cNvPr id="0" name=""/>
        <dsp:cNvSpPr/>
      </dsp:nvSpPr>
      <dsp:spPr>
        <a:xfrm>
          <a:off x="7867805" y="858848"/>
          <a:ext cx="2229539" cy="303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Applications</a:t>
          </a:r>
        </a:p>
      </dsp:txBody>
      <dsp:txXfrm>
        <a:off x="7867805" y="858848"/>
        <a:ext cx="2229539" cy="303886"/>
      </dsp:txXfrm>
    </dsp:sp>
    <dsp:sp modelId="{7C77BE6E-58C1-45D2-9812-5AF2F4B4C2E9}">
      <dsp:nvSpPr>
        <dsp:cNvPr id="0" name=""/>
        <dsp:cNvSpPr/>
      </dsp:nvSpPr>
      <dsp:spPr>
        <a:xfrm>
          <a:off x="7867805" y="1213265"/>
          <a:ext cx="2229539" cy="1526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LSTM models are widely used in areas like financial forecasting, natural language processing, and speech recognition.</a:t>
          </a:r>
        </a:p>
      </dsp:txBody>
      <dsp:txXfrm>
        <a:off x="7867805" y="1213265"/>
        <a:ext cx="2229539" cy="1526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03BA6-6DE3-FA41-A488-E1CF644B7125}">
      <dsp:nvSpPr>
        <dsp:cNvPr id="0" name=""/>
        <dsp:cNvSpPr/>
      </dsp:nvSpPr>
      <dsp:spPr>
        <a:xfrm>
          <a:off x="0" y="231567"/>
          <a:ext cx="494580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6EE89C-73B4-8346-B570-6C943ED8966B}">
      <dsp:nvSpPr>
        <dsp:cNvPr id="0" name=""/>
        <dsp:cNvSpPr/>
      </dsp:nvSpPr>
      <dsp:spPr>
        <a:xfrm>
          <a:off x="247290" y="39687"/>
          <a:ext cx="3462061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0858" tIns="0" rIns="1308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/>
            <a:t>Moving Average 100 and 250 Days</a:t>
          </a:r>
        </a:p>
      </dsp:txBody>
      <dsp:txXfrm>
        <a:off x="266024" y="58421"/>
        <a:ext cx="3424593" cy="346292"/>
      </dsp:txXfrm>
    </dsp:sp>
    <dsp:sp modelId="{F8D2F006-7AE0-944F-B9A1-351A1F05E94F}">
      <dsp:nvSpPr>
        <dsp:cNvPr id="0" name=""/>
        <dsp:cNvSpPr/>
      </dsp:nvSpPr>
      <dsp:spPr>
        <a:xfrm>
          <a:off x="0" y="821247"/>
          <a:ext cx="4945802" cy="921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3849" tIns="270764" rIns="38384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GB" sz="1300" kern="1200" dirty="0"/>
            <a:t>Moving averages can help identify the underlying trend in a time series, distinguishing it from short-term fluctuations.</a:t>
          </a:r>
          <a:endParaRPr lang="en-US" sz="1300" kern="1200" dirty="0"/>
        </a:p>
      </dsp:txBody>
      <dsp:txXfrm>
        <a:off x="0" y="821247"/>
        <a:ext cx="4945802" cy="921374"/>
      </dsp:txXfrm>
    </dsp:sp>
    <dsp:sp modelId="{DFE6D1E2-5FCF-4242-B3CC-093A67A5F971}">
      <dsp:nvSpPr>
        <dsp:cNvPr id="0" name=""/>
        <dsp:cNvSpPr/>
      </dsp:nvSpPr>
      <dsp:spPr>
        <a:xfrm>
          <a:off x="247290" y="629367"/>
          <a:ext cx="3462061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0858" tIns="0" rIns="1308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300" kern="1200" dirty="0"/>
            <a:t>Trend Identification</a:t>
          </a:r>
          <a:endParaRPr lang="en-US" sz="1300" kern="1200" dirty="0"/>
        </a:p>
      </dsp:txBody>
      <dsp:txXfrm>
        <a:off x="266024" y="648101"/>
        <a:ext cx="3424593" cy="346292"/>
      </dsp:txXfrm>
    </dsp:sp>
    <dsp:sp modelId="{E62C0802-25D1-2E4D-8649-2F464E0657E3}">
      <dsp:nvSpPr>
        <dsp:cNvPr id="0" name=""/>
        <dsp:cNvSpPr/>
      </dsp:nvSpPr>
      <dsp:spPr>
        <a:xfrm>
          <a:off x="0" y="2004702"/>
          <a:ext cx="4945802" cy="921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3849" tIns="270764" rIns="38384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GB" sz="1300" kern="1200"/>
            <a:t>Calculating moving averages can effectively smooth out the volatility in a time series, making it easier to detect patterns and trends.</a:t>
          </a:r>
          <a:endParaRPr lang="en-US" sz="1300" kern="1200" dirty="0"/>
        </a:p>
      </dsp:txBody>
      <dsp:txXfrm>
        <a:off x="0" y="2004702"/>
        <a:ext cx="4945802" cy="921374"/>
      </dsp:txXfrm>
    </dsp:sp>
    <dsp:sp modelId="{58481551-FDE4-5D44-8EB5-6385BC0C59B4}">
      <dsp:nvSpPr>
        <dsp:cNvPr id="0" name=""/>
        <dsp:cNvSpPr/>
      </dsp:nvSpPr>
      <dsp:spPr>
        <a:xfrm>
          <a:off x="247290" y="1812822"/>
          <a:ext cx="3462061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0858" tIns="0" rIns="1308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300" kern="1200" dirty="0"/>
            <a:t>Volatility Smoothing</a:t>
          </a:r>
          <a:endParaRPr lang="en-US" sz="1300" kern="1200" dirty="0"/>
        </a:p>
      </dsp:txBody>
      <dsp:txXfrm>
        <a:off x="266024" y="1831556"/>
        <a:ext cx="3424593" cy="346292"/>
      </dsp:txXfrm>
    </dsp:sp>
    <dsp:sp modelId="{8BACE3BB-149A-354E-94C0-E8BE9AE6E85B}">
      <dsp:nvSpPr>
        <dsp:cNvPr id="0" name=""/>
        <dsp:cNvSpPr/>
      </dsp:nvSpPr>
      <dsp:spPr>
        <a:xfrm>
          <a:off x="0" y="3188157"/>
          <a:ext cx="4945802" cy="921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3849" tIns="270764" rIns="38384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1" kern="1200" dirty="0"/>
            <a:t>Crossovers between different moving average periods can generate buy and sell signals, informing trading strategies and investment decisions.</a:t>
          </a:r>
          <a:endParaRPr lang="en-US" sz="1300" b="1" kern="1200" dirty="0"/>
        </a:p>
      </dsp:txBody>
      <dsp:txXfrm>
        <a:off x="0" y="3188157"/>
        <a:ext cx="4945802" cy="921374"/>
      </dsp:txXfrm>
    </dsp:sp>
    <dsp:sp modelId="{419B42CD-98E4-904E-87D0-12B658307775}">
      <dsp:nvSpPr>
        <dsp:cNvPr id="0" name=""/>
        <dsp:cNvSpPr/>
      </dsp:nvSpPr>
      <dsp:spPr>
        <a:xfrm>
          <a:off x="247290" y="2996277"/>
          <a:ext cx="3462061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0858" tIns="0" rIns="1308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300" kern="1200" dirty="0"/>
            <a:t>Signal Generation</a:t>
          </a:r>
          <a:endParaRPr lang="en-US" sz="1300" kern="1200" dirty="0"/>
        </a:p>
      </dsp:txBody>
      <dsp:txXfrm>
        <a:off x="266024" y="3015011"/>
        <a:ext cx="3424593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56FC-AF8A-8A47-88FC-D6FCEDFD1456}">
      <dsp:nvSpPr>
        <dsp:cNvPr id="0" name=""/>
        <dsp:cNvSpPr/>
      </dsp:nvSpPr>
      <dsp:spPr>
        <a:xfrm>
          <a:off x="0" y="531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FC015-1B47-664D-A5A4-029A9071AAEB}">
      <dsp:nvSpPr>
        <dsp:cNvPr id="0" name=""/>
        <dsp:cNvSpPr/>
      </dsp:nvSpPr>
      <dsp:spPr>
        <a:xfrm>
          <a:off x="0" y="531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ETFs</a:t>
          </a:r>
          <a:r>
            <a:rPr lang="en-IN" sz="1200" b="0" i="0" kern="1200"/>
            <a:t>: GOOGLE</a:t>
          </a:r>
          <a:endParaRPr lang="en-US" sz="1200" kern="1200"/>
        </a:p>
      </dsp:txBody>
      <dsp:txXfrm>
        <a:off x="0" y="531"/>
        <a:ext cx="10663238" cy="435027"/>
      </dsp:txXfrm>
    </dsp:sp>
    <dsp:sp modelId="{A2A18003-5248-F546-B7FF-5D77E0182090}">
      <dsp:nvSpPr>
        <dsp:cNvPr id="0" name=""/>
        <dsp:cNvSpPr/>
      </dsp:nvSpPr>
      <dsp:spPr>
        <a:xfrm>
          <a:off x="0" y="435558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51E88-6969-3B40-9307-327E2C6F634B}">
      <dsp:nvSpPr>
        <dsp:cNvPr id="0" name=""/>
        <dsp:cNvSpPr/>
      </dsp:nvSpPr>
      <dsp:spPr>
        <a:xfrm>
          <a:off x="0" y="435558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LSTM : </a:t>
          </a:r>
          <a:r>
            <a:rPr lang="en-IN" sz="1200" kern="1200"/>
            <a:t>Model used for prediction.</a:t>
          </a:r>
          <a:endParaRPr lang="en-US" sz="1200" kern="1200"/>
        </a:p>
      </dsp:txBody>
      <dsp:txXfrm>
        <a:off x="0" y="435558"/>
        <a:ext cx="10663238" cy="435027"/>
      </dsp:txXfrm>
    </dsp:sp>
    <dsp:sp modelId="{27E8203E-E504-EE4D-B859-6A9863732A13}">
      <dsp:nvSpPr>
        <dsp:cNvPr id="0" name=""/>
        <dsp:cNvSpPr/>
      </dsp:nvSpPr>
      <dsp:spPr>
        <a:xfrm>
          <a:off x="0" y="870586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A9B1D-8227-7347-97EA-DE429ACCFC25}">
      <dsp:nvSpPr>
        <dsp:cNvPr id="0" name=""/>
        <dsp:cNvSpPr/>
      </dsp:nvSpPr>
      <dsp:spPr>
        <a:xfrm>
          <a:off x="0" y="870586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Date Range</a:t>
          </a:r>
          <a:r>
            <a:rPr lang="en-IN" sz="1200" b="0" i="0" kern="1200"/>
            <a:t>: Last 10 years up to the current date.</a:t>
          </a:r>
          <a:endParaRPr lang="en-US" sz="1200" kern="1200"/>
        </a:p>
      </dsp:txBody>
      <dsp:txXfrm>
        <a:off x="0" y="870586"/>
        <a:ext cx="10663238" cy="435027"/>
      </dsp:txXfrm>
    </dsp:sp>
    <dsp:sp modelId="{6704138A-59D8-C645-8DFD-2F63C471BDFF}">
      <dsp:nvSpPr>
        <dsp:cNvPr id="0" name=""/>
        <dsp:cNvSpPr/>
      </dsp:nvSpPr>
      <dsp:spPr>
        <a:xfrm>
          <a:off x="0" y="1305613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57BFC-9FA2-084B-98F6-F9FEA99176C4}">
      <dsp:nvSpPr>
        <dsp:cNvPr id="0" name=""/>
        <dsp:cNvSpPr/>
      </dsp:nvSpPr>
      <dsp:spPr>
        <a:xfrm>
          <a:off x="0" y="1305613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Data Download</a:t>
          </a:r>
          <a:r>
            <a:rPr lang="en-IN" sz="1200" b="0" i="0" kern="1200"/>
            <a:t>: Using yfinance to get historical data for each ETF.</a:t>
          </a:r>
          <a:endParaRPr lang="en-US" sz="1200" kern="1200"/>
        </a:p>
      </dsp:txBody>
      <dsp:txXfrm>
        <a:off x="0" y="1305613"/>
        <a:ext cx="10663238" cy="435027"/>
      </dsp:txXfrm>
    </dsp:sp>
    <dsp:sp modelId="{0E96A452-C680-D04A-99AC-F46FE0B04E43}">
      <dsp:nvSpPr>
        <dsp:cNvPr id="0" name=""/>
        <dsp:cNvSpPr/>
      </dsp:nvSpPr>
      <dsp:spPr>
        <a:xfrm>
          <a:off x="0" y="1740641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BB773-C816-A843-8A93-4B8EDC6B2330}">
      <dsp:nvSpPr>
        <dsp:cNvPr id="0" name=""/>
        <dsp:cNvSpPr/>
      </dsp:nvSpPr>
      <dsp:spPr>
        <a:xfrm>
          <a:off x="0" y="1740641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Moving Averages</a:t>
          </a:r>
          <a:r>
            <a:rPr lang="en-IN" sz="1200" b="0" i="0" kern="1200"/>
            <a:t>: Calculated for 100 days and 250 days.</a:t>
          </a:r>
          <a:endParaRPr lang="en-US" sz="1200" kern="1200"/>
        </a:p>
      </dsp:txBody>
      <dsp:txXfrm>
        <a:off x="0" y="1740641"/>
        <a:ext cx="10663238" cy="435027"/>
      </dsp:txXfrm>
    </dsp:sp>
    <dsp:sp modelId="{B18BEBD4-F875-F74E-8296-D087F62BC03F}">
      <dsp:nvSpPr>
        <dsp:cNvPr id="0" name=""/>
        <dsp:cNvSpPr/>
      </dsp:nvSpPr>
      <dsp:spPr>
        <a:xfrm>
          <a:off x="0" y="2175668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B88DA-B543-F44C-89FA-7CA867584951}">
      <dsp:nvSpPr>
        <dsp:cNvPr id="0" name=""/>
        <dsp:cNvSpPr/>
      </dsp:nvSpPr>
      <dsp:spPr>
        <a:xfrm>
          <a:off x="0" y="2175669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Percentage Change</a:t>
          </a:r>
          <a:r>
            <a:rPr lang="en-IN" sz="1200" b="0" i="0" kern="1200"/>
            <a:t>: Calculated for adjusted close prices.</a:t>
          </a:r>
          <a:endParaRPr lang="en-US" sz="1200" kern="1200"/>
        </a:p>
      </dsp:txBody>
      <dsp:txXfrm>
        <a:off x="0" y="2175669"/>
        <a:ext cx="10663238" cy="435027"/>
      </dsp:txXfrm>
    </dsp:sp>
    <dsp:sp modelId="{BFE89109-45E3-4E4E-8F89-AB8DD42C7223}">
      <dsp:nvSpPr>
        <dsp:cNvPr id="0" name=""/>
        <dsp:cNvSpPr/>
      </dsp:nvSpPr>
      <dsp:spPr>
        <a:xfrm>
          <a:off x="0" y="2610696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600A3-A195-D044-8AAF-C272A5EE99A1}">
      <dsp:nvSpPr>
        <dsp:cNvPr id="0" name=""/>
        <dsp:cNvSpPr/>
      </dsp:nvSpPr>
      <dsp:spPr>
        <a:xfrm>
          <a:off x="0" y="2610696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Normalization</a:t>
          </a:r>
          <a:r>
            <a:rPr lang="en-IN" sz="1200" b="0" i="0" kern="1200"/>
            <a:t>: Using MinMaxScaler to scale adjusted close prices.</a:t>
          </a:r>
          <a:endParaRPr lang="en-US" sz="1200" kern="1200"/>
        </a:p>
      </dsp:txBody>
      <dsp:txXfrm>
        <a:off x="0" y="2610696"/>
        <a:ext cx="10663238" cy="435027"/>
      </dsp:txXfrm>
    </dsp:sp>
    <dsp:sp modelId="{EB48613F-63CF-224B-ACAB-AB4B3CAC94D1}">
      <dsp:nvSpPr>
        <dsp:cNvPr id="0" name=""/>
        <dsp:cNvSpPr/>
      </dsp:nvSpPr>
      <dsp:spPr>
        <a:xfrm>
          <a:off x="0" y="3045724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3D80C-4B8D-5048-A3B9-FF23D41453C4}">
      <dsp:nvSpPr>
        <dsp:cNvPr id="0" name=""/>
        <dsp:cNvSpPr/>
      </dsp:nvSpPr>
      <dsp:spPr>
        <a:xfrm>
          <a:off x="0" y="3045724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Train-Test Split: </a:t>
          </a:r>
          <a:r>
            <a:rPr lang="en-IN" sz="1200" kern="1200"/>
            <a:t>70% for training data and 30% for testing data.</a:t>
          </a:r>
          <a:endParaRPr lang="en-US" sz="1200" kern="1200"/>
        </a:p>
      </dsp:txBody>
      <dsp:txXfrm>
        <a:off x="0" y="3045724"/>
        <a:ext cx="10663238" cy="435027"/>
      </dsp:txXfrm>
    </dsp:sp>
    <dsp:sp modelId="{3A78BCC7-AFA3-4C4E-B3DC-99BC1EEA1412}">
      <dsp:nvSpPr>
        <dsp:cNvPr id="0" name=""/>
        <dsp:cNvSpPr/>
      </dsp:nvSpPr>
      <dsp:spPr>
        <a:xfrm>
          <a:off x="0" y="3480751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81852-DDD3-7F45-BDAA-350F4DA679E3}">
      <dsp:nvSpPr>
        <dsp:cNvPr id="0" name=""/>
        <dsp:cNvSpPr/>
      </dsp:nvSpPr>
      <dsp:spPr>
        <a:xfrm>
          <a:off x="0" y="3480751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RMSE calculation:</a:t>
          </a:r>
          <a:r>
            <a:rPr lang="en-IN" sz="1200" kern="1200"/>
            <a:t> RMSE is calculated for both models.</a:t>
          </a:r>
          <a:endParaRPr lang="en-US" sz="1200" kern="1200"/>
        </a:p>
      </dsp:txBody>
      <dsp:txXfrm>
        <a:off x="0" y="3480751"/>
        <a:ext cx="10663238" cy="435027"/>
      </dsp:txXfrm>
    </dsp:sp>
    <dsp:sp modelId="{B92E23B9-AD31-3E4C-9927-751A06842E49}">
      <dsp:nvSpPr>
        <dsp:cNvPr id="0" name=""/>
        <dsp:cNvSpPr/>
      </dsp:nvSpPr>
      <dsp:spPr>
        <a:xfrm>
          <a:off x="0" y="3915779"/>
          <a:ext cx="106632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096BD-F91B-724E-ABCA-98E1B4FBE984}">
      <dsp:nvSpPr>
        <dsp:cNvPr id="0" name=""/>
        <dsp:cNvSpPr/>
      </dsp:nvSpPr>
      <dsp:spPr>
        <a:xfrm>
          <a:off x="0" y="3915779"/>
          <a:ext cx="10663238" cy="43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Result Visualization: </a:t>
          </a:r>
          <a:r>
            <a:rPr lang="en-IN" sz="1200" kern="1200"/>
            <a:t>A plot comparing LSTM &amp; ARIMA with actual data.</a:t>
          </a:r>
          <a:br>
            <a:rPr lang="en-IN" sz="1200" kern="1200"/>
          </a:br>
          <a:endParaRPr lang="en-US" sz="1200" kern="1200"/>
        </a:p>
      </dsp:txBody>
      <dsp:txXfrm>
        <a:off x="0" y="3915779"/>
        <a:ext cx="10663238" cy="43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DC8BA-457B-4441-AA75-6405895B3C75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03C47-EF60-3E45-9507-AB17BEC5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6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3D85-6E1C-7120-3743-BC40346D4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0ADD-84F6-A94B-1444-9C4A2A0D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EBB7-AB7B-53FB-DECC-D3C9C608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90C4-0DFC-16E6-0F17-C7FD1E48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7893-852B-621B-ED93-19B6A27D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A144-F9A0-125E-C3C5-57939969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FA04-6D62-A33D-8151-9E2AAA3B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8692-7AC8-C0C3-A2EA-669A39CB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9422-9D12-7D2D-8DEF-E3816638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F9E62-7709-CB36-02D4-0205F3B8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267FC-670B-F73E-90A3-BB257F34E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A49E7-DF3B-B89E-FE43-BFC58E42E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8038-BFE1-06BA-50D0-A0930F08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4916-F245-FD65-FE57-9FE586C0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6D7D-EE89-221E-A4B8-E29AE542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CE5D-AA58-D3CF-00FC-1C214606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EFD3-C19C-4B09-F475-7FAFF5F4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9B7D-28C3-5B5C-4077-404079C2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2968-EB1C-74C7-8753-BE62F40D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841B-B93F-318E-357E-272DA39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FF91-EB33-3600-3E66-A57164A7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857DD-219E-4765-E62F-B1E1B1CD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FD90-1249-69F3-6F56-C866217B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4C0A-5E34-2D56-982A-F5A936CF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8E1B9-C23C-1CA7-CA69-D6EDE83F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CD6A-4900-107A-72B5-04CE60E0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57CD-B71F-6192-D98A-5BA7D50F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A9ED2-F3EA-416D-C984-15100045A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8FE17-B6EA-5A22-0530-A2B03BA3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4EFE-5FFA-1B7C-1A06-9C174ACB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1A557-2EEB-B1EB-9460-3B675BB1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6787-6CCB-A328-44C5-879A997A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F85A-0A11-5E40-00C1-FA4E21A9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267D-4892-7AEF-CA0A-724DA8011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53806-4936-88AA-9D0C-5ECC35DAD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A1301-78E4-530B-4236-CA7D618A4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AC748-3DDB-6502-C869-6DB39272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A552C-E403-6A82-54E5-0B134B4C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E5B4-F9BE-07CD-9FA4-6229036B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A247-519F-9DC7-6F1B-29B69EB0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75F2A-DF19-CC29-B350-6B3CF39A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674AF-D934-B7BC-7751-FFE66325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02135-1E85-D3FD-087E-9E0F397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99B02-1431-0FB1-24D2-F4C360BB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47D91-E29B-033F-40F5-AB827B15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BD963-8F36-8027-3FD0-A6340807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047C-F266-0476-BCD4-9E3D294B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8B6B-63DF-64F9-0CEF-6A354D2A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2C38-B4B2-1E7D-3850-1D6180EA9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CB4CB-D514-CFFA-1EF5-FA8B4FE4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47BDF-D133-E17D-7257-1290FA3B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0308C-A89C-2654-B16F-718D5BE4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BE13-B8F3-03D0-E3C2-A8044DEC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657F4-FA60-2B0E-B279-81DAEDBB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CE94C-097F-3579-0A63-D746C62F8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3D70-B201-6966-6907-56C11B10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CBF39-94A5-1175-5423-1C1B4EFB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8835-527D-0679-C8D2-CA2D2038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19B3D-58FC-B2D2-9F6B-43D3B6B2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A77C9-3C28-C16B-A411-515656B21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7263-F6C0-ADE7-E470-5BD94BD2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29F2B-5DAB-3F48-B725-EEDED4652B5A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2762-B442-C68A-6737-DBF6CE423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15FE-7B36-02C8-139F-846D1E6AC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D64D8-10EB-F447-AB16-DDAA21A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6CAB1-E4EB-9756-CBD1-F4FFE32F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019C-94DD-1850-88F5-34375752F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Kumar Aryan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Mitesh Shah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Priyanka Joshi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Sandeep </a:t>
            </a:r>
            <a:r>
              <a:rPr lang="en-US" sz="2000" dirty="0" err="1"/>
              <a:t>Musuluri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63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8976D-9924-1F55-BE7E-450F4E6C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ACF &amp; PACF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513DED3-EB4E-7A4F-0024-E84ECA2A9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Identify Patterns</a:t>
            </a:r>
          </a:p>
          <a:p>
            <a:pPr lvl="1"/>
            <a:r>
              <a:rPr lang="en-US" sz="1500"/>
              <a:t>ACF and PACF can reveal the underlying structure and dependencies within a time series, guiding the selection of appropriate forecasting models.</a:t>
            </a:r>
          </a:p>
          <a:p>
            <a:r>
              <a:rPr lang="en-US" sz="1500"/>
              <a:t>Detect Seasonality</a:t>
            </a:r>
          </a:p>
          <a:p>
            <a:pPr lvl="1"/>
            <a:r>
              <a:rPr lang="en-US" sz="1500"/>
              <a:t>Periodic patterns in the ACF and PACF can indicate the presence of seasonality in the data, which should be accounted for in the forecasting model.</a:t>
            </a:r>
          </a:p>
          <a:p>
            <a:r>
              <a:rPr lang="en-US" sz="1500"/>
              <a:t>Determine Lags</a:t>
            </a:r>
          </a:p>
          <a:p>
            <a:pPr lvl="1"/>
            <a:r>
              <a:rPr lang="en-US" sz="1500"/>
              <a:t>The analysis of these functions can help determine the optimal lag structure for time series models, such as ARIMA or LSTM.</a:t>
            </a:r>
          </a:p>
          <a:p>
            <a:endParaRPr lang="en-US" sz="15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4C2F45C4-308D-38E0-0CD6-5836E1FD7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1066" y="1225431"/>
            <a:ext cx="4305905" cy="155012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B19A6F3-87BA-6144-473B-00A4CA869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087185"/>
            <a:ext cx="4305905" cy="155012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2E44-BC10-B59B-B5E8-4B8235E0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 and Back testing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C9B2B6-753A-59D1-61BD-853BAD044E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66323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23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3CD9A-D1F9-7796-2F09-856C4DF2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Fitting The Model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87C675A-A614-C1EB-3E95-6F90032692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3663" y="584050"/>
            <a:ext cx="5392732" cy="2017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412E94-02DB-F485-AD48-5B6272179740}"/>
              </a:ext>
            </a:extLst>
          </p:cNvPr>
          <p:cNvSpPr txBox="1"/>
          <p:nvPr/>
        </p:nvSpPr>
        <p:spPr>
          <a:xfrm>
            <a:off x="804672" y="2421682"/>
            <a:ext cx="465052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LSTM RMSE for GOOG: 4.440689452155599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LSTM Mean Error Rate for GOOG: 2.87%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ARIMA Mean Error Rate for GOOG: 43.35%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Based on these metrics, the LSTM model is clearly better than the ARIMA model. The LSTM model has a significantly lower Root Mean Square Error (RMSE) and Mean Error Rate compared to the ARIMA model.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Thus, the LSTM model provides more accurate predictions for the given dataset.</a:t>
            </a:r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0F4DAD6-D3D0-CF33-A46A-F663EDE739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3663" y="2886075"/>
            <a:ext cx="5392732" cy="201798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48DD8D2-95E9-BB9D-1CB6-4718E427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321" y="5069412"/>
            <a:ext cx="4713074" cy="16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16EDAD-5B88-4EC3-7D5C-C57981D6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orful circular pattern with a white circle&#10;&#10;Description automatically generated with medium confidence">
            <a:extLst>
              <a:ext uri="{FF2B5EF4-FFF2-40B4-BE49-F238E27FC236}">
                <a16:creationId xmlns:a16="http://schemas.microsoft.com/office/drawing/2014/main" id="{2E422335-78B9-5EB2-AC23-FD8FF3090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5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14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261C-AF5E-8CFC-1867-AC9D1237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722AE-D1AA-C183-2B93-B3BA9AA6E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04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9B52-1771-E3FA-B6A9-999606B6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OF TIME SERIES</a:t>
            </a:r>
          </a:p>
        </p:txBody>
      </p:sp>
      <p:pic>
        <p:nvPicPr>
          <p:cNvPr id="4" name="Content Placeholder 3" descr="A diagram of different types of graphs">
            <a:extLst>
              <a:ext uri="{FF2B5EF4-FFF2-40B4-BE49-F238E27FC236}">
                <a16:creationId xmlns:a16="http://schemas.microsoft.com/office/drawing/2014/main" id="{BD7A9EC0-2B5C-109C-503F-F046E1CA2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3" y="1985963"/>
            <a:ext cx="7272356" cy="41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5AE892-D326-EC7A-A661-6FFC2DEA7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153" b="35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A50F3-FB6B-2DD7-49AE-F126501F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7C6E1D0-E207-FA73-FE5F-9820C59B8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297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78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EABC-E652-F817-36AF-DF7B2614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46ECAC-FAFB-3E9A-6029-008DCADEF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387979"/>
              </p:ext>
            </p:extLst>
          </p:nvPr>
        </p:nvGraphicFramePr>
        <p:xfrm>
          <a:off x="838200" y="1507524"/>
          <a:ext cx="10515600" cy="5189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69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4495-A473-2D53-2016-D628FE4D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7" name="Content Placeholder 6" descr="A screenshot of a data&#10;&#10;Description automatically generated">
            <a:extLst>
              <a:ext uri="{FF2B5EF4-FFF2-40B4-BE49-F238E27FC236}">
                <a16:creationId xmlns:a16="http://schemas.microsoft.com/office/drawing/2014/main" id="{22CB9ECC-9CF3-7114-158D-CF84A09FB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01780"/>
            <a:ext cx="5181600" cy="4199027"/>
          </a:xfrm>
        </p:spPr>
      </p:pic>
      <p:pic>
        <p:nvPicPr>
          <p:cNvPr id="9" name="Content Placeholder 8" descr="A graph of a number of blue lines&#10;&#10;Description automatically generated with medium confidence">
            <a:extLst>
              <a:ext uri="{FF2B5EF4-FFF2-40B4-BE49-F238E27FC236}">
                <a16:creationId xmlns:a16="http://schemas.microsoft.com/office/drawing/2014/main" id="{E428D8AE-B77B-3CD6-BCCA-F9AF9A000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01780"/>
            <a:ext cx="5329238" cy="4199027"/>
          </a:xfrm>
        </p:spPr>
      </p:pic>
    </p:spTree>
    <p:extLst>
      <p:ext uri="{BB962C8B-B14F-4D97-AF65-F5344CB8AC3E}">
        <p14:creationId xmlns:p14="http://schemas.microsoft.com/office/powerpoint/2010/main" val="36603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7097-9808-5197-F435-5A2C5BA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38E151-8406-32DA-432E-24D2D0BD95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68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3273-F691-BD02-A10C-4CBDA75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LSTM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7A40D-D1CA-3F0F-2531-87A034F2C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538932"/>
              </p:ext>
            </p:extLst>
          </p:nvPr>
        </p:nvGraphicFramePr>
        <p:xfrm>
          <a:off x="838199" y="865187"/>
          <a:ext cx="10106025" cy="278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C428-FA9B-C6BF-B098-CD33F329CED0}"/>
              </a:ext>
            </a:extLst>
          </p:cNvPr>
          <p:cNvSpPr txBox="1"/>
          <p:nvPr/>
        </p:nvSpPr>
        <p:spPr>
          <a:xfrm>
            <a:off x="838200" y="3645638"/>
            <a:ext cx="9505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\[</a:t>
            </a:r>
          </a:p>
          <a:p>
            <a:r>
              <a:rPr lang="en-US" dirty="0"/>
              <a:t>\begin{align*}</a:t>
            </a:r>
          </a:p>
          <a:p>
            <a:r>
              <a:rPr lang="en-US" dirty="0" err="1"/>
              <a:t>i_t</a:t>
            </a:r>
            <a:r>
              <a:rPr lang="en-US" dirty="0"/>
              <a:t> &amp; = \sigma(W_{xi}</a:t>
            </a:r>
            <a:r>
              <a:rPr lang="en-US" dirty="0" err="1"/>
              <a:t>x_t</a:t>
            </a:r>
            <a:r>
              <a:rPr lang="en-US" dirty="0"/>
              <a:t> + W_{hi}h_{t-1} + </a:t>
            </a:r>
            <a:r>
              <a:rPr lang="en-US" dirty="0" err="1"/>
              <a:t>b_i</a:t>
            </a:r>
            <a:r>
              <a:rPr lang="en-US" dirty="0"/>
              <a:t>) \\</a:t>
            </a:r>
          </a:p>
          <a:p>
            <a:r>
              <a:rPr lang="en-US" dirty="0" err="1"/>
              <a:t>f_t</a:t>
            </a:r>
            <a:r>
              <a:rPr lang="en-US" dirty="0"/>
              <a:t> &amp; = \sigma(W_{</a:t>
            </a:r>
            <a:r>
              <a:rPr lang="en-US" dirty="0" err="1"/>
              <a:t>xf</a:t>
            </a:r>
            <a:r>
              <a:rPr lang="en-US" dirty="0"/>
              <a:t>}</a:t>
            </a:r>
            <a:r>
              <a:rPr lang="en-US" dirty="0" err="1"/>
              <a:t>x_t</a:t>
            </a:r>
            <a:r>
              <a:rPr lang="en-US" dirty="0"/>
              <a:t> + W_{hf}h_{t-1} + </a:t>
            </a:r>
            <a:r>
              <a:rPr lang="en-US" dirty="0" err="1"/>
              <a:t>b_f</a:t>
            </a:r>
            <a:r>
              <a:rPr lang="en-US" dirty="0"/>
              <a:t>) \\</a:t>
            </a:r>
          </a:p>
          <a:p>
            <a:r>
              <a:rPr lang="en-US" dirty="0" err="1"/>
              <a:t>g_t</a:t>
            </a:r>
            <a:r>
              <a:rPr lang="en-US" dirty="0"/>
              <a:t> &amp; = \tanh(W_{</a:t>
            </a:r>
            <a:r>
              <a:rPr lang="en-US" dirty="0" err="1"/>
              <a:t>xg</a:t>
            </a:r>
            <a:r>
              <a:rPr lang="en-US" dirty="0"/>
              <a:t>}</a:t>
            </a:r>
            <a:r>
              <a:rPr lang="en-US" dirty="0" err="1"/>
              <a:t>x_t</a:t>
            </a:r>
            <a:r>
              <a:rPr lang="en-US" dirty="0"/>
              <a:t> + W_{hg}h_{t-1} + </a:t>
            </a:r>
            <a:r>
              <a:rPr lang="en-US" dirty="0" err="1"/>
              <a:t>b_g</a:t>
            </a:r>
            <a:r>
              <a:rPr lang="en-US" dirty="0"/>
              <a:t>) \\</a:t>
            </a:r>
          </a:p>
          <a:p>
            <a:r>
              <a:rPr lang="en-US" dirty="0" err="1"/>
              <a:t>o_t</a:t>
            </a:r>
            <a:r>
              <a:rPr lang="en-US" dirty="0"/>
              <a:t> &amp; = \sigma(W_{xo}</a:t>
            </a:r>
            <a:r>
              <a:rPr lang="en-US" dirty="0" err="1"/>
              <a:t>x_t</a:t>
            </a:r>
            <a:r>
              <a:rPr lang="en-US" dirty="0"/>
              <a:t> + W_{ho}h_{t-1} + </a:t>
            </a:r>
            <a:r>
              <a:rPr lang="en-US" dirty="0" err="1"/>
              <a:t>b_o</a:t>
            </a:r>
            <a:r>
              <a:rPr lang="en-US" dirty="0"/>
              <a:t>) \\</a:t>
            </a:r>
          </a:p>
          <a:p>
            <a:r>
              <a:rPr lang="en-US" dirty="0" err="1"/>
              <a:t>c_t</a:t>
            </a:r>
            <a:r>
              <a:rPr lang="en-US" dirty="0"/>
              <a:t> &amp; = </a:t>
            </a:r>
            <a:r>
              <a:rPr lang="en-US" dirty="0" err="1"/>
              <a:t>f_t</a:t>
            </a:r>
            <a:r>
              <a:rPr lang="en-US" dirty="0"/>
              <a:t> \</a:t>
            </a:r>
            <a:r>
              <a:rPr lang="en-US" dirty="0" err="1"/>
              <a:t>cdot</a:t>
            </a:r>
            <a:r>
              <a:rPr lang="en-US" dirty="0"/>
              <a:t> c_{t-1} + </a:t>
            </a:r>
            <a:r>
              <a:rPr lang="en-US" dirty="0" err="1"/>
              <a:t>i_t</a:t>
            </a:r>
            <a:r>
              <a:rPr lang="en-US" dirty="0"/>
              <a:t> \</a:t>
            </a:r>
            <a:r>
              <a:rPr lang="en-US" dirty="0" err="1"/>
              <a:t>cdot</a:t>
            </a:r>
            <a:r>
              <a:rPr lang="en-US" dirty="0"/>
              <a:t> </a:t>
            </a:r>
            <a:r>
              <a:rPr lang="en-US" dirty="0" err="1"/>
              <a:t>g_t</a:t>
            </a:r>
            <a:r>
              <a:rPr lang="en-US" dirty="0"/>
              <a:t> \\</a:t>
            </a:r>
          </a:p>
          <a:p>
            <a:r>
              <a:rPr lang="en-US" dirty="0" err="1"/>
              <a:t>h_t</a:t>
            </a:r>
            <a:r>
              <a:rPr lang="en-US" dirty="0"/>
              <a:t> &amp; = </a:t>
            </a:r>
            <a:r>
              <a:rPr lang="en-US" dirty="0" err="1"/>
              <a:t>o_t</a:t>
            </a:r>
            <a:r>
              <a:rPr lang="en-US" dirty="0"/>
              <a:t> \</a:t>
            </a:r>
            <a:r>
              <a:rPr lang="en-US" dirty="0" err="1"/>
              <a:t>cdot</a:t>
            </a:r>
            <a:r>
              <a:rPr lang="en-US" dirty="0"/>
              <a:t> \tanh(</a:t>
            </a:r>
            <a:r>
              <a:rPr lang="en-US" dirty="0" err="1"/>
              <a:t>c_t</a:t>
            </a:r>
            <a:r>
              <a:rPr lang="en-US" dirty="0"/>
              <a:t>)</a:t>
            </a:r>
          </a:p>
          <a:p>
            <a:r>
              <a:rPr lang="en-US" dirty="0"/>
              <a:t>\end{align*}</a:t>
            </a:r>
          </a:p>
          <a:p>
            <a:r>
              <a:rPr lang="en-US" dirty="0"/>
              <a:t>\]</a:t>
            </a:r>
          </a:p>
        </p:txBody>
      </p:sp>
    </p:spTree>
    <p:extLst>
      <p:ext uri="{BB962C8B-B14F-4D97-AF65-F5344CB8AC3E}">
        <p14:creationId xmlns:p14="http://schemas.microsoft.com/office/powerpoint/2010/main" val="98072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DC4C-AFE8-F4D2-53DA-A3BAC17A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893" y="0"/>
            <a:ext cx="4597747" cy="876692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Moving Average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9413063-D734-FF44-7D01-A990FBCB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2595"/>
            <a:ext cx="5704254" cy="41492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9CFB6-475C-52AC-F9F5-D112E978F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32611"/>
              </p:ext>
            </p:extLst>
          </p:nvPr>
        </p:nvGraphicFramePr>
        <p:xfrm>
          <a:off x="528638" y="1732596"/>
          <a:ext cx="4945802" cy="4149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31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780</Words>
  <Application>Microsoft Macintosh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Simulation and Forecasting</vt:lpstr>
      <vt:lpstr>Introduction</vt:lpstr>
      <vt:lpstr>COMPONENTS OF TIME SERIES</vt:lpstr>
      <vt:lpstr>Problem Definition</vt:lpstr>
      <vt:lpstr>Information Gathering</vt:lpstr>
      <vt:lpstr>EXPLORATORY ANALYSIS</vt:lpstr>
      <vt:lpstr>Model Selection</vt:lpstr>
      <vt:lpstr>LSTM</vt:lpstr>
      <vt:lpstr>Moving Average</vt:lpstr>
      <vt:lpstr>ACF &amp; PACF</vt:lpstr>
      <vt:lpstr>Model use and Back testing</vt:lpstr>
      <vt:lpstr>Fitting The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Forecasting</dc:title>
  <dc:creator>Aryan, Kumar</dc:creator>
  <cp:lastModifiedBy>Aryan, Kumar</cp:lastModifiedBy>
  <cp:revision>2</cp:revision>
  <dcterms:created xsi:type="dcterms:W3CDTF">2024-05-27T16:32:34Z</dcterms:created>
  <dcterms:modified xsi:type="dcterms:W3CDTF">2024-05-28T11:59:12Z</dcterms:modified>
</cp:coreProperties>
</file>