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18.xml" ContentType="application/vnd.openxmlformats-officedocument.theme+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29.xml" ContentType="application/vnd.openxmlformats-officedocument.theme+xml"/>
  <Override PartName="/ppt/slideMasters/slideMaster33.xml" ContentType="application/vnd.openxmlformats-officedocument.presentationml.slideMaster+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theme/theme21.xml" ContentType="application/vnd.openxmlformats-officedocument.theme+xml"/>
  <Override PartName="/ppt/theme/theme32.xml" ContentType="application/vnd.openxmlformats-officedocument.theme+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Layouts/slideLayout187.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Masters/slideMaster27.xml" ContentType="application/vnd.openxmlformats-officedocument.presentationml.slideMaster+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theme/theme37.xml" ContentType="application/vnd.openxmlformats-officedocument.them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theme/theme26.xml" ContentType="application/vnd.openxmlformats-officedocument.theme+xml"/>
  <Override PartName="/ppt/slideMasters/slideMaster30.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theme/theme7.xml" ContentType="application/vnd.openxmlformats-officedocument.theme+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Default Extension="wmf" ContentType="image/x-wmf"/>
  <Override PartName="/ppt/slideLayouts/slideLayout162.xml" ContentType="application/vnd.openxmlformats-officedocument.presentationml.slideLayout+xml"/>
  <Override PartName="/ppt/slideMasters/slideMaster35.xml" ContentType="application/vnd.openxmlformats-officedocument.presentationml.slideMaster+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slideMasters/slideMaster13.xml" ContentType="application/vnd.openxmlformats-officedocument.presentationml.slideMaster+xml"/>
  <Override PartName="/ppt/slideMasters/slideMaster31.xml" ContentType="application/vnd.openxmlformats-officedocument.presentationml.slideMaster+xml"/>
  <Override PartName="/ppt/slideLayouts/slideLayout100.xml" ContentType="application/vnd.openxmlformats-officedocument.presentationml.slideLayout+xml"/>
  <Override PartName="/ppt/theme/theme23.xml" ContentType="application/vnd.openxmlformats-officedocument.theme+xml"/>
  <Override PartName="/ppt/theme/theme34.xml" ContentType="application/vnd.openxmlformats-officedocument.them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slideLayouts/slideLayout89.xml" ContentType="application/vnd.openxmlformats-officedocument.presentationml.slideLayout+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theme/theme30.xml" ContentType="application/vnd.openxmlformats-officedocument.theme+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Masters/slideMaster29.xml" ContentType="application/vnd.openxmlformats-officedocument.presentationml.slideMaster+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theme/theme39.xml" ContentType="application/vnd.openxmlformats-officedocument.theme+xml"/>
  <Override PartName="/ppt/slideMasters/slideMaster25.xml" ContentType="application/vnd.openxmlformats-officedocument.presentationml.slideMaster+xml"/>
  <Override PartName="/ppt/slideMasters/slideMaster36.xml" ContentType="application/vnd.openxmlformats-officedocument.presentationml.slideMaster+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theme/theme28.xml" ContentType="application/vnd.openxmlformats-officedocument.theme+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Masters/slideMaster32.xml" ContentType="application/vnd.openxmlformats-officedocument.presentationml.slideMaster+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35.xml" ContentType="application/vnd.openxmlformats-officedocument.theme+xml"/>
  <Override PartName="/ppt/slideMasters/slideMaster21.xml" ContentType="application/vnd.openxmlformats-officedocument.presentationml.slideMaster+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heme/theme31.xml" ContentType="application/vnd.openxmlformats-officedocument.theme+xml"/>
  <Override PartName="/ppt/slideLayouts/slideLayout179.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theme/theme20.xml" ContentType="application/vnd.openxmlformats-officedocument.theme+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Masters/slideMaster37.xml" ContentType="application/vnd.openxmlformats-officedocument.presentationml.slideMaster+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theme/theme36.xml" ContentType="application/vnd.openxmlformats-officedocument.theme+xml"/>
  <Override PartName="/docProps/custom.xml" ContentType="application/vnd.openxmlformats-officedocument.custom-properties+xml"/>
  <Override PartName="/ppt/theme/theme14.xml" ContentType="application/vnd.openxmlformats-officedocument.theme+xml"/>
  <Override PartName="/ppt/theme/theme25.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Masters/slideMaster34.xml" ContentType="application/vnd.openxmlformats-officedocument.presentationml.slideMaster+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theme/theme19.xml" ContentType="application/vnd.openxmlformats-officedocument.theme+xml"/>
  <Override PartName="/ppt/slideLayouts/slideLayout15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33.xml" ContentType="application/vnd.openxmlformats-officedocument.theme+xml"/>
  <Override PartName="/ppt/slideLayouts/slideLayout99.xml" ContentType="application/vnd.openxmlformats-officedocument.presentationml.slideLayout+xml"/>
  <Override PartName="/ppt/theme/theme22.xml" ContentType="application/vnd.openxmlformats-officedocument.theme+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handoutMasters/handoutMaster1.xml" ContentType="application/vnd.openxmlformats-officedocument.presentationml.handoutMaster+xml"/>
  <Override PartName="/ppt/theme/theme11.xml" ContentType="application/vnd.openxmlformats-officedocument.theme+xml"/>
  <Override PartName="/ppt/slideLayouts/slideLayout88.xml" ContentType="application/vnd.openxmlformats-officedocument.presentationml.slideLayout+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Masters/slideMaster28.xml" ContentType="application/vnd.openxmlformats-officedocument.presentationml.slideMaster+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theme/theme38.xml" ContentType="application/vnd.openxmlformats-officedocument.theme+xml"/>
  <Override PartName="/ppt/slides/slide12.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slideLayouts/slideLayout111.xml" ContentType="application/vnd.openxmlformats-officedocument.presentationml.slideLayout+xml"/>
  <Override PartName="/ppt/theme/theme27.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691" r:id="rId2"/>
    <p:sldMasterId id="2147483703" r:id="rId3"/>
    <p:sldMasterId id="2147483715" r:id="rId4"/>
    <p:sldMasterId id="2147483756" r:id="rId5"/>
    <p:sldMasterId id="2147483766" r:id="rId6"/>
    <p:sldMasterId id="2147483789" r:id="rId7"/>
    <p:sldMasterId id="2147483802" r:id="rId8"/>
    <p:sldMasterId id="2147483817" r:id="rId9"/>
    <p:sldMasterId id="2147483830" r:id="rId10"/>
    <p:sldMasterId id="2147483840" r:id="rId11"/>
    <p:sldMasterId id="2147483849" r:id="rId12"/>
    <p:sldMasterId id="2147485503" r:id="rId13"/>
    <p:sldMasterId id="2147485510" r:id="rId14"/>
    <p:sldMasterId id="2147485674" r:id="rId15"/>
    <p:sldMasterId id="2147485691" r:id="rId16"/>
    <p:sldMasterId id="2147485695" r:id="rId17"/>
    <p:sldMasterId id="2147485705" r:id="rId18"/>
    <p:sldMasterId id="2147485709" r:id="rId19"/>
    <p:sldMasterId id="2147485714" r:id="rId20"/>
    <p:sldMasterId id="2147485724" r:id="rId21"/>
    <p:sldMasterId id="2147485739" r:id="rId22"/>
    <p:sldMasterId id="2147485755" r:id="rId23"/>
    <p:sldMasterId id="2147485766" r:id="rId24"/>
    <p:sldMasterId id="2147485770" r:id="rId25"/>
    <p:sldMasterId id="2147485778" r:id="rId26"/>
    <p:sldMasterId id="2147485782" r:id="rId27"/>
    <p:sldMasterId id="2147485799" r:id="rId28"/>
    <p:sldMasterId id="2147485804" r:id="rId29"/>
    <p:sldMasterId id="2147485808" r:id="rId30"/>
    <p:sldMasterId id="2147485816" r:id="rId31"/>
    <p:sldMasterId id="2147485825" r:id="rId32"/>
    <p:sldMasterId id="2147485845" r:id="rId33"/>
    <p:sldMasterId id="2147485850" r:id="rId34"/>
    <p:sldMasterId id="2147485852" r:id="rId35"/>
    <p:sldMasterId id="2147485866" r:id="rId36"/>
    <p:sldMasterId id="2147485873" r:id="rId37"/>
  </p:sldMasterIdLst>
  <p:notesMasterIdLst>
    <p:notesMasterId r:id="rId56"/>
  </p:notesMasterIdLst>
  <p:handoutMasterIdLst>
    <p:handoutMasterId r:id="rId57"/>
  </p:handoutMasterIdLst>
  <p:sldIdLst>
    <p:sldId id="830" r:id="rId38"/>
    <p:sldId id="975" r:id="rId39"/>
    <p:sldId id="990" r:id="rId40"/>
    <p:sldId id="976" r:id="rId41"/>
    <p:sldId id="978" r:id="rId42"/>
    <p:sldId id="992" r:id="rId43"/>
    <p:sldId id="980" r:id="rId44"/>
    <p:sldId id="991" r:id="rId45"/>
    <p:sldId id="977" r:id="rId46"/>
    <p:sldId id="979" r:id="rId47"/>
    <p:sldId id="993" r:id="rId48"/>
    <p:sldId id="982" r:id="rId49"/>
    <p:sldId id="983" r:id="rId50"/>
    <p:sldId id="984" r:id="rId51"/>
    <p:sldId id="985" r:id="rId52"/>
    <p:sldId id="987" r:id="rId53"/>
    <p:sldId id="986" r:id="rId54"/>
    <p:sldId id="981" r:id="rId55"/>
  </p:sldIdLst>
  <p:sldSz cx="12195175" cy="6858000"/>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5549" indent="1588" algn="l" rtl="0" fontAlgn="base">
      <a:spcBef>
        <a:spcPct val="0"/>
      </a:spcBef>
      <a:spcAft>
        <a:spcPct val="0"/>
      </a:spcAft>
      <a:defRPr b="1" kern="1200">
        <a:solidFill>
          <a:schemeClr val="tx1"/>
        </a:solidFill>
        <a:latin typeface="Arial" pitchFamily="34" charset="0"/>
        <a:ea typeface="宋体" pitchFamily="2" charset="-122"/>
        <a:cs typeface="+mn-cs"/>
      </a:defRPr>
    </a:lvl2pPr>
    <a:lvl3pPr marL="912683" indent="1588" algn="l" rtl="0" fontAlgn="base">
      <a:spcBef>
        <a:spcPct val="0"/>
      </a:spcBef>
      <a:spcAft>
        <a:spcPct val="0"/>
      </a:spcAft>
      <a:defRPr b="1" kern="1200">
        <a:solidFill>
          <a:schemeClr val="tx1"/>
        </a:solidFill>
        <a:latin typeface="Arial" pitchFamily="34" charset="0"/>
        <a:ea typeface="宋体" pitchFamily="2" charset="-122"/>
        <a:cs typeface="+mn-cs"/>
      </a:defRPr>
    </a:lvl3pPr>
    <a:lvl4pPr marL="1369819" indent="1588"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6954" indent="1588"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5676" algn="l" defTabSz="914270" rtl="0" eaLnBrk="1" latinLnBrk="0" hangingPunct="1">
      <a:defRPr b="1" kern="1200">
        <a:solidFill>
          <a:schemeClr val="tx1"/>
        </a:solidFill>
        <a:latin typeface="Arial" pitchFamily="34" charset="0"/>
        <a:ea typeface="宋体" pitchFamily="2" charset="-122"/>
        <a:cs typeface="+mn-cs"/>
      </a:defRPr>
    </a:lvl6pPr>
    <a:lvl7pPr marL="2742811" algn="l" defTabSz="914270" rtl="0" eaLnBrk="1" latinLnBrk="0" hangingPunct="1">
      <a:defRPr b="1" kern="1200">
        <a:solidFill>
          <a:schemeClr val="tx1"/>
        </a:solidFill>
        <a:latin typeface="Arial" pitchFamily="34" charset="0"/>
        <a:ea typeface="宋体" pitchFamily="2" charset="-122"/>
        <a:cs typeface="+mn-cs"/>
      </a:defRPr>
    </a:lvl7pPr>
    <a:lvl8pPr marL="3199947" algn="l" defTabSz="914270" rtl="0" eaLnBrk="1" latinLnBrk="0" hangingPunct="1">
      <a:defRPr b="1" kern="1200">
        <a:solidFill>
          <a:schemeClr val="tx1"/>
        </a:solidFill>
        <a:latin typeface="Arial" pitchFamily="34" charset="0"/>
        <a:ea typeface="宋体" pitchFamily="2" charset="-122"/>
        <a:cs typeface="+mn-cs"/>
      </a:defRPr>
    </a:lvl8pPr>
    <a:lvl9pPr marL="3657081" algn="l" defTabSz="91427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FF9900"/>
    <a:srgbClr val="66CCFF"/>
    <a:srgbClr val="92D050"/>
    <a:srgbClr val="FF3300"/>
    <a:srgbClr val="CCFF66"/>
    <a:srgbClr val="CC9900"/>
    <a:srgbClr val="006600"/>
    <a:srgbClr val="F3982C"/>
    <a:srgbClr val="DDDDDD"/>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7" autoAdjust="0"/>
    <p:restoredTop sz="95324" autoAdjust="0"/>
  </p:normalViewPr>
  <p:slideViewPr>
    <p:cSldViewPr snapToGrid="0" snapToObjects="1">
      <p:cViewPr>
        <p:scale>
          <a:sx n="100" d="100"/>
          <a:sy n="100" d="100"/>
        </p:scale>
        <p:origin x="-330" y="-168"/>
      </p:cViewPr>
      <p:guideLst>
        <p:guide orient="horz" pos="619"/>
        <p:guide orient="horz" pos="845"/>
        <p:guide orient="horz" pos="436"/>
        <p:guide orient="horz" pos="3703"/>
        <p:guide pos="575"/>
        <p:guide pos="71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0" d="100"/>
          <a:sy n="80" d="100"/>
        </p:scale>
        <p:origin x="-384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4.xml"/><Relationship Id="rId54"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2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atin typeface="Arial" charset="0"/>
              </a:defRPr>
            </a:lvl1pPr>
          </a:lstStyle>
          <a:p>
            <a:pPr>
              <a:defRPr/>
            </a:pPr>
            <a:endParaRPr lang="en-US" altLang="zh-CN"/>
          </a:p>
        </p:txBody>
      </p:sp>
      <p:sp>
        <p:nvSpPr>
          <p:cNvPr id="1082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atin typeface="Arial" charset="0"/>
              </a:defRPr>
            </a:lvl1pPr>
          </a:lstStyle>
          <a:p>
            <a:pPr>
              <a:defRPr/>
            </a:pPr>
            <a:endParaRPr lang="en-US" altLang="zh-CN"/>
          </a:p>
        </p:txBody>
      </p:sp>
      <p:sp>
        <p:nvSpPr>
          <p:cNvPr id="1082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atin typeface="Arial" charset="0"/>
              </a:defRPr>
            </a:lvl1pPr>
          </a:lstStyle>
          <a:p>
            <a:pPr>
              <a:defRPr/>
            </a:pPr>
            <a:endParaRPr lang="en-US" altLang="zh-CN"/>
          </a:p>
        </p:txBody>
      </p:sp>
      <p:sp>
        <p:nvSpPr>
          <p:cNvPr id="1082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atin typeface="Arial" charset="0"/>
              </a:defRPr>
            </a:lvl1pPr>
          </a:lstStyle>
          <a:p>
            <a:pPr>
              <a:defRPr/>
            </a:pPr>
            <a:fld id="{CB3F5A4D-7EEA-4287-952C-9A6FA99FA01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buFontTx/>
              <a:buNone/>
              <a:defRPr sz="1200" b="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b="0">
                <a:latin typeface="Arial" charset="0"/>
              </a:defRPr>
            </a:lvl1pPr>
          </a:lstStyle>
          <a:p>
            <a:pPr>
              <a:defRPr/>
            </a:pPr>
            <a:endParaRPr lang="en-US" altLang="zh-CN"/>
          </a:p>
        </p:txBody>
      </p:sp>
      <p:sp>
        <p:nvSpPr>
          <p:cNvPr id="1290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ClrTx/>
              <a:buFontTx/>
              <a:buNone/>
              <a:defRPr sz="1200" b="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b="0">
                <a:latin typeface="Arial" charset="0"/>
              </a:defRPr>
            </a:lvl1pPr>
          </a:lstStyle>
          <a:p>
            <a:pPr>
              <a:defRPr/>
            </a:pPr>
            <a:fld id="{3C0B67E1-34E6-442D-8481-2793A38C76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5549"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2683"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69819"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6954"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4704" algn="l" defTabSz="913882" rtl="0" eaLnBrk="1" latinLnBrk="0" hangingPunct="1">
      <a:defRPr sz="1200" kern="1200">
        <a:solidFill>
          <a:schemeClr val="tx1"/>
        </a:solidFill>
        <a:latin typeface="+mn-lt"/>
        <a:ea typeface="+mn-ea"/>
        <a:cs typeface="+mn-cs"/>
      </a:defRPr>
    </a:lvl6pPr>
    <a:lvl7pPr marL="2741647" algn="l" defTabSz="913882" rtl="0" eaLnBrk="1" latinLnBrk="0" hangingPunct="1">
      <a:defRPr sz="1200" kern="1200">
        <a:solidFill>
          <a:schemeClr val="tx1"/>
        </a:solidFill>
        <a:latin typeface="+mn-lt"/>
        <a:ea typeface="+mn-ea"/>
        <a:cs typeface="+mn-cs"/>
      </a:defRPr>
    </a:lvl7pPr>
    <a:lvl8pPr marL="3198586" algn="l" defTabSz="913882" rtl="0" eaLnBrk="1" latinLnBrk="0" hangingPunct="1">
      <a:defRPr sz="1200" kern="1200">
        <a:solidFill>
          <a:schemeClr val="tx1"/>
        </a:solidFill>
        <a:latin typeface="+mn-lt"/>
        <a:ea typeface="+mn-ea"/>
        <a:cs typeface="+mn-cs"/>
      </a:defRPr>
    </a:lvl8pPr>
    <a:lvl9pPr marL="3655526" algn="l" defTabSz="9138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endParaRPr lang="zh-CN" altLang="zh-CN" dirty="0" smtClean="0">
              <a:ea typeface="宋体" pitchFamily="2" charset="-122"/>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solidFill>
                  <a:prstClr val="black"/>
                </a:solidFill>
              </a:rPr>
              <a:pPr/>
              <a:t>1</a:t>
            </a:fld>
            <a:endParaRPr lang="en-US" altLang="zh-CN" dirty="0">
              <a:solidFill>
                <a:prstClr val="black"/>
              </a:solidFill>
            </a:endParaRPr>
          </a:p>
        </p:txBody>
      </p:sp>
    </p:spTree>
    <p:extLst>
      <p:ext uri="{BB962C8B-B14F-4D97-AF65-F5344CB8AC3E}">
        <p14:creationId xmlns:p14="http://schemas.microsoft.com/office/powerpoint/2010/main" xmlns="" val="382260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Master" Target="../slideMasters/slideMaster2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Master" Target="../slideMasters/slideMaster2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2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7.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76317" y="1811509"/>
            <a:ext cx="8787817" cy="646331"/>
          </a:xfrm>
          <a:noFill/>
          <a:ln>
            <a:noFill/>
          </a:ln>
          <a:effectLst/>
          <a:extLst>
            <a:ext uri="{AF507438-7753-43E0-B8FC-AC1667EBCBE1}"/>
          </a:extLst>
        </p:spPr>
        <p:txBody>
          <a:bodyPr anchor="ctr"/>
          <a:lstStyle>
            <a:lvl1pPr>
              <a:defRPr lang="zh-CN" altLang="en-US" sz="3600">
                <a:solidFill>
                  <a:schemeClr val="bg1"/>
                </a:solidFill>
                <a:effectLst>
                  <a:outerShdw blurRad="38100" dist="38100" dir="2700000" algn="tl">
                    <a:srgbClr val="000000">
                      <a:alpha val="43137"/>
                    </a:srgbClr>
                  </a:outerShdw>
                </a:effectLst>
              </a:defRPr>
            </a:lvl1pPr>
          </a:lstStyle>
          <a:p>
            <a:pPr lvl="0"/>
            <a:r>
              <a:rPr lang="zh-CN" altLang="en-US" dirty="0" smtClean="0"/>
              <a:t>单击此处编辑母版标题样式</a:t>
            </a:r>
            <a:endParaRPr lang="zh-CN" altLang="en-US" dirty="0"/>
          </a:p>
        </p:txBody>
      </p:sp>
      <p:sp>
        <p:nvSpPr>
          <p:cNvPr id="3" name="副标题 2"/>
          <p:cNvSpPr>
            <a:spLocks noGrp="1"/>
          </p:cNvSpPr>
          <p:nvPr>
            <p:ph type="subTitle" idx="1"/>
          </p:nvPr>
        </p:nvSpPr>
        <p:spPr>
          <a:xfrm>
            <a:off x="887646" y="2538766"/>
            <a:ext cx="8776472" cy="523220"/>
          </a:xfrm>
          <a:prstGeom prst="rect">
            <a:avLst/>
          </a:prstGeom>
          <a:noFill/>
          <a:ln>
            <a:noFill/>
          </a:ln>
          <a:effectLst/>
          <a:extLst>
            <a:ext uri="{AF507438-7753-43E0-B8FC-AC1667EBCBE1}"/>
          </a:extLst>
        </p:spPr>
        <p:txBody>
          <a:bodyPr vert="horz" wrap="square" lIns="0" tIns="45694" rIns="91387" bIns="45694" numCol="1" anchor="t" anchorCtr="0" compatLnSpc="1">
            <a:prstTxWarp prst="textNoShape">
              <a:avLst/>
            </a:prstTxWarp>
            <a:spAutoFit/>
          </a:bodyPr>
          <a:lstStyle>
            <a:lvl1pPr marL="0" indent="0">
              <a:buNone/>
              <a:defRPr lang="zh-CN" altLang="en-US" sz="2800" b="1">
                <a:solidFill>
                  <a:schemeClr val="bg1"/>
                </a:solidFill>
                <a:effectLst>
                  <a:outerShdw blurRad="38100" dist="38100" dir="2700000" algn="tl">
                    <a:srgbClr val="000000">
                      <a:alpha val="43137"/>
                    </a:srgbClr>
                  </a:outerShdw>
                </a:effectLst>
                <a:latin typeface="+mj-lt"/>
                <a:ea typeface="黑体" pitchFamily="49" charset="-122"/>
                <a:cs typeface="+mj-cs"/>
              </a:defRPr>
            </a:lvl1pPr>
          </a:lstStyle>
          <a:p>
            <a:pPr lvl="0"/>
            <a:r>
              <a:rPr lang="zh-CN" altLang="en-US" dirty="0" smtClean="0"/>
              <a:t>单击此处编辑母版副标题样式</a:t>
            </a:r>
            <a:endParaRPr lang="zh-CN" altLang="en-US" dirty="0"/>
          </a:p>
        </p:txBody>
      </p:sp>
      <p:sp>
        <p:nvSpPr>
          <p:cNvPr id="4" name="日期占位符 3"/>
          <p:cNvSpPr>
            <a:spLocks noGrp="1"/>
          </p:cNvSpPr>
          <p:nvPr>
            <p:ph type="dt" sz="quarter" idx="10"/>
          </p:nvPr>
        </p:nvSpPr>
        <p:spPr/>
        <p:txBody>
          <a:bodyPr/>
          <a:lstStyle>
            <a:lvl1pPr>
              <a:buClr>
                <a:srgbClr val="CC9900"/>
              </a:buClr>
              <a:buFont typeface="Wingdings" pitchFamily="2" charset="2"/>
              <a:buNone/>
              <a:defRPr b="1"/>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3"/>
            <a:ext cx="10179584" cy="745784"/>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796" y="1253914"/>
            <a:ext cx="10168330" cy="49093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15" y="2130439"/>
            <a:ext cx="10366375" cy="58475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4" y="3886200"/>
            <a:ext cx="8537575" cy="1752600"/>
          </a:xfrm>
          <a:prstGeom prst="rect">
            <a:avLst/>
          </a:prstGeom>
        </p:spPr>
        <p:txBody>
          <a:bodyPr lIns="91414" tIns="45707" rIns="91414" bIns="45707"/>
          <a:lstStyle>
            <a:lvl1pPr marL="0" indent="0" algn="ctr">
              <a:buNone/>
              <a:defRPr/>
            </a:lvl1pPr>
            <a:lvl2pPr marL="457072" indent="0" algn="ctr">
              <a:buNone/>
              <a:defRPr/>
            </a:lvl2pPr>
            <a:lvl3pPr marL="914141" indent="0" algn="ctr">
              <a:buNone/>
              <a:defRPr/>
            </a:lvl3pPr>
            <a:lvl4pPr marL="1371211" indent="0" algn="ctr">
              <a:buNone/>
              <a:defRPr/>
            </a:lvl4pPr>
            <a:lvl5pPr marL="1828282" indent="0" algn="ctr">
              <a:buNone/>
              <a:defRPr/>
            </a:lvl5pPr>
            <a:lvl6pPr marL="2285352" indent="0" algn="ctr">
              <a:buNone/>
              <a:defRPr/>
            </a:lvl6pPr>
            <a:lvl7pPr marL="2742423" indent="0" algn="ctr">
              <a:buNone/>
              <a:defRPr/>
            </a:lvl7pPr>
            <a:lvl8pPr marL="3199493" indent="0" algn="ctr">
              <a:buNone/>
              <a:defRPr/>
            </a:lvl8pPr>
            <a:lvl9pPr marL="3656562"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quarter" idx="10"/>
          </p:nvPr>
        </p:nvSpPr>
        <p:spPr>
          <a:xfrm>
            <a:off x="876304" y="479425"/>
            <a:ext cx="2158999" cy="205184"/>
          </a:xfrm>
        </p:spPr>
        <p:txBody>
          <a:bodyPr/>
          <a:lstStyle>
            <a:lvl1pPr>
              <a:buNone/>
              <a:defRPr/>
            </a:lvl1pPr>
          </a:lstStyle>
          <a:p>
            <a:pPr>
              <a:defRPr/>
            </a:pPr>
            <a:endParaRPr lang="en-US" altLang="zh-CN" dirty="0">
              <a:solidFill>
                <a:srgbClr val="000000"/>
              </a:solidFill>
            </a:endParaRPr>
          </a:p>
        </p:txBody>
      </p:sp>
    </p:spTree>
    <p:extLst>
      <p:ext uri="{BB962C8B-B14F-4D97-AF65-F5344CB8AC3E}">
        <p14:creationId xmlns="" xmlns:p14="http://schemas.microsoft.com/office/powerpoint/2010/main" val="34604286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876304" y="479425"/>
            <a:ext cx="2158999" cy="205184"/>
          </a:xfrm>
        </p:spPr>
        <p:txBody>
          <a:bodyPr/>
          <a:lstStyle>
            <a:lvl1pPr>
              <a:buNone/>
              <a:defRPr/>
            </a:lvl1pPr>
          </a:lstStyle>
          <a:p>
            <a:pPr>
              <a:defRPr/>
            </a:pPr>
            <a:endParaRPr lang="en-US" altLang="zh-CN" dirty="0">
              <a:solidFill>
                <a:srgbClr val="000000"/>
              </a:solidFill>
            </a:endParaRPr>
          </a:p>
        </p:txBody>
      </p:sp>
      <p:sp>
        <p:nvSpPr>
          <p:cNvPr id="6" name="标题 1"/>
          <p:cNvSpPr>
            <a:spLocks noGrp="1"/>
          </p:cNvSpPr>
          <p:nvPr>
            <p:ph type="title"/>
          </p:nvPr>
        </p:nvSpPr>
        <p:spPr>
          <a:xfrm>
            <a:off x="876303" y="4500017"/>
            <a:ext cx="9309100" cy="579439"/>
          </a:xfrm>
        </p:spPr>
        <p:txBody>
          <a:bodyPr/>
          <a:lstStyle>
            <a:lvl1pPr>
              <a:defRPr>
                <a:solidFill>
                  <a:srgbClr val="333333"/>
                </a:solidFill>
              </a:defRPr>
            </a:lvl1pPr>
          </a:lstStyle>
          <a:p>
            <a:r>
              <a:rPr lang="zh-CN" altLang="en-US" dirty="0" smtClean="0"/>
              <a:t>单击此处编辑母版标题样式</a:t>
            </a:r>
            <a:endParaRPr lang="zh-CN" altLang="en-US" dirty="0"/>
          </a:p>
        </p:txBody>
      </p:sp>
      <p:sp>
        <p:nvSpPr>
          <p:cNvPr id="49155" name="AutoShape 3" descr="data:image/jpeg;base64,/9j/4AAQSkZJRgABAQAAAQABAAD/2wCEAAkGBhQSDxUUEBQVFRUVFRcXFRYUFRUYFhcXFxQVFBQYFBcXHSYeFxkjGRUUHy8gIycpLS0sFR4xNTAqNSYrLCkBCQoKDgwOGg8PGjAkHiU1KSovLC0qLCwsLCotLi0sLCosKSkpLCwuKi0qLSkpLCksLiksKSwpLCwsKSkpLCwsKf/AABEIAOAA4QMBIgACEQEDEQH/xAAcAAEAAgIDAQAAAAAAAAAAAAAABgcEBQECAwj/xABJEAABAwICBAkHCwIFAwUAAAABAAIDBBEGIQUSMVEHEyIyQWFxkbEzUnJzgaHRFBYXIzQ1QlOSk7JUwSRiguHwY6LCFSVDRIP/xAAbAQEAAQUBAAAAAAAAAAAAAAAAAQIDBAUGB//EADYRAAIBAgMEBwcEAgMAAAAAAAABAgMRBCExBRJBURQyYXGRodETFiIzUoGxFcHh8COiQlNy/9oADAMBAAIRAxEAPwC8UREAREQBERAEREAREQBERAEREAREQBERAEREAREQBERAEREAREQBERAEREAREQBEXBQAlaTSWM6WB2rJKL9IZd5Hbq7FB+EPHLnPfS07i1rbiV42uOXJaegbb9Kr0NWHVxO67ROjwWxfawVSs7X0S1Lr+k2h/Mf+1J8Fz9JlD+Y/9qT4KlLIQrPS59hsf0HDc5eK9C6/pLofzH/tSfBPpMofzH/tSfBUnZdmRkmzQSeoXTpU+wfoWG5y8V6F1fSZQ/mP/ak+CfSXRfmP/ak+CqylwbVyAFkDs9hcCB7wtxHwV1ZGYYP9X+yrVas9EYs9m7Oh1qn+y9CefSXRfmP/AGpPguPpLovzH/tSfBQOXgsqwCQGE7tb/ZaarwjVRAl8D7DaQCR7gjrVlqvIQ2bs+p1anmvQtX6S6H8x/wC1J8E+kyh/Mf8AtSfBUq+O2RFj1i3iutlR0qfYZX6DhucvFehdn0mUP5j/ANp/wT6S6L8x/wC0/wCCpOy5snS59g/QcNzl4r0L70XjCmqHasUo1ugOBaT2B21bm6+awN2R3jI94zCsng4xs9zxTVLi6/knm1/QO9XqWJ3naRrMfsZ0YOpSd0tU9SzEXAK5WYc8EREAREQBERAEREAREQBYOmq3iqaWTzWOPuyWctNi/wCwVHq3eCpk7Jl2jFSqRT5ooR0pcS45lxuTvJzK4XWPYOxdlpD0xK2SC7RROc4NaCScgALk9y9aGhfNK2OJus9xsB4k7gLq5sI4Kjo2Aus+Y855GzqZuCvUqLqdxrsdtCGEjnnJ6L+8CJYe4K3vs+rdqg/gbzvaehWDozDsFOLRRNHXa5PaStisTSWloqdmtM4NHRvJ3AdK2UKUKayOOr43EYqVpP7IzF1c8AXJA7VHPl1ZU+QYKeM//JLnIRvazZ3r2ZhBrjrTyyynpBeQ0/6RkFO83oiz7GMPmSt2LN+nmbV2lIumWP8AW34rlukYnZCRh6tZp/utcMHUn5DD2i/iufmfSdEDQd7cj3hLz7BbD85eC9T20lhynqG2liaesCx9hCrzEvBfJHd9IeMbtLDzh2HpU2OFdQl1PPLGegF2u3ud0Lq3S9RT5VcYezZx0OduuRp2ey6tzhGXWX3M3DYmtRf+Cd19L9H+zuUhJGWmzgQRkQciO266q4MUYOhr4+OpyBJa4c21n5bHfFVLWUjopHMkBa5psQdoWBVpOD7DrMFjoYqOWUlquR4r2o5iyVjmmxa5pHeF4rtHzh2jxCtIzpK8Wj6Mo5teNrvOaD3he6xNFeQj9BvgFlrdrQ8xkrSYREUlIREQBERAEREAREQBabF/2Cf1bvBblabF/wBgn9W7wVM+qy/h/mw71+SgY+aOxdiP+fBdY+aOxTHg2w98oquMeLxxZ57C7oH91p4RcpJI9ExFeNCm6kuBNuD/AAkKWDjJADNILk+a07GqWrnVWLpKvbBC+WQ2awaxW3jFQjZHndarPEVXJ5t/2xg4g0+KdoaxvGTSZRRDa47zub1rH0Rhs6wnrDxs5zHmR/5Yx/dY2EtHukc6tqB9ZNnE07YovwgdZ2+1ShQlvZsu1JKivZw14v8AZdi8+4LXaVxBDT2414BOxozcewBYOm9OP40U1JZ07hynHNsLfOf17gvbQ+F44Trv+tmPOlfm4nqvsHUm827RKI0oQip1fslq/RGKdP1Uv2alIG+dxZcbwACvdgryLkwt6hc++y3i6TTtaLvIaN5ICnd5se2WkILzb8zR/K69p5UML29JbIQ72DVXvBiVlw2droXHICQWaex2xcSYxpGmxnZftusuOrgqW2a5koI2XBy7FSuxlc07XnTsuauvzkYE2ijA4zUmw5yRDmvHSYxsa7s2qN450CyspxV0w5bAdcZglo2gjzhZSZ0D6TlR3fB+JhzdGPOZvaPNWPUPbBMJmcqCpLWyAc1rjyWvHUbgFUyimmmX6FadOaqRd2tHzX0v7FHg+/Nd4+c3tHit1jPQgpa17GjkHls7HEkgdQOS0sfOHaPFatrddmdzTqKrTU46NXPojRXkI/Qb4LLWJovyEfoN8AstbpaHms+swiIpKQiIgCIiAIiIAiIgC02L/sFR6t3gtytNi/7BUerd4KmfVZfw/wA2HevyUDHzR2K7eDrRPEULCRypOWew7FTFBAXvjaNpc0e8L6Jo4NSNjPNaB3BYOEjm5HT7frWhGmuOZ7qJ4qHyiqp6S51CTJMB5rc2g9RcFK1FsNM4yuq5ibkPETepoF/FZk87Lmc3hvh3qn0rzeS9STsYAABkALAdS1eJtL/J6Zzm5vPJjHSXuybktsotpT67SsEY5sDXSu7TYN8Spk7LIooRUp3lort/b10NhhjQnyeG785pbPmecyXnb7B0Bbiy7BcOKqSsrFuc3OTk9WR/F+LGUUVyNaR2TGf3PUFTml9PT1Ly6aQm+xoNmjsC98W6YNTWyvuS0OLWDcG8k+8FalauvWc3bgdxs3AQw9NSa+J8eXYddVetNUvjN43OaRsINl5osc2zSepZmCeEQvcIawi5yZJvO5/xUolowxz4TbipweLHQySxJA3A5EdaotW1hfTHyvRvKN5aYgknadTlA+0Cyz6FVy+GRy21MBGi/bU8k8muT4M0uOGcZo+GR2ckMhhkPTYXGfc0+1QGPnDtHirQ02wzR18bRyXwxTst52WtbuVXQuuWneQferNdfFc2WypXoyi+Gfirn0VovyEfoN/iFlLF0X5CP0G+AWUtmtDh59ZhERSUhERAEREAREQBERAFpsX/AGCf1bvBblafF/2Co9W7wVM+qy9h/mw71+Si9C1YinikcCQ1wJA2m24b1a8fCnTE2DJidwZc9lr7epVdhh4FXTk7A9u0XvfLYe1WboqjaypneQBqVhINtgfZYGH3ksmdXtZUXK9SLbSys7cbW0O0vCrSgHky33FoGe43OSj+DseQ0zJRM2Quklc/WABFiSQNvQMlo8faLMOkJSebKddu7YB/ZR0KmdealnwLuH2ZhalG8b2lZ6lvfSvSebL+kfFaHRePYGV9RUSNkIlDGx5C4DRncXyzVfoqXiJsuQ2PhoppXzy1Lg+lek82X9I+KxtI8KdM6J7WNl1i1wbyRziCB0qqFv8AAdJxmkYha+rd53Wbb4quOInJ7vMs1NkYWjF1LPLPXkaEMd0tdfMnkP2k33JqO81/6HfBfR3ydvmt7gnyZnmt7gq+idpie8K/6/8Ab+D5wsdzuvkuuO0WyXJafNd+h/wVyYUiZJV1sgYNUyNaLgfhbY2Uo+SM8xv6QqY4VtXuXqu3VTlu+z5ceavyPnK3U7uN+7apHg3EjaQzCVkjmyx6vJYb35W/ozVgSQsk021oYLRQEuyFruJt7VK/kbPMb+kKqnh2ndPyLOK2vCUNydPJpPrfwVVo3HMUbAHRSfZ3ROOqecXXb7LKDU7bFo6RqjwV9YkMcNHM8sZkw/hHTkPFUJSi2oPR/srdeLi0m7mbsurCrGpOEXH73vr3H0XoryEfoN8AstYuivIR+g3+IWUtktDi59ZhERSUhERAEREAREQBERAFp8X/AGCo9W7wW4Wmxf8AYKj1bvBUz6rL+H+bDvX5KGo5S1zHDaC09xCuUjjJNW4Hyqna5nVIwXJ94VKxjIdgVoYXrzNo5kgF5aN2Q85ltnd4LX4Z5tHXbYpXjGa4ZeOnmbDGeHjXUbZGeWiBNh02FnN7VUb2FpIcLEZEHaD1q9PlAhIqGZwS2dJ/kJGTx1b1r8S4DgrfrYyI5CL67RyX7tYdPartajv5x1Nds/aSwy9nV6nB8uaKZXKlNZwaVjHWa1rx0FrtvaF5Q8HVa4gcWB1lwsFh+ynyOiWOwzV/aLxI0B7VbXBlhkwRGaUWfIOSOkM/3/smGeDOOBwkqDxjxsb+AdfWpwAs2hQcXvSOc2rtSNaPsaOnF8zkLW4i0oKelkkO0AhvW45NA9pWfJKGglxAAFyTsAUTgvpKpbJspIHXj/677Ea1vMF+8LIm+C1ZpKFNN78uqtfTvZtcIaLMFGxr+e7lyek7M+K3LiuVH8Y6VMcIijzmnPFxjt5x9guVPVRCUq9Xtf8AfIxMHuM1RVVNuS9+ozsZt95UsWBoTRgp6aOFv4GgX3npJ61mqYqyGImp1G1pou5ZIh3CrXllBqDbK8N9g5R8FUEXOHaPFS/hP0xxtZxbTyYRbLZrnM92xRCPnDtHitZXlvVDtdlUHSwqvq7vx0PojRfkI/Qb4BZaxNFeQj9BvgFlraLQ4WfWYREUlIREQBERAEREAREQBabF/wBgqPVu8FuVp8X/AGCf1bvBUz6rL+H+bDvX5KAZsHYpPgLEYpaocYbRScl99gPQSoxHzR2Bckb1poycXdHotejGtTdOWjLzg/wshY/OnmN2H8LCdrDuaehektDNTnWpbPj2mF2W38p3R2FRbAeLGVEXyOrsXapDCfxt2WJ6HC6kbp5qM2LXTU42OGckY6ARtePetpCSkrrT8HD1qFSlUcJdbk9JLmu3+6mXTYoiI+tvC4ZFso1c+onI+xbOKrY4Xa9pG8OBWJDPBVMy1JBuIFx2g5grFqcIUz9rC30HuaPcVXeXDMxGqV7SvF+P5szayVTGi7ntHa4BaeuxjAwfVEzuOQbCNc36yMgkODKZpvqud6T3EdxK2tLQRx+TY1vogBT8T7B/gjzfl6ke/wDSqit+2fUw3vxDTdzxulO7qCksMLWNDWgBoFgBsAC7rUaUxLHEdVl5ZeiOPM3/AMxGTR2pZRzYcp13uxWS4LRf3mzN0npOOnidJK4BrR7SegN3k7lpdAaPdPN8tqGkOcPqWO2xsPSR0OIsuaHQMk7xNX2JBvHAM2R7tbznKRhQlvO70JlKNGLhB3b1fDuX7s5stLizEDaSmc93OILYx0lxGXdt9i2dbWsijMkjg1rRckqkMYYldWVGtc8W3KNnQBvPWf7qivV3I9plbMwLxVXPqrX0NG+QuJc7NziS7tJufeVzHzm9o8V1XaPnN7R4rVcTvGsj6J0X5CP0G+Cyli6L8hH6DfALKW7Wh5jPrMIiKSkIiIAiIgCIiAIiIAtPi0f4Cot+W7wW4XlUwB7HNOxwIPtFlEldWLlOW5NS5NHzbHzR2Lss3TWi3U9RJE8G7XZX6WnmnsKwlpGrOx6XCalFSWjOY5C0gtJBGYI2+zrVlYP4TAQIq0gHY2XoI3P6+tVoirp1JU3dGNisHSxUd2ovvxRfVRh2GUiSP6txzD4jq3v0m2TvasY0FdGLRTRyj/rNse9qqjQmLqilNo3kt812be5TvRXCzC4WqGOYd7cwT/ZZsa1OWuTOZr7OxdHqpTj3Xfg8/AkUVRXAcuKEnqc5eUj9Iu5radnaXFe9FjKklHJnYOpxAPvWaNNQfnR/rCv5P/kax+0g86Sv/wCWas4fnl+01L9U7Y4uQ39QzW00doiKAWiYG7z+I9rtpXV+nqcbZox/rC09bwiUcdwJNcjzMwfanwRzuN3EVvhjF25JWRJlrdN4ihpYy6Z4G5v4nHcAq70zwryvBbTMEYItrOzd2jcoTVVj5HF0rnPcdpcbqxUxSXVNphdh1Ju9Z2XLj/BucUYylrXZ8mMG7WA9xdvK0CIsCUnJ3Z1lKlClHcgrILtHzm9o8Quq2uGNDGqq44wCRrBzjuaDck2/5mkVdpImpNQg5S0SL20YPqI/Qb/ELKXVjbCw6Ml2W7R5k3d3CIiEBERAEREARcXS6A5XnUTBjHOOxrS4222Avku9151MOuxzb21mlt91xZARzQOP4qucRMjlaS0uu/UtkL/hcVJ1EsO8H7aSobKJnP1WubqljQOULXuFLboCNYwwTHXNBvxcrQQ14F8jbJw6Rkqw0hgKtieRxJkHQ6Mgi3Re9rdivS6EqxUoRnmbXCbVr4aO4s48nw7j5/bherP/ANeTuHxXPzTq/wCnk7m/FX/ZFZ6JHmZ3vBV+heZQHzUq/wCnk7m/FPmpV/08nc34q/0Toi5j3gq/QvMoAYUq+ink/wC34rn5q1n5Evu+Kv5E6JHmPeCr9C8yghhSs/Il93xXHzSq/wCnk7h8VfyKeiR5j3gq/QvMoD5p1f8ATydzfinzUq/6eTub8Vfy5TokeY94Kv0Lz9SgPmnV/wBPJ3N+KHCtX/Tydw+Kv9cKOiR5j3gq/QvMo/R3B7WTOsYuLHS6SwFuoDnK1cLYTioo7M5T3c95GZ6huHUt4Fyr1OhGGaNfi9p1sUt2WS5IIuLpdXzWHKIl0ARcayXQHKIiArDGuLJpKl1NTucxrXBh1DZ0jzYWvtAudUAbVjN4OK4i94gdtjM/W7Mm2v7VhYx0fJT18jiCA+TjInjYdjsj5wd0dQPSFtdHcKE7ABPGyXraSx3t2gn2BQSa3QuJqiiqeLkMjg12rJA4lzgN7BmQQMxbIjfcWtivk/w8jmm31biDsPNJBWh0JjelnfbyUjrZSNALjsFni4J2AZ3W90p9nl9W/wDiVJBWnB7pOZ9cxr5ZHtMb7hz3EZNyyJUg4UKt8cMJje5l5DfVcW35B22UW4NvvBnq3/xCknCx5GD1jv4FQSaHRmJ6qSnbSU3GOmc5xdIXXcGXBADnX1R0Fx2ZWzOWBpvC9XTt4ye5BOb2yOfYnZrnIjP2dalvBVRgQzSdLnht+mzW3t3uKk2KKcPoahrthif3gXHvAQgifBzieR8hppnl/IL43OzcNUgOYTtdkQRe+w57AsvhAxe6n1YIHasjxrOdldjL2GqD0us7PoA7FFuDn7xZ6uTwVo6UEAjLqkR6g2mUNI/7ulSCqNGYWrKxplbcgk8uWRw1s89XaT22ssaphqqGYBznxPtcFr7tcL7R+Fwv0EexT6bhFooWhkIe4NADWxx6rQAMgNfVFlCMVYq+XPYeLDBGHAcrWcdYtvrGwtzRl2qCSx9AadNTo/jTk8Ne19shrsBFxuvkfaq20Hi6aCQyPfJL9W4Br5HFusRySQSdhUy4Pfuub05f4NUFwrRCWsgY4XaXguG8NBfb22CA9XaIrZXNkeyoJlc0caQ/IvcGh2XNaLg7AAApRwlVUkLqZsckjeQ8Eh7gXavFgFxBzO3M71YdlXPCx5Sm9GXxjUg1ujtO1tRAykpdcvbrGWXW5Ra55IBeeYLEDbc2y2FavTGg6mjc0zEtLjyXskcQSNvKyIdbf781OeCymApJHja6Ugnqa1oA7Mz3r24TowaC52iVluq9wbewlQCMQY8q5KdtPGC6oc7VEoALi23QNgftu45AZ9mt01hesgZxs9yCRrObI55aTs192fTmNma3XBZTA1MzyM2RtDTu13O1rfoCmmMG/wDt1T6l57m3CAjPBxiWSRzqeZxfZutG5xu6wIDmknM7QRfPas/hAxW6ljZHC4NlludbK7GDIloP4ich7T0KIcHn3lH6En8Lq09JCHiyagR6gzJlDS0dutkpBUmjMNVlaDIwlwvz5ZHAOIyOrtJsfZ4LHqIaqhmsXPiktcFr9ZrhsuL3a4X6CO0KfycIdFC0MhDnBuQbFHqtA6tbVFlCcV4q+WvYRGGCMOA5Ws46xF9awFtgyUAszD+IBPQtqJLNs1/GbgYyQ4jq5N/aq2rNM1WkajUjc6zydSJrtVrWjO7yLXsALk9OQ3KWYDpOO0TLETYPdMy+7XFj4qAxSTUVT0xzR5HLLO4ORyLTnbf0KQbqfg5rWNLvq3Wz1WSv1j2XaAT7V64JxfMyobDI98kbzqFrrudG7YDfNwAORB2dVjfNoeFSQWE8LXb3Ru1T+l1x7wpRoDFdLUHVhOpIbni3N1XG+ZI6HHbexKgEgRLopII1W4uoJLRPe2UPeGauo5zbk6o1iRYC/Ssev4M6WTOPXhO5jgW/peDb2WWlxjgGQyumpW67Xm74xYODjtLb5OB226+no1UWJdJwt4v67IWGvTue5vQLO1eV7b9qEmsxNoE0lQYXODwWhwIFrtcXNAI6DyT7laOi6l0mimvebudTG53/AFZz9qgdDg+srJtep12BxGvJLk8jcxm/dkAPcrOqKUNpnRxjIRFrWj0CAB7lAKt4NvvBnq3/AMQpJwr+Rg9af4FanAOgqiKuY6WCRjRG8Fzm2FyMgt9wlaOlmihEMb5CJCSGC9hqEXKIDgs+ySeuP8WqR4g+xz+qk/gVo+DigkipXtmY6MmUkB4sbarc/ct9pyMupZmtBJMTwANpJaQAFJBV3Bv94R+rk8AueEPSTpK57DzYQGsb0XLQ5zu0k29gWbgLQdRFXMdLBIxoY8Fzm2Fy3IXWdj3B8r5jUU7S/WAEjG84ECwc0fiuLX6cum+UA2uGMFUraeOR7Gyvexry5/KbdwDuS3ZbNaLhRcxr6eNjWjVbI4hoAsHFgbkN9ndy1ehtMaRibxEDJSBzWugJ1PRLhYDqJI6l76VwTV8Tx8pdNM94Do28pwbY2cXbCRkLDIDYhJIeD37rm9OX+DVEMBfeEH+r+DlL8B0s0dJUQyxSMN3OZrNtra0YBAPSbt94WgwVh+pjroXywSMa3Wu5wsBdjgL577IC1lXHCx5Sm9GXxjVjqBcJeipppIDDE+QNbIHagva5Za/ce5SQZvBf9hd65/g1enCd93n1sfiu/B1QyRUZbMx0buNcbPFjazbHsXfhCopJaIsiY57uMYdVoubA5myA0PBPzqj/APP/AM1LMYfd1T6iT+JUd4NNFzQmfjonx62pq67bXtr3t3hSXFMDn0NQxjS5zoXhrRtJLTYBQCtODz7yj9GT+BWZwnV7nVbYieRGxrgOjXde7j12sB7d67YG0HUR18b5YJGNDZLuc2wF2kDNbfhBwlJM9s9O3XcG6sjBziASWuaDttcgjpyQkyMJYMpvk0UsjBK+RjXkvzaL52a3ZlfbtK03ChqNfTxsDW6rHktaALAlobkNl7O7lq9DaW0jCOJgZNboa6Bx1Cb3LS5uWeeZt1L30rgqsMPyiUulme8B0YGs4NI2kjK4NhqjIXQEk4Pa1kWjHSSuDWtlkLnHYMx/ss52mNH10ogOrK4glpcxw2ZkMeQM7Z2G5YOAdGv+STQVUL2tc45PFg5j2AOA9oPeFGdMYHqaaXWgD5GA3Y+Pyjd2s0Z3GQuL39ykEmruC6ndnFJJGd1w9uzrGt71Xek6R1NO9hIL4X3Dm7Lts9rhfYdnZ1re/OvSZbqDjr7NYU3L7yyw7lk4cwFPNKJKtpZHrazg8/WSG97EdAJ2k59+UAlHzmn/ACSilHFDcO5FJB3REQBERAEREAREQBERAEREAREQBERAEREAREQBERAEREAREQBERAEREAREQBERAEREARcXXN0AREQBERAES6IAiXRAEREAREugCLi65QBEuiAIiIAiIgCIiA//2Q=="/>
          <p:cNvSpPr>
            <a:spLocks noChangeAspect="1" noChangeArrowheads="1"/>
          </p:cNvSpPr>
          <p:nvPr userDrawn="1"/>
        </p:nvSpPr>
        <p:spPr bwMode="auto">
          <a:xfrm>
            <a:off x="155579" y="-144459"/>
            <a:ext cx="304799" cy="304801"/>
          </a:xfrm>
          <a:prstGeom prst="rect">
            <a:avLst/>
          </a:prstGeom>
          <a:noFill/>
        </p:spPr>
        <p:txBody>
          <a:bodyPr vert="horz" wrap="square" lIns="91414" tIns="45707" rIns="91414" bIns="45707" numCol="1" anchor="t" anchorCtr="0" compatLnSpc="1">
            <a:prstTxWarp prst="textNoShape">
              <a:avLst/>
            </a:prstTxWarp>
          </a:bodyPr>
          <a:lstStyle/>
          <a:p>
            <a:endParaRPr lang="zh-CN" altLang="en-US" b="0">
              <a:solidFill>
                <a:srgbClr val="000000"/>
              </a:solidFill>
              <a:latin typeface="Calibri" pitchFamily="34" charset="0"/>
              <a:ea typeface="宋体" charset="-122"/>
            </a:endParaRPr>
          </a:p>
        </p:txBody>
      </p:sp>
      <p:sp>
        <p:nvSpPr>
          <p:cNvPr id="49157" name="AutoShape 5" descr="data:image/jpeg;base64,/9j/4AAQSkZJRgABAQAAAQABAAD/2wCEAAkGBhAREBUUEhQWEBAWGBcVFhgWFxQYFhcXFRQXFRgXFhYYGyYeFxkkHBcVHy8gIycqLCwsFR4xNTAqNSYsLCkBCQoKDgwOGg8PFywlHB8sKSo1KTUtLC4qKSkvMCwqLDUpKi01KiksLDUqKTUrNSkpNCwyKSwtKiwtKSwpKSwsKf/AABEIAFIBVAMBIgACEQEDEQH/xAAcAAEAAgMBAQEAAAAAAAAAAAAABgcDBAUBAgj/xABFEAABAwICBQcIBwcDBQAAAAABAAIDBBEGIQUHEjFBEzRRYXGRsSIyUnJzgaGyFDNCU2KiwRcjgsLR0vAWg+EVJERUkv/EABoBAQACAwEAAAAAAAAAAAAAAAABBQMEBgL/xAAxEQACAgECAwYEBQUAAAAAAAAAAQIDEQQhBRJRFDFBcYHwE2GRoRWx0eHxIjJSYsH/2gAMAwEAAhEDEQA/ALn0lpKKnidJK7YY3ef0A4nqVc1ut9+1+5gbscNskuPX5NgOzNZNcFc68EX2LOkPWQQ0d2feq2WhffJS5YnV8L4XTZSrbVlv7In37X6n7mL8/wDcn7X6n7mL8/8Acovh7DM9a/ZiHkjznnzW9p6epWhoTVrRwAGQfSJOl3m+5v8AVea/jWdz2Mmrjw7S7ShmXRfyRqPWxVu82njd2cof1X1JrTrWi5pmAdYkH6qwZKqlp8rsjPBrQNq3U1oue5YpNNMcLcjO9vsjY+4rPyT/AMyr7Rp3utLt5sr79r1T9zF+f+qftfqfuYvz/wBylWktF6Lnymi5B54uY6I//VtnvUFxTq+lpWmWI8vT77jzmj8QG8dYWGfxY7qWSx034fc1GVXK31zv5M6Ldb9RxhjI7Xj9VN8LYxgrmnYuyVubmO3jrB+0FRK72Bqt0dfAWm204MPWHZELxVqJ8yT7jY1vCdO6ZSrjhpNl7ovAvVZnFhERAERRLGWMJaKRjWMY8ObtHa2um3AoCWouPhXTL6qnEr2ta4ucLNvbLtXYQBERAEREAREQBERAEREAREQBERAEREAREQBERAEREAREQBERAVVrg+vg9m751EsPaDfWVDYmZXzcfRaN5/zipbrg+vg9m75139VmhRHSmYjy5TkfwNyHebnuVc6+e5o7CGq7Lw2M13vZeeWSnRWioqaJsUTdlje8ni4niStP6TJUuLYXGOAGzpR5zyDYti6ANxf3dK+tPyucGQRnZfMS0uG9sbReRw67ZDrctyR0dPCTkyKNvDg1o3Bb3y8Ecvl/3veUvefr/wBMQip6Vhd5MTeLj5zj1uObisTdLSPzip3ub6Ty2MHrAd5VvcvnR1E6QiecfvDnGw7omncLemRvPuG5eYixLBRR7chuTk1g85xHR0DrUZws9yPSjzT5EuaT9+2ZX1dRudT7TTv2ZGHLscBdasEbbn6PeN298DwWtcONmnzT+Jtx0qBVWtypLv3cUbG9B2nH3m4XZ0LrGgqnNjqWcg8nyJGnyQ7hmc2HvHSsKuhJ4yWM+G6muHM4bfJ5+q8fQjOPMNsicKiAbMEhLXNtYxyDMsI4dP8AgXJwhz+n9o3xVp6a0fyzHxPsDKBG7KzS+xMMw6Lluwf+FVuE22r4B0St8Vr2Q5bE14lzo9S7tJOMnvFP6YeC/ERQDWDiuSN/0eFxZkC9wyOf2QeGXirI4snMlXG02c9rT1uA8SvqOdrvNcHdhB8FUWj8FV1QwSNADXZgvdYkdNszZalfo2roJBtbUTt7XNORt0Eb+GSAuxcHEOEYax7XSOe0tGyNkjde/ELHgrERq4PL+tYdl34r7nKM6z6h7Z4tlxb+7O4kfaKAnGg9DspYREwlzQSbutfPsW/dRrV5IXULSSSdt+/tUExlVyCvmAc4DaGQJ9EIC4LrEKyMmwe0no2hfuuqyn0vW6RDYqdrhGxrQ6xtcgAEvd7sguFpbQNTSkcq0tvuINwbdBHFAXevVAtXOJZJC6CVxeQ3aYTvsMi0njvBHYVv49xS6mYI4jaV4uT6Ld1x1nPuKAlMtSxvnOa3tIHivI6uN2TXtJ6nA+BVM6N0JV1riWB0lj5TnHIHtJ3rzSuHquks6VpYL2DgQRftG4oSXYl1A9XeJpZXOglcX2btMJ35WBaTx339xXI1i1L21pAcQNhu4kcEILSc8AXJAA4ncvmKdrvNcHdhB8FT1Zpmpq44oI2vc2Nti1t3FzuLjb/B713NXOiJW1L3SNfHsNtZwLbl264O/K6Asi68c4DM5BUhpOtkFRL5brCR/E+kV3aqor9KuJiaWwDIN2rMHa422nICz46pjjZrmuPUQfBZLqi62iqKSXZeHRSDMWPcQRv/AOFIX45rJ4WQRg8ufJc9vnvHAAcD0nwQFnPrIwbF7QeguAPddZQVS+lcLVkDOUlYdk2uQ4OsT6Vty7Gr/EkjJ2wPcXRPyF/sutlboB3W60JLRXxJK1vnENHWQPFczE+mxSU7pN7/ADWDpcd3uGZ9yqZgq6+awLppDnvyA6ehoQguhtdGdz2E+s3+qzKmdJ4QrKdm3IzyBvc1wNu2xuO1dnAGJpWztge4vjfk25uWm1xbqytZAWcsclQxvnODe0geKjOPMSupYmsiNpZL5+i0ZEjrzsPeoDozD9ZXbT23eAbF73ZX32ud6AuKOrjcbNe1x6nA/qsypnSuEaylbyj2+SN7mOvs9vEdqker/FcjpPo8zi8EeQ45kEfZJ4gju96AsNERAVXrfH7+D2bvnViaFhbHTRMBFmxsHD0Qq71v/Xweo751tnCkT4ZxGwB7mkw5nKzI5RbPiC4LTi2rJNI6K2uNmjojKWFv4Z8cdUS2mma/SEuYJiijYM9xkLnut3NX1p6UOdBDcWklBdu82IGQ/ENHvVD7bgd5BXhkPSVi7VtjBufgf9Sl8TuXT5efXc/SO2OkKjse6VM9dLndrDybegBmR+N1xINt7g1pJc4gAZ5kmwV00+AdHhjQ6nY51gHG7szbM7+le3KWoWEsYMMaquE2KdjcnJNLC7vuUgiuAYMoHVvJiBvJsh2ni7rbT3jZ477Nd3pp3BVC1sYZA0PkljZcF26+07j6LXLF2aXU3lxunKXK9/L9Tl6B04ZdHtLiOWjLobnfZjeXY436Ni3eo/FTiPTga22z9IuLbrOdtDxVj/6B0d/67e9/9VWdCyNumWtiGzG2o2WgG9g11uPYe9ZLIyjy83VGnpLarXc6spcsnjC8fVl2qptYtC9lYXkeS8AtPDIWI91lbK0NLQU0jC2o2Cz8ZAt1g3yK3zlSudBaxJoGNjewSxtFhwcANwvmD3KSwY20dVbImbskG45Voc0G1t+YWpXasYn+VBKWg5gO8oWOeThw9yiencH1NI3beA6O9tppuL9fEISXDTNj2RyezsHMbNtk9lslXOtT6+L2Z+YrJqw0nJyr4SbsLdsDocDnbtv8Fj1p/XxezPzlQCSaueYt9d/ioBjXn83rfyhT/VzzFvrv8VAMa8/m9b+UKQWRgiiEdFFYAFw23dZJ4+6yw6wqcOoXk72lrh23t4Ero4Y5nB6jVp485hL/AA/MEIIJq45+31H/ACqz67RUE31sbH9bgL96rDVxz9vqP+VbusXEEjpzA1xbGwDaAy2nEXz6QBZCSWjEGjqNmwx7GgG+zHd2Z7L+KiuL8cQVMBhjY4gkHadYW2TfILzCmAm1MTZpnuDHX2WttcgG1yTu3dC6OLsMUdLRPcyOz7sAcSS65d19V9ygEf1cc/b6j/BfWsjnx9RngvnVxz9vqP8ABfWsjnp9RvggJTq00eGUpkt5Ujjnx2W5Ad91L7KP4B5hF/F8xUhUkFD6X5xL7R/zFXLhukbFSQtbu2Gk9ZcNonvKprS/OJvaP+Yq7dE83i9mz5AoBB9a0QvA7jZ49wLT+pWLVZRtMkshFy0NaD0bVyfgFsa1/wDx/wDc/kWTVSP3c/rM8HKSSVYkZeknB+7f8BdVBhw/95B7VnzBXDiDmk/sn/KVT2HOeQe1j+YIEXXVUkcg2ZGte3ocAR8VxvpOjaFzrGOFxttBpu7Ld5IvbetHWJp59PC1kZ2XykguG8Nba9ugkkZqHYRwma0uc55ZGwi9s3EnOwvl7/FCCR6f1h0z4XxxtdIXtLbkbLRcWv0lQrDJtW0/tWeKsKtwVRQU0rgzbc2N5Dnkkg7JsbZD4KvcM88p/as8UJJdrS0c8mKYC7ACw9Rvcd9z3KPYcxlNRgsaGvjJvsm+/jYjd8VblXyZaWybOwRmHWsR13URrNXlHONunk2Bn5pD2XHRncd6A8g1kUkrSyeNzA7Ig2e0jr3H4KS6IkpXs2qfk9n8AaLdoAuPeq40pq5qoWlzS2VoFzskh1gM/JO9cjDmln09TG9pIG0GuHAtJAIPSgLuXq8CIQVXrg+vg9m75128H1xlp4XtttWEWe4Sw3LbnodG4t9y4muD6+D2bvnXFwRp9sEpimNqeawceLHA3a8dFiq9z5bnk61ad3cOhy963+7z79CTYm1fCpJnpLNeSeUicbWdxtwB6jlxCiX+hNI3t9Hf8Ld97K2XOG00PfyMxsGSttsSjhceaT+E59BW26Sqb9iObscWH3ggj4rLKiEnk0aeK6imKhs+mf12T/MimCtXZp3iaos6UZsaMw09JPE9imekK9kLC9/YAM3OcdzWji4rV5asdujji63PL/eA0DxX1SaIDXcpK8zzDc51gG33hjBk3x61mhFRWIortRdK+fxL5ZfRe8I80LRvY1z5PrpXbbxvDcrNYPVbYdt1gvy9ZlnHTg58DM8DLr2WfF6+6vSTpCYqazpNzpN7Iu30n9DR77LeoaJkMYY0ZDMk7yTmXE8STmvS6IxNuOZS734dF/Gy95wae0qKamklP2GkjrduaO+ypPCbr6QgJ3mVp7ypDrMxWJ5Po8RvFGbuI3OfuyPEDxUdwhz+n9o3xWjdZzWJLwOn4dpHRo5zkt5Jv0w8F+KrMf4ckimdM0F0MhuTv2XHeD0dIVqL5kjDgQQCDvBzBViceVhh/WI+nibFJHyrWizSDZwHAHKxstXE+OH1jOTEYijuCc7uNt1zuAU9qsEUMhuYQ0/hLm/AGyyUWD6KIgthaSNxddx/MUJI7q10A9gdUPBbtDZYDkSL3LrdH/K0Nan18Xsz8xVlALS0hoSnnIM0bZCBYbQ3BCDi6ueYt9d/ioBjXn83rD5QrfoqCOFmxE0Rs32G7NadVhmkleXyQse87yRmUAwxzOD1GrTx3zCX+H5gu5TwNY0NYA1rRYAbgF8VdGyVhZI0PYd4O4oCq9XPPm+q/wCVZdY2iXx1RlseTksQeAIFiPhdWLRYepYX7cUTI37rgZ571t1VKyRpbI0PYd4IuEBWOF8fGli5KSPlGC+yQbEXzI6wsOntP1OkQdmMtgiBeQM7W4ucd56gpz/oOg2trkvdtPt3XXYg0fEyPk2Ma2MggtAFiDkb9KgkqfAFSGV8d/tBzB2lpt4LY1kc+PqM8FYcOFaJjg5sDGuabggZgjO+9Za7D9LM/blibI/dcjOwUg5+AeYRfxfMVIVhpKOOJgZG0MYNwG4LMhBQ+l+cS+0f8xV26J5vF7NnyBacmE6JxLnQMLiSSbHMnMrqRRhoAAsAAAOgDIICA6191P8A7n8iy6qvq5/WZ4OUw0hoiCe3LRtk2b22uF7X8Amj9EwwAiFjYwd+zxsgMeIeaT+yf8pVO4c53B7WP5grvmha9pa4bTSCCDuIO8LmQYVomODmwMa5pBBAzBGYKA4Gs7RbpIWStF+TJDuprrZ9gI+KiOFMVuonO8nlI322hexuNxB6c1cLmg5HMLhVOB6GR20YQD+EuaO4GyEkQ0xjGorx9Hpoi1r9+d3Otna+5o/y6jWhJOTq4S7INkZfqs4XVz6O0RBTi0UbYwd9hme07ytWTClE5xcYGFxNybcTmgIxrFw295FRGC6wtIBmQBucB8D2BRvDGMZaK7dkSRE32SbEHpaf06lcDWgC3BciuwlRTEl8Ldo7y27T+UhAQ/Sus5z43Mii2C4EbTnXIvlkAN/auNgzD76moa4j9yxwc8ndkbho6SSFYMGBKBhvyW16znEdxK7kEDWNDWNDGjcAAB3BAZAiIhBV2uCB3KQPt5Oy9t+vaB8Cq7V/4kw9HWwGJ+R3tcN7XDcevoIVWVurLSDHENY2VvBzXNz9ziCFXaimXNzJd52HCdfSqFVOSTj18UZcK49MDBBUt5em3C4BcwdV/Ob1cOCsPRr4pm7VHVEN9E2kA/gf5Te9Vj+znSP3P52f3L7hwBpRhuyMtPSHsB+DkrnZHZxbI1Wn0dzcq7Yxb+aafoW19GqrW5Zl+nkjfu27L5/6O5/10z5R6ItGw9obmfeVX9Po7ELBZrn2HS+M+JX1LQ4hcLFz7HofGPArP8X/AFZV9iw9r6/PKz+RYdVXU9LHd7mQxjcMh3Dj7lXGLtZbpQYqW7Izk55yc4dDfRHxXLqMB6VkN3xueel0jCfi5Yv2c6R+5/Oz+5YrLbJLCi0WGk0eiplz2Wxk/NY/cjN12sGRF1fTgC55QH3DMrcbq50iTbkbdr2W+ZT7BGAxRnlZSH1BFhbzWA77E7z1rDVTNyWUb+t4jRCmSjNNtNJJ5JiiIrU4UIiIAiIgCIiAIiIAiIgCIiAIiIAiIgCIiAIiIAiIgCIiAIiIAiIgCIiAIiIAvERAAvURAeIiKQF6iKAeIERCD1ERCQiIgCIiAIiIAiIgCIiAIiIAiIgCIiAIiIAiIgCIiAIiIAiIgCIiAIiIAiIgP//Z"/>
          <p:cNvSpPr>
            <a:spLocks noChangeAspect="1" noChangeArrowheads="1"/>
          </p:cNvSpPr>
          <p:nvPr userDrawn="1"/>
        </p:nvSpPr>
        <p:spPr bwMode="auto">
          <a:xfrm>
            <a:off x="155579" y="-144459"/>
            <a:ext cx="304799" cy="304801"/>
          </a:xfrm>
          <a:prstGeom prst="rect">
            <a:avLst/>
          </a:prstGeom>
          <a:noFill/>
        </p:spPr>
        <p:txBody>
          <a:bodyPr vert="horz" wrap="square" lIns="91414" tIns="45707" rIns="91414" bIns="45707" numCol="1" anchor="t" anchorCtr="0" compatLnSpc="1">
            <a:prstTxWarp prst="textNoShape">
              <a:avLst/>
            </a:prstTxWarp>
          </a:bodyPr>
          <a:lstStyle/>
          <a:p>
            <a:endParaRPr lang="zh-CN" altLang="en-US" b="0">
              <a:solidFill>
                <a:srgbClr val="000000"/>
              </a:solidFill>
              <a:latin typeface="Calibri" pitchFamily="34" charset="0"/>
              <a:ea typeface="宋体" charset="-122"/>
            </a:endParaRPr>
          </a:p>
        </p:txBody>
      </p:sp>
    </p:spTree>
    <p:extLst>
      <p:ext uri="{BB962C8B-B14F-4D97-AF65-F5344CB8AC3E}">
        <p14:creationId xmlns="" xmlns:p14="http://schemas.microsoft.com/office/powerpoint/2010/main" val="97020169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5" y="116645"/>
            <a:ext cx="10366375" cy="1362075"/>
          </a:xfrm>
          <a:noFill/>
          <a:ln w="9525" algn="ctr">
            <a:noFill/>
            <a:miter lim="800000"/>
            <a:headEnd/>
            <a:tailEnd/>
          </a:ln>
          <a:effectLst/>
        </p:spPr>
        <p:txBody>
          <a:bodyPr vert="horz" wrap="square" lIns="91387" tIns="45694" rIns="91387" bIns="45694"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28" y="1714506"/>
            <a:ext cx="10369549" cy="4162425"/>
          </a:xfrm>
          <a:prstGeom prst="rect">
            <a:avLst/>
          </a:prstGeom>
        </p:spPr>
        <p:txBody>
          <a:bodyPr lIns="91387" tIns="45694" rIns="91387" bIns="45694"/>
          <a:lstStyle>
            <a:lvl1pPr marL="266549" indent="-266549">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180" y="430271"/>
            <a:ext cx="10329905" cy="871537"/>
          </a:xfrm>
          <a:prstGeom prst="rect">
            <a:avLst/>
          </a:prstGeom>
        </p:spPr>
        <p:txBody>
          <a:bodyPr lIns="121918" tIns="60960" rIns="121918" bIns="60960"/>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70181" y="1641483"/>
            <a:ext cx="5041313" cy="4194175"/>
          </a:xfrm>
          <a:prstGeom prst="rect">
            <a:avLst/>
          </a:prstGeom>
        </p:spPr>
        <p:txBody>
          <a:bodyPr lIns="121918" tIns="60960" rIns="121918" bIns="60960"/>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2"/>
          <p:cNvSpPr>
            <a:spLocks noGrp="1"/>
          </p:cNvSpPr>
          <p:nvPr>
            <p:ph idx="11"/>
          </p:nvPr>
        </p:nvSpPr>
        <p:spPr>
          <a:xfrm>
            <a:off x="6098494" y="1641483"/>
            <a:ext cx="5041313" cy="4194175"/>
          </a:xfrm>
          <a:prstGeom prst="rect">
            <a:avLst/>
          </a:prstGeom>
        </p:spPr>
        <p:txBody>
          <a:bodyPr lIns="121918" tIns="60960" rIns="121918" bIns="60960"/>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489700690"/>
      </p:ext>
    </p:extLst>
  </p:cSld>
  <p:clrMapOvr>
    <a:masterClrMapping/>
  </p:clrMapOvr>
  <p:transition advTm="8000"/>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graphicFrame>
        <p:nvGraphicFramePr>
          <p:cNvPr id="4" name="表格 3"/>
          <p:cNvGraphicFramePr>
            <a:graphicFrameLocks noGrp="1"/>
          </p:cNvGraphicFramePr>
          <p:nvPr userDrawn="1"/>
        </p:nvGraphicFramePr>
        <p:xfrm>
          <a:off x="1219516" y="845633"/>
          <a:ext cx="10765736" cy="5360296"/>
        </p:xfrm>
        <a:graphic>
          <a:graphicData uri="http://schemas.openxmlformats.org/drawingml/2006/table">
            <a:tbl>
              <a:tblPr/>
              <a:tblGrid>
                <a:gridCol w="896085"/>
                <a:gridCol w="896085"/>
                <a:gridCol w="896085"/>
                <a:gridCol w="896085"/>
                <a:gridCol w="896085"/>
                <a:gridCol w="896085"/>
                <a:gridCol w="896085"/>
                <a:gridCol w="896085"/>
                <a:gridCol w="896085"/>
                <a:gridCol w="896085"/>
                <a:gridCol w="902443"/>
                <a:gridCol w="902443"/>
              </a:tblGrid>
              <a:tr h="284937">
                <a:tc gridSpan="3">
                  <a:txBody>
                    <a:bodyPr/>
                    <a:lstStyle/>
                    <a:p>
                      <a:pPr algn="ctr" rtl="0" fontAlgn="t"/>
                      <a:r>
                        <a:rPr lang="en-US" altLang="zh-CN" sz="1500" b="1" i="0" u="none" strike="noStrike" dirty="0">
                          <a:solidFill>
                            <a:srgbClr val="FFFFFF"/>
                          </a:solidFill>
                          <a:latin typeface="FrutigerNext LT Medium"/>
                        </a:rPr>
                        <a:t>2012</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algn="ctr" rtl="0" fontAlgn="t"/>
                      <a:r>
                        <a:rPr lang="en-US" altLang="zh-CN" sz="1500" b="1" i="0" u="none" strike="noStrike">
                          <a:solidFill>
                            <a:srgbClr val="FFFFFF"/>
                          </a:solidFill>
                          <a:latin typeface="FrutigerNext LT Medium"/>
                        </a:rPr>
                        <a:t>2013</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rtl="0" fontAlgn="t"/>
                      <a:r>
                        <a:rPr lang="en-US" altLang="zh-CN" sz="1500" b="1" i="0" u="none" strike="noStrike">
                          <a:solidFill>
                            <a:srgbClr val="FFFFFF"/>
                          </a:solidFill>
                          <a:latin typeface="FrutigerNext LT Medium"/>
                        </a:rPr>
                        <a:t>2014</a:t>
                      </a:r>
                    </a:p>
                  </a:txBody>
                  <a:tcPr marL="7157" marR="7157" marT="715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algn="ctr" fontAlgn="t"/>
                      <a:r>
                        <a:rPr lang="zh-CN" altLang="en-US" sz="1500" b="1" i="0" u="none" strike="noStrike">
                          <a:solidFill>
                            <a:srgbClr val="FFFFFF"/>
                          </a:solidFill>
                          <a:latin typeface="FrutigerNext LT Medium"/>
                        </a:rPr>
                        <a:t>　</a:t>
                      </a:r>
                    </a:p>
                  </a:txBody>
                  <a:tcPr marL="7157" marR="7157" marT="715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algn="ctr" fontAlgn="t"/>
                      <a:r>
                        <a:rPr lang="en-US" altLang="zh-CN" sz="1500" b="1" i="0" u="none" strike="noStrike">
                          <a:solidFill>
                            <a:srgbClr val="FFFFFF"/>
                          </a:solidFill>
                          <a:latin typeface="FrutigerNext LT Medium"/>
                        </a:rPr>
                        <a:t>2015</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r>
              <a:tr h="5075359">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advTm="8000">
    <p:fade thruBlk="1"/>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graphicFrame>
        <p:nvGraphicFramePr>
          <p:cNvPr id="4" name="表格 3"/>
          <p:cNvGraphicFramePr>
            <a:graphicFrameLocks noGrp="1"/>
          </p:cNvGraphicFramePr>
          <p:nvPr userDrawn="1"/>
        </p:nvGraphicFramePr>
        <p:xfrm>
          <a:off x="1219516" y="845633"/>
          <a:ext cx="10765736" cy="5360296"/>
        </p:xfrm>
        <a:graphic>
          <a:graphicData uri="http://schemas.openxmlformats.org/drawingml/2006/table">
            <a:tbl>
              <a:tblPr/>
              <a:tblGrid>
                <a:gridCol w="896085"/>
                <a:gridCol w="896085"/>
                <a:gridCol w="896085"/>
                <a:gridCol w="896085"/>
                <a:gridCol w="896085"/>
                <a:gridCol w="896085"/>
                <a:gridCol w="896085"/>
                <a:gridCol w="896085"/>
                <a:gridCol w="896085"/>
                <a:gridCol w="896085"/>
                <a:gridCol w="902443"/>
                <a:gridCol w="902443"/>
              </a:tblGrid>
              <a:tr h="284937">
                <a:tc gridSpan="3">
                  <a:txBody>
                    <a:bodyPr/>
                    <a:lstStyle/>
                    <a:p>
                      <a:pPr algn="ctr" rtl="0" fontAlgn="t"/>
                      <a:r>
                        <a:rPr lang="en-US" altLang="zh-CN" sz="1500" b="1" i="0" u="none" strike="noStrike" dirty="0">
                          <a:solidFill>
                            <a:srgbClr val="FFFFFF"/>
                          </a:solidFill>
                          <a:latin typeface="FrutigerNext LT Medium"/>
                        </a:rPr>
                        <a:t>2012</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algn="ctr" rtl="0" fontAlgn="t"/>
                      <a:r>
                        <a:rPr lang="en-US" altLang="zh-CN" sz="1500" b="1" i="0" u="none" strike="noStrike">
                          <a:solidFill>
                            <a:srgbClr val="FFFFFF"/>
                          </a:solidFill>
                          <a:latin typeface="FrutigerNext LT Medium"/>
                        </a:rPr>
                        <a:t>2013</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rtl="0" fontAlgn="t"/>
                      <a:r>
                        <a:rPr lang="en-US" altLang="zh-CN" sz="1500" b="1" i="0" u="none" strike="noStrike">
                          <a:solidFill>
                            <a:srgbClr val="FFFFFF"/>
                          </a:solidFill>
                          <a:latin typeface="FrutigerNext LT Medium"/>
                        </a:rPr>
                        <a:t>2014</a:t>
                      </a:r>
                    </a:p>
                  </a:txBody>
                  <a:tcPr marL="7157" marR="7157" marT="715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algn="ctr" fontAlgn="t"/>
                      <a:r>
                        <a:rPr lang="zh-CN" altLang="en-US" sz="1500" b="1" i="0" u="none" strike="noStrike">
                          <a:solidFill>
                            <a:srgbClr val="FFFFFF"/>
                          </a:solidFill>
                          <a:latin typeface="FrutigerNext LT Medium"/>
                        </a:rPr>
                        <a:t>　</a:t>
                      </a:r>
                    </a:p>
                  </a:txBody>
                  <a:tcPr marL="7157" marR="7157" marT="715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algn="ctr" fontAlgn="t"/>
                      <a:r>
                        <a:rPr lang="en-US" altLang="zh-CN" sz="1500" b="1" i="0" u="none" strike="noStrike">
                          <a:solidFill>
                            <a:srgbClr val="FFFFFF"/>
                          </a:solidFill>
                          <a:latin typeface="FrutigerNext LT Medium"/>
                        </a:rPr>
                        <a:t>2015</a:t>
                      </a:r>
                    </a:p>
                  </a:txBody>
                  <a:tcPr marL="7157" marR="7157" marT="71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r>
              <a:tr h="5075359">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300" b="0" i="0" u="none" strike="noStrike" dirty="0">
                          <a:solidFill>
                            <a:srgbClr val="000000"/>
                          </a:solidFill>
                          <a:latin typeface="宋体"/>
                        </a:rPr>
                        <a:t>　</a:t>
                      </a:r>
                    </a:p>
                  </a:txBody>
                  <a:tcPr marL="7157" marR="7157" marT="71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advTm="8000">
    <p:fade thruBlk="1"/>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0181" y="430231"/>
            <a:ext cx="10575503" cy="5405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8098361" y="6402394"/>
            <a:ext cx="2796844" cy="455612"/>
          </a:xfrm>
          <a:prstGeom prst="rect">
            <a:avLst/>
          </a:prstGeom>
        </p:spPr>
        <p:txBody>
          <a:bodyPr lIns="91387" tIns="45694" rIns="91387" bIns="45694"/>
          <a:lstStyle>
            <a:lvl1pPr>
              <a:defRPr sz="1300" baseline="0"/>
            </a:lvl1pPr>
          </a:lstStyle>
          <a:p>
            <a:pPr>
              <a:defRPr/>
            </a:pPr>
            <a:r>
              <a:rPr lang="en-US" altLang="zh-CN" b="0">
                <a:solidFill>
                  <a:srgbClr val="000000"/>
                </a:solidFill>
                <a:latin typeface="Calibri" pitchFamily="34" charset="0"/>
                <a:ea typeface="宋体" charset="-122"/>
              </a:rPr>
              <a:t>Page ‹#›</a:t>
            </a:r>
            <a:endParaRPr lang="en-GB" altLang="zh-CN" b="0" dirty="0">
              <a:solidFill>
                <a:srgbClr val="000000"/>
              </a:solidFill>
              <a:latin typeface="Calibri" pitchFamily="34" charset="0"/>
              <a:ea typeface="宋体"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01" tIns="60952" rIns="121901" bIns="60952"/>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a:ln/>
        </p:spPr>
        <p:txBody>
          <a:bodyPr lIns="91414" tIns="45707" rIns="91414" bIns="45707"/>
          <a:lstStyle>
            <a:lvl1pPr>
              <a:defRPr/>
            </a:lvl1pPr>
          </a:lstStyle>
          <a:p>
            <a:pPr>
              <a:defRPr/>
            </a:pPr>
            <a:endParaRPr lang="de-DE" altLang="zh-CN" b="0">
              <a:solidFill>
                <a:srgbClr val="000000"/>
              </a:solidFill>
              <a:latin typeface="Calibri" pitchFamily="34" charset="0"/>
              <a:ea typeface="宋体" charset="-122"/>
            </a:endParaRPr>
          </a:p>
          <a:p>
            <a:pPr>
              <a:defRPr/>
            </a:pPr>
            <a:r>
              <a:rPr lang="de-DE" altLang="zh-CN" b="0">
                <a:solidFill>
                  <a:srgbClr val="000000"/>
                </a:solidFill>
                <a:latin typeface="Calibri" pitchFamily="34" charset="0"/>
                <a:ea typeface="宋体" charset="-122"/>
              </a:rPr>
              <a:t>Page </a:t>
            </a:r>
            <a:fld id="{0E4A355F-C302-4B1C-A5C8-68B5FA9C05BF}" type="slidenum">
              <a:rPr lang="de-DE" altLang="zh-CN" b="0">
                <a:solidFill>
                  <a:srgbClr val="000000"/>
                </a:solidFill>
                <a:latin typeface="Calibri" pitchFamily="34" charset="0"/>
                <a:ea typeface="宋体" charset="-122"/>
              </a:rPr>
              <a:pPr>
                <a:defRPr/>
              </a:pPr>
              <a:t>‹#›</a:t>
            </a:fld>
            <a:endParaRPr lang="en-GB" altLang="zh-CN" b="0">
              <a:solidFill>
                <a:srgbClr val="000000"/>
              </a:solidFill>
              <a:latin typeface="Calibri" pitchFamily="34" charset="0"/>
              <a:ea typeface="宋体" charset="-122"/>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4" y="873138"/>
            <a:ext cx="12195175" cy="377983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59" y="5567378"/>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50" y="6205554"/>
            <a:ext cx="2989627" cy="288577"/>
          </a:xfrm>
          <a:prstGeom prst="rect">
            <a:avLst/>
          </a:prstGeom>
          <a:noFill/>
          <a:ln w="9525">
            <a:noFill/>
            <a:miter lim="800000"/>
            <a:headEnd/>
            <a:tailEnd/>
          </a:ln>
        </p:spPr>
        <p:txBody>
          <a:bodyPr wrap="none" lIns="87675" tIns="43833" rIns="87675" bIns="43833">
            <a:spAutoFit/>
          </a:bodyPr>
          <a:lstStyle/>
          <a:p>
            <a:pPr defTabSz="876176" eaLnBrk="0" hangingPunct="0">
              <a:buSzPct val="100000"/>
              <a:defRPr/>
            </a:pPr>
            <a:r>
              <a:rPr lang="zh-CN" altLang="zh-CN" sz="1300" b="0" dirty="0">
                <a:solidFill>
                  <a:srgbClr val="000000"/>
                </a:solidFill>
                <a:latin typeface="FrutigerNext LT Bold"/>
                <a:ea typeface="MS PGothic" pitchFamily="34" charset="-128"/>
                <a:sym typeface="Arial" pitchFamily="34" charset="0"/>
              </a:rPr>
              <a:t>HUAWEI TECHNOLOGIES CO., LTD.</a:t>
            </a:r>
          </a:p>
        </p:txBody>
      </p:sp>
      <p:sp>
        <p:nvSpPr>
          <p:cNvPr id="7" name="Text Box 7"/>
          <p:cNvSpPr txBox="1">
            <a:spLocks noChangeArrowheads="1"/>
          </p:cNvSpPr>
          <p:nvPr/>
        </p:nvSpPr>
        <p:spPr bwMode="auto">
          <a:xfrm>
            <a:off x="9636130" y="4094178"/>
            <a:ext cx="1466326" cy="288577"/>
          </a:xfrm>
          <a:prstGeom prst="rect">
            <a:avLst/>
          </a:prstGeom>
          <a:noFill/>
          <a:ln w="9525">
            <a:noFill/>
            <a:miter lim="800000"/>
            <a:headEnd/>
            <a:tailEnd/>
          </a:ln>
        </p:spPr>
        <p:txBody>
          <a:bodyPr wrap="none" lIns="87675" tIns="43833" rIns="87675" bIns="43833">
            <a:spAutoFit/>
          </a:bodyPr>
          <a:lstStyle/>
          <a:p>
            <a:pPr defTabSz="876176" eaLnBrk="0" hangingPunct="0">
              <a:buSzPct val="100000"/>
              <a:defRPr/>
            </a:pPr>
            <a:r>
              <a:rPr lang="zh-CN" altLang="zh-CN" sz="1300" b="0" dirty="0">
                <a:solidFill>
                  <a:srgbClr val="FFFFFF"/>
                </a:solidFill>
                <a:latin typeface="FrutigerNext LT Regular"/>
                <a:ea typeface="MS PGothic" pitchFamily="34" charset="-128"/>
                <a:sym typeface="Arial" pitchFamily="34" charset="0"/>
              </a:rPr>
              <a:t>www.huawei.com</a:t>
            </a:r>
          </a:p>
        </p:txBody>
      </p:sp>
      <p:sp>
        <p:nvSpPr>
          <p:cNvPr id="8" name="Rectangle 8"/>
          <p:cNvSpPr>
            <a:spLocks noChangeArrowheads="1"/>
          </p:cNvSpPr>
          <p:nvPr/>
        </p:nvSpPr>
        <p:spPr bwMode="auto">
          <a:xfrm>
            <a:off x="5313369" y="6205543"/>
            <a:ext cx="1707858" cy="288532"/>
          </a:xfrm>
          <a:prstGeom prst="rect">
            <a:avLst/>
          </a:prstGeom>
          <a:noFill/>
          <a:ln w="9525" algn="ctr">
            <a:noFill/>
            <a:miter lim="800000"/>
            <a:headEnd/>
            <a:tailEnd/>
          </a:ln>
          <a:effectLst/>
        </p:spPr>
        <p:txBody>
          <a:bodyPr wrap="none" lIns="87639" tIns="43811" rIns="87639" bIns="43811">
            <a:spAutoFit/>
          </a:bodyPr>
          <a:lstStyle/>
          <a:p>
            <a:pPr defTabSz="876176" eaLnBrk="0" hangingPunct="0">
              <a:buSzPct val="100000"/>
              <a:defRPr/>
            </a:pPr>
            <a:r>
              <a:rPr lang="zh-CN" altLang="zh-CN" sz="1300" b="0" dirty="0">
                <a:solidFill>
                  <a:srgbClr val="000000"/>
                </a:solidFill>
                <a:latin typeface="FrutigerNext LT Bold"/>
                <a:ea typeface="MS PGothic" pitchFamily="34" charset="-128"/>
                <a:sym typeface="Arial" pitchFamily="34" charset="0"/>
              </a:rPr>
              <a:t>Huawei Confidential </a:t>
            </a:r>
          </a:p>
        </p:txBody>
      </p:sp>
      <p:sp>
        <p:nvSpPr>
          <p:cNvPr id="9" name="Rectangle 9"/>
          <p:cNvSpPr>
            <a:spLocks noChangeArrowheads="1"/>
          </p:cNvSpPr>
          <p:nvPr/>
        </p:nvSpPr>
        <p:spPr bwMode="auto">
          <a:xfrm>
            <a:off x="8905875" y="303217"/>
            <a:ext cx="2345853" cy="319310"/>
          </a:xfrm>
          <a:prstGeom prst="rect">
            <a:avLst/>
          </a:prstGeom>
          <a:noFill/>
          <a:ln w="9525" algn="ctr">
            <a:noFill/>
            <a:miter lim="800000"/>
            <a:headEnd/>
            <a:tailEnd/>
          </a:ln>
          <a:effectLst/>
        </p:spPr>
        <p:txBody>
          <a:bodyPr wrap="none" lIns="87639" tIns="43811" rIns="87639" bIns="43811">
            <a:spAutoFit/>
          </a:bodyPr>
          <a:lstStyle/>
          <a:p>
            <a:pPr defTabSz="876176" eaLnBrk="0" hangingPunct="0">
              <a:buSzPct val="100000"/>
              <a:defRPr/>
            </a:pPr>
            <a:r>
              <a:rPr lang="zh-CN" altLang="zh-CN" sz="1500" dirty="0">
                <a:solidFill>
                  <a:srgbClr val="666666"/>
                </a:solidFill>
                <a:latin typeface="FrutigerNext LT Regular"/>
                <a:ea typeface="MS PGothic" pitchFamily="34" charset="-128"/>
                <a:sym typeface="Arial" pitchFamily="34" charset="0"/>
              </a:rPr>
              <a:t>Security Level: Internal </a:t>
            </a:r>
          </a:p>
        </p:txBody>
      </p:sp>
      <p:sp>
        <p:nvSpPr>
          <p:cNvPr id="10" name="Text Box 11"/>
          <p:cNvSpPr txBox="1">
            <a:spLocks noChangeArrowheads="1"/>
          </p:cNvSpPr>
          <p:nvPr/>
        </p:nvSpPr>
        <p:spPr bwMode="auto">
          <a:xfrm>
            <a:off x="-2624136" y="1323990"/>
            <a:ext cx="2624138" cy="3781853"/>
          </a:xfrm>
          <a:prstGeom prst="rect">
            <a:avLst/>
          </a:prstGeom>
          <a:noFill/>
          <a:ln w="9525" algn="ctr">
            <a:noFill/>
            <a:miter lim="800000"/>
            <a:headEnd/>
            <a:tailEnd/>
          </a:ln>
          <a:effectLst/>
        </p:spPr>
        <p:txBody>
          <a:bodyPr lIns="87691" tIns="43839" rIns="87691" bIns="43839">
            <a:spAutoFit/>
          </a:bodyPr>
          <a:lstStyle/>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英文标题</a:t>
            </a:r>
            <a:r>
              <a:rPr lang="zh-CN" altLang="zh-CN" sz="1200" b="0" dirty="0">
                <a:solidFill>
                  <a:srgbClr val="FFFFFF"/>
                </a:solidFill>
                <a:ea typeface="华文细黑" pitchFamily="2" charset="-122"/>
                <a:sym typeface="Arial" pitchFamily="34" charset="0"/>
              </a:rPr>
              <a:t>:40-47pt  </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副标题</a:t>
            </a:r>
            <a:r>
              <a:rPr lang="zh-CN" altLang="zh-CN" sz="1200" b="0" dirty="0">
                <a:solidFill>
                  <a:srgbClr val="FFFFFF"/>
                </a:solidFill>
                <a:ea typeface="华文细黑" pitchFamily="2" charset="-122"/>
                <a:sym typeface="Arial" pitchFamily="34" charset="0"/>
              </a:rPr>
              <a:t>:26-30pt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字体颜色</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反白</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内部使用字体 </a:t>
            </a:r>
            <a:r>
              <a:rPr lang="zh-CN" altLang="zh-CN" sz="1200" b="0" dirty="0">
                <a:solidFill>
                  <a:srgbClr val="FFFFFF"/>
                </a:solidFill>
                <a:ea typeface="华文细黑" pitchFamily="2" charset="-122"/>
                <a:sym typeface="Arial" pitchFamily="34" charset="0"/>
              </a:rPr>
              <a:t>:</a:t>
            </a:r>
          </a:p>
          <a:p>
            <a:pPr algn="r" defTabSz="876176" eaLnBrk="0" hangingPunct="0">
              <a:lnSpc>
                <a:spcPct val="125000"/>
              </a:lnSpc>
              <a:buSzPct val="100000"/>
              <a:defRPr/>
            </a:pPr>
            <a:r>
              <a:rPr lang="zh-CN" altLang="zh-CN" sz="1200" b="0" dirty="0">
                <a:solidFill>
                  <a:srgbClr val="FFFFFF"/>
                </a:solidFill>
                <a:ea typeface="华文细黑" pitchFamily="2" charset="-122"/>
                <a:sym typeface="Arial" pitchFamily="34" charset="0"/>
              </a:rPr>
              <a:t>FrutigerNext LT Medium</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外部使用字体 </a:t>
            </a:r>
            <a:r>
              <a:rPr lang="zh-CN" altLang="zh-CN" sz="1200" b="0" dirty="0">
                <a:solidFill>
                  <a:srgbClr val="FFFFFF"/>
                </a:solidFill>
                <a:ea typeface="华文细黑" pitchFamily="2" charset="-122"/>
                <a:sym typeface="Arial" pitchFamily="34" charset="0"/>
              </a:rPr>
              <a:t>: Arial</a:t>
            </a: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中文标题</a:t>
            </a:r>
            <a:r>
              <a:rPr lang="zh-CN" altLang="zh-CN" sz="1200" b="0" dirty="0">
                <a:solidFill>
                  <a:srgbClr val="FFFFFF"/>
                </a:solidFill>
                <a:ea typeface="华文细黑" pitchFamily="2" charset="-122"/>
                <a:sym typeface="Arial" pitchFamily="34" charset="0"/>
              </a:rPr>
              <a:t>:35-47pt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黑体</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  副标题</a:t>
            </a:r>
            <a:r>
              <a:rPr lang="zh-CN" altLang="zh-CN" sz="1200" b="0" dirty="0">
                <a:solidFill>
                  <a:srgbClr val="FFFFFF"/>
                </a:solidFill>
                <a:ea typeface="华文细黑" pitchFamily="2" charset="-122"/>
                <a:sym typeface="Arial" pitchFamily="34" charset="0"/>
              </a:rPr>
              <a:t>:24-28pt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字体颜色</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反白</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细黑体</a:t>
            </a:r>
          </a:p>
          <a:p>
            <a:pPr algn="r" defTabSz="876176" eaLnBrk="0" hangingPunct="0">
              <a:lnSpc>
                <a:spcPct val="125000"/>
              </a:lnSpc>
              <a:buSzPct val="100000"/>
              <a:defRPr/>
            </a:pPr>
            <a:endParaRPr lang="zh-CN" altLang="en-US"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en-US"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p:txBody>
      </p:sp>
      <p:sp>
        <p:nvSpPr>
          <p:cNvPr id="664580" name="Rectangle 4"/>
          <p:cNvSpPr>
            <a:spLocks noGrp="1" noChangeArrowheads="1"/>
          </p:cNvSpPr>
          <p:nvPr>
            <p:ph type="ctrTitle" sz="quarter"/>
          </p:nvPr>
        </p:nvSpPr>
        <p:spPr>
          <a:xfrm>
            <a:off x="914400" y="1391938"/>
            <a:ext cx="7073900" cy="1666489"/>
          </a:xfrm>
        </p:spPr>
        <p:txBody>
          <a:bodyPr lIns="87691" tIns="43839" rIns="87691" bIns="43839"/>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18" y="3182209"/>
            <a:ext cx="7075487" cy="864987"/>
          </a:xfrm>
        </p:spPr>
        <p:txBody>
          <a:bodyPr lIns="87691" tIns="43839" rIns="87691" bIns="43839"/>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
        <p:nvSpPr>
          <p:cNvPr id="11" name="Rectangle 10"/>
          <p:cNvSpPr>
            <a:spLocks noGrp="1" noChangeArrowheads="1"/>
          </p:cNvSpPr>
          <p:nvPr>
            <p:ph type="dt" sz="quarter" idx="10"/>
          </p:nvPr>
        </p:nvSpPr>
        <p:spPr bwMode="auto">
          <a:xfrm>
            <a:off x="912818" y="363550"/>
            <a:ext cx="2846386" cy="474663"/>
          </a:xfrm>
          <a:prstGeom prst="rect">
            <a:avLst/>
          </a:prstGeom>
          <a:ln>
            <a:miter lim="800000"/>
            <a:headEnd/>
            <a:tailEnd/>
          </a:ln>
        </p:spPr>
        <p:txBody>
          <a:bodyPr vert="horz" wrap="square" lIns="87691" tIns="43839" rIns="87691" bIns="43839" numCol="1" anchor="t" anchorCtr="0" compatLnSpc="1">
            <a:prstTxWarp prst="textNoShape">
              <a:avLst/>
            </a:prstTxWarp>
          </a:bodyPr>
          <a:lstStyle>
            <a:lvl1pPr eaLnBrk="0" hangingPunct="0">
              <a:defRPr sz="1300" b="0">
                <a:solidFill>
                  <a:srgbClr val="000000"/>
                </a:solidFill>
                <a:latin typeface="FrutigerNext LT Regular"/>
                <a:ea typeface="MS PGothic" pitchFamily="34" charset="-128"/>
              </a:defRPr>
            </a:lvl1pPr>
          </a:lstStyle>
          <a:p>
            <a:pPr>
              <a:defRPr/>
            </a:pPr>
            <a:fld id="{3FA72311-CF02-4F2D-A6F8-A6BC805CA00A}" type="datetime1">
              <a:rPr lang="zh-CN" altLang="en-US"/>
              <a:pPr>
                <a:defRPr/>
              </a:pPr>
              <a:t>2015/5/4</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404" y="175743"/>
            <a:ext cx="10747917" cy="615092"/>
          </a:xfrm>
          <a:prstGeom prst="rect">
            <a:avLst/>
          </a:prstGeom>
        </p:spPr>
        <p:txBody>
          <a:bodyPr lIns="121901" tIns="60952" rIns="121901" bIns="60952"/>
          <a:lstStyle>
            <a:lvl1pPr>
              <a:defRPr sz="3200">
                <a:solidFill>
                  <a:srgbClr val="C00000"/>
                </a:solidFill>
                <a:latin typeface="微软雅黑" pitchFamily="34" charset="-122"/>
                <a:ea typeface="微软雅黑" pitchFamily="34" charset="-122"/>
              </a:defRPr>
            </a:lvl1pPr>
          </a:lstStyle>
          <a:p>
            <a:r>
              <a:rPr lang="zh-CN" altLang="en-US" dirty="0" smtClean="0"/>
              <a:t>标题</a:t>
            </a:r>
            <a:endParaRPr lang="en-US" dirty="0"/>
          </a:p>
        </p:txBody>
      </p:sp>
    </p:spTree>
  </p:cSld>
  <p:clrMapOvr>
    <a:masterClrMapping/>
  </p:clrMapOvr>
  <p:transition advClick="0" advTm="8000">
    <p:fade thruBlk="1"/>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transition advClick="0" advTm="8000">
    <p:fade thruBlk="1"/>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8483712" y="6489712"/>
            <a:ext cx="2796844" cy="455613"/>
          </a:xfrm>
          <a:prstGeom prst="rect">
            <a:avLst/>
          </a:prstGeom>
          <a:ln/>
        </p:spPr>
        <p:txBody>
          <a:bodyPr lIns="121901" tIns="60952" rIns="121901" bIns="60952"/>
          <a:lstStyle>
            <a:lvl1pPr>
              <a:defRPr/>
            </a:lvl1pPr>
          </a:lstStyle>
          <a:p>
            <a:pPr>
              <a:defRPr/>
            </a:pPr>
            <a:r>
              <a:rPr lang="de-DE" altLang="zh-CN" b="0">
                <a:solidFill>
                  <a:srgbClr val="000000"/>
                </a:solidFill>
                <a:latin typeface="Calibri" pitchFamily="34" charset="0"/>
              </a:rPr>
              <a:t>Page </a:t>
            </a:r>
            <a:fld id="{60F73394-6854-403D-B085-E01BE79D01F8}" type="slidenum">
              <a:rPr lang="de-DE" altLang="zh-CN" b="0">
                <a:solidFill>
                  <a:srgbClr val="000000"/>
                </a:solidFill>
                <a:latin typeface="Calibri" pitchFamily="34" charset="0"/>
              </a:rPr>
              <a:pPr>
                <a:defRPr/>
              </a:pPr>
              <a:t>‹#›</a:t>
            </a:fld>
            <a:endParaRPr lang="en-GB" altLang="zh-CN" b="0">
              <a:solidFill>
                <a:srgbClr val="000000"/>
              </a:solidFill>
              <a:latin typeface="Calibri" pitchFamily="34" charset="0"/>
            </a:endParaRPr>
          </a:p>
        </p:txBody>
      </p:sp>
    </p:spTree>
    <p:extLst>
      <p:ext uri="{BB962C8B-B14F-4D97-AF65-F5344CB8AC3E}">
        <p14:creationId xmlns:p14="http://schemas.microsoft.com/office/powerpoint/2010/main" xmlns="" val="38542366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88"/>
            <a:ext cx="10179584" cy="871537"/>
          </a:xfrm>
          <a:prstGeom prst="rect">
            <a:avLst/>
          </a:prstGeom>
        </p:spPr>
        <p:txBody>
          <a:bodyPr lIns="121901" tIns="60952" rIns="121901" bIns="60952"/>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01" tIns="60952" rIns="121901" bIns="60952"/>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7"/>
            <a:ext cx="10975658" cy="1143000"/>
          </a:xfrm>
          <a:prstGeom prst="rect">
            <a:avLst/>
          </a:prstGeom>
        </p:spPr>
        <p:txBody>
          <a:bodyPr lIns="121901" tIns="60952" rIns="121901" bIns="60952"/>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760" y="6356364"/>
            <a:ext cx="2845541" cy="365125"/>
          </a:xfrm>
          <a:prstGeom prst="rect">
            <a:avLst/>
          </a:prstGeom>
        </p:spPr>
        <p:txBody>
          <a:bodyPr lIns="121901" tIns="60952" rIns="121901" bIns="60952"/>
          <a:lstStyle/>
          <a:p>
            <a:fld id="{699E8E06-A914-415A-BE60-A5130D859B2E}" type="datetimeFigureOut">
              <a:rPr lang="zh-CN" altLang="en-US" b="0" smtClean="0">
                <a:solidFill>
                  <a:srgbClr val="000000"/>
                </a:solidFill>
                <a:latin typeface="Calibri" pitchFamily="34" charset="0"/>
              </a:rPr>
              <a:pPr/>
              <a:t>2015/5/4</a:t>
            </a:fld>
            <a:endParaRPr lang="zh-CN" altLang="en-US" b="0">
              <a:solidFill>
                <a:srgbClr val="000000"/>
              </a:solidFill>
              <a:latin typeface="Calibri" pitchFamily="34" charset="0"/>
            </a:endParaRPr>
          </a:p>
        </p:txBody>
      </p:sp>
      <p:sp>
        <p:nvSpPr>
          <p:cNvPr id="4" name="页脚占位符 3"/>
          <p:cNvSpPr>
            <a:spLocks noGrp="1"/>
          </p:cNvSpPr>
          <p:nvPr>
            <p:ph type="ftr" sz="quarter" idx="11"/>
          </p:nvPr>
        </p:nvSpPr>
        <p:spPr>
          <a:xfrm>
            <a:off x="4166685" y="6356364"/>
            <a:ext cx="3861805" cy="365125"/>
          </a:xfrm>
          <a:prstGeom prst="rect">
            <a:avLst/>
          </a:prstGeom>
        </p:spPr>
        <p:txBody>
          <a:bodyPr lIns="121901" tIns="60952" rIns="121901" bIns="60952"/>
          <a:lstStyle/>
          <a:p>
            <a:endParaRPr lang="zh-CN" altLang="en-US" b="0">
              <a:solidFill>
                <a:srgbClr val="000000"/>
              </a:solidFill>
              <a:latin typeface="Calibri" pitchFamily="34" charset="0"/>
            </a:endParaRPr>
          </a:p>
        </p:txBody>
      </p:sp>
      <p:sp>
        <p:nvSpPr>
          <p:cNvPr id="5" name="灯片编号占位符 4"/>
          <p:cNvSpPr>
            <a:spLocks noGrp="1"/>
          </p:cNvSpPr>
          <p:nvPr>
            <p:ph type="sldNum" sz="quarter" idx="12"/>
          </p:nvPr>
        </p:nvSpPr>
        <p:spPr>
          <a:xfrm>
            <a:off x="8739875" y="6356364"/>
            <a:ext cx="2845541" cy="365125"/>
          </a:xfrm>
          <a:prstGeom prst="rect">
            <a:avLst/>
          </a:prstGeom>
        </p:spPr>
        <p:txBody>
          <a:bodyPr lIns="121901" tIns="60952" rIns="121901" bIns="60952"/>
          <a:lstStyle/>
          <a:p>
            <a:fld id="{95617F73-FEBF-4FE8-BE02-0FCE3E4EDB75}" type="slidenum">
              <a:rPr lang="zh-CN" altLang="en-US" b="0" smtClean="0">
                <a:solidFill>
                  <a:srgbClr val="000000"/>
                </a:solidFill>
                <a:latin typeface="Calibri" pitchFamily="34" charset="0"/>
              </a:rPr>
              <a:pPr/>
              <a:t>‹#›</a:t>
            </a:fld>
            <a:endParaRPr lang="zh-CN" altLang="en-US" b="0">
              <a:solidFill>
                <a:srgbClr val="000000"/>
              </a:solidFill>
              <a:latin typeface="Calibri" pitchFamily="34" charset="0"/>
            </a:endParaRPr>
          </a:p>
        </p:txBody>
      </p:sp>
      <p:pic>
        <p:nvPicPr>
          <p:cNvPr id="6" name="Picture 79" descr="dd"/>
          <p:cNvPicPr>
            <a:picLocks noChangeAspect="1" noChangeArrowheads="1"/>
          </p:cNvPicPr>
          <p:nvPr userDrawn="1"/>
        </p:nvPicPr>
        <p:blipFill>
          <a:blip r:embed="rId2" cstate="email"/>
          <a:srcRect/>
          <a:stretch>
            <a:fillRect/>
          </a:stretch>
        </p:blipFill>
        <p:spPr bwMode="auto">
          <a:xfrm>
            <a:off x="0" y="6226046"/>
            <a:ext cx="12203644" cy="636735"/>
          </a:xfrm>
          <a:prstGeom prst="rect">
            <a:avLst/>
          </a:prstGeom>
          <a:noFill/>
          <a:ln w="9525">
            <a:noFill/>
            <a:miter lim="800000"/>
            <a:headEnd/>
            <a:tailEnd/>
          </a:ln>
        </p:spPr>
      </p:pic>
      <p:sp>
        <p:nvSpPr>
          <p:cNvPr id="7" name="Text Box 8"/>
          <p:cNvSpPr txBox="1">
            <a:spLocks noChangeArrowheads="1"/>
          </p:cNvSpPr>
          <p:nvPr userDrawn="1"/>
        </p:nvSpPr>
        <p:spPr bwMode="auto">
          <a:xfrm>
            <a:off x="1103747" y="6454844"/>
            <a:ext cx="3569369" cy="246221"/>
          </a:xfrm>
          <a:prstGeom prst="rect">
            <a:avLst/>
          </a:prstGeom>
          <a:noFill/>
          <a:ln>
            <a:noFill/>
          </a:ln>
          <a:extLst>
            <a:ext uri="{909E8E84-426E-40DD-AFC4-6F175D3DCCD1}"/>
            <a:ext uri="{91240B29-F687-4F45-9708-019B960494DF}"/>
          </a:extLst>
        </p:spPr>
        <p:txBody>
          <a:bodyPr wrap="none" lIns="0" tIns="0" rIns="106801"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b="0" dirty="0" smtClean="0">
                <a:solidFill>
                  <a:srgbClr val="000000"/>
                </a:solidFill>
                <a:latin typeface="FrutigerNext LT Bold" pitchFamily="34" charset="0"/>
                <a:ea typeface="MS PGothic" pitchFamily="34" charset="-128"/>
              </a:rPr>
              <a:t>HUAWEI TECHNOLOGIES CO., LTD.</a:t>
            </a:r>
          </a:p>
        </p:txBody>
      </p:sp>
      <p:pic>
        <p:nvPicPr>
          <p:cNvPr id="8" name="Picture 9" descr="8"/>
          <p:cNvPicPr>
            <a:picLocks noChangeAspect="1" noChangeArrowheads="1"/>
          </p:cNvPicPr>
          <p:nvPr userDrawn="1"/>
        </p:nvPicPr>
        <p:blipFill>
          <a:blip r:embed="rId3" cstate="email"/>
          <a:srcRect/>
          <a:stretch>
            <a:fillRect/>
          </a:stretch>
        </p:blipFill>
        <p:spPr bwMode="auto">
          <a:xfrm>
            <a:off x="10419194" y="6388005"/>
            <a:ext cx="1344075" cy="312811"/>
          </a:xfrm>
          <a:prstGeom prst="rect">
            <a:avLst/>
          </a:prstGeom>
          <a:noFill/>
          <a:ln w="9525">
            <a:noFill/>
            <a:miter lim="800000"/>
            <a:headEnd/>
            <a:tailEnd/>
          </a:ln>
        </p:spPr>
      </p:pic>
      <p:sp>
        <p:nvSpPr>
          <p:cNvPr id="9" name="Rectangle 21"/>
          <p:cNvSpPr>
            <a:spLocks noChangeArrowheads="1"/>
          </p:cNvSpPr>
          <p:nvPr userDrawn="1"/>
        </p:nvSpPr>
        <p:spPr bwMode="auto">
          <a:xfrm>
            <a:off x="4849124" y="6382817"/>
            <a:ext cx="2881070" cy="369332"/>
          </a:xfrm>
          <a:prstGeom prst="rect">
            <a:avLst/>
          </a:prstGeom>
          <a:noFill/>
          <a:ln w="9525" algn="ctr">
            <a:noFill/>
            <a:miter lim="800000"/>
            <a:headEnd/>
            <a:tailEnd/>
          </a:ln>
          <a:effectLst/>
        </p:spPr>
        <p:txBody>
          <a:bodyPr wrap="square" lIns="106757" tIns="0" rIns="106757" bIns="0">
            <a:spAutoFit/>
          </a:bodyPr>
          <a:lstStyle/>
          <a:p>
            <a:pPr defTabSz="1068747" eaLnBrk="0" hangingPunct="0">
              <a:defRPr/>
            </a:pPr>
            <a:r>
              <a:rPr lang="zh-CN" altLang="en-US" sz="2400" b="0" dirty="0" smtClean="0">
                <a:solidFill>
                  <a:srgbClr val="000000"/>
                </a:solidFill>
                <a:latin typeface="Calibri" pitchFamily="34" charset="0"/>
                <a:ea typeface="宋体" charset="-122"/>
              </a:rPr>
              <a:t> </a:t>
            </a:r>
            <a:r>
              <a:rPr lang="zh-CN" altLang="en-US" sz="1300" b="0" dirty="0" smtClean="0">
                <a:solidFill>
                  <a:srgbClr val="000000"/>
                </a:solidFill>
                <a:latin typeface="Calibri" pitchFamily="34" charset="0"/>
                <a:ea typeface="宋体" charset="-122"/>
              </a:rPr>
              <a:t>华为保密信息</a:t>
            </a:r>
            <a:r>
              <a:rPr lang="en-US" altLang="zh-CN" sz="1300" b="0" dirty="0" smtClean="0">
                <a:solidFill>
                  <a:srgbClr val="000000"/>
                </a:solidFill>
                <a:latin typeface="Calibri" pitchFamily="34" charset="0"/>
                <a:ea typeface="宋体" charset="-122"/>
              </a:rPr>
              <a:t>    </a:t>
            </a:r>
            <a:r>
              <a:rPr lang="zh-CN" altLang="en-US" sz="1300" b="0" dirty="0" smtClean="0">
                <a:solidFill>
                  <a:srgbClr val="000000"/>
                </a:solidFill>
                <a:latin typeface="Calibri" pitchFamily="34" charset="0"/>
                <a:ea typeface="宋体" charset="-122"/>
              </a:rPr>
              <a:t> 未经授权禁止扩散</a:t>
            </a:r>
            <a:endParaRPr lang="en-US" altLang="zh-CN" sz="1300" b="0" dirty="0">
              <a:solidFill>
                <a:srgbClr val="000000"/>
              </a:solidFill>
              <a:latin typeface="FrutigerNext LT Bold" pitchFamily="34" charset="0"/>
              <a:ea typeface="ＭＳ Ｐゴシック" pitchFamily="34" charset="-128"/>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311" y="400117"/>
            <a:ext cx="10440989" cy="737479"/>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46" rIns="80094" bIns="4004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10200415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0923" y="19"/>
            <a:ext cx="10754687" cy="589191"/>
          </a:xfrm>
          <a:prstGeom prst="rect">
            <a:avLst/>
          </a:prstGeom>
        </p:spPr>
        <p:txBody>
          <a:bodyPr lIns="95059" tIns="47529" rIns="95059" bIns="47529"/>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0912" y="1600201"/>
            <a:ext cx="5290260" cy="4525736"/>
          </a:xfrm>
          <a:prstGeom prst="rect">
            <a:avLst/>
          </a:prstGeom>
        </p:spPr>
        <p:txBody>
          <a:bodyPr lIns="95059" tIns="47529" rIns="95059" bIns="4752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338" y="1600201"/>
            <a:ext cx="5290260" cy="4525736"/>
          </a:xfrm>
          <a:prstGeom prst="rect">
            <a:avLst/>
          </a:prstGeom>
        </p:spPr>
        <p:txBody>
          <a:bodyPr lIns="95059" tIns="47529" rIns="95059" bIns="47529"/>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84" y="203221"/>
            <a:ext cx="11217020" cy="920751"/>
          </a:xfrm>
          <a:prstGeom prst="rect">
            <a:avLst/>
          </a:prstGeom>
        </p:spPr>
        <p:txBody>
          <a:bodyPr lIns="0" tIns="0" rIns="0" bIns="0" anchor="b" anchorCtr="0"/>
          <a:lstStyle>
            <a:lvl1pPr>
              <a:lnSpc>
                <a:spcPts val="4801"/>
              </a:lnSpc>
              <a:defRPr sz="48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89084" y="1355734"/>
            <a:ext cx="11217020" cy="4587875"/>
          </a:xfrm>
          <a:prstGeom prst="rect">
            <a:avLst/>
          </a:prstGeom>
        </p:spPr>
        <p:txBody>
          <a:bodyPr lIns="0" tIns="0" rIns="0" bIns="0">
            <a:normAutofit/>
          </a:bodyPr>
          <a:lstStyle>
            <a:lvl1pPr>
              <a:spcBef>
                <a:spcPts val="1600"/>
              </a:spcBef>
              <a:buClr>
                <a:schemeClr val="tx2"/>
              </a:buClr>
              <a:defRPr>
                <a:solidFill>
                  <a:schemeClr val="bg2"/>
                </a:solidFill>
              </a:defRPr>
            </a:lvl1pPr>
            <a:lvl2pPr>
              <a:spcBef>
                <a:spcPts val="400"/>
              </a:spcBef>
              <a:buClr>
                <a:schemeClr val="tx2"/>
              </a:buClr>
              <a:defRPr>
                <a:solidFill>
                  <a:schemeClr val="bg2"/>
                </a:solidFill>
              </a:defRPr>
            </a:lvl2pPr>
            <a:lvl3pPr>
              <a:spcBef>
                <a:spcPts val="400"/>
              </a:spcBef>
              <a:buClr>
                <a:schemeClr val="tx2"/>
              </a:buClr>
              <a:defRPr>
                <a:solidFill>
                  <a:schemeClr val="bg2"/>
                </a:solidFill>
              </a:defRPr>
            </a:lvl3pPr>
            <a:lvl4pPr>
              <a:spcBef>
                <a:spcPts val="400"/>
              </a:spcBef>
              <a:buClr>
                <a:schemeClr val="tx2"/>
              </a:buClr>
              <a:buFont typeface="Wingdings" pitchFamily="2" charset="2"/>
              <a:buChar char="§"/>
              <a:defRPr>
                <a:solidFill>
                  <a:schemeClr val="bg2"/>
                </a:solidFill>
              </a:defRPr>
            </a:lvl4pPr>
            <a:lvl5pPr>
              <a:spcBef>
                <a:spcPts val="400"/>
              </a:spcBef>
              <a:buClr>
                <a:schemeClr val="tx2"/>
              </a:buClr>
              <a:defRPr sz="2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0"/>
          <p:cNvSpPr>
            <a:spLocks noGrp="1" noChangeArrowheads="1"/>
          </p:cNvSpPr>
          <p:nvPr>
            <p:ph type="dt" sz="half" idx="11"/>
          </p:nvPr>
        </p:nvSpPr>
        <p:spPr>
          <a:xfrm>
            <a:off x="8483601" y="6489109"/>
            <a:ext cx="2797266" cy="456595"/>
          </a:xfrm>
          <a:prstGeom prst="rect">
            <a:avLst/>
          </a:prstGeom>
          <a:ln/>
        </p:spPr>
        <p:txBody>
          <a:bodyPr lIns="91387" tIns="45694" rIns="91387" bIns="45694"/>
          <a:lstStyle>
            <a:lvl1pPr>
              <a:defRPr/>
            </a:lvl1pPr>
          </a:lstStyle>
          <a:p>
            <a:pPr>
              <a:defRPr/>
            </a:pPr>
            <a:r>
              <a:rPr lang="de-DE" altLang="zh-CN" b="0" dirty="0">
                <a:solidFill>
                  <a:srgbClr val="000000"/>
                </a:solidFill>
                <a:latin typeface="Calibri" pitchFamily="34" charset="0"/>
              </a:rPr>
              <a:t>Page </a:t>
            </a:r>
            <a:fld id="{30B7BD12-7DFF-4049-ABD4-A62B1955206B}" type="slidenum">
              <a:rPr lang="de-DE" altLang="zh-CN" b="0">
                <a:solidFill>
                  <a:srgbClr val="000000"/>
                </a:solidFill>
                <a:latin typeface="Calibri" pitchFamily="34" charset="0"/>
              </a:rPr>
              <a:pPr>
                <a:defRPr/>
              </a:pPr>
              <a:t>‹#›</a:t>
            </a:fld>
            <a:endParaRPr lang="en-GB" altLang="zh-CN" b="0" dirty="0">
              <a:solidFill>
                <a:srgbClr val="000000"/>
              </a:solidFill>
              <a:latin typeface="Calibri" pitchFamily="34" charset="0"/>
            </a:endParaRPr>
          </a:p>
        </p:txBody>
      </p:sp>
    </p:spTree>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01" tIns="60952" rIns="121901" bIns="60952"/>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01" tIns="60952" rIns="121901" bIns="60952"/>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01" tIns="60952" rIns="121901" bIns="60952"/>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01" tIns="60952" rIns="121901" bIns="60952"/>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01" tIns="60952" rIns="121901" bIns="60952"/>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01" tIns="60952" rIns="121901" bIns="60952"/>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0180" y="430222"/>
            <a:ext cx="10329905" cy="871537"/>
          </a:xfrm>
          <a:prstGeom prst="rect">
            <a:avLst/>
          </a:prstGeom>
        </p:spPr>
        <p:txBody>
          <a:bodyPr lIns="91389" tIns="45695" rIns="91389" bIns="45695"/>
          <a:lstStyle/>
          <a:p>
            <a:r>
              <a:rPr lang="en-US" smtClean="0"/>
              <a:t>Click to edit Master title style</a:t>
            </a:r>
            <a:endParaRPr lang="en-US"/>
          </a:p>
        </p:txBody>
      </p:sp>
      <p:sp>
        <p:nvSpPr>
          <p:cNvPr id="3" name="Table Placeholder 2"/>
          <p:cNvSpPr>
            <a:spLocks noGrp="1"/>
          </p:cNvSpPr>
          <p:nvPr>
            <p:ph type="tbl" idx="1"/>
          </p:nvPr>
        </p:nvSpPr>
        <p:spPr>
          <a:xfrm>
            <a:off x="870177" y="1641483"/>
            <a:ext cx="10575503" cy="4194175"/>
          </a:xfrm>
          <a:prstGeom prst="rect">
            <a:avLst/>
          </a:prstGeom>
        </p:spPr>
        <p:txBody>
          <a:bodyPr lIns="91389" tIns="45695" rIns="91389" bIns="45695"/>
          <a:lstStyle/>
          <a:p>
            <a:pPr lvl="0"/>
            <a:endParaRPr lang="en-US" noProof="0"/>
          </a:p>
        </p:txBody>
      </p:sp>
    </p:spTree>
    <p:extLst>
      <p:ext uri="{BB962C8B-B14F-4D97-AF65-F5344CB8AC3E}">
        <p14:creationId xmlns="" xmlns:p14="http://schemas.microsoft.com/office/powerpoint/2010/main" val="1456191813"/>
      </p:ext>
    </p:extLst>
  </p:cSld>
  <p:clrMapOvr>
    <a:masterClrMapping/>
  </p:clrMapOvr>
  <p:transition advClick="0">
    <p:fade thruBlk="1"/>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6" y="116644"/>
            <a:ext cx="10366375" cy="1362075"/>
          </a:xfrm>
          <a:prstGeom prst="rect">
            <a:avLst/>
          </a:prstGeom>
          <a:noFill/>
          <a:ln w="9525" algn="ctr">
            <a:noFill/>
            <a:miter lim="800000"/>
            <a:headEnd/>
            <a:tailEnd/>
          </a:ln>
          <a:effectLst/>
        </p:spPr>
        <p:txBody>
          <a:bodyPr vert="horz" wrap="square" lIns="91361" tIns="45680" rIns="91361" bIns="45680"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29" y="1714507"/>
            <a:ext cx="10369549" cy="4162425"/>
          </a:xfrm>
          <a:prstGeom prst="rect">
            <a:avLst/>
          </a:prstGeom>
        </p:spPr>
        <p:txBody>
          <a:bodyPr lIns="91361" tIns="45680" rIns="91361" bIns="45680"/>
          <a:lstStyle>
            <a:lvl1pPr marL="266473" indent="-266473">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402" y="175742"/>
            <a:ext cx="10747917" cy="615092"/>
          </a:xfrm>
          <a:prstGeom prst="rect">
            <a:avLst/>
          </a:prstGeom>
        </p:spPr>
        <p:txBody>
          <a:bodyPr lIns="121918" tIns="60960" rIns="121918" bIns="60960"/>
          <a:lstStyle>
            <a:lvl1pPr>
              <a:defRPr sz="3200">
                <a:solidFill>
                  <a:srgbClr val="C00000"/>
                </a:solidFill>
                <a:latin typeface="微软雅黑" pitchFamily="34" charset="-122"/>
                <a:ea typeface="微软雅黑" pitchFamily="34" charset="-122"/>
              </a:defRPr>
            </a:lvl1pPr>
          </a:lstStyle>
          <a:p>
            <a:r>
              <a:rPr lang="zh-CN" altLang="en-US" dirty="0" smtClean="0"/>
              <a:t>标题</a:t>
            </a:r>
            <a:endParaRPr lang="en-US" dirty="0"/>
          </a:p>
        </p:txBody>
      </p:sp>
    </p:spTree>
  </p:cSld>
  <p:clrMapOvr>
    <a:masterClrMapping/>
  </p:clrMapOvr>
  <p:transition advClick="0" advTm="8000">
    <p:fade thruBlk="1"/>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transition advClick="0" advTm="8000">
    <p:fade thruBlk="1"/>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8483712" y="6489712"/>
            <a:ext cx="2796844" cy="455613"/>
          </a:xfrm>
          <a:prstGeom prst="rect">
            <a:avLst/>
          </a:prstGeom>
          <a:ln/>
        </p:spPr>
        <p:txBody>
          <a:bodyPr lIns="121918" tIns="60960" rIns="121918" bIns="60960"/>
          <a:lstStyle>
            <a:lvl1pPr>
              <a:defRPr/>
            </a:lvl1pPr>
          </a:lstStyle>
          <a:p>
            <a:pPr>
              <a:defRPr/>
            </a:pPr>
            <a:r>
              <a:rPr lang="de-DE" altLang="zh-CN" b="0">
                <a:solidFill>
                  <a:srgbClr val="000000"/>
                </a:solidFill>
                <a:latin typeface="Calibri" pitchFamily="34" charset="0"/>
              </a:rPr>
              <a:t>Page </a:t>
            </a:r>
            <a:fld id="{60F73394-6854-403D-B085-E01BE79D01F8}" type="slidenum">
              <a:rPr lang="de-DE" altLang="zh-CN" b="0">
                <a:solidFill>
                  <a:srgbClr val="000000"/>
                </a:solidFill>
                <a:latin typeface="Calibri" pitchFamily="34" charset="0"/>
              </a:rPr>
              <a:pPr>
                <a:defRPr/>
              </a:pPr>
              <a:t>‹#›</a:t>
            </a:fld>
            <a:endParaRPr lang="en-GB" altLang="zh-CN" b="0">
              <a:solidFill>
                <a:srgbClr val="000000"/>
              </a:solidFill>
              <a:latin typeface="Calibri" pitchFamily="34" charset="0"/>
            </a:endParaRPr>
          </a:p>
        </p:txBody>
      </p:sp>
    </p:spTree>
    <p:extLst>
      <p:ext uri="{BB962C8B-B14F-4D97-AF65-F5344CB8AC3E}">
        <p14:creationId xmlns:p14="http://schemas.microsoft.com/office/powerpoint/2010/main" xmlns="" val="385423663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88"/>
            <a:ext cx="10179584" cy="871537"/>
          </a:xfrm>
          <a:prstGeom prst="rect">
            <a:avLst/>
          </a:prstGeom>
        </p:spPr>
        <p:txBody>
          <a:bodyPr lIns="121918" tIns="60960" rIns="121918" bIns="60960"/>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18" tIns="60960" rIns="121918" bIns="60960"/>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7"/>
            <a:ext cx="10975658" cy="1143000"/>
          </a:xfrm>
          <a:prstGeom prst="rect">
            <a:avLst/>
          </a:prstGeom>
        </p:spPr>
        <p:txBody>
          <a:bodyPr lIns="121918" tIns="60960" rIns="121918" bIns="60960"/>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760" y="6356364"/>
            <a:ext cx="2845541" cy="365125"/>
          </a:xfrm>
          <a:prstGeom prst="rect">
            <a:avLst/>
          </a:prstGeom>
        </p:spPr>
        <p:txBody>
          <a:bodyPr lIns="121918" tIns="60960" rIns="121918" bIns="60960"/>
          <a:lstStyle/>
          <a:p>
            <a:fld id="{699E8E06-A914-415A-BE60-A5130D859B2E}" type="datetimeFigureOut">
              <a:rPr lang="zh-CN" altLang="en-US" b="0" smtClean="0">
                <a:solidFill>
                  <a:srgbClr val="000000"/>
                </a:solidFill>
                <a:latin typeface="Calibri" pitchFamily="34" charset="0"/>
              </a:rPr>
              <a:pPr/>
              <a:t>2015/5/4</a:t>
            </a:fld>
            <a:endParaRPr lang="zh-CN" altLang="en-US" b="0">
              <a:solidFill>
                <a:srgbClr val="000000"/>
              </a:solidFill>
              <a:latin typeface="Calibri" pitchFamily="34" charset="0"/>
            </a:endParaRPr>
          </a:p>
        </p:txBody>
      </p:sp>
      <p:sp>
        <p:nvSpPr>
          <p:cNvPr id="4" name="页脚占位符 3"/>
          <p:cNvSpPr>
            <a:spLocks noGrp="1"/>
          </p:cNvSpPr>
          <p:nvPr>
            <p:ph type="ftr" sz="quarter" idx="11"/>
          </p:nvPr>
        </p:nvSpPr>
        <p:spPr>
          <a:xfrm>
            <a:off x="4166685" y="6356364"/>
            <a:ext cx="3861805" cy="365125"/>
          </a:xfrm>
          <a:prstGeom prst="rect">
            <a:avLst/>
          </a:prstGeom>
        </p:spPr>
        <p:txBody>
          <a:bodyPr lIns="121918" tIns="60960" rIns="121918" bIns="60960"/>
          <a:lstStyle/>
          <a:p>
            <a:endParaRPr lang="zh-CN" altLang="en-US" b="0">
              <a:solidFill>
                <a:srgbClr val="000000"/>
              </a:solidFill>
              <a:latin typeface="Calibri" pitchFamily="34" charset="0"/>
            </a:endParaRPr>
          </a:p>
        </p:txBody>
      </p:sp>
      <p:sp>
        <p:nvSpPr>
          <p:cNvPr id="5" name="灯片编号占位符 4"/>
          <p:cNvSpPr>
            <a:spLocks noGrp="1"/>
          </p:cNvSpPr>
          <p:nvPr>
            <p:ph type="sldNum" sz="quarter" idx="12"/>
          </p:nvPr>
        </p:nvSpPr>
        <p:spPr>
          <a:xfrm>
            <a:off x="8739875" y="6356364"/>
            <a:ext cx="2845541" cy="365125"/>
          </a:xfrm>
          <a:prstGeom prst="rect">
            <a:avLst/>
          </a:prstGeom>
        </p:spPr>
        <p:txBody>
          <a:bodyPr lIns="121918" tIns="60960" rIns="121918" bIns="60960"/>
          <a:lstStyle/>
          <a:p>
            <a:fld id="{95617F73-FEBF-4FE8-BE02-0FCE3E4EDB75}" type="slidenum">
              <a:rPr lang="zh-CN" altLang="en-US" b="0" smtClean="0">
                <a:solidFill>
                  <a:srgbClr val="000000"/>
                </a:solidFill>
                <a:latin typeface="Calibri" pitchFamily="34" charset="0"/>
              </a:rPr>
              <a:pPr/>
              <a:t>‹#›</a:t>
            </a:fld>
            <a:endParaRPr lang="zh-CN" altLang="en-US" b="0">
              <a:solidFill>
                <a:srgbClr val="000000"/>
              </a:solidFill>
              <a:latin typeface="Calibri" pitchFamily="34" charset="0"/>
            </a:endParaRPr>
          </a:p>
        </p:txBody>
      </p:sp>
      <p:pic>
        <p:nvPicPr>
          <p:cNvPr id="6" name="Picture 79" descr="dd"/>
          <p:cNvPicPr>
            <a:picLocks noChangeAspect="1" noChangeArrowheads="1"/>
          </p:cNvPicPr>
          <p:nvPr userDrawn="1"/>
        </p:nvPicPr>
        <p:blipFill>
          <a:blip r:embed="rId2" cstate="email"/>
          <a:srcRect/>
          <a:stretch>
            <a:fillRect/>
          </a:stretch>
        </p:blipFill>
        <p:spPr bwMode="auto">
          <a:xfrm>
            <a:off x="0" y="6226045"/>
            <a:ext cx="12203644" cy="636735"/>
          </a:xfrm>
          <a:prstGeom prst="rect">
            <a:avLst/>
          </a:prstGeom>
          <a:noFill/>
          <a:ln w="9525">
            <a:noFill/>
            <a:miter lim="800000"/>
            <a:headEnd/>
            <a:tailEnd/>
          </a:ln>
        </p:spPr>
      </p:pic>
      <p:sp>
        <p:nvSpPr>
          <p:cNvPr id="7" name="Text Box 8"/>
          <p:cNvSpPr txBox="1">
            <a:spLocks noChangeArrowheads="1"/>
          </p:cNvSpPr>
          <p:nvPr userDrawn="1"/>
        </p:nvSpPr>
        <p:spPr bwMode="auto">
          <a:xfrm>
            <a:off x="1103746" y="6454844"/>
            <a:ext cx="3569385" cy="246221"/>
          </a:xfrm>
          <a:prstGeom prst="rect">
            <a:avLst/>
          </a:prstGeom>
          <a:noFill/>
          <a:ln>
            <a:noFill/>
          </a:ln>
          <a:extLst>
            <a:ext uri="{909E8E84-426E-40DD-AFC4-6F175D3DCCD1}"/>
            <a:ext uri="{91240B29-F687-4F45-9708-019B960494DF}"/>
          </a:extLst>
        </p:spPr>
        <p:txBody>
          <a:bodyPr wrap="none" lIns="0" tIns="0" rIns="10681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b="0" dirty="0" smtClean="0">
                <a:solidFill>
                  <a:srgbClr val="000000"/>
                </a:solidFill>
                <a:latin typeface="FrutigerNext LT Bold" pitchFamily="34" charset="0"/>
                <a:ea typeface="MS PGothic" pitchFamily="34" charset="-128"/>
              </a:rPr>
              <a:t>HUAWEI TECHNOLOGIES CO., LTD.</a:t>
            </a:r>
          </a:p>
        </p:txBody>
      </p:sp>
      <p:pic>
        <p:nvPicPr>
          <p:cNvPr id="8" name="Picture 9" descr="8"/>
          <p:cNvPicPr>
            <a:picLocks noChangeAspect="1" noChangeArrowheads="1"/>
          </p:cNvPicPr>
          <p:nvPr userDrawn="1"/>
        </p:nvPicPr>
        <p:blipFill>
          <a:blip r:embed="rId3" cstate="email"/>
          <a:srcRect/>
          <a:stretch>
            <a:fillRect/>
          </a:stretch>
        </p:blipFill>
        <p:spPr bwMode="auto">
          <a:xfrm>
            <a:off x="10419194" y="6388005"/>
            <a:ext cx="1344075" cy="312811"/>
          </a:xfrm>
          <a:prstGeom prst="rect">
            <a:avLst/>
          </a:prstGeom>
          <a:noFill/>
          <a:ln w="9525">
            <a:noFill/>
            <a:miter lim="800000"/>
            <a:headEnd/>
            <a:tailEnd/>
          </a:ln>
        </p:spPr>
      </p:pic>
      <p:sp>
        <p:nvSpPr>
          <p:cNvPr id="9" name="Rectangle 21"/>
          <p:cNvSpPr>
            <a:spLocks noChangeArrowheads="1"/>
          </p:cNvSpPr>
          <p:nvPr userDrawn="1"/>
        </p:nvSpPr>
        <p:spPr bwMode="auto">
          <a:xfrm>
            <a:off x="4849124" y="6382816"/>
            <a:ext cx="2881070" cy="369332"/>
          </a:xfrm>
          <a:prstGeom prst="rect">
            <a:avLst/>
          </a:prstGeom>
          <a:noFill/>
          <a:ln w="9525" algn="ctr">
            <a:noFill/>
            <a:miter lim="800000"/>
            <a:headEnd/>
            <a:tailEnd/>
          </a:ln>
          <a:effectLst/>
        </p:spPr>
        <p:txBody>
          <a:bodyPr wrap="square" lIns="106773" tIns="0" rIns="106773" bIns="0">
            <a:spAutoFit/>
          </a:bodyPr>
          <a:lstStyle/>
          <a:p>
            <a:pPr defTabSz="1068899" eaLnBrk="0" hangingPunct="0">
              <a:defRPr/>
            </a:pPr>
            <a:r>
              <a:rPr lang="zh-CN" altLang="en-US" sz="2400" b="0" dirty="0" smtClean="0">
                <a:solidFill>
                  <a:srgbClr val="000000"/>
                </a:solidFill>
                <a:latin typeface="Calibri" pitchFamily="34" charset="0"/>
                <a:ea typeface="宋体" charset="-122"/>
              </a:rPr>
              <a:t> </a:t>
            </a:r>
            <a:r>
              <a:rPr lang="zh-CN" altLang="en-US" sz="1300" b="0" dirty="0" smtClean="0">
                <a:solidFill>
                  <a:srgbClr val="000000"/>
                </a:solidFill>
                <a:latin typeface="Calibri" pitchFamily="34" charset="0"/>
                <a:ea typeface="宋体" charset="-122"/>
              </a:rPr>
              <a:t>华为保密信息</a:t>
            </a:r>
            <a:r>
              <a:rPr lang="en-US" altLang="zh-CN" sz="1300" b="0" dirty="0" smtClean="0">
                <a:solidFill>
                  <a:srgbClr val="000000"/>
                </a:solidFill>
                <a:latin typeface="Calibri" pitchFamily="34" charset="0"/>
                <a:ea typeface="宋体" charset="-122"/>
              </a:rPr>
              <a:t>    </a:t>
            </a:r>
            <a:r>
              <a:rPr lang="zh-CN" altLang="en-US" sz="1300" b="0" dirty="0" smtClean="0">
                <a:solidFill>
                  <a:srgbClr val="000000"/>
                </a:solidFill>
                <a:latin typeface="Calibri" pitchFamily="34" charset="0"/>
                <a:ea typeface="宋体" charset="-122"/>
              </a:rPr>
              <a:t> 未经授权禁止扩散</a:t>
            </a:r>
            <a:endParaRPr lang="en-US" altLang="zh-CN" sz="1300" b="0" dirty="0">
              <a:solidFill>
                <a:srgbClr val="000000"/>
              </a:solidFill>
              <a:latin typeface="FrutigerNext LT Bold" pitchFamily="34" charset="0"/>
              <a:ea typeface="ＭＳ Ｐゴシック" pitchFamily="34" charset="-128"/>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3049" y="155767"/>
            <a:ext cx="10975975" cy="1143000"/>
          </a:xfrm>
          <a:prstGeom prst="rect">
            <a:avLst/>
          </a:prstGeom>
        </p:spPr>
        <p:txBody>
          <a:bodyPr lIns="91414" tIns="45707" rIns="91414" bIns="45707"/>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82651" y="1600203"/>
            <a:ext cx="10975975" cy="4524375"/>
          </a:xfrm>
          <a:prstGeom prst="rect">
            <a:avLst/>
          </a:prstGeom>
        </p:spPr>
        <p:txBody>
          <a:bodyPr lIns="91414" tIns="45707" rIns="91414" bIns="45707"/>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advClick="0" advTm="8000"/>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310" y="400115"/>
            <a:ext cx="10440989" cy="737479"/>
          </a:xfrm>
          <a:prstGeom prst="rect">
            <a:avLst/>
          </a:prstGeom>
          <a:no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52" rIns="80106" bIns="40052"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102004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8" y="4407471"/>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38" y="2906053"/>
            <a:ext cx="10366375" cy="1501427"/>
          </a:xfrm>
        </p:spPr>
        <p:txBody>
          <a:bodyPr anchor="b"/>
          <a:lstStyle>
            <a:lvl1pPr marL="0" indent="0">
              <a:buNone/>
              <a:defRPr sz="2000"/>
            </a:lvl1pPr>
            <a:lvl2pPr marL="456544" indent="0">
              <a:buNone/>
              <a:defRPr sz="1700"/>
            </a:lvl2pPr>
            <a:lvl3pPr marL="913082" indent="0">
              <a:buNone/>
              <a:defRPr sz="1500"/>
            </a:lvl3pPr>
            <a:lvl4pPr marL="1369621" indent="0">
              <a:buNone/>
              <a:defRPr sz="1300"/>
            </a:lvl4pPr>
            <a:lvl5pPr marL="1826159" indent="0">
              <a:buNone/>
              <a:defRPr sz="1300"/>
            </a:lvl5pPr>
            <a:lvl6pPr marL="2282700" indent="0">
              <a:buNone/>
              <a:defRPr sz="1300"/>
            </a:lvl6pPr>
            <a:lvl7pPr marL="2739241" indent="0">
              <a:buNone/>
              <a:defRPr sz="1300"/>
            </a:lvl7pPr>
            <a:lvl8pPr marL="3195778" indent="0">
              <a:buNone/>
              <a:defRPr sz="1300"/>
            </a:lvl8pPr>
            <a:lvl9pPr marL="3652318" indent="0">
              <a:buNone/>
              <a:defRPr sz="1300"/>
            </a:lvl9pPr>
          </a:lstStyle>
          <a:p>
            <a:pPr lvl="0"/>
            <a:r>
              <a:rPr lang="zh-CN" altLang="en-US" smtClean="0"/>
              <a:t>单击此处编辑母版文本样式</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0922" y="18"/>
            <a:ext cx="10754687" cy="589191"/>
          </a:xfrm>
          <a:prstGeom prst="rect">
            <a:avLst/>
          </a:prstGeom>
        </p:spPr>
        <p:txBody>
          <a:bodyPr lIns="95072" tIns="47535" rIns="95072" bIns="47535"/>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0912" y="1600201"/>
            <a:ext cx="5290260" cy="4525736"/>
          </a:xfrm>
          <a:prstGeom prst="rect">
            <a:avLst/>
          </a:prstGeom>
        </p:spPr>
        <p:txBody>
          <a:bodyPr lIns="95072" tIns="47535" rIns="95072" bIns="47535"/>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5338" y="1600201"/>
            <a:ext cx="5290260" cy="4525736"/>
          </a:xfrm>
          <a:prstGeom prst="rect">
            <a:avLst/>
          </a:prstGeom>
        </p:spPr>
        <p:txBody>
          <a:bodyPr lIns="95072" tIns="47535" rIns="95072" bIns="47535"/>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84" y="203219"/>
            <a:ext cx="11217020" cy="920751"/>
          </a:xfrm>
          <a:prstGeom prst="rect">
            <a:avLst/>
          </a:prstGeom>
        </p:spPr>
        <p:txBody>
          <a:bodyPr lIns="0" tIns="0" rIns="0" bIns="0" anchor="b" anchorCtr="0"/>
          <a:lstStyle>
            <a:lvl1pPr>
              <a:lnSpc>
                <a:spcPts val="4801"/>
              </a:lnSpc>
              <a:defRPr sz="48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89084" y="1355734"/>
            <a:ext cx="11217020" cy="4587875"/>
          </a:xfrm>
          <a:prstGeom prst="rect">
            <a:avLst/>
          </a:prstGeom>
        </p:spPr>
        <p:txBody>
          <a:bodyPr lIns="0" tIns="0" rIns="0" bIns="0">
            <a:normAutofit/>
          </a:bodyPr>
          <a:lstStyle>
            <a:lvl1pPr>
              <a:spcBef>
                <a:spcPts val="1600"/>
              </a:spcBef>
              <a:buClr>
                <a:schemeClr val="tx2"/>
              </a:buClr>
              <a:defRPr>
                <a:solidFill>
                  <a:schemeClr val="bg2"/>
                </a:solidFill>
              </a:defRPr>
            </a:lvl1pPr>
            <a:lvl2pPr>
              <a:spcBef>
                <a:spcPts val="400"/>
              </a:spcBef>
              <a:buClr>
                <a:schemeClr val="tx2"/>
              </a:buClr>
              <a:defRPr>
                <a:solidFill>
                  <a:schemeClr val="bg2"/>
                </a:solidFill>
              </a:defRPr>
            </a:lvl2pPr>
            <a:lvl3pPr>
              <a:spcBef>
                <a:spcPts val="400"/>
              </a:spcBef>
              <a:buClr>
                <a:schemeClr val="tx2"/>
              </a:buClr>
              <a:defRPr>
                <a:solidFill>
                  <a:schemeClr val="bg2"/>
                </a:solidFill>
              </a:defRPr>
            </a:lvl3pPr>
            <a:lvl4pPr>
              <a:spcBef>
                <a:spcPts val="400"/>
              </a:spcBef>
              <a:buClr>
                <a:schemeClr val="tx2"/>
              </a:buClr>
              <a:buFont typeface="Wingdings" pitchFamily="2" charset="2"/>
              <a:buChar char="§"/>
              <a:defRPr>
                <a:solidFill>
                  <a:schemeClr val="bg2"/>
                </a:solidFill>
              </a:defRPr>
            </a:lvl4pPr>
            <a:lvl5pPr>
              <a:spcBef>
                <a:spcPts val="400"/>
              </a:spcBef>
              <a:buClr>
                <a:schemeClr val="tx2"/>
              </a:buClr>
              <a:defRPr sz="2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0"/>
          <p:cNvSpPr>
            <a:spLocks noGrp="1" noChangeArrowheads="1"/>
          </p:cNvSpPr>
          <p:nvPr>
            <p:ph type="dt" sz="half" idx="11"/>
          </p:nvPr>
        </p:nvSpPr>
        <p:spPr>
          <a:xfrm>
            <a:off x="8483601" y="6489109"/>
            <a:ext cx="2797266" cy="456595"/>
          </a:xfrm>
          <a:prstGeom prst="rect">
            <a:avLst/>
          </a:prstGeom>
          <a:ln/>
        </p:spPr>
        <p:txBody>
          <a:bodyPr lIns="91401" tIns="45700" rIns="91401" bIns="45700"/>
          <a:lstStyle>
            <a:lvl1pPr>
              <a:defRPr/>
            </a:lvl1pPr>
          </a:lstStyle>
          <a:p>
            <a:pPr>
              <a:defRPr/>
            </a:pPr>
            <a:r>
              <a:rPr lang="de-DE" altLang="zh-CN" b="0" dirty="0">
                <a:solidFill>
                  <a:srgbClr val="000000"/>
                </a:solidFill>
                <a:latin typeface="Calibri" pitchFamily="34" charset="0"/>
              </a:rPr>
              <a:t>Page </a:t>
            </a:r>
            <a:fld id="{30B7BD12-7DFF-4049-ABD4-A62B1955206B}" type="slidenum">
              <a:rPr lang="de-DE" altLang="zh-CN" b="0">
                <a:solidFill>
                  <a:srgbClr val="000000"/>
                </a:solidFill>
                <a:latin typeface="Calibri" pitchFamily="34" charset="0"/>
              </a:rPr>
              <a:pPr>
                <a:defRPr/>
              </a:pPr>
              <a:t>‹#›</a:t>
            </a:fld>
            <a:endParaRPr lang="en-GB" altLang="zh-CN" b="0" dirty="0">
              <a:solidFill>
                <a:srgbClr val="000000"/>
              </a:solidFill>
              <a:latin typeface="Calibri" pitchFamily="34" charset="0"/>
            </a:endParaRPr>
          </a:p>
        </p:txBody>
      </p:sp>
    </p:spTree>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18" tIns="60960" rIns="121918" bIns="60960"/>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18" tIns="60960" rIns="121918" bIns="60960"/>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18" tIns="60960" rIns="121918" bIns="60960"/>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18" tIns="60960" rIns="121918" bIns="60960"/>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18" tIns="60960" rIns="121918" bIns="60960"/>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18" tIns="60960" rIns="121918" bIns="60960"/>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5" y="116644"/>
            <a:ext cx="10366375" cy="1362075"/>
          </a:xfrm>
          <a:prstGeom prst="rect">
            <a:avLst/>
          </a:prstGeom>
          <a:noFill/>
          <a:ln w="9525" algn="ctr">
            <a:noFill/>
            <a:miter lim="800000"/>
            <a:headEnd/>
            <a:tailEnd/>
          </a:ln>
          <a:effectLst/>
        </p:spPr>
        <p:txBody>
          <a:bodyPr vert="horz" wrap="square" lIns="91374" tIns="45687" rIns="91374" bIns="45687"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28" y="1714506"/>
            <a:ext cx="10369549" cy="4162425"/>
          </a:xfrm>
          <a:prstGeom prst="rect">
            <a:avLst/>
          </a:prstGeom>
        </p:spPr>
        <p:txBody>
          <a:bodyPr lIns="91374" tIns="45687" rIns="91374" bIns="45687"/>
          <a:lstStyle>
            <a:lvl1pPr marL="266511" indent="-266511">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5" y="116645"/>
            <a:ext cx="10366375" cy="1362075"/>
          </a:xfrm>
          <a:noFill/>
          <a:ln w="9525" algn="ctr">
            <a:noFill/>
            <a:miter lim="800000"/>
            <a:headEnd/>
            <a:tailEnd/>
          </a:ln>
          <a:effectLst/>
        </p:spPr>
        <p:txBody>
          <a:bodyPr vert="horz" wrap="square" lIns="91387" tIns="45694" rIns="91387" bIns="45694"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28" y="1714506"/>
            <a:ext cx="10369549" cy="4162425"/>
          </a:xfrm>
          <a:prstGeom prst="rect">
            <a:avLst/>
          </a:prstGeom>
        </p:spPr>
        <p:txBody>
          <a:bodyPr lIns="91387" tIns="45694" rIns="91387" bIns="45694"/>
          <a:lstStyle>
            <a:lvl1pPr marL="266549" indent="-266549">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180" y="430271"/>
            <a:ext cx="10329905" cy="871537"/>
          </a:xfrm>
          <a:prstGeom prst="rect">
            <a:avLst/>
          </a:prstGeom>
        </p:spPr>
        <p:txBody>
          <a:bodyPr lIns="121918" tIns="60960" rIns="121918" bIns="60960"/>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70181" y="1641483"/>
            <a:ext cx="5041313" cy="4194175"/>
          </a:xfrm>
          <a:prstGeom prst="rect">
            <a:avLst/>
          </a:prstGeom>
        </p:spPr>
        <p:txBody>
          <a:bodyPr lIns="121918" tIns="60960" rIns="121918" bIns="60960"/>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2"/>
          <p:cNvSpPr>
            <a:spLocks noGrp="1"/>
          </p:cNvSpPr>
          <p:nvPr>
            <p:ph idx="11"/>
          </p:nvPr>
        </p:nvSpPr>
        <p:spPr>
          <a:xfrm>
            <a:off x="6098494" y="1641483"/>
            <a:ext cx="5041313" cy="4194175"/>
          </a:xfrm>
          <a:prstGeom prst="rect">
            <a:avLst/>
          </a:prstGeom>
        </p:spPr>
        <p:txBody>
          <a:bodyPr lIns="121918" tIns="60960" rIns="121918" bIns="60960"/>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489700690"/>
      </p:ext>
    </p:extLst>
  </p:cSld>
  <p:clrMapOvr>
    <a:masterClrMapping/>
  </p:clrMapOvr>
  <p:transition advTm="8000"/>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15" y="2130439"/>
            <a:ext cx="10366375" cy="58475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4" y="3886200"/>
            <a:ext cx="8537575" cy="1752600"/>
          </a:xfrm>
          <a:prstGeom prst="rect">
            <a:avLst/>
          </a:prstGeom>
        </p:spPr>
        <p:txBody>
          <a:bodyPr lIns="91414" tIns="45707" rIns="91414" bIns="45707"/>
          <a:lstStyle>
            <a:lvl1pPr marL="0" indent="0" algn="ctr">
              <a:buNone/>
              <a:defRPr/>
            </a:lvl1pPr>
            <a:lvl2pPr marL="457072" indent="0" algn="ctr">
              <a:buNone/>
              <a:defRPr/>
            </a:lvl2pPr>
            <a:lvl3pPr marL="914141" indent="0" algn="ctr">
              <a:buNone/>
              <a:defRPr/>
            </a:lvl3pPr>
            <a:lvl4pPr marL="1371211" indent="0" algn="ctr">
              <a:buNone/>
              <a:defRPr/>
            </a:lvl4pPr>
            <a:lvl5pPr marL="1828282" indent="0" algn="ctr">
              <a:buNone/>
              <a:defRPr/>
            </a:lvl5pPr>
            <a:lvl6pPr marL="2285352" indent="0" algn="ctr">
              <a:buNone/>
              <a:defRPr/>
            </a:lvl6pPr>
            <a:lvl7pPr marL="2742423" indent="0" algn="ctr">
              <a:buNone/>
              <a:defRPr/>
            </a:lvl7pPr>
            <a:lvl8pPr marL="3199493" indent="0" algn="ctr">
              <a:buNone/>
              <a:defRPr/>
            </a:lvl8pPr>
            <a:lvl9pPr marL="3656562"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quarter" idx="10"/>
          </p:nvPr>
        </p:nvSpPr>
        <p:spPr>
          <a:xfrm>
            <a:off x="876304" y="479425"/>
            <a:ext cx="2158999" cy="205184"/>
          </a:xfrm>
        </p:spPr>
        <p:txBody>
          <a:bodyPr/>
          <a:lstStyle>
            <a:lvl1pPr>
              <a:buNone/>
              <a:defRPr/>
            </a:lvl1pPr>
          </a:lstStyle>
          <a:p>
            <a:pPr>
              <a:defRPr/>
            </a:pPr>
            <a:endParaRPr lang="en-US" altLang="zh-CN" dirty="0">
              <a:solidFill>
                <a:srgbClr val="000000"/>
              </a:solidFill>
            </a:endParaRPr>
          </a:p>
        </p:txBody>
      </p:sp>
    </p:spTree>
    <p:extLst>
      <p:ext uri="{BB962C8B-B14F-4D97-AF65-F5344CB8AC3E}">
        <p14:creationId xmlns:p14="http://schemas.microsoft.com/office/powerpoint/2010/main" xmlns="" val="3460428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876304" y="479425"/>
            <a:ext cx="2158999" cy="205184"/>
          </a:xfrm>
        </p:spPr>
        <p:txBody>
          <a:bodyPr/>
          <a:lstStyle>
            <a:lvl1pPr>
              <a:buNone/>
              <a:defRPr/>
            </a:lvl1pPr>
          </a:lstStyle>
          <a:p>
            <a:pPr>
              <a:defRPr/>
            </a:pPr>
            <a:endParaRPr lang="en-US" altLang="zh-CN" dirty="0">
              <a:solidFill>
                <a:srgbClr val="000000"/>
              </a:solidFill>
            </a:endParaRPr>
          </a:p>
        </p:txBody>
      </p:sp>
      <p:sp>
        <p:nvSpPr>
          <p:cNvPr id="6" name="标题 1"/>
          <p:cNvSpPr>
            <a:spLocks noGrp="1"/>
          </p:cNvSpPr>
          <p:nvPr>
            <p:ph type="title"/>
          </p:nvPr>
        </p:nvSpPr>
        <p:spPr>
          <a:xfrm>
            <a:off x="876303" y="4500017"/>
            <a:ext cx="9309100" cy="579439"/>
          </a:xfrm>
        </p:spPr>
        <p:txBody>
          <a:bodyPr/>
          <a:lstStyle>
            <a:lvl1pPr>
              <a:defRPr>
                <a:solidFill>
                  <a:srgbClr val="333333"/>
                </a:solidFill>
              </a:defRPr>
            </a:lvl1pPr>
          </a:lstStyle>
          <a:p>
            <a:r>
              <a:rPr lang="zh-CN" altLang="en-US" dirty="0" smtClean="0"/>
              <a:t>单击此处编辑母版标题样式</a:t>
            </a:r>
            <a:endParaRPr lang="zh-CN" altLang="en-US" dirty="0"/>
          </a:p>
        </p:txBody>
      </p:sp>
      <p:sp>
        <p:nvSpPr>
          <p:cNvPr id="49155" name="AutoShape 3" descr="data:image/jpeg;base64,/9j/4AAQSkZJRgABAQAAAQABAAD/2wCEAAkGBhQSDxUUEBQVFRUVFRcXFRYUFRUYFhcXFxQVFBQYFBcXHSYeFxkjGRUUHy8gIycpLS0sFR4xNTAqNSYrLCkBCQoKDgwOGg8PGjAkHiU1KSovLC0qLCwsLCotLi0sLCosKSkpLCwuKi0qLSkpLCksLiksKSwpLCwsKSkpLCwsKf/AABEIAOAA4QMBIgACEQEDEQH/xAAcAAEAAgIDAQAAAAAAAAAAAAAABgcEBQECAwj/xABJEAABAwICBAkHCwIFAwUAAAABAAIDBBEGIQUSMVEHEyIyQWFxkbEzUnJzgaHRFBYXIzQ1QlOSk7JUwSRiguHwY6LCFSVDRIP/xAAbAQEAAQUBAAAAAAAAAAAAAAAAAQIDBAUGB//EADYRAAIBAgMEBwcEAgMAAAAAAAABAgMRBCExBRJBURQyYXGRodETFiIzUoGxFcHh8COiQlNy/9oADAMBAAIRAxEAPwC8UREAREQBERAEREAREQBERAEREAREQBERAEREAREQBERAEREAREQBERAEREAREQBEXBQAlaTSWM6WB2rJKL9IZd5Hbq7FB+EPHLnPfS07i1rbiV42uOXJaegbb9Kr0NWHVxO67ROjwWxfawVSs7X0S1Lr+k2h/Mf+1J8Fz9JlD+Y/9qT4KlLIQrPS59hsf0HDc5eK9C6/pLofzH/tSfBPpMofzH/tSfBUnZdmRkmzQSeoXTpU+wfoWG5y8V6F1fSZQ/mP/ak+CfSXRfmP/ak+CqylwbVyAFkDs9hcCB7wtxHwV1ZGYYP9X+yrVas9EYs9m7Oh1qn+y9CefSXRfmP/AGpPguPpLovzH/tSfBQOXgsqwCQGE7tb/ZaarwjVRAl8D7DaQCR7gjrVlqvIQ2bs+p1anmvQtX6S6H8x/wC1J8E+kyh/Mf8AtSfBUq+O2RFj1i3iutlR0qfYZX6DhucvFehdn0mUP5j/ANp/wT6S6L8x/wC0/wCCpOy5snS59g/QcNzl4r0L70XjCmqHasUo1ugOBaT2B21bm6+awN2R3jI94zCsng4xs9zxTVLi6/knm1/QO9XqWJ3naRrMfsZ0YOpSd0tU9SzEXAK5WYc8EREAREQBERAEREAREQBYOmq3iqaWTzWOPuyWctNi/wCwVHq3eCpk7Jl2jFSqRT5ooR0pcS45lxuTvJzK4XWPYOxdlpD0xK2SC7RROc4NaCScgALk9y9aGhfNK2OJus9xsB4k7gLq5sI4Kjo2Aus+Y855GzqZuCvUqLqdxrsdtCGEjnnJ6L+8CJYe4K3vs+rdqg/gbzvaehWDozDsFOLRRNHXa5PaStisTSWloqdmtM4NHRvJ3AdK2UKUKayOOr43EYqVpP7IzF1c8AXJA7VHPl1ZU+QYKeM//JLnIRvazZ3r2ZhBrjrTyyynpBeQ0/6RkFO83oiz7GMPmSt2LN+nmbV2lIumWP8AW34rlukYnZCRh6tZp/utcMHUn5DD2i/iufmfSdEDQd7cj3hLz7BbD85eC9T20lhynqG2liaesCx9hCrzEvBfJHd9IeMbtLDzh2HpU2OFdQl1PPLGegF2u3ud0Lq3S9RT5VcYezZx0OduuRp2ey6tzhGXWX3M3DYmtRf+Cd19L9H+zuUhJGWmzgQRkQciO266q4MUYOhr4+OpyBJa4c21n5bHfFVLWUjopHMkBa5psQdoWBVpOD7DrMFjoYqOWUlquR4r2o5iyVjmmxa5pHeF4rtHzh2jxCtIzpK8Wj6Mo5teNrvOaD3he6xNFeQj9BvgFlrdrQ8xkrSYREUlIREQBERAEREAREQBabF/2Cf1bvBblabF/wBgn9W7wVM+qy/h/mw71+SgY+aOxdiP+fBdY+aOxTHg2w98oquMeLxxZ57C7oH91p4RcpJI9ExFeNCm6kuBNuD/AAkKWDjJADNILk+a07GqWrnVWLpKvbBC+WQ2awaxW3jFQjZHndarPEVXJ5t/2xg4g0+KdoaxvGTSZRRDa47zub1rH0Rhs6wnrDxs5zHmR/5Yx/dY2EtHukc6tqB9ZNnE07YovwgdZ2+1ShQlvZsu1JKivZw14v8AZdi8+4LXaVxBDT2414BOxozcewBYOm9OP40U1JZ07hynHNsLfOf17gvbQ+F44Trv+tmPOlfm4nqvsHUm827RKI0oQip1fslq/RGKdP1Uv2alIG+dxZcbwACvdgryLkwt6hc++y3i6TTtaLvIaN5ICnd5se2WkILzb8zR/K69p5UML29JbIQ72DVXvBiVlw2droXHICQWaex2xcSYxpGmxnZftusuOrgqW2a5koI2XBy7FSuxlc07XnTsuauvzkYE2ijA4zUmw5yRDmvHSYxsa7s2qN450CyspxV0w5bAdcZglo2gjzhZSZ0D6TlR3fB+JhzdGPOZvaPNWPUPbBMJmcqCpLWyAc1rjyWvHUbgFUyimmmX6FadOaqRd2tHzX0v7FHg+/Nd4+c3tHit1jPQgpa17GjkHls7HEkgdQOS0sfOHaPFatrddmdzTqKrTU46NXPojRXkI/Qb4LLWJovyEfoN8AstbpaHms+swiIpKQiIgCIiAIiIAiIgC02L/sFR6t3gtytNi/7BUerd4KmfVZfw/wA2HevyUDHzR2K7eDrRPEULCRypOWew7FTFBAXvjaNpc0e8L6Jo4NSNjPNaB3BYOEjm5HT7frWhGmuOZ7qJ4qHyiqp6S51CTJMB5rc2g9RcFK1FsNM4yuq5ibkPETepoF/FZk87Lmc3hvh3qn0rzeS9STsYAABkALAdS1eJtL/J6Zzm5vPJjHSXuybktsotpT67SsEY5sDXSu7TYN8Spk7LIooRUp3lort/b10NhhjQnyeG785pbPmecyXnb7B0Bbiy7BcOKqSsrFuc3OTk9WR/F+LGUUVyNaR2TGf3PUFTml9PT1Ly6aQm+xoNmjsC98W6YNTWyvuS0OLWDcG8k+8FalauvWc3bgdxs3AQw9NSa+J8eXYddVetNUvjN43OaRsINl5osc2zSepZmCeEQvcIawi5yZJvO5/xUolowxz4TbipweLHQySxJA3A5EdaotW1hfTHyvRvKN5aYgknadTlA+0Cyz6FVy+GRy21MBGi/bU8k8muT4M0uOGcZo+GR2ckMhhkPTYXGfc0+1QGPnDtHirQ02wzR18bRyXwxTst52WtbuVXQuuWneQferNdfFc2WypXoyi+Gfirn0VovyEfoN/iFlLF0X5CP0G+AWUtmtDh59ZhERSUhERAEREAREQBERAFpsX/AGCf1bvBblafF/2Co9W7wVM+qy9h/mw71+Si9C1YinikcCQ1wJA2m24b1a8fCnTE2DJidwZc9lr7epVdhh4FXTk7A9u0XvfLYe1WboqjaypneQBqVhINtgfZYGH3ksmdXtZUXK9SLbSys7cbW0O0vCrSgHky33FoGe43OSj+DseQ0zJRM2Quklc/WABFiSQNvQMlo8faLMOkJSebKddu7YB/ZR0KmdealnwLuH2ZhalG8b2lZ6lvfSvSebL+kfFaHRePYGV9RUSNkIlDGx5C4DRncXyzVfoqXiJsuQ2PhoppXzy1Lg+lek82X9I+KxtI8KdM6J7WNl1i1wbyRziCB0qqFv8AAdJxmkYha+rd53Wbb4quOInJ7vMs1NkYWjF1LPLPXkaEMd0tdfMnkP2k33JqO81/6HfBfR3ydvmt7gnyZnmt7gq+idpie8K/6/8Ab+D5wsdzuvkuuO0WyXJafNd+h/wVyYUiZJV1sgYNUyNaLgfhbY2Uo+SM8xv6QqY4VtXuXqu3VTlu+z5ceavyPnK3U7uN+7apHg3EjaQzCVkjmyx6vJYb35W/ozVgSQsk021oYLRQEuyFruJt7VK/kbPMb+kKqnh2ndPyLOK2vCUNydPJpPrfwVVo3HMUbAHRSfZ3ROOqecXXb7LKDU7bFo6RqjwV9YkMcNHM8sZkw/hHTkPFUJSi2oPR/srdeLi0m7mbsurCrGpOEXH73vr3H0XoryEfoN8AstYuivIR+g3+IWUtktDi59ZhERSUhERAEREAREQBERAFp8X/AGCo9W7wW4Wmxf8AYKj1bvBUz6rL+H+bDvX5KGo5S1zHDaC09xCuUjjJNW4Hyqna5nVIwXJ94VKxjIdgVoYXrzNo5kgF5aN2Q85ltnd4LX4Z5tHXbYpXjGa4ZeOnmbDGeHjXUbZGeWiBNh02FnN7VUb2FpIcLEZEHaD1q9PlAhIqGZwS2dJ/kJGTx1b1r8S4DgrfrYyI5CL67RyX7tYdPartajv5x1Nds/aSwy9nV6nB8uaKZXKlNZwaVjHWa1rx0FrtvaF5Q8HVa4gcWB1lwsFh+ynyOiWOwzV/aLxI0B7VbXBlhkwRGaUWfIOSOkM/3/smGeDOOBwkqDxjxsb+AdfWpwAs2hQcXvSOc2rtSNaPsaOnF8zkLW4i0oKelkkO0AhvW45NA9pWfJKGglxAAFyTsAUTgvpKpbJspIHXj/677Ea1vMF+8LIm+C1ZpKFNN78uqtfTvZtcIaLMFGxr+e7lyek7M+K3LiuVH8Y6VMcIijzmnPFxjt5x9guVPVRCUq9Xtf8AfIxMHuM1RVVNuS9+ozsZt95UsWBoTRgp6aOFv4GgX3npJ61mqYqyGImp1G1pou5ZIh3CrXllBqDbK8N9g5R8FUEXOHaPFS/hP0xxtZxbTyYRbLZrnM92xRCPnDtHitZXlvVDtdlUHSwqvq7vx0PojRfkI/Qb4BZaxNFeQj9BvgFlraLQ4WfWYREUlIREQBERAEREAREQBabF/wBgqPVu8FuVp8X/AGCf1bvBUz6rL+H+bDvX5KAZsHYpPgLEYpaocYbRScl99gPQSoxHzR2Bckb1poycXdHotejGtTdOWjLzg/wshY/OnmN2H8LCdrDuaehektDNTnWpbPj2mF2W38p3R2FRbAeLGVEXyOrsXapDCfxt2WJ6HC6kbp5qM2LXTU42OGckY6ARtePetpCSkrrT8HD1qFSlUcJdbk9JLmu3+6mXTYoiI+tvC4ZFso1c+onI+xbOKrY4Xa9pG8OBWJDPBVMy1JBuIFx2g5grFqcIUz9rC30HuaPcVXeXDMxGqV7SvF+P5szayVTGi7ntHa4BaeuxjAwfVEzuOQbCNc36yMgkODKZpvqud6T3EdxK2tLQRx+TY1vogBT8T7B/gjzfl6ke/wDSqit+2fUw3vxDTdzxulO7qCksMLWNDWgBoFgBsAC7rUaUxLHEdVl5ZeiOPM3/AMxGTR2pZRzYcp13uxWS4LRf3mzN0npOOnidJK4BrR7SegN3k7lpdAaPdPN8tqGkOcPqWO2xsPSR0OIsuaHQMk7xNX2JBvHAM2R7tbznKRhQlvO70JlKNGLhB3b1fDuX7s5stLizEDaSmc93OILYx0lxGXdt9i2dbWsijMkjg1rRckqkMYYldWVGtc8W3KNnQBvPWf7qivV3I9plbMwLxVXPqrX0NG+QuJc7NziS7tJufeVzHzm9o8V1XaPnN7R4rVcTvGsj6J0X5CP0G+Cyli6L8hH6DfALKW7Wh5jPrMIiKSkIiIAiIgCIiAIiIAtPi0f4Cot+W7wW4XlUwB7HNOxwIPtFlEldWLlOW5NS5NHzbHzR2Lss3TWi3U9RJE8G7XZX6WnmnsKwlpGrOx6XCalFSWjOY5C0gtJBGYI2+zrVlYP4TAQIq0gHY2XoI3P6+tVoirp1JU3dGNisHSxUd2ovvxRfVRh2GUiSP6txzD4jq3v0m2TvasY0FdGLRTRyj/rNse9qqjQmLqilNo3kt812be5TvRXCzC4WqGOYd7cwT/ZZsa1OWuTOZr7OxdHqpTj3Xfg8/AkUVRXAcuKEnqc5eUj9Iu5radnaXFe9FjKklHJnYOpxAPvWaNNQfnR/rCv5P/kax+0g86Sv/wCWas4fnl+01L9U7Y4uQ39QzW00doiKAWiYG7z+I9rtpXV+nqcbZox/rC09bwiUcdwJNcjzMwfanwRzuN3EVvhjF25JWRJlrdN4ihpYy6Z4G5v4nHcAq70zwryvBbTMEYItrOzd2jcoTVVj5HF0rnPcdpcbqxUxSXVNphdh1Ju9Z2XLj/BucUYylrXZ8mMG7WA9xdvK0CIsCUnJ3Z1lKlClHcgrILtHzm9o8Quq2uGNDGqq44wCRrBzjuaDck2/5mkVdpImpNQg5S0SL20YPqI/Qb/ELKXVjbCw6Ml2W7R5k3d3CIiEBERAEREARcXS6A5XnUTBjHOOxrS4222Avku9151MOuxzb21mlt91xZARzQOP4qucRMjlaS0uu/UtkL/hcVJ1EsO8H7aSobKJnP1WubqljQOULXuFLboCNYwwTHXNBvxcrQQ14F8jbJw6Rkqw0hgKtieRxJkHQ6Mgi3Re9rdivS6EqxUoRnmbXCbVr4aO4s48nw7j5/bherP/ANeTuHxXPzTq/wCnk7m/FX/ZFZ6JHmZ3vBV+heZQHzUq/wCnk7m/FPmpV/08nc34q/0Toi5j3gq/QvMoAYUq+ink/wC34rn5q1n5Evu+Kv5E6JHmPeCr9C8yghhSs/Il93xXHzSq/wCnk7h8VfyKeiR5j3gq/QvMoD5p1f8ATydzfinzUq/6eTub8Vfy5TokeY94Kv0Lz9SgPmnV/wBPJ3N+KHCtX/Tydw+Kv9cKOiR5j3gq/QvMo/R3B7WTOsYuLHS6SwFuoDnK1cLYTioo7M5T3c95GZ6huHUt4Fyr1OhGGaNfi9p1sUt2WS5IIuLpdXzWHKIl0ARcayXQHKIiArDGuLJpKl1NTucxrXBh1DZ0jzYWvtAudUAbVjN4OK4i94gdtjM/W7Mm2v7VhYx0fJT18jiCA+TjInjYdjsj5wd0dQPSFtdHcKE7ABPGyXraSx3t2gn2BQSa3QuJqiiqeLkMjg12rJA4lzgN7BmQQMxbIjfcWtivk/w8jmm31biDsPNJBWh0JjelnfbyUjrZSNALjsFni4J2AZ3W90p9nl9W/wDiVJBWnB7pOZ9cxr5ZHtMb7hz3EZNyyJUg4UKt8cMJje5l5DfVcW35B22UW4NvvBnq3/xCknCx5GD1jv4FQSaHRmJ6qSnbSU3GOmc5xdIXXcGXBADnX1R0Fx2ZWzOWBpvC9XTt4ye5BOb2yOfYnZrnIjP2dalvBVRgQzSdLnht+mzW3t3uKk2KKcPoahrthif3gXHvAQgifBzieR8hppnl/IL43OzcNUgOYTtdkQRe+w57AsvhAxe6n1YIHasjxrOdldjL2GqD0us7PoA7FFuDn7xZ6uTwVo6UEAjLqkR6g2mUNI/7ulSCqNGYWrKxplbcgk8uWRw1s89XaT22ssaphqqGYBznxPtcFr7tcL7R+Fwv0EexT6bhFooWhkIe4NADWxx6rQAMgNfVFlCMVYq+XPYeLDBGHAcrWcdYtvrGwtzRl2qCSx9AadNTo/jTk8Ne19shrsBFxuvkfaq20Hi6aCQyPfJL9W4Br5HFusRySQSdhUy4Pfuub05f4NUFwrRCWsgY4XaXguG8NBfb22CA9XaIrZXNkeyoJlc0caQ/IvcGh2XNaLg7AAApRwlVUkLqZsckjeQ8Eh7gXavFgFxBzO3M71YdlXPCx5Sm9GXxjUg1ujtO1tRAykpdcvbrGWXW5Ra55IBeeYLEDbc2y2FavTGg6mjc0zEtLjyXskcQSNvKyIdbf781OeCymApJHja6Ugnqa1oA7Mz3r24TowaC52iVluq9wbewlQCMQY8q5KdtPGC6oc7VEoALi23QNgftu45AZ9mt01hesgZxs9yCRrObI55aTs192fTmNma3XBZTA1MzyM2RtDTu13O1rfoCmmMG/wDt1T6l57m3CAjPBxiWSRzqeZxfZutG5xu6wIDmknM7QRfPas/hAxW6ljZHC4NlludbK7GDIloP4ich7T0KIcHn3lH6En8Lq09JCHiyagR6gzJlDS0dutkpBUmjMNVlaDIwlwvz5ZHAOIyOrtJsfZ4LHqIaqhmsXPiktcFr9ZrhsuL3a4X6CO0KfycIdFC0MhDnBuQbFHqtA6tbVFlCcV4q+WvYRGGCMOA5Ws46xF9awFtgyUAszD+IBPQtqJLNs1/GbgYyQ4jq5N/aq2rNM1WkajUjc6zydSJrtVrWjO7yLXsALk9OQ3KWYDpOO0TLETYPdMy+7XFj4qAxSTUVT0xzR5HLLO4ORyLTnbf0KQbqfg5rWNLvq3Wz1WSv1j2XaAT7V64JxfMyobDI98kbzqFrrudG7YDfNwAORB2dVjfNoeFSQWE8LXb3Ru1T+l1x7wpRoDFdLUHVhOpIbni3N1XG+ZI6HHbexKgEgRLopII1W4uoJLRPe2UPeGauo5zbk6o1iRYC/Ssev4M6WTOPXhO5jgW/peDb2WWlxjgGQyumpW67Xm74xYODjtLb5OB226+no1UWJdJwt4v67IWGvTue5vQLO1eV7b9qEmsxNoE0lQYXODwWhwIFrtcXNAI6DyT7laOi6l0mimvebudTG53/AFZz9qgdDg+srJtep12BxGvJLk8jcxm/dkAPcrOqKUNpnRxjIRFrWj0CAB7lAKt4NvvBnq3/AMQpJwr+Rg9af4FanAOgqiKuY6WCRjRG8Fzm2FyMgt9wlaOlmihEMb5CJCSGC9hqEXKIDgs+ySeuP8WqR4g+xz+qk/gVo+DigkipXtmY6MmUkB4sbarc/ct9pyMupZmtBJMTwANpJaQAFJBV3Bv94R+rk8AueEPSTpK57DzYQGsb0XLQ5zu0k29gWbgLQdRFXMdLBIxoY8Fzm2Fy3IXWdj3B8r5jUU7S/WAEjG84ECwc0fiuLX6cum+UA2uGMFUraeOR7Gyvexry5/KbdwDuS3ZbNaLhRcxr6eNjWjVbI4hoAsHFgbkN9ndy1ehtMaRibxEDJSBzWugJ1PRLhYDqJI6l76VwTV8Tx8pdNM94Do28pwbY2cXbCRkLDIDYhJIeD37rm9OX+DVEMBfeEH+r+DlL8B0s0dJUQyxSMN3OZrNtra0YBAPSbt94WgwVh+pjroXywSMa3Wu5wsBdjgL577IC1lXHCx5Sm9GXxjVjqBcJeipppIDDE+QNbIHagva5Za/ce5SQZvBf9hd65/g1enCd93n1sfiu/B1QyRUZbMx0buNcbPFjazbHsXfhCopJaIsiY57uMYdVoubA5myA0PBPzqj/APP/AM1LMYfd1T6iT+JUd4NNFzQmfjonx62pq67bXtr3t3hSXFMDn0NQxjS5zoXhrRtJLTYBQCtODz7yj9GT+BWZwnV7nVbYieRGxrgOjXde7j12sB7d67YG0HUR18b5YJGNDZLuc2wF2kDNbfhBwlJM9s9O3XcG6sjBziASWuaDttcgjpyQkyMJYMpvk0UsjBK+RjXkvzaL52a3ZlfbtK03ChqNfTxsDW6rHktaALAlobkNl7O7lq9DaW0jCOJgZNboa6Bx1Cb3LS5uWeeZt1L30rgqsMPyiUulme8B0YGs4NI2kjK4NhqjIXQEk4Pa1kWjHSSuDWtlkLnHYMx/ss52mNH10ogOrK4glpcxw2ZkMeQM7Z2G5YOAdGv+STQVUL2tc45PFg5j2AOA9oPeFGdMYHqaaXWgD5GA3Y+Pyjd2s0Z3GQuL39ykEmruC6ndnFJJGd1w9uzrGt71Xek6R1NO9hIL4X3Dm7Lts9rhfYdnZ1re/OvSZbqDjr7NYU3L7yyw7lk4cwFPNKJKtpZHrazg8/WSG97EdAJ2k59+UAlHzmn/ACSilHFDcO5FJB3REQBERAEREAREQBERAEREAREQBERAEREAREQBERAEREAREQBERAEREAREQBERAEREARcXXN0AREQBERAES6IAiXRAEREAREugCLi65QBEuiAIiIAiIgCIiA//2Q=="/>
          <p:cNvSpPr>
            <a:spLocks noChangeAspect="1" noChangeArrowheads="1"/>
          </p:cNvSpPr>
          <p:nvPr userDrawn="1"/>
        </p:nvSpPr>
        <p:spPr bwMode="auto">
          <a:xfrm>
            <a:off x="155579" y="-144459"/>
            <a:ext cx="304799" cy="304801"/>
          </a:xfrm>
          <a:prstGeom prst="rect">
            <a:avLst/>
          </a:prstGeom>
          <a:noFill/>
        </p:spPr>
        <p:txBody>
          <a:bodyPr vert="horz" wrap="square" lIns="91414" tIns="45707" rIns="91414" bIns="45707" numCol="1" anchor="t" anchorCtr="0" compatLnSpc="1">
            <a:prstTxWarp prst="textNoShape">
              <a:avLst/>
            </a:prstTxWarp>
          </a:bodyPr>
          <a:lstStyle/>
          <a:p>
            <a:endParaRPr lang="zh-CN" altLang="en-US" b="0">
              <a:solidFill>
                <a:srgbClr val="000000"/>
              </a:solidFill>
              <a:latin typeface="Calibri" pitchFamily="34" charset="0"/>
              <a:ea typeface="宋体" charset="-122"/>
            </a:endParaRPr>
          </a:p>
        </p:txBody>
      </p:sp>
      <p:sp>
        <p:nvSpPr>
          <p:cNvPr id="49157" name="AutoShape 5" descr="data:image/jpeg;base64,/9j/4AAQSkZJRgABAQAAAQABAAD/2wCEAAkGBhAREBUUEhQWEBAWGBcVFhgWFxQYFhcXFRQXFRgXFhYYGyYeFxkkHBcVHy8gIycqLCwsFR4xNTAqNSYsLCkBCQoKDgwOGg8PFywlHB8sKSo1KTUtLC4qKSkvMCwqLDUpKi01KiksLDUqKTUrNSkpNCwyKSwtKiwtKSwpKSwsKf/AABEIAFIBVAMBIgACEQEDEQH/xAAcAAEAAgMBAQEAAAAAAAAAAAAABgcDBAUBAgj/xABFEAABAwICBQcIBwcDBQAAAAABAAIDBBEGIQUHEjFBEzRRYXGRsSIyUnJzgaGyFDNCU2KiwRcjgsLR0vAWg+EVJERUkv/EABoBAQACAwEAAAAAAAAAAAAAAAABBQMEBgL/xAAxEQACAgECAwYEBQUAAAAAAAAAAQIDEQQhBRJRFDFBcYHwE2GRoRWx0eHxIjJSYsH/2gAMAwEAAhEDEQA/ALn0lpKKnidJK7YY3ef0A4nqVc1ut9+1+5gbscNskuPX5NgOzNZNcFc68EX2LOkPWQQ0d2feq2WhffJS5YnV8L4XTZSrbVlv7In37X6n7mL8/wDcn7X6n7mL8/8Acovh7DM9a/ZiHkjznnzW9p6epWhoTVrRwAGQfSJOl3m+5v8AVea/jWdz2Mmrjw7S7ShmXRfyRqPWxVu82njd2cof1X1JrTrWi5pmAdYkH6qwZKqlp8rsjPBrQNq3U1oue5YpNNMcLcjO9vsjY+4rPyT/AMyr7Rp3utLt5sr79r1T9zF+f+qftfqfuYvz/wBylWktF6Lnymi5B54uY6I//VtnvUFxTq+lpWmWI8vT77jzmj8QG8dYWGfxY7qWSx034fc1GVXK31zv5M6Ldb9RxhjI7Xj9VN8LYxgrmnYuyVubmO3jrB+0FRK72Bqt0dfAWm204MPWHZELxVqJ8yT7jY1vCdO6ZSrjhpNl7ovAvVZnFhERAERRLGWMJaKRjWMY8ObtHa2um3AoCWouPhXTL6qnEr2ta4ucLNvbLtXYQBERAEREAREQBERAEREAREQBERAEREAREQBERAEREAREQBERAVVrg+vg9m751EsPaDfWVDYmZXzcfRaN5/zipbrg+vg9m75139VmhRHSmYjy5TkfwNyHebnuVc6+e5o7CGq7Lw2M13vZeeWSnRWioqaJsUTdlje8ni4niStP6TJUuLYXGOAGzpR5zyDYti6ANxf3dK+tPyucGQRnZfMS0uG9sbReRw67ZDrctyR0dPCTkyKNvDg1o3Bb3y8Ecvl/3veUvefr/wBMQip6Vhd5MTeLj5zj1uObisTdLSPzip3ub6Ty2MHrAd5VvcvnR1E6QiecfvDnGw7omncLemRvPuG5eYixLBRR7chuTk1g85xHR0DrUZws9yPSjzT5EuaT9+2ZX1dRudT7TTv2ZGHLscBdasEbbn6PeN298DwWtcONmnzT+Jtx0qBVWtypLv3cUbG9B2nH3m4XZ0LrGgqnNjqWcg8nyJGnyQ7hmc2HvHSsKuhJ4yWM+G6muHM4bfJ5+q8fQjOPMNsicKiAbMEhLXNtYxyDMsI4dP8AgXJwhz+n9o3xVp6a0fyzHxPsDKBG7KzS+xMMw6Lluwf+FVuE22r4B0St8Vr2Q5bE14lzo9S7tJOMnvFP6YeC/ERQDWDiuSN/0eFxZkC9wyOf2QeGXirI4snMlXG02c9rT1uA8SvqOdrvNcHdhB8FUWj8FV1QwSNADXZgvdYkdNszZalfo2roJBtbUTt7XNORt0Eb+GSAuxcHEOEYax7XSOe0tGyNkjde/ELHgrERq4PL+tYdl34r7nKM6z6h7Z4tlxb+7O4kfaKAnGg9DspYREwlzQSbutfPsW/dRrV5IXULSSSdt+/tUExlVyCvmAc4DaGQJ9EIC4LrEKyMmwe0no2hfuuqyn0vW6RDYqdrhGxrQ6xtcgAEvd7sguFpbQNTSkcq0tvuINwbdBHFAXevVAtXOJZJC6CVxeQ3aYTvsMi0njvBHYVv49xS6mYI4jaV4uT6Ld1x1nPuKAlMtSxvnOa3tIHivI6uN2TXtJ6nA+BVM6N0JV1riWB0lj5TnHIHtJ3rzSuHquks6VpYL2DgQRftG4oSXYl1A9XeJpZXOglcX2btMJ35WBaTx339xXI1i1L21pAcQNhu4kcEILSc8AXJAA4ncvmKdrvNcHdhB8FT1Zpmpq44oI2vc2Nti1t3FzuLjb/B713NXOiJW1L3SNfHsNtZwLbl264O/K6Asi68c4DM5BUhpOtkFRL5brCR/E+kV3aqor9KuJiaWwDIN2rMHa422nICz46pjjZrmuPUQfBZLqi62iqKSXZeHRSDMWPcQRv/AOFIX45rJ4WQRg8ufJc9vnvHAAcD0nwQFnPrIwbF7QeguAPddZQVS+lcLVkDOUlYdk2uQ4OsT6Vty7Gr/EkjJ2wPcXRPyF/sutlboB3W60JLRXxJK1vnENHWQPFczE+mxSU7pN7/ADWDpcd3uGZ9yqZgq6+awLppDnvyA6ehoQguhtdGdz2E+s3+qzKmdJ4QrKdm3IzyBvc1wNu2xuO1dnAGJpWztge4vjfk25uWm1xbqytZAWcsclQxvnODe0geKjOPMSupYmsiNpZL5+i0ZEjrzsPeoDozD9ZXbT23eAbF73ZX32ud6AuKOrjcbNe1x6nA/qsypnSuEaylbyj2+SN7mOvs9vEdqker/FcjpPo8zi8EeQ45kEfZJ4gju96AsNERAVXrfH7+D2bvnViaFhbHTRMBFmxsHD0Qq71v/Xweo751tnCkT4ZxGwB7mkw5nKzI5RbPiC4LTi2rJNI6K2uNmjojKWFv4Z8cdUS2mma/SEuYJiijYM9xkLnut3NX1p6UOdBDcWklBdu82IGQ/ENHvVD7bgd5BXhkPSVi7VtjBufgf9Sl8TuXT5efXc/SO2OkKjse6VM9dLndrDybegBmR+N1xINt7g1pJc4gAZ5kmwV00+AdHhjQ6nY51gHG7szbM7+le3KWoWEsYMMaquE2KdjcnJNLC7vuUgiuAYMoHVvJiBvJsh2ni7rbT3jZ477Nd3pp3BVC1sYZA0PkljZcF26+07j6LXLF2aXU3lxunKXK9/L9Tl6B04ZdHtLiOWjLobnfZjeXY436Ni3eo/FTiPTga22z9IuLbrOdtDxVj/6B0d/67e9/9VWdCyNumWtiGzG2o2WgG9g11uPYe9ZLIyjy83VGnpLarXc6spcsnjC8fVl2qptYtC9lYXkeS8AtPDIWI91lbK0NLQU0jC2o2Cz8ZAt1g3yK3zlSudBaxJoGNjewSxtFhwcANwvmD3KSwY20dVbImbskG45Voc0G1t+YWpXasYn+VBKWg5gO8oWOeThw9yiencH1NI3beA6O9tppuL9fEISXDTNj2RyezsHMbNtk9lslXOtT6+L2Z+YrJqw0nJyr4SbsLdsDocDnbtv8Fj1p/XxezPzlQCSaueYt9d/ioBjXn83rfyhT/VzzFvrv8VAMa8/m9b+UKQWRgiiEdFFYAFw23dZJ4+6yw6wqcOoXk72lrh23t4Ero4Y5nB6jVp485hL/AA/MEIIJq45+31H/ACqz67RUE31sbH9bgL96rDVxz9vqP+VbusXEEjpzA1xbGwDaAy2nEXz6QBZCSWjEGjqNmwx7GgG+zHd2Z7L+KiuL8cQVMBhjY4gkHadYW2TfILzCmAm1MTZpnuDHX2WttcgG1yTu3dC6OLsMUdLRPcyOz7sAcSS65d19V9ygEf1cc/b6j/BfWsjnx9RngvnVxz9vqP8ABfWsjnp9RvggJTq00eGUpkt5Ujjnx2W5Ad91L7KP4B5hF/F8xUhUkFD6X5xL7R/zFXLhukbFSQtbu2Gk9ZcNonvKprS/OJvaP+Yq7dE83i9mz5AoBB9a0QvA7jZ49wLT+pWLVZRtMkshFy0NaD0bVyfgFsa1/wDx/wDc/kWTVSP3c/rM8HKSSVYkZeknB+7f8BdVBhw/95B7VnzBXDiDmk/sn/KVT2HOeQe1j+YIEXXVUkcg2ZGte3ocAR8VxvpOjaFzrGOFxttBpu7Ld5IvbetHWJp59PC1kZ2XykguG8Nba9ugkkZqHYRwma0uc55ZGwi9s3EnOwvl7/FCCR6f1h0z4XxxtdIXtLbkbLRcWv0lQrDJtW0/tWeKsKtwVRQU0rgzbc2N5Dnkkg7JsbZD4KvcM88p/as8UJJdrS0c8mKYC7ACw9Rvcd9z3KPYcxlNRgsaGvjJvsm+/jYjd8VblXyZaWybOwRmHWsR13URrNXlHONunk2Bn5pD2XHRncd6A8g1kUkrSyeNzA7Ig2e0jr3H4KS6IkpXs2qfk9n8AaLdoAuPeq40pq5qoWlzS2VoFzskh1gM/JO9cjDmln09TG9pIG0GuHAtJAIPSgLuXq8CIQVXrg+vg9m75128H1xlp4XtttWEWe4Sw3LbnodG4t9y4muD6+D2bvnXFwRp9sEpimNqeawceLHA3a8dFiq9z5bnk61ad3cOhy963+7z79CTYm1fCpJnpLNeSeUicbWdxtwB6jlxCiX+hNI3t9Hf8Ld97K2XOG00PfyMxsGSttsSjhceaT+E59BW26Sqb9iObscWH3ggj4rLKiEnk0aeK6imKhs+mf12T/MimCtXZp3iaos6UZsaMw09JPE9imekK9kLC9/YAM3OcdzWji4rV5asdujji63PL/eA0DxX1SaIDXcpK8zzDc51gG33hjBk3x61mhFRWIortRdK+fxL5ZfRe8I80LRvY1z5PrpXbbxvDcrNYPVbYdt1gvy9ZlnHTg58DM8DLr2WfF6+6vSTpCYqazpNzpN7Iu30n9DR77LeoaJkMYY0ZDMk7yTmXE8STmvS6IxNuOZS734dF/Gy95wae0qKamklP2GkjrduaO+ypPCbr6QgJ3mVp7ypDrMxWJ5Po8RvFGbuI3OfuyPEDxUdwhz+n9o3xWjdZzWJLwOn4dpHRo5zkt5Jv0w8F+KrMf4ckimdM0F0MhuTv2XHeD0dIVqL5kjDgQQCDvBzBViceVhh/WI+nibFJHyrWizSDZwHAHKxstXE+OH1jOTEYijuCc7uNt1zuAU9qsEUMhuYQ0/hLm/AGyyUWD6KIgthaSNxddx/MUJI7q10A9gdUPBbtDZYDkSL3LrdH/K0Nan18Xsz8xVlALS0hoSnnIM0bZCBYbQ3BCDi6ueYt9d/ioBjXn83rD5QrfoqCOFmxE0Rs32G7NadVhmkleXyQse87yRmUAwxzOD1GrTx3zCX+H5gu5TwNY0NYA1rRYAbgF8VdGyVhZI0PYd4O4oCq9XPPm+q/wCVZdY2iXx1RlseTksQeAIFiPhdWLRYepYX7cUTI37rgZ571t1VKyRpbI0PYd4IuEBWOF8fGli5KSPlGC+yQbEXzI6wsOntP1OkQdmMtgiBeQM7W4ucd56gpz/oOg2trkvdtPt3XXYg0fEyPk2Ma2MggtAFiDkb9KgkqfAFSGV8d/tBzB2lpt4LY1kc+PqM8FYcOFaJjg5sDGuabggZgjO+9Za7D9LM/blibI/dcjOwUg5+AeYRfxfMVIVhpKOOJgZG0MYNwG4LMhBQ+l+cS+0f8xV26J5vF7NnyBacmE6JxLnQMLiSSbHMnMrqRRhoAAsAAAOgDIICA6191P8A7n8iy6qvq5/WZ4OUw0hoiCe3LRtk2b22uF7X8Amj9EwwAiFjYwd+zxsgMeIeaT+yf8pVO4c53B7WP5grvmha9pa4bTSCCDuIO8LmQYVomODmwMa5pBBAzBGYKA4Gs7RbpIWStF+TJDuprrZ9gI+KiOFMVuonO8nlI322hexuNxB6c1cLmg5HMLhVOB6GR20YQD+EuaO4GyEkQ0xjGorx9Hpoi1r9+d3Otna+5o/y6jWhJOTq4S7INkZfqs4XVz6O0RBTi0UbYwd9hme07ytWTClE5xcYGFxNybcTmgIxrFw295FRGC6wtIBmQBucB8D2BRvDGMZaK7dkSRE32SbEHpaf06lcDWgC3BciuwlRTEl8Ldo7y27T+UhAQ/Sus5z43Mii2C4EbTnXIvlkAN/auNgzD76moa4j9yxwc8ndkbho6SSFYMGBKBhvyW16znEdxK7kEDWNDWNDGjcAAB3BAZAiIhBV2uCB3KQPt5Oy9t+vaB8Cq7V/4kw9HWwGJ+R3tcN7XDcevoIVWVurLSDHENY2VvBzXNz9ziCFXaimXNzJd52HCdfSqFVOSTj18UZcK49MDBBUt5em3C4BcwdV/Ob1cOCsPRr4pm7VHVEN9E2kA/gf5Te9Vj+znSP3P52f3L7hwBpRhuyMtPSHsB+DkrnZHZxbI1Wn0dzcq7Yxb+aafoW19GqrW5Zl+nkjfu27L5/6O5/10z5R6ItGw9obmfeVX9Po7ELBZrn2HS+M+JX1LQ4hcLFz7HofGPArP8X/AFZV9iw9r6/PKz+RYdVXU9LHd7mQxjcMh3Dj7lXGLtZbpQYqW7Izk55yc4dDfRHxXLqMB6VkN3xueel0jCfi5Yv2c6R+5/Oz+5YrLbJLCi0WGk0eiplz2Wxk/NY/cjN12sGRF1fTgC55QH3DMrcbq50iTbkbdr2W+ZT7BGAxRnlZSH1BFhbzWA77E7z1rDVTNyWUb+t4jRCmSjNNtNJJ5JiiIrU4UIiIAiIgCIiAIiIAiIgCIiAIiIAiIgCIiAIiIAiIgCIiAIiIAiIgCIiAIiIAvERAAvURAeIiKQF6iKAeIERCD1ERCQiIgCIiAIiIAiIgCIiAIiIAiIgCIiAIiIAiIgCIiAIiIAiIgCIiAIiIAiIgP//Z"/>
          <p:cNvSpPr>
            <a:spLocks noChangeAspect="1" noChangeArrowheads="1"/>
          </p:cNvSpPr>
          <p:nvPr userDrawn="1"/>
        </p:nvSpPr>
        <p:spPr bwMode="auto">
          <a:xfrm>
            <a:off x="155579" y="-144459"/>
            <a:ext cx="304799" cy="304801"/>
          </a:xfrm>
          <a:prstGeom prst="rect">
            <a:avLst/>
          </a:prstGeom>
          <a:noFill/>
        </p:spPr>
        <p:txBody>
          <a:bodyPr vert="horz" wrap="square" lIns="91414" tIns="45707" rIns="91414" bIns="45707" numCol="1" anchor="t" anchorCtr="0" compatLnSpc="1">
            <a:prstTxWarp prst="textNoShape">
              <a:avLst/>
            </a:prstTxWarp>
          </a:bodyPr>
          <a:lstStyle/>
          <a:p>
            <a:endParaRPr lang="zh-CN" altLang="en-US" b="0">
              <a:solidFill>
                <a:srgbClr val="000000"/>
              </a:solidFill>
              <a:latin typeface="Calibri" pitchFamily="34" charset="0"/>
              <a:ea typeface="宋体" charset="-122"/>
            </a:endParaRPr>
          </a:p>
        </p:txBody>
      </p:sp>
    </p:spTree>
    <p:extLst>
      <p:ext uri="{BB962C8B-B14F-4D97-AF65-F5344CB8AC3E}">
        <p14:creationId xmlns:p14="http://schemas.microsoft.com/office/powerpoint/2010/main" xmlns="" val="97020169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300" y="399620"/>
            <a:ext cx="10440988" cy="759275"/>
          </a:xfrm>
          <a:prstGeom prst="rect">
            <a:avLst/>
          </a:prstGeom>
        </p:spPr>
        <p:txBody>
          <a:bodyPr lIns="91361" tIns="45680" rIns="91361" bIns="45680"/>
          <a:lstStyle/>
          <a:p>
            <a:r>
              <a:rPr lang="zh-CN" altLang="en-US" smtClean="0"/>
              <a:t>单击此处编辑母版标题样式</a:t>
            </a:r>
            <a:endParaRPr lang="zh-CN" altLang="en-US"/>
          </a:p>
        </p:txBody>
      </p:sp>
      <p:sp>
        <p:nvSpPr>
          <p:cNvPr id="3" name="内容占位符 2"/>
          <p:cNvSpPr>
            <a:spLocks noGrp="1"/>
          </p:cNvSpPr>
          <p:nvPr>
            <p:ph idx="1"/>
          </p:nvPr>
        </p:nvSpPr>
        <p:spPr>
          <a:xfrm>
            <a:off x="876300" y="1628791"/>
            <a:ext cx="10440988" cy="4194175"/>
          </a:xfrm>
          <a:prstGeom prst="rect">
            <a:avLst/>
          </a:prstGeom>
        </p:spPr>
        <p:txBody>
          <a:bodyPr lIns="91361" tIns="45680" rIns="91361" bIns="456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thruBlk="1"/>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527188" y="44451"/>
            <a:ext cx="10329905" cy="87154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05216" algn="l" rtl="0">
              <a:spcBef>
                <a:spcPts val="0"/>
              </a:spcBef>
              <a:spcAft>
                <a:spcPts val="0"/>
              </a:spcAft>
              <a:defRPr/>
            </a:lvl6pPr>
            <a:lvl7pPr marL="810433" algn="l" rtl="0">
              <a:spcBef>
                <a:spcPts val="0"/>
              </a:spcBef>
              <a:spcAft>
                <a:spcPts val="0"/>
              </a:spcAft>
              <a:defRPr/>
            </a:lvl7pPr>
            <a:lvl8pPr marL="1215649" algn="l" rtl="0">
              <a:spcBef>
                <a:spcPts val="0"/>
              </a:spcBef>
              <a:spcAft>
                <a:spcPts val="0"/>
              </a:spcAft>
              <a:defRPr/>
            </a:lvl8pPr>
            <a:lvl9pPr marL="1620865" algn="l" rtl="0">
              <a:spcBef>
                <a:spcPts val="0"/>
              </a:spcBef>
              <a:spcAft>
                <a:spcPts val="0"/>
              </a:spcAft>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873141"/>
            <a:ext cx="12195175" cy="377983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73" y="5567397"/>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61" y="6205539"/>
            <a:ext cx="2989773" cy="288658"/>
          </a:xfrm>
          <a:prstGeom prst="rect">
            <a:avLst/>
          </a:prstGeom>
          <a:noFill/>
          <a:ln w="9525">
            <a:noFill/>
            <a:miter lim="800000"/>
            <a:headEnd/>
            <a:tailEnd/>
          </a:ln>
        </p:spPr>
        <p:txBody>
          <a:bodyPr wrap="none" lIns="87747" tIns="43873" rIns="87747" bIns="43873">
            <a:spAutoFit/>
          </a:bodyPr>
          <a:lstStyle/>
          <a:p>
            <a:pPr defTabSz="877367" eaLnBrk="0" hangingPunct="0">
              <a:defRPr/>
            </a:pPr>
            <a:r>
              <a:rPr lang="en-US" altLang="zh-CN" sz="1300" b="0" dirty="0">
                <a:solidFill>
                  <a:srgbClr val="000000"/>
                </a:solidFill>
                <a:latin typeface="FrutigerNext LT Bold" pitchFamily="1" charset="0"/>
                <a:ea typeface="ＭＳ Ｐゴシック" pitchFamily="34" charset="-128"/>
              </a:rPr>
              <a:t>HUAWEI TECHNOLOGIES CO., LTD.</a:t>
            </a:r>
            <a:endParaRPr lang="en-US" altLang="zh-CN" sz="2400" b="0"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9636129" y="4094167"/>
            <a:ext cx="1466472" cy="288658"/>
          </a:xfrm>
          <a:prstGeom prst="rect">
            <a:avLst/>
          </a:prstGeom>
          <a:noFill/>
          <a:ln w="9525">
            <a:noFill/>
            <a:miter lim="800000"/>
            <a:headEnd/>
            <a:tailEnd/>
          </a:ln>
        </p:spPr>
        <p:txBody>
          <a:bodyPr wrap="none" lIns="87747" tIns="43873" rIns="87747" bIns="43873">
            <a:spAutoFit/>
          </a:bodyPr>
          <a:lstStyle/>
          <a:p>
            <a:pPr defTabSz="877367" eaLnBrk="0" hangingPunct="0">
              <a:defRPr/>
            </a:pPr>
            <a:r>
              <a:rPr lang="en-US" altLang="zh-CN" sz="1300" b="0" dirty="0">
                <a:solidFill>
                  <a:srgbClr val="FFFFFF"/>
                </a:solidFill>
                <a:latin typeface="FrutigerNext LT Regular" pitchFamily="34" charset="0"/>
                <a:ea typeface="ＭＳ Ｐゴシック" pitchFamily="34" charset="-128"/>
              </a:rPr>
              <a:t>www.huawei.com</a:t>
            </a:r>
          </a:p>
        </p:txBody>
      </p:sp>
      <p:sp>
        <p:nvSpPr>
          <p:cNvPr id="8" name="Text Box 11"/>
          <p:cNvSpPr txBox="1">
            <a:spLocks noChangeArrowheads="1"/>
          </p:cNvSpPr>
          <p:nvPr/>
        </p:nvSpPr>
        <p:spPr bwMode="auto">
          <a:xfrm>
            <a:off x="-2624136" y="1323989"/>
            <a:ext cx="2624138" cy="4105099"/>
          </a:xfrm>
          <a:prstGeom prst="rect">
            <a:avLst/>
          </a:prstGeom>
          <a:noFill/>
          <a:ln w="9525" algn="ctr">
            <a:noFill/>
            <a:miter lim="800000"/>
            <a:headEnd/>
            <a:tailEnd/>
          </a:ln>
          <a:effectLst/>
        </p:spPr>
        <p:txBody>
          <a:bodyPr lIns="87763" tIns="43879" rIns="87763" bIns="43879">
            <a:spAutoFit/>
          </a:bodyPr>
          <a:lstStyle/>
          <a:p>
            <a:pPr algn="r" defTabSz="877367" eaLnBrk="0" hangingPunct="0">
              <a:lnSpc>
                <a:spcPct val="125000"/>
              </a:lnSpc>
              <a:defRPr/>
            </a:pPr>
            <a:r>
              <a:rPr lang="zh-CN" altLang="en-US" sz="1200" b="0" dirty="0">
                <a:solidFill>
                  <a:srgbClr val="FFFFFF"/>
                </a:solidFill>
                <a:latin typeface="Arial" charset="0"/>
                <a:ea typeface="华文细黑" pitchFamily="2" charset="-122"/>
              </a:rPr>
              <a:t>英文标题</a:t>
            </a:r>
            <a:r>
              <a:rPr lang="en-US" altLang="zh-CN" sz="1200" b="0" dirty="0">
                <a:solidFill>
                  <a:srgbClr val="FFFFFF"/>
                </a:solidFill>
                <a:latin typeface="Arial" charset="0"/>
                <a:ea typeface="华文细黑" pitchFamily="2" charset="-122"/>
              </a:rPr>
              <a:t>:40-47pt  </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:26-30pt</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内部使用字体 </a:t>
            </a:r>
            <a:r>
              <a:rPr lang="en-US" altLang="zh-CN" sz="1200" b="0" dirty="0">
                <a:solidFill>
                  <a:srgbClr val="FFFFFF"/>
                </a:solidFill>
                <a:latin typeface="Arial" charset="0"/>
                <a:ea typeface="华文细黑" pitchFamily="2" charset="-122"/>
              </a:rPr>
              <a:t>:</a:t>
            </a:r>
          </a:p>
          <a:p>
            <a:pPr algn="r" defTabSz="877367" eaLnBrk="0" hangingPunct="0">
              <a:lnSpc>
                <a:spcPct val="125000"/>
              </a:lnSpc>
              <a:defRPr/>
            </a:pPr>
            <a:r>
              <a:rPr lang="en-US" altLang="zh-CN" sz="1200" b="0" dirty="0">
                <a:solidFill>
                  <a:srgbClr val="FFFFFF"/>
                </a:solidFill>
                <a:latin typeface="Arial" charset="0"/>
                <a:ea typeface="华文细黑" pitchFamily="2" charset="-122"/>
              </a:rPr>
              <a:t>FrutigerNext LT Medium</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外部使用字体 </a:t>
            </a:r>
            <a:r>
              <a:rPr lang="en-US" altLang="zh-CN" sz="1200" b="0" dirty="0">
                <a:solidFill>
                  <a:srgbClr val="FFFFFF"/>
                </a:solidFill>
                <a:latin typeface="Arial" charset="0"/>
                <a:ea typeface="华文细黑" pitchFamily="2" charset="-122"/>
              </a:rPr>
              <a:t>: Arial</a:t>
            </a: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r>
              <a:rPr lang="zh-CN" altLang="en-US" sz="1200" b="0" dirty="0">
                <a:solidFill>
                  <a:srgbClr val="FFFFFF"/>
                </a:solidFill>
                <a:latin typeface="Arial" charset="0"/>
                <a:ea typeface="华文细黑" pitchFamily="2" charset="-122"/>
              </a:rPr>
              <a:t>中文标题</a:t>
            </a:r>
            <a:r>
              <a:rPr lang="en-US" altLang="zh-CN" sz="1200" b="0" dirty="0">
                <a:solidFill>
                  <a:srgbClr val="FFFFFF"/>
                </a:solidFill>
                <a:latin typeface="Arial" charset="0"/>
                <a:ea typeface="华文细黑" pitchFamily="2" charset="-122"/>
              </a:rPr>
              <a:t>:35-47pt</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黑体</a:t>
            </a:r>
          </a:p>
          <a:p>
            <a:pPr algn="r" defTabSz="877367" eaLnBrk="0" hangingPunct="0">
              <a:lnSpc>
                <a:spcPct val="125000"/>
              </a:lnSpc>
              <a:defRPr/>
            </a:pPr>
            <a:r>
              <a:rPr lang="en-US" altLang="zh-CN" sz="1200" b="0" dirty="0">
                <a:solidFill>
                  <a:srgbClr val="FFFFFF"/>
                </a:solidFill>
                <a:latin typeface="Arial" charset="0"/>
                <a:ea typeface="华文细黑" pitchFamily="2" charset="-122"/>
              </a:rPr>
              <a:t>  </a:t>
            </a: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:24-28pt</a:t>
            </a: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367"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细黑体</a:t>
            </a:r>
          </a:p>
          <a:p>
            <a:pPr algn="r" defTabSz="877367" eaLnBrk="0" hangingPunct="0">
              <a:lnSpc>
                <a:spcPct val="125000"/>
              </a:lnSpc>
              <a:defRPr/>
            </a:pP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endParaRPr lang="zh-CN" altLang="en-US" sz="1200" b="0" dirty="0">
              <a:solidFill>
                <a:srgbClr val="FFFFFF"/>
              </a:solidFill>
              <a:latin typeface="Arial" charset="0"/>
              <a:ea typeface="华文细黑" pitchFamily="2" charset="-122"/>
            </a:endParaRPr>
          </a:p>
          <a:p>
            <a:pPr algn="r" defTabSz="877367" eaLnBrk="0" hangingPunct="0">
              <a:lnSpc>
                <a:spcPct val="125000"/>
              </a:lnSpc>
              <a:defRPr/>
            </a:pPr>
            <a:endParaRPr lang="zh-CN" altLang="en-US" sz="1200" b="0" dirty="0">
              <a:solidFill>
                <a:srgbClr val="FFFFFF"/>
              </a:solidFill>
              <a:latin typeface="Arial" charset="0"/>
              <a:ea typeface="华文细黑" pitchFamily="2" charset="-122"/>
            </a:endParaRPr>
          </a:p>
          <a:p>
            <a:pPr algn="r" defTabSz="877367" eaLnBrk="0" hangingPunct="0">
              <a:lnSpc>
                <a:spcPct val="125000"/>
              </a:lnSpc>
              <a:spcBef>
                <a:spcPct val="50000"/>
              </a:spcBef>
              <a:defRPr/>
            </a:pPr>
            <a:endParaRPr lang="zh-CN" altLang="en-US" sz="1200" b="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914400" y="1391940"/>
            <a:ext cx="7073900" cy="1666489"/>
          </a:xfrm>
        </p:spPr>
        <p:txBody>
          <a:bodyPr lIns="87763" tIns="43879" rIns="87763" bIns="43879"/>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14" y="3182209"/>
            <a:ext cx="7075487" cy="864987"/>
          </a:xfrm>
        </p:spPr>
        <p:txBody>
          <a:bodyPr lIns="87763" tIns="43879" rIns="87763" bIns="43879"/>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9" y="4407469"/>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39" y="2906044"/>
            <a:ext cx="10366375" cy="1501427"/>
          </a:xfrm>
        </p:spPr>
        <p:txBody>
          <a:bodyPr anchor="b"/>
          <a:lstStyle>
            <a:lvl1pPr marL="0" indent="0">
              <a:buNone/>
              <a:defRPr sz="2000"/>
            </a:lvl1pPr>
            <a:lvl2pPr marL="456928" indent="0">
              <a:buNone/>
              <a:defRPr sz="1700"/>
            </a:lvl2pPr>
            <a:lvl3pPr marL="913858" indent="0">
              <a:buNone/>
              <a:defRPr sz="1500"/>
            </a:lvl3pPr>
            <a:lvl4pPr marL="1370785" indent="0">
              <a:buNone/>
              <a:defRPr sz="1300"/>
            </a:lvl4pPr>
            <a:lvl5pPr marL="1827712" indent="0">
              <a:buNone/>
              <a:defRPr sz="1300"/>
            </a:lvl5pPr>
            <a:lvl6pPr marL="2284643" indent="0">
              <a:buNone/>
              <a:defRPr sz="1300"/>
            </a:lvl6pPr>
            <a:lvl7pPr marL="2741571" indent="0">
              <a:buNone/>
              <a:defRPr sz="1300"/>
            </a:lvl7pPr>
            <a:lvl8pPr marL="3198498" indent="0">
              <a:buNone/>
              <a:defRPr sz="1300"/>
            </a:lvl8pPr>
            <a:lvl9pPr marL="3655426" indent="0">
              <a:buNone/>
              <a:defRPr sz="1300"/>
            </a:lvl9pPr>
          </a:lstStyle>
          <a:p>
            <a:pPr lvl="0"/>
            <a:r>
              <a:rPr lang="zh-CN" altLang="en-US" smtClean="0"/>
              <a:t>单击此处编辑母版文本样式</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3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3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598"/>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26" y="1534763"/>
            <a:ext cx="5387975" cy="639615"/>
          </a:xfrm>
        </p:spPr>
        <p:txBody>
          <a:bodyPr anchor="b"/>
          <a:lstStyle>
            <a:lvl1pPr marL="0" indent="0">
              <a:buNone/>
              <a:defRPr sz="2400" b="1"/>
            </a:lvl1pPr>
            <a:lvl2pPr marL="456928" indent="0">
              <a:buNone/>
              <a:defRPr sz="2000" b="1"/>
            </a:lvl2pPr>
            <a:lvl3pPr marL="913858" indent="0">
              <a:buNone/>
              <a:defRPr sz="1700" b="1"/>
            </a:lvl3pPr>
            <a:lvl4pPr marL="1370785" indent="0">
              <a:buNone/>
              <a:defRPr sz="1500" b="1"/>
            </a:lvl4pPr>
            <a:lvl5pPr marL="1827712" indent="0">
              <a:buNone/>
              <a:defRPr sz="1500" b="1"/>
            </a:lvl5pPr>
            <a:lvl6pPr marL="2284643" indent="0">
              <a:buNone/>
              <a:defRPr sz="1500" b="1"/>
            </a:lvl6pPr>
            <a:lvl7pPr marL="2741571" indent="0">
              <a:buNone/>
              <a:defRPr sz="1500" b="1"/>
            </a:lvl7pPr>
            <a:lvl8pPr marL="3198498" indent="0">
              <a:buNone/>
              <a:defRPr sz="1500" b="1"/>
            </a:lvl8pPr>
            <a:lvl9pPr marL="3655426"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26" y="2174373"/>
            <a:ext cx="5387975"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63"/>
            <a:ext cx="5391150" cy="639615"/>
          </a:xfrm>
        </p:spPr>
        <p:txBody>
          <a:bodyPr anchor="b"/>
          <a:lstStyle>
            <a:lvl1pPr marL="0" indent="0">
              <a:buNone/>
              <a:defRPr sz="2400" b="1"/>
            </a:lvl1pPr>
            <a:lvl2pPr marL="456928" indent="0">
              <a:buNone/>
              <a:defRPr sz="2000" b="1"/>
            </a:lvl2pPr>
            <a:lvl3pPr marL="913858" indent="0">
              <a:buNone/>
              <a:defRPr sz="1700" b="1"/>
            </a:lvl3pPr>
            <a:lvl4pPr marL="1370785" indent="0">
              <a:buNone/>
              <a:defRPr sz="1500" b="1"/>
            </a:lvl4pPr>
            <a:lvl5pPr marL="1827712" indent="0">
              <a:buNone/>
              <a:defRPr sz="1500" b="1"/>
            </a:lvl5pPr>
            <a:lvl6pPr marL="2284643" indent="0">
              <a:buNone/>
              <a:defRPr sz="1500" b="1"/>
            </a:lvl6pPr>
            <a:lvl7pPr marL="2741571" indent="0">
              <a:buNone/>
              <a:defRPr sz="1500" b="1"/>
            </a:lvl7pPr>
            <a:lvl8pPr marL="3198498" indent="0">
              <a:buNone/>
              <a:defRPr sz="1500" b="1"/>
            </a:lvl8pPr>
            <a:lvl9pPr marL="3655426"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3"/>
            <a:ext cx="5391150"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5" y="274602"/>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26" y="1534773"/>
            <a:ext cx="5387975" cy="639615"/>
          </a:xfrm>
        </p:spPr>
        <p:txBody>
          <a:bodyPr anchor="b"/>
          <a:lstStyle>
            <a:lvl1pPr marL="0" indent="0">
              <a:buNone/>
              <a:defRPr sz="2400" b="1"/>
            </a:lvl1pPr>
            <a:lvl2pPr marL="456544" indent="0">
              <a:buNone/>
              <a:defRPr sz="2000" b="1"/>
            </a:lvl2pPr>
            <a:lvl3pPr marL="913082" indent="0">
              <a:buNone/>
              <a:defRPr sz="1700" b="1"/>
            </a:lvl3pPr>
            <a:lvl4pPr marL="1369621" indent="0">
              <a:buNone/>
              <a:defRPr sz="1500" b="1"/>
            </a:lvl4pPr>
            <a:lvl5pPr marL="1826159" indent="0">
              <a:buNone/>
              <a:defRPr sz="1500" b="1"/>
            </a:lvl5pPr>
            <a:lvl6pPr marL="2282700" indent="0">
              <a:buNone/>
              <a:defRPr sz="1500" b="1"/>
            </a:lvl6pPr>
            <a:lvl7pPr marL="2739241" indent="0">
              <a:buNone/>
              <a:defRPr sz="1500" b="1"/>
            </a:lvl7pPr>
            <a:lvl8pPr marL="3195778" indent="0">
              <a:buNone/>
              <a:defRPr sz="1500" b="1"/>
            </a:lvl8pPr>
            <a:lvl9pPr marL="3652318"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26" y="2174375"/>
            <a:ext cx="5387975"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73"/>
            <a:ext cx="5391150" cy="639615"/>
          </a:xfrm>
        </p:spPr>
        <p:txBody>
          <a:bodyPr anchor="b"/>
          <a:lstStyle>
            <a:lvl1pPr marL="0" indent="0">
              <a:buNone/>
              <a:defRPr sz="2400" b="1"/>
            </a:lvl1pPr>
            <a:lvl2pPr marL="456544" indent="0">
              <a:buNone/>
              <a:defRPr sz="2000" b="1"/>
            </a:lvl2pPr>
            <a:lvl3pPr marL="913082" indent="0">
              <a:buNone/>
              <a:defRPr sz="1700" b="1"/>
            </a:lvl3pPr>
            <a:lvl4pPr marL="1369621" indent="0">
              <a:buNone/>
              <a:defRPr sz="1500" b="1"/>
            </a:lvl4pPr>
            <a:lvl5pPr marL="1826159" indent="0">
              <a:buNone/>
              <a:defRPr sz="1500" b="1"/>
            </a:lvl5pPr>
            <a:lvl6pPr marL="2282700" indent="0">
              <a:buNone/>
              <a:defRPr sz="1500" b="1"/>
            </a:lvl6pPr>
            <a:lvl7pPr marL="2739241" indent="0">
              <a:buNone/>
              <a:defRPr sz="1500" b="1"/>
            </a:lvl7pPr>
            <a:lvl8pPr marL="3195778" indent="0">
              <a:buNone/>
              <a:defRPr sz="1500" b="1"/>
            </a:lvl8pPr>
            <a:lvl9pPr marL="3652318"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5"/>
            <a:ext cx="5391150"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12"/>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12"/>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71"/>
            <a:ext cx="4011612" cy="4691564"/>
          </a:xfrm>
        </p:spPr>
        <p:txBody>
          <a:bodyPr/>
          <a:lstStyle>
            <a:lvl1pPr marL="0" indent="0">
              <a:buNone/>
              <a:defRPr sz="1300"/>
            </a:lvl1pPr>
            <a:lvl2pPr marL="456928" indent="0">
              <a:buNone/>
              <a:defRPr sz="1200"/>
            </a:lvl2pPr>
            <a:lvl3pPr marL="913858" indent="0">
              <a:buNone/>
              <a:defRPr sz="900"/>
            </a:lvl3pPr>
            <a:lvl4pPr marL="1370785" indent="0">
              <a:buNone/>
              <a:defRPr sz="900"/>
            </a:lvl4pPr>
            <a:lvl5pPr marL="1827712" indent="0">
              <a:buNone/>
              <a:defRPr sz="900"/>
            </a:lvl5pPr>
            <a:lvl6pPr marL="2284643" indent="0">
              <a:buNone/>
              <a:defRPr sz="900"/>
            </a:lvl6pPr>
            <a:lvl7pPr marL="2741571" indent="0">
              <a:buNone/>
              <a:defRPr sz="900"/>
            </a:lvl7pPr>
            <a:lvl8pPr marL="3198498" indent="0">
              <a:buNone/>
              <a:defRPr sz="900"/>
            </a:lvl8pPr>
            <a:lvl9pPr marL="3655426" indent="0">
              <a:buNone/>
              <a:defRPr sz="900"/>
            </a:lvl9pPr>
          </a:lstStyle>
          <a:p>
            <a:pPr lvl="0"/>
            <a:r>
              <a:rPr lang="zh-CN" altLang="en-US" smtClean="0"/>
              <a:t>单击此处编辑母版文本样式</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093"/>
            <a:ext cx="7316788" cy="56660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52"/>
            <a:ext cx="7316788" cy="4115435"/>
          </a:xfrm>
        </p:spPr>
        <p:txBody>
          <a:bodyPr/>
          <a:lstStyle>
            <a:lvl1pPr marL="0" indent="0">
              <a:buNone/>
              <a:defRPr sz="3200"/>
            </a:lvl1pPr>
            <a:lvl2pPr marL="456928" indent="0">
              <a:buNone/>
              <a:defRPr sz="2900"/>
            </a:lvl2pPr>
            <a:lvl3pPr marL="913858" indent="0">
              <a:buNone/>
              <a:defRPr sz="2400"/>
            </a:lvl3pPr>
            <a:lvl4pPr marL="1370785" indent="0">
              <a:buNone/>
              <a:defRPr sz="2000"/>
            </a:lvl4pPr>
            <a:lvl5pPr marL="1827712" indent="0">
              <a:buNone/>
              <a:defRPr sz="2000"/>
            </a:lvl5pPr>
            <a:lvl6pPr marL="2284643" indent="0">
              <a:buNone/>
              <a:defRPr sz="2000"/>
            </a:lvl6pPr>
            <a:lvl7pPr marL="2741571" indent="0">
              <a:buNone/>
              <a:defRPr sz="2000"/>
            </a:lvl7pPr>
            <a:lvl8pPr marL="3198498" indent="0">
              <a:buNone/>
              <a:defRPr sz="2000"/>
            </a:lvl8pPr>
            <a:lvl9pPr marL="3655426" indent="0">
              <a:buNone/>
              <a:defRPr sz="2000"/>
            </a:lvl9pPr>
          </a:lstStyle>
          <a:p>
            <a:pPr lvl="0"/>
            <a:endParaRPr lang="zh-CN" altLang="en-US" noProof="0"/>
          </a:p>
        </p:txBody>
      </p:sp>
      <p:sp>
        <p:nvSpPr>
          <p:cNvPr id="4" name="文本占位符 3"/>
          <p:cNvSpPr>
            <a:spLocks noGrp="1"/>
          </p:cNvSpPr>
          <p:nvPr>
            <p:ph type="body" sz="half" idx="2"/>
          </p:nvPr>
        </p:nvSpPr>
        <p:spPr>
          <a:xfrm>
            <a:off x="2390776" y="5367716"/>
            <a:ext cx="7316788" cy="804677"/>
          </a:xfrm>
        </p:spPr>
        <p:txBody>
          <a:bodyPr/>
          <a:lstStyle>
            <a:lvl1pPr marL="0" indent="0">
              <a:buNone/>
              <a:defRPr sz="1300"/>
            </a:lvl1pPr>
            <a:lvl2pPr marL="456928" indent="0">
              <a:buNone/>
              <a:defRPr sz="1200"/>
            </a:lvl2pPr>
            <a:lvl3pPr marL="913858" indent="0">
              <a:buNone/>
              <a:defRPr sz="900"/>
            </a:lvl3pPr>
            <a:lvl4pPr marL="1370785" indent="0">
              <a:buNone/>
              <a:defRPr sz="900"/>
            </a:lvl4pPr>
            <a:lvl5pPr marL="1827712" indent="0">
              <a:buNone/>
              <a:defRPr sz="900"/>
            </a:lvl5pPr>
            <a:lvl6pPr marL="2284643" indent="0">
              <a:buNone/>
              <a:defRPr sz="900"/>
            </a:lvl6pPr>
            <a:lvl7pPr marL="2741571" indent="0">
              <a:buNone/>
              <a:defRPr sz="900"/>
            </a:lvl7pPr>
            <a:lvl8pPr marL="3198498" indent="0">
              <a:buNone/>
              <a:defRPr sz="900"/>
            </a:lvl8pPr>
            <a:lvl9pPr marL="3655426" indent="0">
              <a:buNone/>
              <a:defRPr sz="900"/>
            </a:lvl9pPr>
          </a:lstStyle>
          <a:p>
            <a:pPr lvl="0"/>
            <a:r>
              <a:rPr lang="zh-CN" altLang="en-US" smtClean="0"/>
              <a:t>单击此处编辑母版文本样式</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89"/>
            <a:ext cx="2762250" cy="58501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89"/>
            <a:ext cx="8134350" cy="58501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28" y="274598"/>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1" y="1599834"/>
            <a:ext cx="10975975" cy="4524915"/>
          </a:xfrm>
        </p:spPr>
        <p:txBody>
          <a:bodyPr/>
          <a:lstStyle/>
          <a:p>
            <a:pPr lvl="0"/>
            <a:endParaRPr lang="zh-CN" alt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44078" y="599084"/>
            <a:ext cx="13576313" cy="1162049"/>
          </a:xfrm>
          <a:prstGeom prst="rect">
            <a:avLst/>
          </a:prstGeom>
        </p:spPr>
        <p:txBody>
          <a:bodyPr lIns="162439" tIns="81222" rIns="162439" bIns="81222"/>
          <a:lstStyle/>
          <a:p>
            <a:r>
              <a:rPr lang="en-US" smtClean="0"/>
              <a:t>Click to edit Master title style</a:t>
            </a:r>
            <a:endParaRPr lang="en-US"/>
          </a:p>
        </p:txBody>
      </p:sp>
      <p:sp>
        <p:nvSpPr>
          <p:cNvPr id="4" name="Content Placeholder 3"/>
          <p:cNvSpPr>
            <a:spLocks noGrp="1"/>
          </p:cNvSpPr>
          <p:nvPr>
            <p:ph sz="quarter" idx="10"/>
          </p:nvPr>
        </p:nvSpPr>
        <p:spPr>
          <a:xfrm>
            <a:off x="1359087" y="2171179"/>
            <a:ext cx="13546295" cy="6112992"/>
          </a:xfrm>
          <a:prstGeom prst="rect">
            <a:avLst/>
          </a:prstGeom>
        </p:spPr>
        <p:txBody>
          <a:bodyPr lIns="162439" tIns="81222" rIns="162439" bIns="81222"/>
          <a:lstStyle>
            <a:lvl1pPr>
              <a:defRPr sz="4300"/>
            </a:lvl1pPr>
            <a:lvl2pPr>
              <a:defRPr sz="3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a:ln/>
        </p:spPr>
        <p:txBody>
          <a:bodyPr lIns="91401" tIns="45700" rIns="91401" bIns="45700"/>
          <a:lstStyle>
            <a:lvl1pPr>
              <a:defRPr/>
            </a:lvl1pPr>
          </a:lstStyle>
          <a:p>
            <a:pPr>
              <a:defRPr/>
            </a:pPr>
            <a:endParaRPr lang="de-DE" altLang="zh-CN" b="0">
              <a:solidFill>
                <a:srgbClr val="000000"/>
              </a:solidFill>
              <a:latin typeface="Calibri" pitchFamily="34" charset="0"/>
              <a:ea typeface="宋体" charset="-122"/>
            </a:endParaRPr>
          </a:p>
          <a:p>
            <a:pPr>
              <a:defRPr/>
            </a:pPr>
            <a:r>
              <a:rPr lang="de-DE" altLang="zh-CN" b="0">
                <a:solidFill>
                  <a:srgbClr val="000000"/>
                </a:solidFill>
                <a:latin typeface="Calibri" pitchFamily="34" charset="0"/>
                <a:ea typeface="宋体" charset="-122"/>
              </a:rPr>
              <a:t>Page </a:t>
            </a:r>
            <a:fld id="{0E4A355F-C302-4B1C-A5C8-68B5FA9C05BF}" type="slidenum">
              <a:rPr lang="de-DE" altLang="zh-CN" b="0">
                <a:solidFill>
                  <a:srgbClr val="000000"/>
                </a:solidFill>
                <a:latin typeface="Calibri" pitchFamily="34" charset="0"/>
                <a:ea typeface="宋体" charset="-122"/>
              </a:rPr>
              <a:pPr>
                <a:defRPr/>
              </a:pPr>
              <a:t>‹#›</a:t>
            </a:fld>
            <a:endParaRPr lang="en-GB" altLang="zh-CN" b="0">
              <a:solidFill>
                <a:srgbClr val="000000"/>
              </a:solidFill>
              <a:latin typeface="Calibri" pitchFamily="34" charset="0"/>
              <a:ea typeface="宋体" charset="-122"/>
            </a:endParaRPr>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Rectangle 13"/>
          <p:cNvSpPr>
            <a:spLocks noGrp="1" noChangeArrowheads="1"/>
          </p:cNvSpPr>
          <p:nvPr>
            <p:ph type="title"/>
          </p:nvPr>
        </p:nvSpPr>
        <p:spPr bwMode="auto">
          <a:xfrm>
            <a:off x="431680" y="325484"/>
            <a:ext cx="10179584" cy="703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401" rIns="106805" bIns="53401" numCol="1" anchor="ctr" anchorCtr="0" compatLnSpc="1">
            <a:prstTxWarp prst="textNoShape">
              <a:avLst/>
            </a:prstTxWarp>
          </a:bodyPr>
          <a:lstStyle/>
          <a:p>
            <a:pPr lvl="0"/>
            <a:r>
              <a:rPr lang="zh-CN" altLang="en-US" dirty="0" smtClean="0"/>
              <a:t>单击此处编辑母版标题样式</a:t>
            </a:r>
          </a:p>
        </p:txBody>
      </p:sp>
    </p:spTree>
  </p:cSld>
  <p:clrMapOvr>
    <a:masterClrMapping/>
  </p:clrMapOvr>
  <p:transition advClick="0" advTm="8000">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a:ln/>
        </p:spPr>
        <p:txBody>
          <a:bodyPr lIns="91401" tIns="45700" rIns="91401" bIns="45700"/>
          <a:lstStyle>
            <a:lvl1pPr>
              <a:defRPr/>
            </a:lvl1pPr>
          </a:lstStyle>
          <a:p>
            <a:pPr>
              <a:defRPr/>
            </a:pPr>
            <a:endParaRPr lang="de-DE" altLang="zh-CN" b="0">
              <a:solidFill>
                <a:srgbClr val="000000"/>
              </a:solidFill>
              <a:latin typeface="Calibri" pitchFamily="34" charset="0"/>
              <a:ea typeface="宋体" charset="-122"/>
            </a:endParaRPr>
          </a:p>
          <a:p>
            <a:pPr>
              <a:defRPr/>
            </a:pPr>
            <a:r>
              <a:rPr lang="de-DE" altLang="zh-CN" b="0">
                <a:solidFill>
                  <a:srgbClr val="000000"/>
                </a:solidFill>
                <a:latin typeface="Calibri" pitchFamily="34" charset="0"/>
                <a:ea typeface="宋体" charset="-122"/>
              </a:rPr>
              <a:t>Page </a:t>
            </a:r>
            <a:fld id="{0E4A355F-C302-4B1C-A5C8-68B5FA9C05BF}" type="slidenum">
              <a:rPr lang="de-DE" altLang="zh-CN" b="0">
                <a:solidFill>
                  <a:srgbClr val="000000"/>
                </a:solidFill>
                <a:latin typeface="Calibri" pitchFamily="34" charset="0"/>
                <a:ea typeface="宋体" charset="-122"/>
              </a:rPr>
              <a:pPr>
                <a:defRPr/>
              </a:pPr>
              <a:t>‹#›</a:t>
            </a:fld>
            <a:endParaRPr lang="en-GB" altLang="zh-CN" b="0">
              <a:solidFill>
                <a:srgbClr val="000000"/>
              </a:solidFill>
              <a:latin typeface="Calibri" pitchFamily="34" charset="0"/>
              <a:ea typeface="宋体" charset="-122"/>
            </a:endParaRPr>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4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lvl1pPr>
            <a:lvl2pPr marL="457008" indent="0" algn="ctr">
              <a:buNone/>
              <a:defRPr/>
            </a:lvl2pPr>
            <a:lvl3pPr marL="914012" indent="0" algn="ctr">
              <a:buNone/>
              <a:defRPr/>
            </a:lvl3pPr>
            <a:lvl4pPr marL="1371017" indent="0" algn="ctr">
              <a:buNone/>
              <a:defRPr/>
            </a:lvl4pPr>
            <a:lvl5pPr marL="1828023" indent="0" algn="ctr">
              <a:buNone/>
              <a:defRPr/>
            </a:lvl5pPr>
            <a:lvl6pPr marL="2285028" indent="0" algn="ctr">
              <a:buNone/>
              <a:defRPr/>
            </a:lvl6pPr>
            <a:lvl7pPr marL="2742035" indent="0" algn="ctr">
              <a:buNone/>
              <a:defRPr/>
            </a:lvl7pPr>
            <a:lvl8pPr marL="3199040" indent="0" algn="ctr">
              <a:buNone/>
              <a:defRPr/>
            </a:lvl8pPr>
            <a:lvl9pPr marL="3656044"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a:ln/>
        </p:spPr>
        <p:txBody>
          <a:bodyPr lIns="91401" tIns="45700" rIns="91401" bIns="45700"/>
          <a:lstStyle>
            <a:lvl1pPr>
              <a:defRPr/>
            </a:lvl1pPr>
          </a:lstStyle>
          <a:p>
            <a:pPr>
              <a:defRPr/>
            </a:pPr>
            <a:endParaRPr lang="de-DE" altLang="zh-CN" b="0">
              <a:solidFill>
                <a:srgbClr val="000000"/>
              </a:solidFill>
              <a:latin typeface="Calibri" pitchFamily="34" charset="0"/>
              <a:ea typeface="宋体" charset="-122"/>
            </a:endParaRPr>
          </a:p>
          <a:p>
            <a:pPr>
              <a:defRPr/>
            </a:pPr>
            <a:r>
              <a:rPr lang="de-DE" altLang="zh-CN" b="0">
                <a:solidFill>
                  <a:srgbClr val="000000"/>
                </a:solidFill>
                <a:latin typeface="Calibri" pitchFamily="34" charset="0"/>
                <a:ea typeface="宋体" charset="-122"/>
              </a:rPr>
              <a:t>Page </a:t>
            </a:r>
            <a:fld id="{0E4A355F-C302-4B1C-A5C8-68B5FA9C05BF}" type="slidenum">
              <a:rPr lang="de-DE" altLang="zh-CN" b="0">
                <a:solidFill>
                  <a:srgbClr val="000000"/>
                </a:solidFill>
                <a:latin typeface="Calibri" pitchFamily="34" charset="0"/>
                <a:ea typeface="宋体" charset="-122"/>
              </a:rPr>
              <a:pPr>
                <a:defRPr/>
              </a:pPr>
              <a:t>‹#›</a:t>
            </a:fld>
            <a:endParaRPr lang="en-GB" altLang="zh-CN" b="0">
              <a:solidFill>
                <a:srgbClr val="000000"/>
              </a:solidFill>
              <a:latin typeface="Calibri" pitchFamily="34" charset="0"/>
              <a:ea typeface="宋体" charset="-122"/>
            </a:endParaRPr>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Rectangle 13"/>
          <p:cNvSpPr>
            <a:spLocks noGrp="1" noChangeArrowheads="1"/>
          </p:cNvSpPr>
          <p:nvPr>
            <p:ph type="title"/>
          </p:nvPr>
        </p:nvSpPr>
        <p:spPr bwMode="auto">
          <a:xfrm>
            <a:off x="431680" y="325484"/>
            <a:ext cx="10179584" cy="703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401" rIns="106805" bIns="53401" numCol="1" anchor="ctr" anchorCtr="0" compatLnSpc="1">
            <a:prstTxWarp prst="textNoShape">
              <a:avLst/>
            </a:prstTxWarp>
          </a:bodyPr>
          <a:lstStyle/>
          <a:p>
            <a:pPr lvl="0"/>
            <a:r>
              <a:rPr lang="zh-CN" altLang="en-US" dirty="0" smtClean="0"/>
              <a:t>单击此处编辑母版标题样式</a:t>
            </a:r>
          </a:p>
        </p:txBody>
      </p:sp>
    </p:spTree>
  </p:cSld>
  <p:clrMapOvr>
    <a:masterClrMapping/>
  </p:clrMapOvr>
  <p:transition advClick="0" advTm="8000">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Rectangle 88"/>
          <p:cNvSpPr>
            <a:spLocks noGrp="1" noChangeArrowheads="1"/>
          </p:cNvSpPr>
          <p:nvPr>
            <p:ph type="title"/>
          </p:nvPr>
        </p:nvSpPr>
        <p:spPr bwMode="auto">
          <a:xfrm>
            <a:off x="781050" y="274637"/>
            <a:ext cx="10975975" cy="1143000"/>
          </a:xfrm>
          <a:prstGeom prst="rect">
            <a:avLst/>
          </a:prstGeom>
          <a:noFill/>
          <a:ln w="9525" algn="ctr">
            <a:noFill/>
            <a:miter lim="800000"/>
            <a:headEnd/>
            <a:tailEnd/>
          </a:ln>
          <a:effectLst/>
        </p:spPr>
        <p:txBody>
          <a:bodyPr vert="horz" wrap="square" lIns="91295" tIns="45647" rIns="91295" bIns="45647" numCol="1" anchor="ctr" anchorCtr="0" compatLnSpc="1">
            <a:prstTxWarp prst="textNoShape">
              <a:avLst/>
            </a:prstTxWarp>
          </a:bodyPr>
          <a:lstStyle/>
          <a:p>
            <a:pPr lvl="0"/>
            <a:r>
              <a:rPr lang="zh-CN" altLang="en-US" smtClean="0"/>
              <a:t>单击此处编辑母版标题样式</a:t>
            </a:r>
          </a:p>
        </p:txBody>
      </p:sp>
      <p:sp>
        <p:nvSpPr>
          <p:cNvPr id="11" name="Rectangle 138"/>
          <p:cNvSpPr>
            <a:spLocks noChangeArrowheads="1"/>
          </p:cNvSpPr>
          <p:nvPr userDrawn="1"/>
        </p:nvSpPr>
        <p:spPr bwMode="auto">
          <a:xfrm>
            <a:off x="-2460625" y="528643"/>
            <a:ext cx="2460625" cy="5307012"/>
          </a:xfrm>
          <a:prstGeom prst="rect">
            <a:avLst/>
          </a:prstGeom>
          <a:noFill/>
          <a:ln w="9525">
            <a:noFill/>
            <a:miter lim="800000"/>
            <a:headEnd/>
            <a:tailEnd/>
          </a:ln>
          <a:effectLst/>
        </p:spPr>
        <p:txBody>
          <a:bodyPr lIns="87663" tIns="43827" rIns="87663" bIns="43827"/>
          <a:lstStyle/>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英文标题</a:t>
            </a:r>
            <a:r>
              <a:rPr lang="en-US" altLang="zh-CN" sz="1200" b="0" dirty="0">
                <a:solidFill>
                  <a:srgbClr val="F8F8F8"/>
                </a:solidFill>
                <a:latin typeface="Calibri" pitchFamily="34" charset="0"/>
                <a:ea typeface="华文细黑" pitchFamily="2" charset="-122"/>
              </a:rPr>
              <a:t>:32-35pt  </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 R153 G0 B0</a:t>
            </a:r>
          </a:p>
          <a:p>
            <a:pPr marL="342371" indent="-342371"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371" indent="-342371"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Medium</a:t>
            </a:r>
          </a:p>
          <a:p>
            <a:pPr marL="342371" indent="-342371"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371" indent="-342371" algn="r">
              <a:lnSpc>
                <a:spcPct val="75000"/>
              </a:lnSpc>
              <a:spcBef>
                <a:spcPct val="20000"/>
              </a:spcBef>
              <a:buClr>
                <a:srgbClr val="990000"/>
              </a:buClr>
            </a:pPr>
            <a:endParaRPr lang="en-US" altLang="zh-CN" sz="1200" b="0" dirty="0">
              <a:solidFill>
                <a:srgbClr val="F8F8F8"/>
              </a:solidFill>
              <a:latin typeface="Calibri" pitchFamily="34" charset="0"/>
              <a:ea typeface="华文细黑" pitchFamily="2" charset="-122"/>
            </a:endParaRP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中文标题</a:t>
            </a:r>
            <a:r>
              <a:rPr lang="en-US" altLang="zh-CN" sz="1200" b="0" dirty="0">
                <a:solidFill>
                  <a:srgbClr val="F8F8F8"/>
                </a:solidFill>
                <a:latin typeface="Calibri" pitchFamily="34" charset="0"/>
                <a:ea typeface="华文细黑" pitchFamily="2" charset="-122"/>
              </a:rPr>
              <a:t>:30-32pt  </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 R153 G0 B0</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字体</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黑体</a:t>
            </a:r>
          </a:p>
          <a:p>
            <a:pPr marL="342371" indent="-342371"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371" indent="-342371"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371" indent="-342371"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英文正文</a:t>
            </a:r>
            <a:r>
              <a:rPr lang="en-US" altLang="zh-CN" sz="1200" b="0" dirty="0">
                <a:solidFill>
                  <a:srgbClr val="F8F8F8"/>
                </a:solidFill>
                <a:latin typeface="Calibri" pitchFamily="34" charset="0"/>
                <a:ea typeface="华文细黑" pitchFamily="2" charset="-122"/>
              </a:rPr>
              <a:t>:20-22pt</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子目录 </a:t>
            </a:r>
            <a:r>
              <a:rPr lang="en-US" altLang="zh-CN" sz="1200" b="0" dirty="0">
                <a:solidFill>
                  <a:srgbClr val="F8F8F8"/>
                </a:solidFill>
                <a:latin typeface="Calibri" pitchFamily="34" charset="0"/>
                <a:ea typeface="华文细黑" pitchFamily="2" charset="-122"/>
              </a:rPr>
              <a:t>(2-5</a:t>
            </a:r>
            <a:r>
              <a:rPr lang="zh-CN" altLang="en-US" sz="1200" b="0" dirty="0">
                <a:solidFill>
                  <a:srgbClr val="F8F8F8"/>
                </a:solidFill>
                <a:latin typeface="Calibri" pitchFamily="34" charset="0"/>
                <a:ea typeface="华文细黑" pitchFamily="2" charset="-122"/>
              </a:rPr>
              <a:t>级</a:t>
            </a:r>
            <a:r>
              <a:rPr lang="en-US" altLang="zh-CN" sz="1200" b="0" dirty="0">
                <a:solidFill>
                  <a:srgbClr val="F8F8F8"/>
                </a:solidFill>
                <a:latin typeface="Calibri" pitchFamily="34" charset="0"/>
                <a:ea typeface="华文细黑" pitchFamily="2" charset="-122"/>
              </a:rPr>
              <a:t>) :18pt  </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黑色</a:t>
            </a:r>
          </a:p>
          <a:p>
            <a:pPr marL="342371" indent="-342371"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371" indent="-342371"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Regular</a:t>
            </a:r>
          </a:p>
          <a:p>
            <a:pPr marL="342371" indent="-342371"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371" indent="-342371" algn="r">
              <a:lnSpc>
                <a:spcPct val="75000"/>
              </a:lnSpc>
              <a:spcBef>
                <a:spcPct val="20000"/>
              </a:spcBef>
              <a:buClr>
                <a:srgbClr val="990000"/>
              </a:buClr>
            </a:pPr>
            <a:endParaRPr lang="en-US" altLang="zh-CN" sz="1200" b="0" dirty="0">
              <a:solidFill>
                <a:srgbClr val="F8F8F8"/>
              </a:solidFill>
              <a:latin typeface="Calibri" pitchFamily="34" charset="0"/>
              <a:ea typeface="华文细黑" pitchFamily="2" charset="-122"/>
            </a:endParaRP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中文正文</a:t>
            </a:r>
            <a:r>
              <a:rPr lang="en-US" altLang="zh-CN" sz="1200" b="0" dirty="0">
                <a:solidFill>
                  <a:srgbClr val="F8F8F8"/>
                </a:solidFill>
                <a:latin typeface="Calibri" pitchFamily="34" charset="0"/>
                <a:ea typeface="华文细黑" pitchFamily="2" charset="-122"/>
              </a:rPr>
              <a:t>:18-20pt</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子目录</a:t>
            </a:r>
            <a:r>
              <a:rPr lang="en-US" altLang="zh-CN" sz="1200" b="0" dirty="0">
                <a:solidFill>
                  <a:srgbClr val="F8F8F8"/>
                </a:solidFill>
                <a:latin typeface="Calibri" pitchFamily="34" charset="0"/>
                <a:ea typeface="华文细黑" pitchFamily="2" charset="-122"/>
              </a:rPr>
              <a:t>(2-5</a:t>
            </a:r>
            <a:r>
              <a:rPr lang="zh-CN" altLang="en-US" sz="1200" b="0" dirty="0">
                <a:solidFill>
                  <a:srgbClr val="F8F8F8"/>
                </a:solidFill>
                <a:latin typeface="Calibri" pitchFamily="34" charset="0"/>
                <a:ea typeface="华文细黑" pitchFamily="2" charset="-122"/>
              </a:rPr>
              <a:t>级</a:t>
            </a:r>
            <a:r>
              <a:rPr lang="en-US" altLang="zh-CN" sz="1200" b="0" dirty="0">
                <a:solidFill>
                  <a:srgbClr val="F8F8F8"/>
                </a:solidFill>
                <a:latin typeface="Calibri" pitchFamily="34" charset="0"/>
                <a:ea typeface="华文细黑" pitchFamily="2" charset="-122"/>
              </a:rPr>
              <a:t>):18pt </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黑色</a:t>
            </a:r>
          </a:p>
          <a:p>
            <a:pPr marL="342371" indent="-342371"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字体</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细黑体 </a:t>
            </a:r>
            <a:endParaRPr lang="zh-CN" altLang="en-US" sz="1200" b="0" dirty="0">
              <a:solidFill>
                <a:srgbClr val="080808"/>
              </a:solidFill>
              <a:latin typeface="Calibri" pitchFamily="34" charset="0"/>
              <a:ea typeface="华文细黑" pitchFamily="2" charset="-122"/>
            </a:endParaRPr>
          </a:p>
        </p:txBody>
      </p:sp>
      <p:sp>
        <p:nvSpPr>
          <p:cNvPr id="12" name="Rectangle 139"/>
          <p:cNvSpPr>
            <a:spLocks noChangeArrowheads="1"/>
          </p:cNvSpPr>
          <p:nvPr userDrawn="1"/>
        </p:nvSpPr>
        <p:spPr bwMode="auto">
          <a:xfrm>
            <a:off x="12361886" y="5444757"/>
            <a:ext cx="1227137" cy="323043"/>
          </a:xfrm>
          <a:prstGeom prst="rect">
            <a:avLst/>
          </a:prstGeom>
          <a:solidFill>
            <a:srgbClr val="F8F8F8"/>
          </a:solidFill>
          <a:ln w="9525" algn="ctr">
            <a:noFill/>
            <a:miter lim="800000"/>
            <a:headEnd/>
            <a:tailEnd/>
          </a:ln>
          <a:effectLst/>
        </p:spPr>
        <p:txBody>
          <a:bodyPr lIns="91281" tIns="45639" rIns="91281" bIns="45639" anchor="ctr">
            <a:spAutoFit/>
          </a:bodyPr>
          <a:lstStyle/>
          <a:p>
            <a:pPr algn="ctr" defTabSz="876524" eaLnBrk="0" hangingPunct="0"/>
            <a:endParaRPr lang="zh-CN" altLang="zh-CN" sz="1500" b="0" dirty="0">
              <a:solidFill>
                <a:srgbClr val="000000"/>
              </a:solidFill>
              <a:latin typeface="FrutigerNext LT Regular" pitchFamily="34" charset="0"/>
              <a:ea typeface="MS PGothic" pitchFamily="34" charset="-128"/>
            </a:endParaRPr>
          </a:p>
        </p:txBody>
      </p:sp>
      <p:grpSp>
        <p:nvGrpSpPr>
          <p:cNvPr id="2" name="Group 140"/>
          <p:cNvGrpSpPr>
            <a:grpSpLocks/>
          </p:cNvGrpSpPr>
          <p:nvPr userDrawn="1"/>
        </p:nvGrpSpPr>
        <p:grpSpPr bwMode="auto">
          <a:xfrm>
            <a:off x="12472987" y="5278465"/>
            <a:ext cx="989012" cy="184151"/>
            <a:chOff x="6657" y="3492"/>
            <a:chExt cx="527" cy="121"/>
          </a:xfrm>
        </p:grpSpPr>
        <p:sp>
          <p:nvSpPr>
            <p:cNvPr id="14"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5"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6"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7"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3" name="Group 145"/>
          <p:cNvGrpSpPr>
            <a:grpSpLocks/>
          </p:cNvGrpSpPr>
          <p:nvPr userDrawn="1"/>
        </p:nvGrpSpPr>
        <p:grpSpPr bwMode="auto">
          <a:xfrm>
            <a:off x="12472987" y="6203965"/>
            <a:ext cx="989012" cy="182563"/>
            <a:chOff x="6657" y="4103"/>
            <a:chExt cx="527" cy="121"/>
          </a:xfrm>
        </p:grpSpPr>
        <p:sp>
          <p:nvSpPr>
            <p:cNvPr id="19"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0"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1"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2"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4" name="Group 150"/>
          <p:cNvGrpSpPr>
            <a:grpSpLocks/>
          </p:cNvGrpSpPr>
          <p:nvPr userDrawn="1"/>
        </p:nvGrpSpPr>
        <p:grpSpPr bwMode="auto">
          <a:xfrm>
            <a:off x="12472987" y="6450025"/>
            <a:ext cx="989012" cy="182563"/>
            <a:chOff x="6657" y="4266"/>
            <a:chExt cx="527" cy="121"/>
          </a:xfrm>
        </p:grpSpPr>
        <p:sp>
          <p:nvSpPr>
            <p:cNvPr id="24"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5"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6"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7"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5" name="Group 155"/>
          <p:cNvGrpSpPr>
            <a:grpSpLocks/>
          </p:cNvGrpSpPr>
          <p:nvPr userDrawn="1"/>
        </p:nvGrpSpPr>
        <p:grpSpPr bwMode="auto">
          <a:xfrm>
            <a:off x="12472987" y="5527693"/>
            <a:ext cx="989012" cy="182563"/>
            <a:chOff x="6657" y="3656"/>
            <a:chExt cx="527" cy="121"/>
          </a:xfrm>
        </p:grpSpPr>
        <p:sp>
          <p:nvSpPr>
            <p:cNvPr id="29"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0"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1"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2"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6" name="Group 160"/>
          <p:cNvGrpSpPr>
            <a:grpSpLocks/>
          </p:cNvGrpSpPr>
          <p:nvPr userDrawn="1"/>
        </p:nvGrpSpPr>
        <p:grpSpPr bwMode="auto">
          <a:xfrm>
            <a:off x="12472987" y="5957905"/>
            <a:ext cx="989012" cy="182563"/>
            <a:chOff x="6657" y="3941"/>
            <a:chExt cx="527" cy="121"/>
          </a:xfrm>
        </p:grpSpPr>
        <p:sp>
          <p:nvSpPr>
            <p:cNvPr id="34"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5"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6"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7"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7" name="Group 165"/>
          <p:cNvGrpSpPr>
            <a:grpSpLocks/>
          </p:cNvGrpSpPr>
          <p:nvPr userDrawn="1"/>
        </p:nvGrpSpPr>
        <p:grpSpPr bwMode="auto">
          <a:xfrm>
            <a:off x="12472987" y="6697681"/>
            <a:ext cx="989012" cy="182563"/>
            <a:chOff x="6657" y="4430"/>
            <a:chExt cx="527" cy="121"/>
          </a:xfrm>
        </p:grpSpPr>
        <p:sp>
          <p:nvSpPr>
            <p:cNvPr id="39"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0"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1"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2"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8" name="Group 170"/>
          <p:cNvGrpSpPr>
            <a:grpSpLocks/>
          </p:cNvGrpSpPr>
          <p:nvPr userDrawn="1"/>
        </p:nvGrpSpPr>
        <p:grpSpPr bwMode="auto">
          <a:xfrm>
            <a:off x="12472987" y="5032401"/>
            <a:ext cx="989012" cy="184151"/>
            <a:chOff x="6657" y="3329"/>
            <a:chExt cx="527" cy="122"/>
          </a:xfrm>
        </p:grpSpPr>
        <p:sp>
          <p:nvSpPr>
            <p:cNvPr id="44"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5"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6"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7"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9" name="Group 175"/>
          <p:cNvGrpSpPr>
            <a:grpSpLocks/>
          </p:cNvGrpSpPr>
          <p:nvPr userDrawn="1"/>
        </p:nvGrpSpPr>
        <p:grpSpPr bwMode="auto">
          <a:xfrm>
            <a:off x="12472987" y="4600593"/>
            <a:ext cx="989012" cy="182563"/>
            <a:chOff x="6657" y="3043"/>
            <a:chExt cx="527" cy="121"/>
          </a:xfrm>
        </p:grpSpPr>
        <p:sp>
          <p:nvSpPr>
            <p:cNvPr id="49"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0"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1"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2"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13" name="Group 180"/>
          <p:cNvGrpSpPr>
            <a:grpSpLocks/>
          </p:cNvGrpSpPr>
          <p:nvPr userDrawn="1"/>
        </p:nvGrpSpPr>
        <p:grpSpPr bwMode="auto">
          <a:xfrm>
            <a:off x="12472987" y="4354537"/>
            <a:ext cx="989012" cy="184151"/>
            <a:chOff x="6657" y="2881"/>
            <a:chExt cx="527" cy="121"/>
          </a:xfrm>
        </p:grpSpPr>
        <p:sp>
          <p:nvSpPr>
            <p:cNvPr id="54"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5"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6"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7"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sp>
        <p:nvSpPr>
          <p:cNvPr id="58" name="Rectangle 185"/>
          <p:cNvSpPr>
            <a:spLocks noChangeArrowheads="1"/>
          </p:cNvSpPr>
          <p:nvPr userDrawn="1"/>
        </p:nvSpPr>
        <p:spPr bwMode="auto">
          <a:xfrm>
            <a:off x="12269788" y="2263779"/>
            <a:ext cx="1401762" cy="2654300"/>
          </a:xfrm>
          <a:prstGeom prst="rect">
            <a:avLst/>
          </a:prstGeom>
          <a:noFill/>
          <a:ln w="9525">
            <a:noFill/>
            <a:miter lim="800000"/>
            <a:headEnd/>
            <a:tailEnd/>
          </a:ln>
          <a:effectLst/>
        </p:spPr>
        <p:txBody>
          <a:bodyPr lIns="87663" tIns="43827" rIns="87663" bIns="43827"/>
          <a:lstStyle/>
          <a:p>
            <a:pPr marL="342371" indent="-342371">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配色参考方案：</a:t>
            </a:r>
          </a:p>
          <a:p>
            <a:pPr marL="342371" indent="-342371">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371" indent="-342371">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（仅供参考）</a:t>
            </a:r>
          </a:p>
        </p:txBody>
      </p:sp>
      <p:sp>
        <p:nvSpPr>
          <p:cNvPr id="59" name="Rectangle 186"/>
          <p:cNvSpPr>
            <a:spLocks noChangeArrowheads="1"/>
          </p:cNvSpPr>
          <p:nvPr userDrawn="1"/>
        </p:nvSpPr>
        <p:spPr bwMode="auto">
          <a:xfrm>
            <a:off x="12269788" y="-61909"/>
            <a:ext cx="1401762" cy="838201"/>
          </a:xfrm>
          <a:prstGeom prst="rect">
            <a:avLst/>
          </a:prstGeom>
          <a:noFill/>
          <a:ln w="9525">
            <a:noFill/>
            <a:miter lim="800000"/>
            <a:headEnd/>
            <a:tailEnd/>
          </a:ln>
          <a:effectLst/>
        </p:spPr>
        <p:txBody>
          <a:bodyPr lIns="87663" tIns="43827" rIns="87663" bIns="43827"/>
          <a:lstStyle/>
          <a:p>
            <a:pPr marL="342371" indent="-342371">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客户或者合作伙伴的标志放在右上角</a:t>
            </a:r>
            <a:r>
              <a:rPr lang="en-US" altLang="zh-CN" sz="1200" b="0" dirty="0">
                <a:solidFill>
                  <a:srgbClr val="F8F8F8"/>
                </a:solidFill>
                <a:latin typeface="华文细黑" pitchFamily="2" charset="-122"/>
                <a:ea typeface="华文细黑" pitchFamily="2" charset="-122"/>
              </a:rPr>
              <a:t>.</a:t>
            </a:r>
          </a:p>
        </p:txBody>
      </p:sp>
    </p:spTree>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300" y="399620"/>
            <a:ext cx="10440988" cy="759275"/>
          </a:xfrm>
          <a:prstGeom prst="rect">
            <a:avLst/>
          </a:prstGeom>
        </p:spPr>
        <p:txBody>
          <a:bodyPr lIns="91361" tIns="45680" rIns="91361" bIns="45680"/>
          <a:lstStyle/>
          <a:p>
            <a:r>
              <a:rPr lang="zh-CN" altLang="en-US" smtClean="0"/>
              <a:t>单击此处编辑母版标题样式</a:t>
            </a:r>
            <a:endParaRPr lang="zh-CN" altLang="en-US"/>
          </a:p>
        </p:txBody>
      </p:sp>
      <p:sp>
        <p:nvSpPr>
          <p:cNvPr id="3" name="内容占位符 2"/>
          <p:cNvSpPr>
            <a:spLocks noGrp="1"/>
          </p:cNvSpPr>
          <p:nvPr>
            <p:ph idx="1"/>
          </p:nvPr>
        </p:nvSpPr>
        <p:spPr>
          <a:xfrm>
            <a:off x="876300" y="1628791"/>
            <a:ext cx="10440988" cy="4194175"/>
          </a:xfrm>
          <a:prstGeom prst="rect">
            <a:avLst/>
          </a:prstGeom>
        </p:spPr>
        <p:txBody>
          <a:bodyPr lIns="91361" tIns="45680" rIns="91361" bIns="456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thruBlk="1"/>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2" y="116644"/>
            <a:ext cx="10366375" cy="1362075"/>
          </a:xfrm>
          <a:noFill/>
          <a:ln w="9525" algn="ctr">
            <a:noFill/>
            <a:miter lim="800000"/>
            <a:headEnd/>
            <a:tailEnd/>
          </a:ln>
          <a:effectLst/>
        </p:spPr>
        <p:txBody>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25" y="1714506"/>
            <a:ext cx="10369549" cy="4162425"/>
          </a:xfrm>
          <a:prstGeom prst="rect">
            <a:avLst/>
          </a:prstGeom>
        </p:spPr>
        <p:txBody>
          <a:bodyPr lIns="91401" tIns="45700" rIns="91401" bIns="45700"/>
          <a:lstStyle>
            <a:lvl1pPr marL="266587" indent="-266587">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82651" y="1600204"/>
            <a:ext cx="10975975" cy="4524375"/>
          </a:xfrm>
          <a:prstGeom prst="rect">
            <a:avLst/>
          </a:prstGeom>
        </p:spPr>
        <p:txBody>
          <a:bodyPr lIns="91401" tIns="45700" rIns="91401" bIns="457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177" y="430271"/>
            <a:ext cx="10329905" cy="871537"/>
          </a:xfrm>
          <a:prstGeom prst="rect">
            <a:avLst/>
          </a:prstGeom>
        </p:spPr>
        <p:txBody>
          <a:bodyPr lIns="121935" tIns="60968" rIns="121935" bIns="60968"/>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70177" y="1641483"/>
            <a:ext cx="5041313" cy="4194175"/>
          </a:xfrm>
          <a:prstGeom prst="rect">
            <a:avLst/>
          </a:prstGeom>
        </p:spPr>
        <p:txBody>
          <a:bodyPr lIns="121935" tIns="60968" rIns="121935" bIns="60968"/>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2"/>
          <p:cNvSpPr>
            <a:spLocks noGrp="1"/>
          </p:cNvSpPr>
          <p:nvPr>
            <p:ph idx="11"/>
          </p:nvPr>
        </p:nvSpPr>
        <p:spPr>
          <a:xfrm>
            <a:off x="6098490" y="1641483"/>
            <a:ext cx="5041313" cy="4194175"/>
          </a:xfrm>
          <a:prstGeom prst="rect">
            <a:avLst/>
          </a:prstGeom>
        </p:spPr>
        <p:txBody>
          <a:bodyPr lIns="121935" tIns="60968" rIns="121935" bIns="60968"/>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Tm="8000"/>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0180" y="430222"/>
            <a:ext cx="10329905" cy="871537"/>
          </a:xfrm>
          <a:prstGeom prst="rect">
            <a:avLst/>
          </a:prstGeom>
        </p:spPr>
        <p:txBody>
          <a:bodyPr lIns="91402" tIns="45702" rIns="91402" bIns="45702"/>
          <a:lstStyle/>
          <a:p>
            <a:r>
              <a:rPr lang="en-US" smtClean="0"/>
              <a:t>Click to edit Master title style</a:t>
            </a:r>
            <a:endParaRPr lang="en-US"/>
          </a:p>
        </p:txBody>
      </p:sp>
      <p:sp>
        <p:nvSpPr>
          <p:cNvPr id="3" name="Table Placeholder 2"/>
          <p:cNvSpPr>
            <a:spLocks noGrp="1"/>
          </p:cNvSpPr>
          <p:nvPr>
            <p:ph type="tbl" idx="1"/>
          </p:nvPr>
        </p:nvSpPr>
        <p:spPr>
          <a:xfrm>
            <a:off x="870177" y="1641483"/>
            <a:ext cx="10575503" cy="4194175"/>
          </a:xfrm>
          <a:prstGeom prst="rect">
            <a:avLst/>
          </a:prstGeom>
        </p:spPr>
        <p:txBody>
          <a:bodyPr lIns="91402" tIns="45702" rIns="91402" bIns="45702"/>
          <a:lstStyle/>
          <a:p>
            <a:pPr lvl="0"/>
            <a:endParaRPr lang="en-US" noProof="0"/>
          </a:p>
        </p:txBody>
      </p:sp>
    </p:spTree>
    <p:extLst>
      <p:ext uri="{BB962C8B-B14F-4D97-AF65-F5344CB8AC3E}">
        <p14:creationId xmlns:p14="http://schemas.microsoft.com/office/powerpoint/2010/main" xmlns="" val="1456191813"/>
      </p:ext>
    </p:extLst>
  </p:cSld>
  <p:clrMapOvr>
    <a:masterClrMapping/>
  </p:clrMapOvr>
  <p:transition advClick="0">
    <p:fade thruBlk="1"/>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449293"/>
            <a:ext cx="10179584" cy="871537"/>
          </a:xfrm>
          <a:prstGeom prst="rect">
            <a:avLst/>
          </a:prstGeom>
        </p:spPr>
        <p:txBody>
          <a:bodyPr lIns="121918" tIns="60960" rIns="121918" bIns="60960"/>
          <a:lstStyle/>
          <a:p>
            <a:r>
              <a:rPr lang="en-US" smtClean="0"/>
              <a:t>Click to edit Master title style</a:t>
            </a:r>
            <a:endParaRPr lang="en-US"/>
          </a:p>
        </p:txBody>
      </p:sp>
      <p:sp>
        <p:nvSpPr>
          <p:cNvPr id="4" name="Content Placeholder 3"/>
          <p:cNvSpPr>
            <a:spLocks noGrp="1"/>
          </p:cNvSpPr>
          <p:nvPr>
            <p:ph sz="quarter" idx="10"/>
          </p:nvPr>
        </p:nvSpPr>
        <p:spPr>
          <a:xfrm>
            <a:off x="1019050" y="1628384"/>
            <a:ext cx="10157076" cy="4584744"/>
          </a:xfrm>
          <a:prstGeom prst="rect">
            <a:avLst/>
          </a:prstGeom>
        </p:spPr>
        <p:txBody>
          <a:bodyPr lIns="121918" tIns="60960" rIns="121918" bIns="60960"/>
          <a:lstStyle>
            <a:lvl1pPr>
              <a:defRPr sz="3200"/>
            </a:lvl1pPr>
            <a:lvl2pPr>
              <a:defRPr sz="27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402" y="175742"/>
            <a:ext cx="10747917" cy="615092"/>
          </a:xfrm>
          <a:prstGeom prst="rect">
            <a:avLst/>
          </a:prstGeom>
        </p:spPr>
        <p:txBody>
          <a:bodyPr lIns="121918" tIns="60960" rIns="121918" bIns="60960"/>
          <a:lstStyle>
            <a:lvl1pPr>
              <a:defRPr sz="3200">
                <a:solidFill>
                  <a:srgbClr val="C00000"/>
                </a:solidFill>
                <a:latin typeface="微软雅黑" pitchFamily="34" charset="-122"/>
                <a:ea typeface="微软雅黑" pitchFamily="34" charset="-122"/>
              </a:defRPr>
            </a:lvl1pPr>
          </a:lstStyle>
          <a:p>
            <a:r>
              <a:rPr lang="zh-CN" altLang="en-US" dirty="0" smtClean="0"/>
              <a:t>标题</a:t>
            </a:r>
            <a:endParaRPr lang="en-US" dirty="0"/>
          </a:p>
        </p:txBody>
      </p:sp>
    </p:spTree>
  </p:cSld>
  <p:clrMapOvr>
    <a:masterClrMapping/>
  </p:clrMapOvr>
  <p:transition advClick="0" advTm="8000">
    <p:fade thruBlk="1"/>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873125"/>
            <a:ext cx="12195175" cy="3779838"/>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57" y="5567375"/>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39" y="6205539"/>
            <a:ext cx="2989748" cy="288646"/>
          </a:xfrm>
          <a:prstGeom prst="rect">
            <a:avLst/>
          </a:prstGeom>
          <a:noFill/>
          <a:ln w="9525">
            <a:noFill/>
            <a:miter lim="800000"/>
            <a:headEnd/>
            <a:tailEnd/>
          </a:ln>
        </p:spPr>
        <p:txBody>
          <a:bodyPr wrap="none" lIns="87735" tIns="43867" rIns="87735" bIns="43867">
            <a:spAutoFit/>
          </a:bodyPr>
          <a:lstStyle/>
          <a:p>
            <a:pPr defTabSz="877243" eaLnBrk="0" hangingPunct="0">
              <a:defRPr/>
            </a:pPr>
            <a:r>
              <a:rPr lang="en-US" altLang="zh-CN" sz="1300" b="0" dirty="0">
                <a:solidFill>
                  <a:srgbClr val="000000"/>
                </a:solidFill>
                <a:latin typeface="FrutigerNext LT Bold" pitchFamily="1" charset="0"/>
                <a:ea typeface="ＭＳ Ｐゴシック" pitchFamily="34" charset="-128"/>
              </a:rPr>
              <a:t>HUAWEI TECHNOLOGIES CO., LTD.</a:t>
            </a:r>
            <a:endParaRPr lang="en-US" altLang="zh-CN" sz="2400" b="0"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9636132" y="4094164"/>
            <a:ext cx="1466447" cy="288646"/>
          </a:xfrm>
          <a:prstGeom prst="rect">
            <a:avLst/>
          </a:prstGeom>
          <a:noFill/>
          <a:ln w="9525">
            <a:noFill/>
            <a:miter lim="800000"/>
            <a:headEnd/>
            <a:tailEnd/>
          </a:ln>
        </p:spPr>
        <p:txBody>
          <a:bodyPr wrap="none" lIns="87735" tIns="43867" rIns="87735" bIns="43867">
            <a:spAutoFit/>
          </a:bodyPr>
          <a:lstStyle/>
          <a:p>
            <a:pPr defTabSz="877243" eaLnBrk="0" hangingPunct="0">
              <a:defRPr/>
            </a:pPr>
            <a:r>
              <a:rPr lang="en-US" altLang="zh-CN" sz="13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5313371" y="6205550"/>
            <a:ext cx="1707979" cy="288599"/>
          </a:xfrm>
          <a:prstGeom prst="rect">
            <a:avLst/>
          </a:prstGeom>
          <a:noFill/>
          <a:ln w="9525" algn="ctr">
            <a:noFill/>
            <a:miter lim="800000"/>
            <a:headEnd/>
            <a:tailEnd/>
          </a:ln>
          <a:effectLst/>
        </p:spPr>
        <p:txBody>
          <a:bodyPr wrap="none" lIns="87699" tIns="43844" rIns="87699" bIns="43844">
            <a:spAutoFit/>
          </a:bodyPr>
          <a:lstStyle/>
          <a:p>
            <a:pPr defTabSz="877243" eaLnBrk="0" hangingPunct="0">
              <a:defRPr/>
            </a:pPr>
            <a:r>
              <a:rPr lang="en-US" altLang="zh-CN" sz="13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8905875" y="303217"/>
            <a:ext cx="2345974" cy="319377"/>
          </a:xfrm>
          <a:prstGeom prst="rect">
            <a:avLst/>
          </a:prstGeom>
          <a:noFill/>
          <a:ln w="9525" algn="ctr">
            <a:noFill/>
            <a:miter lim="800000"/>
            <a:headEnd/>
            <a:tailEnd/>
          </a:ln>
          <a:effectLst/>
        </p:spPr>
        <p:txBody>
          <a:bodyPr wrap="none" lIns="87699" tIns="43844" rIns="87699" bIns="43844">
            <a:spAutoFit/>
          </a:bodyPr>
          <a:lstStyle/>
          <a:p>
            <a:pPr defTabSz="877243" eaLnBrk="0" hangingPunct="0">
              <a:defRPr/>
            </a:pPr>
            <a:r>
              <a:rPr lang="en-US" altLang="zh-CN" sz="15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2624136" y="1323987"/>
            <a:ext cx="2624138" cy="4105275"/>
          </a:xfrm>
          <a:prstGeom prst="rect">
            <a:avLst/>
          </a:prstGeom>
          <a:noFill/>
          <a:ln w="9525" algn="ctr">
            <a:noFill/>
            <a:miter lim="800000"/>
            <a:headEnd/>
            <a:tailEnd/>
          </a:ln>
          <a:effectLst/>
        </p:spPr>
        <p:txBody>
          <a:bodyPr lIns="87751" tIns="43872" rIns="87751" bIns="43872">
            <a:spAutoFit/>
          </a:bodyPr>
          <a:lstStyle/>
          <a:p>
            <a:pPr algn="r" defTabSz="877243" eaLnBrk="0" hangingPunct="0">
              <a:lnSpc>
                <a:spcPct val="125000"/>
              </a:lnSpc>
              <a:defRPr/>
            </a:pPr>
            <a:r>
              <a:rPr lang="zh-CN" altLang="en-US" sz="1200" b="0" dirty="0">
                <a:solidFill>
                  <a:srgbClr val="FFFFFF"/>
                </a:solidFill>
                <a:latin typeface="Arial" charset="0"/>
                <a:ea typeface="华文细黑" pitchFamily="2" charset="-122"/>
              </a:rPr>
              <a:t>英文标题</a:t>
            </a:r>
            <a:r>
              <a:rPr lang="en-US" altLang="zh-CN" sz="1200" b="0" dirty="0">
                <a:solidFill>
                  <a:srgbClr val="FFFFFF"/>
                </a:solidFill>
                <a:latin typeface="Arial" charset="0"/>
                <a:ea typeface="华文细黑" pitchFamily="2" charset="-122"/>
              </a:rPr>
              <a:t>:40-47pt  </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:26-30pt</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内部使用字体 </a:t>
            </a:r>
            <a:r>
              <a:rPr lang="en-US" altLang="zh-CN" sz="1200" b="0" dirty="0">
                <a:solidFill>
                  <a:srgbClr val="FFFFFF"/>
                </a:solidFill>
                <a:latin typeface="Arial" charset="0"/>
                <a:ea typeface="华文细黑" pitchFamily="2" charset="-122"/>
              </a:rPr>
              <a:t>:</a:t>
            </a:r>
          </a:p>
          <a:p>
            <a:pPr algn="r" defTabSz="877243" eaLnBrk="0" hangingPunct="0">
              <a:lnSpc>
                <a:spcPct val="125000"/>
              </a:lnSpc>
              <a:defRPr/>
            </a:pPr>
            <a:r>
              <a:rPr lang="en-US" altLang="zh-CN" sz="1200" b="0" dirty="0" err="1">
                <a:solidFill>
                  <a:srgbClr val="FFFFFF"/>
                </a:solidFill>
                <a:latin typeface="Arial" charset="0"/>
                <a:ea typeface="华文细黑" pitchFamily="2" charset="-122"/>
              </a:rPr>
              <a:t>FrutigerNext</a:t>
            </a:r>
            <a:r>
              <a:rPr lang="en-US" altLang="zh-CN" sz="1200" b="0" dirty="0">
                <a:solidFill>
                  <a:srgbClr val="FFFFFF"/>
                </a:solidFill>
                <a:latin typeface="Arial" charset="0"/>
                <a:ea typeface="华文细黑" pitchFamily="2" charset="-122"/>
              </a:rPr>
              <a:t> LT Medium</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外部使用字体 </a:t>
            </a:r>
            <a:r>
              <a:rPr lang="en-US" altLang="zh-CN" sz="1200" b="0" dirty="0">
                <a:solidFill>
                  <a:srgbClr val="FFFFFF"/>
                </a:solidFill>
                <a:latin typeface="Arial" charset="0"/>
                <a:ea typeface="华文细黑" pitchFamily="2" charset="-122"/>
              </a:rPr>
              <a:t>: Arial</a:t>
            </a: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r>
              <a:rPr lang="zh-CN" altLang="en-US" sz="1200" b="0" dirty="0">
                <a:solidFill>
                  <a:srgbClr val="FFFFFF"/>
                </a:solidFill>
                <a:latin typeface="Arial" charset="0"/>
                <a:ea typeface="华文细黑" pitchFamily="2" charset="-122"/>
              </a:rPr>
              <a:t>中文标题</a:t>
            </a:r>
            <a:r>
              <a:rPr lang="en-US" altLang="zh-CN" sz="1200" b="0" dirty="0">
                <a:solidFill>
                  <a:srgbClr val="FFFFFF"/>
                </a:solidFill>
                <a:latin typeface="Arial" charset="0"/>
                <a:ea typeface="华文细黑" pitchFamily="2" charset="-122"/>
              </a:rPr>
              <a:t>:35-47pt</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黑体</a:t>
            </a:r>
          </a:p>
          <a:p>
            <a:pPr algn="r" defTabSz="877243" eaLnBrk="0" hangingPunct="0">
              <a:lnSpc>
                <a:spcPct val="125000"/>
              </a:lnSpc>
              <a:defRPr/>
            </a:pPr>
            <a:r>
              <a:rPr lang="en-US" altLang="zh-CN" sz="1200" b="0" dirty="0">
                <a:solidFill>
                  <a:srgbClr val="FFFFFF"/>
                </a:solidFill>
                <a:latin typeface="Arial" charset="0"/>
                <a:ea typeface="华文细黑" pitchFamily="2" charset="-122"/>
              </a:rPr>
              <a:t>  </a:t>
            </a: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:24-28pt</a:t>
            </a: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243"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细黑体</a:t>
            </a:r>
          </a:p>
          <a:p>
            <a:pPr algn="r" defTabSz="877243" eaLnBrk="0" hangingPunct="0">
              <a:lnSpc>
                <a:spcPct val="125000"/>
              </a:lnSpc>
              <a:defRPr/>
            </a:pP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endParaRPr lang="zh-CN" altLang="en-US" sz="1200" b="0" dirty="0">
              <a:solidFill>
                <a:srgbClr val="FFFFFF"/>
              </a:solidFill>
              <a:latin typeface="Arial" charset="0"/>
              <a:ea typeface="华文细黑" pitchFamily="2" charset="-122"/>
            </a:endParaRPr>
          </a:p>
          <a:p>
            <a:pPr algn="r" defTabSz="877243" eaLnBrk="0" hangingPunct="0">
              <a:lnSpc>
                <a:spcPct val="125000"/>
              </a:lnSpc>
              <a:defRPr/>
            </a:pPr>
            <a:endParaRPr lang="zh-CN" altLang="en-US" sz="1200" b="0" dirty="0">
              <a:solidFill>
                <a:srgbClr val="FFFFFF"/>
              </a:solidFill>
              <a:latin typeface="Arial" charset="0"/>
              <a:ea typeface="华文细黑" pitchFamily="2" charset="-122"/>
            </a:endParaRPr>
          </a:p>
          <a:p>
            <a:pPr algn="r" defTabSz="877243" eaLnBrk="0" hangingPunct="0">
              <a:lnSpc>
                <a:spcPct val="125000"/>
              </a:lnSpc>
              <a:spcBef>
                <a:spcPct val="50000"/>
              </a:spcBef>
              <a:defRPr/>
            </a:pPr>
            <a:endParaRPr lang="zh-CN" altLang="en-US" sz="1200" b="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914400" y="1391938"/>
            <a:ext cx="7073900" cy="1666489"/>
          </a:xfrm>
        </p:spPr>
        <p:txBody>
          <a:bodyPr lIns="87751" tIns="43872" rIns="87751" bIns="43872"/>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22" y="3182209"/>
            <a:ext cx="7075487" cy="864987"/>
          </a:xfrm>
        </p:spPr>
        <p:txBody>
          <a:bodyPr lIns="87751" tIns="43872" rIns="87751" bIns="43872"/>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
        <p:nvSpPr>
          <p:cNvPr id="11" name="Date Placeholder 10"/>
          <p:cNvSpPr>
            <a:spLocks noGrp="1" noChangeArrowheads="1"/>
          </p:cNvSpPr>
          <p:nvPr>
            <p:ph type="dt" sz="quarter" idx="10"/>
          </p:nvPr>
        </p:nvSpPr>
        <p:spPr bwMode="auto">
          <a:xfrm>
            <a:off x="912814" y="363538"/>
            <a:ext cx="2846386" cy="474662"/>
          </a:xfrm>
          <a:prstGeom prst="rect">
            <a:avLst/>
          </a:prstGeom>
          <a:ln>
            <a:miter lim="800000"/>
            <a:headEnd/>
            <a:tailEnd/>
          </a:ln>
        </p:spPr>
        <p:txBody>
          <a:bodyPr vert="horz" wrap="square" lIns="87751" tIns="43872" rIns="87751" bIns="43872" numCol="1" anchor="t" anchorCtr="0" compatLnSpc="1">
            <a:prstTxWarp prst="textNoShape">
              <a:avLst/>
            </a:prstTxWarp>
          </a:bodyPr>
          <a:lstStyle>
            <a:lvl1pPr eaLnBrk="0" hangingPunct="0">
              <a:defRPr sz="1300" b="0">
                <a:solidFill>
                  <a:srgbClr val="000000"/>
                </a:solidFill>
                <a:latin typeface="FrutigerNext LT Regular" pitchFamily="34" charset="0"/>
                <a:ea typeface="MS PGothic" pitchFamily="34" charset="-128"/>
              </a:defRPr>
            </a:lvl1pPr>
          </a:lstStyle>
          <a:p>
            <a:pPr>
              <a:defRPr/>
            </a:pPr>
            <a:fld id="{323D8470-71FD-4A11-96F9-806DAAAB9DC9}" type="datetime1">
              <a:rPr lang="zh-CN" altLang="en-US"/>
              <a:pPr>
                <a:defRPr/>
              </a:pPr>
              <a:t>2015/5/4</a:t>
            </a:fld>
            <a:endParaRPr lang="en-US" altLang="zh-CN"/>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5" y="4407473"/>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35" y="2906053"/>
            <a:ext cx="10366375" cy="1501427"/>
          </a:xfrm>
        </p:spPr>
        <p:txBody>
          <a:bodyPr anchor="b"/>
          <a:lstStyle>
            <a:lvl1pPr marL="0" indent="0">
              <a:buNone/>
              <a:defRPr sz="2000"/>
            </a:lvl1pPr>
            <a:lvl2pPr marL="456864" indent="0">
              <a:buNone/>
              <a:defRPr sz="1700"/>
            </a:lvl2pPr>
            <a:lvl3pPr marL="913729" indent="0">
              <a:buNone/>
              <a:defRPr sz="1500"/>
            </a:lvl3pPr>
            <a:lvl4pPr marL="1370591" indent="0">
              <a:buNone/>
              <a:defRPr sz="1300"/>
            </a:lvl4pPr>
            <a:lvl5pPr marL="1827452" indent="0">
              <a:buNone/>
              <a:defRPr sz="1300"/>
            </a:lvl5pPr>
            <a:lvl6pPr marL="2284319" indent="0">
              <a:buNone/>
              <a:defRPr sz="1300"/>
            </a:lvl6pPr>
            <a:lvl7pPr marL="2741183" indent="0">
              <a:buNone/>
              <a:defRPr sz="1300"/>
            </a:lvl7pPr>
            <a:lvl8pPr marL="3198045" indent="0">
              <a:buNone/>
              <a:defRPr sz="1300"/>
            </a:lvl8pPr>
            <a:lvl9pPr marL="3654907" indent="0">
              <a:buNone/>
              <a:defRPr sz="1300"/>
            </a:lvl9pPr>
          </a:lstStyle>
          <a:p>
            <a:pPr lvl="0"/>
            <a:r>
              <a:rPr lang="zh-CN" altLang="en-US" smtClean="0"/>
              <a:t>单击此处编辑母版文本样式</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8" y="274598"/>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15" y="1534768"/>
            <a:ext cx="5387975" cy="639615"/>
          </a:xfrm>
        </p:spPr>
        <p:txBody>
          <a:bodyPr anchor="b"/>
          <a:lstStyle>
            <a:lvl1pPr marL="0" indent="0">
              <a:buNone/>
              <a:defRPr sz="2400" b="1"/>
            </a:lvl1pPr>
            <a:lvl2pPr marL="456864" indent="0">
              <a:buNone/>
              <a:defRPr sz="2000" b="1"/>
            </a:lvl2pPr>
            <a:lvl3pPr marL="913729" indent="0">
              <a:buNone/>
              <a:defRPr sz="1700" b="1"/>
            </a:lvl3pPr>
            <a:lvl4pPr marL="1370591" indent="0">
              <a:buNone/>
              <a:defRPr sz="1500" b="1"/>
            </a:lvl4pPr>
            <a:lvl5pPr marL="1827452" indent="0">
              <a:buNone/>
              <a:defRPr sz="1500" b="1"/>
            </a:lvl5pPr>
            <a:lvl6pPr marL="2284319" indent="0">
              <a:buNone/>
              <a:defRPr sz="1500" b="1"/>
            </a:lvl6pPr>
            <a:lvl7pPr marL="2741183" indent="0">
              <a:buNone/>
              <a:defRPr sz="1500" b="1"/>
            </a:lvl7pPr>
            <a:lvl8pPr marL="3198045" indent="0">
              <a:buNone/>
              <a:defRPr sz="1500" b="1"/>
            </a:lvl8pPr>
            <a:lvl9pPr marL="3654907"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15" y="2174377"/>
            <a:ext cx="5387975"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68"/>
            <a:ext cx="5391150" cy="639615"/>
          </a:xfrm>
        </p:spPr>
        <p:txBody>
          <a:bodyPr anchor="b"/>
          <a:lstStyle>
            <a:lvl1pPr marL="0" indent="0">
              <a:buNone/>
              <a:defRPr sz="2400" b="1"/>
            </a:lvl1pPr>
            <a:lvl2pPr marL="456864" indent="0">
              <a:buNone/>
              <a:defRPr sz="2000" b="1"/>
            </a:lvl2pPr>
            <a:lvl3pPr marL="913729" indent="0">
              <a:buNone/>
              <a:defRPr sz="1700" b="1"/>
            </a:lvl3pPr>
            <a:lvl4pPr marL="1370591" indent="0">
              <a:buNone/>
              <a:defRPr sz="1500" b="1"/>
            </a:lvl4pPr>
            <a:lvl5pPr marL="1827452" indent="0">
              <a:buNone/>
              <a:defRPr sz="1500" b="1"/>
            </a:lvl5pPr>
            <a:lvl6pPr marL="2284319" indent="0">
              <a:buNone/>
              <a:defRPr sz="1500" b="1"/>
            </a:lvl6pPr>
            <a:lvl7pPr marL="2741183" indent="0">
              <a:buNone/>
              <a:defRPr sz="1500" b="1"/>
            </a:lvl7pPr>
            <a:lvl8pPr marL="3198045" indent="0">
              <a:buNone/>
              <a:defRPr sz="1500" b="1"/>
            </a:lvl8pPr>
            <a:lvl9pPr marL="3654907"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7"/>
            <a:ext cx="5391150"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03"/>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10"/>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71"/>
            <a:ext cx="4011612" cy="4691564"/>
          </a:xfrm>
        </p:spPr>
        <p:txBody>
          <a:bodyPr/>
          <a:lstStyle>
            <a:lvl1pPr marL="0" indent="0">
              <a:buNone/>
              <a:defRPr sz="1300"/>
            </a:lvl1pPr>
            <a:lvl2pPr marL="456544" indent="0">
              <a:buNone/>
              <a:defRPr sz="1200"/>
            </a:lvl2pPr>
            <a:lvl3pPr marL="913082" indent="0">
              <a:buNone/>
              <a:defRPr sz="900"/>
            </a:lvl3pPr>
            <a:lvl4pPr marL="1369621" indent="0">
              <a:buNone/>
              <a:defRPr sz="900"/>
            </a:lvl4pPr>
            <a:lvl5pPr marL="1826159" indent="0">
              <a:buNone/>
              <a:defRPr sz="900"/>
            </a:lvl5pPr>
            <a:lvl6pPr marL="2282700" indent="0">
              <a:buNone/>
              <a:defRPr sz="900"/>
            </a:lvl6pPr>
            <a:lvl7pPr marL="2739241" indent="0">
              <a:buNone/>
              <a:defRPr sz="900"/>
            </a:lvl7pPr>
            <a:lvl8pPr marL="3195778" indent="0">
              <a:buNone/>
              <a:defRPr sz="900"/>
            </a:lvl8pPr>
            <a:lvl9pPr marL="3652318" indent="0">
              <a:buNone/>
              <a:defRPr sz="900"/>
            </a:lvl9pPr>
          </a:lstStyle>
          <a:p>
            <a:pPr lvl="0"/>
            <a:r>
              <a:rPr lang="zh-CN" altLang="en-US" smtClean="0"/>
              <a:t>单击此处编辑母版文本样式</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04"/>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09"/>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71"/>
            <a:ext cx="4011612" cy="4691564"/>
          </a:xfrm>
        </p:spPr>
        <p:txBody>
          <a:bodyPr/>
          <a:lstStyle>
            <a:lvl1pPr marL="0" indent="0">
              <a:buNone/>
              <a:defRPr sz="1300"/>
            </a:lvl1pPr>
            <a:lvl2pPr marL="456864" indent="0">
              <a:buNone/>
              <a:defRPr sz="1200"/>
            </a:lvl2pPr>
            <a:lvl3pPr marL="913729" indent="0">
              <a:buNone/>
              <a:defRPr sz="900"/>
            </a:lvl3pPr>
            <a:lvl4pPr marL="1370591" indent="0">
              <a:buNone/>
              <a:defRPr sz="900"/>
            </a:lvl4pPr>
            <a:lvl5pPr marL="1827452" indent="0">
              <a:buNone/>
              <a:defRPr sz="900"/>
            </a:lvl5pPr>
            <a:lvl6pPr marL="2284319" indent="0">
              <a:buNone/>
              <a:defRPr sz="900"/>
            </a:lvl6pPr>
            <a:lvl7pPr marL="2741183" indent="0">
              <a:buNone/>
              <a:defRPr sz="900"/>
            </a:lvl7pPr>
            <a:lvl8pPr marL="3198045" indent="0">
              <a:buNone/>
              <a:defRPr sz="900"/>
            </a:lvl8pPr>
            <a:lvl9pPr marL="3654907" indent="0">
              <a:buNone/>
              <a:defRPr sz="900"/>
            </a:lvl9pPr>
          </a:lstStyle>
          <a:p>
            <a:pPr lvl="0"/>
            <a:r>
              <a:rPr lang="zh-CN" altLang="en-US" smtClean="0"/>
              <a:t>单击此处编辑母版文本样式</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094"/>
            <a:ext cx="7316788" cy="56660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45"/>
            <a:ext cx="7316788" cy="4115435"/>
          </a:xfrm>
        </p:spPr>
        <p:txBody>
          <a:bodyPr/>
          <a:lstStyle>
            <a:lvl1pPr marL="0" indent="0">
              <a:buNone/>
              <a:defRPr sz="3200"/>
            </a:lvl1pPr>
            <a:lvl2pPr marL="456864" indent="0">
              <a:buNone/>
              <a:defRPr sz="2900"/>
            </a:lvl2pPr>
            <a:lvl3pPr marL="913729" indent="0">
              <a:buNone/>
              <a:defRPr sz="2400"/>
            </a:lvl3pPr>
            <a:lvl4pPr marL="1370591" indent="0">
              <a:buNone/>
              <a:defRPr sz="2000"/>
            </a:lvl4pPr>
            <a:lvl5pPr marL="1827452" indent="0">
              <a:buNone/>
              <a:defRPr sz="2000"/>
            </a:lvl5pPr>
            <a:lvl6pPr marL="2284319" indent="0">
              <a:buNone/>
              <a:defRPr sz="2000"/>
            </a:lvl6pPr>
            <a:lvl7pPr marL="2741183" indent="0">
              <a:buNone/>
              <a:defRPr sz="2000"/>
            </a:lvl7pPr>
            <a:lvl8pPr marL="3198045" indent="0">
              <a:buNone/>
              <a:defRPr sz="2000"/>
            </a:lvl8pPr>
            <a:lvl9pPr marL="3654907" indent="0">
              <a:buNone/>
              <a:defRPr sz="2000"/>
            </a:lvl9pPr>
          </a:lstStyle>
          <a:p>
            <a:pPr lvl="0"/>
            <a:endParaRPr lang="zh-CN" altLang="en-US" noProof="0"/>
          </a:p>
        </p:txBody>
      </p:sp>
      <p:sp>
        <p:nvSpPr>
          <p:cNvPr id="4" name="文本占位符 3"/>
          <p:cNvSpPr>
            <a:spLocks noGrp="1"/>
          </p:cNvSpPr>
          <p:nvPr>
            <p:ph type="body" sz="half" idx="2"/>
          </p:nvPr>
        </p:nvSpPr>
        <p:spPr>
          <a:xfrm>
            <a:off x="2390776" y="5367700"/>
            <a:ext cx="7316788" cy="804677"/>
          </a:xfrm>
        </p:spPr>
        <p:txBody>
          <a:bodyPr/>
          <a:lstStyle>
            <a:lvl1pPr marL="0" indent="0">
              <a:buNone/>
              <a:defRPr sz="1300"/>
            </a:lvl1pPr>
            <a:lvl2pPr marL="456864" indent="0">
              <a:buNone/>
              <a:defRPr sz="1200"/>
            </a:lvl2pPr>
            <a:lvl3pPr marL="913729" indent="0">
              <a:buNone/>
              <a:defRPr sz="900"/>
            </a:lvl3pPr>
            <a:lvl4pPr marL="1370591" indent="0">
              <a:buNone/>
              <a:defRPr sz="900"/>
            </a:lvl4pPr>
            <a:lvl5pPr marL="1827452" indent="0">
              <a:buNone/>
              <a:defRPr sz="900"/>
            </a:lvl5pPr>
            <a:lvl6pPr marL="2284319" indent="0">
              <a:buNone/>
              <a:defRPr sz="900"/>
            </a:lvl6pPr>
            <a:lvl7pPr marL="2741183" indent="0">
              <a:buNone/>
              <a:defRPr sz="900"/>
            </a:lvl7pPr>
            <a:lvl8pPr marL="3198045" indent="0">
              <a:buNone/>
              <a:defRPr sz="900"/>
            </a:lvl8pPr>
            <a:lvl9pPr marL="3654907" indent="0">
              <a:buNone/>
              <a:defRPr sz="900"/>
            </a:lvl9pPr>
          </a:lstStyle>
          <a:p>
            <a:pPr lvl="0"/>
            <a:r>
              <a:rPr lang="zh-CN" altLang="en-US" smtClean="0"/>
              <a:t>单击此处编辑母版文本样式</a:t>
            </a: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93"/>
            <a:ext cx="2762250" cy="58501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93"/>
            <a:ext cx="8134350" cy="58501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36" y="274598"/>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9" y="1599844"/>
            <a:ext cx="10975975" cy="4524915"/>
          </a:xfrm>
        </p:spPr>
        <p:txBody>
          <a:bodyPr/>
          <a:lstStyle/>
          <a:p>
            <a:pPr lvl="0"/>
            <a:endParaRPr lang="zh-CN" altLang="en-US" noProof="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smtClean="0"/>
              <a:t>Click to edit Master title style</a:t>
            </a:r>
            <a:endParaRPr lang="en-US"/>
          </a:p>
        </p:txBody>
      </p:sp>
    </p:spTree>
  </p:cSld>
  <p:clrMapOvr>
    <a:masterClrMapping/>
  </p:clrMapOvr>
  <p:transition advClick="0" advTm="800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873125"/>
            <a:ext cx="12195175" cy="3779838"/>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57" y="5567375"/>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45" y="6205539"/>
            <a:ext cx="2989845" cy="288698"/>
          </a:xfrm>
          <a:prstGeom prst="rect">
            <a:avLst/>
          </a:prstGeom>
          <a:noFill/>
          <a:ln w="9525">
            <a:noFill/>
            <a:miter lim="800000"/>
            <a:headEnd/>
            <a:tailEnd/>
          </a:ln>
        </p:spPr>
        <p:txBody>
          <a:bodyPr wrap="none" lIns="87783" tIns="43893" rIns="87783" bIns="43893">
            <a:spAutoFit/>
          </a:bodyPr>
          <a:lstStyle/>
          <a:p>
            <a:pPr defTabSz="877740" eaLnBrk="0" hangingPunct="0">
              <a:defRPr/>
            </a:pPr>
            <a:r>
              <a:rPr lang="en-US" altLang="zh-CN" sz="1300" b="0" dirty="0">
                <a:solidFill>
                  <a:srgbClr val="000000"/>
                </a:solidFill>
                <a:latin typeface="FrutigerNext LT Bold" pitchFamily="1" charset="0"/>
                <a:ea typeface="ＭＳ Ｐゴシック" pitchFamily="34" charset="-128"/>
              </a:rPr>
              <a:t>HUAWEI TECHNOLOGIES CO., LTD.</a:t>
            </a:r>
            <a:endParaRPr lang="en-US" altLang="zh-CN" sz="2400" b="0"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9636125" y="4094164"/>
            <a:ext cx="1466544" cy="288698"/>
          </a:xfrm>
          <a:prstGeom prst="rect">
            <a:avLst/>
          </a:prstGeom>
          <a:noFill/>
          <a:ln w="9525">
            <a:noFill/>
            <a:miter lim="800000"/>
            <a:headEnd/>
            <a:tailEnd/>
          </a:ln>
        </p:spPr>
        <p:txBody>
          <a:bodyPr wrap="none" lIns="87783" tIns="43893" rIns="87783" bIns="43893">
            <a:spAutoFit/>
          </a:bodyPr>
          <a:lstStyle/>
          <a:p>
            <a:pPr defTabSz="877740" eaLnBrk="0" hangingPunct="0">
              <a:defRPr/>
            </a:pPr>
            <a:r>
              <a:rPr lang="en-US" altLang="zh-CN" sz="1300" b="0" dirty="0">
                <a:solidFill>
                  <a:srgbClr val="FFFFFF"/>
                </a:solidFill>
                <a:latin typeface="FrutigerNext LT Regular" pitchFamily="34" charset="0"/>
                <a:ea typeface="ＭＳ Ｐゴシック" pitchFamily="34" charset="-128"/>
              </a:rPr>
              <a:t>www.huawei.com</a:t>
            </a:r>
          </a:p>
        </p:txBody>
      </p:sp>
      <p:sp>
        <p:nvSpPr>
          <p:cNvPr id="8" name="Text Box 11"/>
          <p:cNvSpPr txBox="1">
            <a:spLocks noChangeArrowheads="1"/>
          </p:cNvSpPr>
          <p:nvPr/>
        </p:nvSpPr>
        <p:spPr bwMode="auto">
          <a:xfrm>
            <a:off x="-2624136" y="1323975"/>
            <a:ext cx="2624138" cy="4103688"/>
          </a:xfrm>
          <a:prstGeom prst="rect">
            <a:avLst/>
          </a:prstGeom>
          <a:noFill/>
          <a:ln w="9525" algn="ctr">
            <a:noFill/>
            <a:miter lim="800000"/>
            <a:headEnd/>
            <a:tailEnd/>
          </a:ln>
          <a:effectLst/>
        </p:spPr>
        <p:txBody>
          <a:bodyPr lIns="87799" tIns="43899" rIns="87799" bIns="43899">
            <a:spAutoFit/>
          </a:bodyPr>
          <a:lstStyle/>
          <a:p>
            <a:pPr algn="r" defTabSz="877740" eaLnBrk="0" hangingPunct="0">
              <a:lnSpc>
                <a:spcPct val="125000"/>
              </a:lnSpc>
              <a:defRPr/>
            </a:pPr>
            <a:r>
              <a:rPr lang="zh-CN" altLang="en-US" sz="1200" b="0" dirty="0">
                <a:solidFill>
                  <a:srgbClr val="FFFFFF"/>
                </a:solidFill>
                <a:latin typeface="Arial" charset="0"/>
                <a:ea typeface="华文细黑" pitchFamily="2" charset="-122"/>
              </a:rPr>
              <a:t>英文标题</a:t>
            </a:r>
            <a:r>
              <a:rPr lang="en-US" altLang="zh-CN" sz="1200" b="0" dirty="0">
                <a:solidFill>
                  <a:srgbClr val="FFFFFF"/>
                </a:solidFill>
                <a:latin typeface="Arial" charset="0"/>
                <a:ea typeface="华文细黑" pitchFamily="2" charset="-122"/>
              </a:rPr>
              <a:t>:40-47pt  </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:26-30pt</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内部使用字体 </a:t>
            </a:r>
            <a:r>
              <a:rPr lang="en-US" altLang="zh-CN" sz="1200" b="0" dirty="0">
                <a:solidFill>
                  <a:srgbClr val="FFFFFF"/>
                </a:solidFill>
                <a:latin typeface="Arial" charset="0"/>
                <a:ea typeface="华文细黑" pitchFamily="2" charset="-122"/>
              </a:rPr>
              <a:t>:</a:t>
            </a:r>
          </a:p>
          <a:p>
            <a:pPr algn="r" defTabSz="877740" eaLnBrk="0" hangingPunct="0">
              <a:lnSpc>
                <a:spcPct val="125000"/>
              </a:lnSpc>
              <a:defRPr/>
            </a:pPr>
            <a:r>
              <a:rPr lang="en-US" altLang="zh-CN" sz="1200" b="0" dirty="0">
                <a:solidFill>
                  <a:srgbClr val="FFFFFF"/>
                </a:solidFill>
                <a:latin typeface="Arial" charset="0"/>
                <a:ea typeface="华文细黑" pitchFamily="2" charset="-122"/>
              </a:rPr>
              <a:t>FrutigerNext LT Medium</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外部使用字体 </a:t>
            </a:r>
            <a:r>
              <a:rPr lang="en-US" altLang="zh-CN" sz="1200" b="0" dirty="0">
                <a:solidFill>
                  <a:srgbClr val="FFFFFF"/>
                </a:solidFill>
                <a:latin typeface="Arial" charset="0"/>
                <a:ea typeface="华文细黑" pitchFamily="2" charset="-122"/>
              </a:rPr>
              <a:t>: Arial</a:t>
            </a: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r>
              <a:rPr lang="zh-CN" altLang="en-US" sz="1200" b="0" dirty="0">
                <a:solidFill>
                  <a:srgbClr val="FFFFFF"/>
                </a:solidFill>
                <a:latin typeface="Arial" charset="0"/>
                <a:ea typeface="华文细黑" pitchFamily="2" charset="-122"/>
              </a:rPr>
              <a:t>中文标题</a:t>
            </a:r>
            <a:r>
              <a:rPr lang="en-US" altLang="zh-CN" sz="1200" b="0" dirty="0">
                <a:solidFill>
                  <a:srgbClr val="FFFFFF"/>
                </a:solidFill>
                <a:latin typeface="Arial" charset="0"/>
                <a:ea typeface="华文细黑" pitchFamily="2" charset="-122"/>
              </a:rPr>
              <a:t>:35-47pt</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黑体</a:t>
            </a:r>
          </a:p>
          <a:p>
            <a:pPr algn="r" defTabSz="877740" eaLnBrk="0" hangingPunct="0">
              <a:lnSpc>
                <a:spcPct val="125000"/>
              </a:lnSpc>
              <a:defRPr/>
            </a:pPr>
            <a:r>
              <a:rPr lang="en-US" altLang="zh-CN" sz="1200" b="0" dirty="0">
                <a:solidFill>
                  <a:srgbClr val="FFFFFF"/>
                </a:solidFill>
                <a:latin typeface="Arial" charset="0"/>
                <a:ea typeface="华文细黑" pitchFamily="2" charset="-122"/>
              </a:rPr>
              <a:t>  </a:t>
            </a: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:24-28pt</a:t>
            </a: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740"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细黑体</a:t>
            </a:r>
          </a:p>
          <a:p>
            <a:pPr algn="r" defTabSz="877740" eaLnBrk="0" hangingPunct="0">
              <a:lnSpc>
                <a:spcPct val="125000"/>
              </a:lnSpc>
              <a:defRPr/>
            </a:pP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endParaRPr lang="zh-CN" altLang="en-US" sz="1200" b="0" dirty="0">
              <a:solidFill>
                <a:srgbClr val="FFFFFF"/>
              </a:solidFill>
              <a:latin typeface="Arial" charset="0"/>
              <a:ea typeface="华文细黑" pitchFamily="2" charset="-122"/>
            </a:endParaRPr>
          </a:p>
          <a:p>
            <a:pPr algn="r" defTabSz="877740" eaLnBrk="0" hangingPunct="0">
              <a:lnSpc>
                <a:spcPct val="125000"/>
              </a:lnSpc>
              <a:defRPr/>
            </a:pPr>
            <a:endParaRPr lang="zh-CN" altLang="en-US" sz="1200" b="0" dirty="0">
              <a:solidFill>
                <a:srgbClr val="FFFFFF"/>
              </a:solidFill>
              <a:latin typeface="Arial" charset="0"/>
              <a:ea typeface="华文细黑" pitchFamily="2" charset="-122"/>
            </a:endParaRPr>
          </a:p>
          <a:p>
            <a:pPr algn="r" defTabSz="877740" eaLnBrk="0" hangingPunct="0">
              <a:lnSpc>
                <a:spcPct val="125000"/>
              </a:lnSpc>
              <a:spcBef>
                <a:spcPct val="50000"/>
              </a:spcBef>
              <a:defRPr/>
            </a:pPr>
            <a:endParaRPr lang="zh-CN" altLang="en-US" sz="1200" b="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914400" y="1391929"/>
            <a:ext cx="7073900" cy="1666489"/>
          </a:xfrm>
        </p:spPr>
        <p:txBody>
          <a:bodyPr lIns="87799" tIns="43899" rIns="87799" bIns="43899"/>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14" y="3182209"/>
            <a:ext cx="7075487" cy="864987"/>
          </a:xfrm>
        </p:spPr>
        <p:txBody>
          <a:bodyPr lIns="87799" tIns="43899" rIns="87799" bIns="43899"/>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4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23" y="4407469"/>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23" y="2906043"/>
            <a:ext cx="10366375" cy="1501427"/>
          </a:xfrm>
        </p:spPr>
        <p:txBody>
          <a:bodyPr anchor="b"/>
          <a:lstStyle>
            <a:lvl1pPr marL="0" indent="0">
              <a:buNone/>
              <a:defRPr sz="2000"/>
            </a:lvl1pPr>
            <a:lvl2pPr marL="457123" indent="0">
              <a:buNone/>
              <a:defRPr sz="1800"/>
            </a:lvl2pPr>
            <a:lvl3pPr marL="914246" indent="0">
              <a:buNone/>
              <a:defRPr sz="1500"/>
            </a:lvl3pPr>
            <a:lvl4pPr marL="1371368" indent="0">
              <a:buNone/>
              <a:defRPr sz="1400"/>
            </a:lvl4pPr>
            <a:lvl5pPr marL="1828490" indent="0">
              <a:buNone/>
              <a:defRPr sz="1400"/>
            </a:lvl5pPr>
            <a:lvl6pPr marL="2285613" indent="0">
              <a:buNone/>
              <a:defRPr sz="1400"/>
            </a:lvl6pPr>
            <a:lvl7pPr marL="2742736" indent="0">
              <a:buNone/>
              <a:defRPr sz="1400"/>
            </a:lvl7pPr>
            <a:lvl8pPr marL="3199859" indent="0">
              <a:buNone/>
              <a:defRPr sz="1400"/>
            </a:lvl8pPr>
            <a:lvl9pPr marL="3656981" indent="0">
              <a:buNone/>
              <a:defRPr sz="1400"/>
            </a:lvl9pPr>
          </a:lstStyle>
          <a:p>
            <a:pPr lvl="0"/>
            <a:r>
              <a:rPr lang="zh-CN" altLang="en-US" smtClean="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101"/>
            <a:ext cx="7316788" cy="56660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45"/>
            <a:ext cx="7316788" cy="4115435"/>
          </a:xfrm>
        </p:spPr>
        <p:txBody>
          <a:bodyPr/>
          <a:lstStyle>
            <a:lvl1pPr marL="0" indent="0">
              <a:buNone/>
              <a:defRPr sz="3200"/>
            </a:lvl1pPr>
            <a:lvl2pPr marL="456544" indent="0">
              <a:buNone/>
              <a:defRPr sz="2900"/>
            </a:lvl2pPr>
            <a:lvl3pPr marL="913082" indent="0">
              <a:buNone/>
              <a:defRPr sz="2400"/>
            </a:lvl3pPr>
            <a:lvl4pPr marL="1369621" indent="0">
              <a:buNone/>
              <a:defRPr sz="2000"/>
            </a:lvl4pPr>
            <a:lvl5pPr marL="1826159" indent="0">
              <a:buNone/>
              <a:defRPr sz="2000"/>
            </a:lvl5pPr>
            <a:lvl6pPr marL="2282700" indent="0">
              <a:buNone/>
              <a:defRPr sz="2000"/>
            </a:lvl6pPr>
            <a:lvl7pPr marL="2739241" indent="0">
              <a:buNone/>
              <a:defRPr sz="2000"/>
            </a:lvl7pPr>
            <a:lvl8pPr marL="3195778" indent="0">
              <a:buNone/>
              <a:defRPr sz="2000"/>
            </a:lvl8pPr>
            <a:lvl9pPr marL="3652318" indent="0">
              <a:buNone/>
              <a:defRPr sz="2000"/>
            </a:lvl9pPr>
          </a:lstStyle>
          <a:p>
            <a:pPr lvl="0"/>
            <a:endParaRPr lang="zh-CN" altLang="en-US" noProof="0"/>
          </a:p>
        </p:txBody>
      </p:sp>
      <p:sp>
        <p:nvSpPr>
          <p:cNvPr id="4" name="文本占位符 3"/>
          <p:cNvSpPr>
            <a:spLocks noGrp="1"/>
          </p:cNvSpPr>
          <p:nvPr>
            <p:ph type="body" sz="half" idx="2"/>
          </p:nvPr>
        </p:nvSpPr>
        <p:spPr>
          <a:xfrm>
            <a:off x="2390776" y="5367699"/>
            <a:ext cx="7316788" cy="804677"/>
          </a:xfrm>
        </p:spPr>
        <p:txBody>
          <a:bodyPr/>
          <a:lstStyle>
            <a:lvl1pPr marL="0" indent="0">
              <a:buNone/>
              <a:defRPr sz="1300"/>
            </a:lvl1pPr>
            <a:lvl2pPr marL="456544" indent="0">
              <a:buNone/>
              <a:defRPr sz="1200"/>
            </a:lvl2pPr>
            <a:lvl3pPr marL="913082" indent="0">
              <a:buNone/>
              <a:defRPr sz="900"/>
            </a:lvl3pPr>
            <a:lvl4pPr marL="1369621" indent="0">
              <a:buNone/>
              <a:defRPr sz="900"/>
            </a:lvl4pPr>
            <a:lvl5pPr marL="1826159" indent="0">
              <a:buNone/>
              <a:defRPr sz="900"/>
            </a:lvl5pPr>
            <a:lvl6pPr marL="2282700" indent="0">
              <a:buNone/>
              <a:defRPr sz="900"/>
            </a:lvl6pPr>
            <a:lvl7pPr marL="2739241" indent="0">
              <a:buNone/>
              <a:defRPr sz="900"/>
            </a:lvl7pPr>
            <a:lvl8pPr marL="3195778" indent="0">
              <a:buNone/>
              <a:defRPr sz="900"/>
            </a:lvl8pPr>
            <a:lvl9pPr marL="3652318" indent="0">
              <a:buNone/>
              <a:defRPr sz="900"/>
            </a:lvl9pPr>
          </a:lstStyle>
          <a:p>
            <a:pPr lvl="0"/>
            <a:r>
              <a:rPr lang="zh-CN" altLang="en-US" smtClean="0"/>
              <a:t>单击此处编辑母版文本样式</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34"/>
            <a:ext cx="5411788" cy="4524915"/>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34"/>
            <a:ext cx="5411788" cy="4524915"/>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588"/>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10" y="1534758"/>
            <a:ext cx="5387975" cy="639614"/>
          </a:xfrm>
        </p:spPr>
        <p:txBody>
          <a:bodyPr anchor="b"/>
          <a:lstStyle>
            <a:lvl1pPr marL="0" indent="0">
              <a:buNone/>
              <a:defRPr sz="2400" b="1"/>
            </a:lvl1pPr>
            <a:lvl2pPr marL="457123" indent="0">
              <a:buNone/>
              <a:defRPr sz="2000" b="1"/>
            </a:lvl2pPr>
            <a:lvl3pPr marL="914246" indent="0">
              <a:buNone/>
              <a:defRPr sz="1800" b="1"/>
            </a:lvl3pPr>
            <a:lvl4pPr marL="1371368" indent="0">
              <a:buNone/>
              <a:defRPr sz="1500" b="1"/>
            </a:lvl4pPr>
            <a:lvl5pPr marL="1828490" indent="0">
              <a:buNone/>
              <a:defRPr sz="1500" b="1"/>
            </a:lvl5pPr>
            <a:lvl6pPr marL="2285613" indent="0">
              <a:buNone/>
              <a:defRPr sz="1500" b="1"/>
            </a:lvl6pPr>
            <a:lvl7pPr marL="2742736" indent="0">
              <a:buNone/>
              <a:defRPr sz="1500" b="1"/>
            </a:lvl7pPr>
            <a:lvl8pPr marL="3199859" indent="0">
              <a:buNone/>
              <a:defRPr sz="1500" b="1"/>
            </a:lvl8pPr>
            <a:lvl9pPr marL="3656981"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10" y="2174373"/>
            <a:ext cx="5387975" cy="395196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58"/>
            <a:ext cx="5391150" cy="639614"/>
          </a:xfrm>
        </p:spPr>
        <p:txBody>
          <a:bodyPr anchor="b"/>
          <a:lstStyle>
            <a:lvl1pPr marL="0" indent="0">
              <a:buNone/>
              <a:defRPr sz="2400" b="1"/>
            </a:lvl1pPr>
            <a:lvl2pPr marL="457123" indent="0">
              <a:buNone/>
              <a:defRPr sz="2000" b="1"/>
            </a:lvl2pPr>
            <a:lvl3pPr marL="914246" indent="0">
              <a:buNone/>
              <a:defRPr sz="1800" b="1"/>
            </a:lvl3pPr>
            <a:lvl4pPr marL="1371368" indent="0">
              <a:buNone/>
              <a:defRPr sz="1500" b="1"/>
            </a:lvl4pPr>
            <a:lvl5pPr marL="1828490" indent="0">
              <a:buNone/>
              <a:defRPr sz="1500" b="1"/>
            </a:lvl5pPr>
            <a:lvl6pPr marL="2285613" indent="0">
              <a:buNone/>
              <a:defRPr sz="1500" b="1"/>
            </a:lvl6pPr>
            <a:lvl7pPr marL="2742736" indent="0">
              <a:buNone/>
              <a:defRPr sz="1500" b="1"/>
            </a:lvl7pPr>
            <a:lvl8pPr marL="3199859" indent="0">
              <a:buNone/>
              <a:defRPr sz="1500" b="1"/>
            </a:lvl8pPr>
            <a:lvl9pPr marL="3656981"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3"/>
            <a:ext cx="5391150" cy="3951960"/>
          </a:xfrm>
        </p:spPr>
        <p:txBody>
          <a:bodyPr/>
          <a:lstStyle>
            <a:lvl1pPr>
              <a:defRPr sz="2400"/>
            </a:lvl1pPr>
            <a:lvl2pPr>
              <a:defRPr sz="20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00"/>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00"/>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68"/>
            <a:ext cx="4011612" cy="4691564"/>
          </a:xfrm>
        </p:spPr>
        <p:txBody>
          <a:bodyPr/>
          <a:lstStyle>
            <a:lvl1pPr marL="0" indent="0">
              <a:buNone/>
              <a:defRPr sz="1400"/>
            </a:lvl1pPr>
            <a:lvl2pPr marL="457123" indent="0">
              <a:buNone/>
              <a:defRPr sz="1200"/>
            </a:lvl2pPr>
            <a:lvl3pPr marL="914246" indent="0">
              <a:buNone/>
              <a:defRPr sz="1000"/>
            </a:lvl3pPr>
            <a:lvl4pPr marL="1371368" indent="0">
              <a:buNone/>
              <a:defRPr sz="1000"/>
            </a:lvl4pPr>
            <a:lvl5pPr marL="1828490" indent="0">
              <a:buNone/>
              <a:defRPr sz="1000"/>
            </a:lvl5pPr>
            <a:lvl6pPr marL="2285613" indent="0">
              <a:buNone/>
              <a:defRPr sz="1000"/>
            </a:lvl6pPr>
            <a:lvl7pPr marL="2742736" indent="0">
              <a:buNone/>
              <a:defRPr sz="1000"/>
            </a:lvl7pPr>
            <a:lvl8pPr marL="3199859" indent="0">
              <a:buNone/>
              <a:defRPr sz="1000"/>
            </a:lvl8pPr>
            <a:lvl9pPr marL="3656981" indent="0">
              <a:buNone/>
              <a:defRPr sz="1000"/>
            </a:lvl9pPr>
          </a:lstStyle>
          <a:p>
            <a:pPr lvl="0"/>
            <a:r>
              <a:rPr lang="zh-CN" altLang="en-US" smtClean="0"/>
              <a:t>单击此处编辑母版文本样式</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078"/>
            <a:ext cx="7316788" cy="56660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45"/>
            <a:ext cx="7316788" cy="4115435"/>
          </a:xfrm>
        </p:spPr>
        <p:txBody>
          <a:bodyPr/>
          <a:lstStyle>
            <a:lvl1pPr marL="0" indent="0">
              <a:buNone/>
              <a:defRPr sz="3200"/>
            </a:lvl1pPr>
            <a:lvl2pPr marL="457123" indent="0">
              <a:buNone/>
              <a:defRPr sz="2900"/>
            </a:lvl2pPr>
            <a:lvl3pPr marL="914246" indent="0">
              <a:buNone/>
              <a:defRPr sz="2400"/>
            </a:lvl3pPr>
            <a:lvl4pPr marL="1371368" indent="0">
              <a:buNone/>
              <a:defRPr sz="2000"/>
            </a:lvl4pPr>
            <a:lvl5pPr marL="1828490" indent="0">
              <a:buNone/>
              <a:defRPr sz="2000"/>
            </a:lvl5pPr>
            <a:lvl6pPr marL="2285613" indent="0">
              <a:buNone/>
              <a:defRPr sz="2000"/>
            </a:lvl6pPr>
            <a:lvl7pPr marL="2742736" indent="0">
              <a:buNone/>
              <a:defRPr sz="2000"/>
            </a:lvl7pPr>
            <a:lvl8pPr marL="3199859" indent="0">
              <a:buNone/>
              <a:defRPr sz="2000"/>
            </a:lvl8pPr>
            <a:lvl9pPr marL="3656981" indent="0">
              <a:buNone/>
              <a:defRPr sz="2000"/>
            </a:lvl9pPr>
          </a:lstStyle>
          <a:p>
            <a:pPr lvl="0"/>
            <a:endParaRPr lang="zh-CN" altLang="en-US" noProof="0"/>
          </a:p>
        </p:txBody>
      </p:sp>
      <p:sp>
        <p:nvSpPr>
          <p:cNvPr id="4" name="文本占位符 3"/>
          <p:cNvSpPr>
            <a:spLocks noGrp="1"/>
          </p:cNvSpPr>
          <p:nvPr>
            <p:ph type="body" sz="half" idx="2"/>
          </p:nvPr>
        </p:nvSpPr>
        <p:spPr>
          <a:xfrm>
            <a:off x="2390776" y="5367695"/>
            <a:ext cx="7316788" cy="804677"/>
          </a:xfrm>
        </p:spPr>
        <p:txBody>
          <a:bodyPr/>
          <a:lstStyle>
            <a:lvl1pPr marL="0" indent="0">
              <a:buNone/>
              <a:defRPr sz="1400"/>
            </a:lvl1pPr>
            <a:lvl2pPr marL="457123" indent="0">
              <a:buNone/>
              <a:defRPr sz="1200"/>
            </a:lvl2pPr>
            <a:lvl3pPr marL="914246" indent="0">
              <a:buNone/>
              <a:defRPr sz="1000"/>
            </a:lvl3pPr>
            <a:lvl4pPr marL="1371368" indent="0">
              <a:buNone/>
              <a:defRPr sz="1000"/>
            </a:lvl4pPr>
            <a:lvl5pPr marL="1828490" indent="0">
              <a:buNone/>
              <a:defRPr sz="1000"/>
            </a:lvl5pPr>
            <a:lvl6pPr marL="2285613" indent="0">
              <a:buNone/>
              <a:defRPr sz="1000"/>
            </a:lvl6pPr>
            <a:lvl7pPr marL="2742736" indent="0">
              <a:buNone/>
              <a:defRPr sz="1000"/>
            </a:lvl7pPr>
            <a:lvl8pPr marL="3199859" indent="0">
              <a:buNone/>
              <a:defRPr sz="1000"/>
            </a:lvl8pPr>
            <a:lvl9pPr marL="3656981" indent="0">
              <a:buNone/>
              <a:defRPr sz="1000"/>
            </a:lvl9pPr>
          </a:lstStyle>
          <a:p>
            <a:pPr lvl="0"/>
            <a:r>
              <a:rPr lang="zh-CN" altLang="en-US" smtClean="0"/>
              <a:t>单击此处编辑母版文本样式</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75"/>
            <a:ext cx="2762250" cy="585017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75"/>
            <a:ext cx="8134350" cy="585017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28" y="274588"/>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1" y="1599834"/>
            <a:ext cx="10975975" cy="4524915"/>
          </a:xfrm>
        </p:spPr>
        <p:txBody>
          <a:bodyPr/>
          <a:lstStyle/>
          <a:p>
            <a:pPr lvl="0"/>
            <a:endParaRPr lang="zh-CN" altLang="en-US" noProof="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7" y="116647"/>
            <a:ext cx="10366375" cy="1362075"/>
          </a:xfrm>
          <a:noFill/>
          <a:ln w="9525" algn="ctr">
            <a:noFill/>
            <a:miter lim="800000"/>
            <a:headEnd/>
            <a:tailEnd/>
          </a:ln>
          <a:effectLst/>
        </p:spPr>
        <p:txBody>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30" y="1714507"/>
            <a:ext cx="10369549" cy="4162425"/>
          </a:xfrm>
          <a:prstGeom prst="rect">
            <a:avLst/>
          </a:prstGeom>
        </p:spPr>
        <p:txBody>
          <a:bodyPr lIns="91387" tIns="45694" rIns="91387" bIns="45694"/>
          <a:lstStyle>
            <a:lvl1pPr marL="266549" indent="-266549">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lIns="121935" tIns="60968" rIns="121935" bIns="60968"/>
          <a:lstStyle/>
          <a:p>
            <a:r>
              <a:rPr lang="en-US" smtClean="0"/>
              <a:t>Click to edit Master title style</a:t>
            </a:r>
            <a:endParaRPr lang="en-US"/>
          </a:p>
        </p:txBody>
      </p:sp>
      <p:sp>
        <p:nvSpPr>
          <p:cNvPr id="4" name="Content Placeholder 3"/>
          <p:cNvSpPr>
            <a:spLocks noGrp="1"/>
          </p:cNvSpPr>
          <p:nvPr>
            <p:ph sz="quarter" idx="10"/>
          </p:nvPr>
        </p:nvSpPr>
        <p:spPr>
          <a:xfrm>
            <a:off x="1007795" y="1297019"/>
            <a:ext cx="10130638" cy="4800000"/>
          </a:xfrm>
          <a:prstGeom prst="rect">
            <a:avLst/>
          </a:prstGeom>
        </p:spPr>
        <p:txBody>
          <a:bodyPr lIns="121935" tIns="60968" rIns="121935" bIns="6096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lIns="121935" tIns="60968" rIns="121935" bIns="60968"/>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7"/>
            <a:ext cx="10975975" cy="1143000"/>
          </a:xfrm>
          <a:prstGeom prst="rect">
            <a:avLst/>
          </a:prstGeom>
        </p:spPr>
        <p:txBody>
          <a:bodyPr lIns="121935" tIns="60968" rIns="121935" bIns="60968"/>
          <a:lstStyle/>
          <a:p>
            <a:r>
              <a:rPr lang="zh-CN" altLang="en-US" smtClean="0"/>
              <a:t>单击此处编辑母版标题样式</a:t>
            </a:r>
            <a:endParaRPr lang="zh-CN" altLang="en-US"/>
          </a:p>
        </p:txBody>
      </p:sp>
      <p:sp>
        <p:nvSpPr>
          <p:cNvPr id="3" name="内容占位符 2"/>
          <p:cNvSpPr>
            <a:spLocks noGrp="1"/>
          </p:cNvSpPr>
          <p:nvPr>
            <p:ph idx="1"/>
          </p:nvPr>
        </p:nvSpPr>
        <p:spPr>
          <a:xfrm>
            <a:off x="781050" y="1600206"/>
            <a:ext cx="10975975" cy="4525963"/>
          </a:xfrm>
          <a:prstGeom prst="rect">
            <a:avLst/>
          </a:prstGeom>
        </p:spPr>
        <p:txBody>
          <a:bodyPr lIns="121935" tIns="60968" rIns="121935" bIns="6096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0"/>
          <p:cNvSpPr>
            <a:spLocks noGrp="1" noChangeArrowheads="1"/>
          </p:cNvSpPr>
          <p:nvPr>
            <p:ph type="dt" sz="half" idx="10"/>
          </p:nvPr>
        </p:nvSpPr>
        <p:spPr>
          <a:xfrm>
            <a:off x="7910513" y="6402389"/>
            <a:ext cx="1409700" cy="1101725"/>
          </a:xfrm>
          <a:prstGeom prst="rect">
            <a:avLst/>
          </a:prstGeom>
          <a:ln/>
        </p:spPr>
        <p:txBody>
          <a:bodyPr lIns="121935" tIns="60968" rIns="121935" bIns="60968"/>
          <a:lstStyle>
            <a:lvl1pPr>
              <a:defRPr/>
            </a:lvl1pPr>
          </a:lstStyle>
          <a:p>
            <a:pPr>
              <a:defRPr/>
            </a:pPr>
            <a:endParaRPr lang="de-DE" altLang="zh-CN" b="0">
              <a:solidFill>
                <a:srgbClr val="000000"/>
              </a:solidFill>
              <a:latin typeface="Calibri" pitchFamily="34" charset="0"/>
            </a:endParaRPr>
          </a:p>
          <a:p>
            <a:pPr>
              <a:defRPr/>
            </a:pPr>
            <a:r>
              <a:rPr lang="de-DE" altLang="zh-CN" b="0">
                <a:solidFill>
                  <a:srgbClr val="000000"/>
                </a:solidFill>
                <a:latin typeface="Calibri" pitchFamily="34" charset="0"/>
              </a:rPr>
              <a:t>Page </a:t>
            </a:r>
            <a:fld id="{05D25832-863A-4D83-836F-1811E7C59E00}" type="slidenum">
              <a:rPr lang="de-DE" altLang="zh-CN" b="0">
                <a:solidFill>
                  <a:srgbClr val="000000"/>
                </a:solidFill>
                <a:latin typeface="Calibri" pitchFamily="34" charset="0"/>
              </a:rPr>
              <a:pPr>
                <a:defRPr/>
              </a:pPr>
              <a:t>‹#›</a:t>
            </a:fld>
            <a:endParaRPr lang="en-GB" altLang="zh-CN" b="0" dirty="0">
              <a:solidFill>
                <a:srgbClr val="000000"/>
              </a:solidFill>
              <a:latin typeface="Calibri" pitchFamily="34" charset="0"/>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07796" y="369035"/>
            <a:ext cx="10179584" cy="745784"/>
          </a:xfrm>
          <a:prstGeom prst="rect">
            <a:avLst/>
          </a:prstGeom>
        </p:spPr>
        <p:txBody>
          <a:bodyPr lIns="121935" tIns="60968" rIns="121935" bIns="60968"/>
          <a:lstStyle/>
          <a:p>
            <a:r>
              <a:rPr lang="zh-CN" altLang="en-US" smtClean="0"/>
              <a:t>单击此处编辑母版标题样式</a:t>
            </a:r>
            <a:endParaRPr lang="zh-CN" altLang="en-US"/>
          </a:p>
        </p:txBody>
      </p:sp>
      <p:sp>
        <p:nvSpPr>
          <p:cNvPr id="3" name="Rectangle 80"/>
          <p:cNvSpPr>
            <a:spLocks noGrp="1" noChangeArrowheads="1"/>
          </p:cNvSpPr>
          <p:nvPr>
            <p:ph type="dt" sz="half" idx="10"/>
          </p:nvPr>
        </p:nvSpPr>
        <p:spPr>
          <a:xfrm>
            <a:off x="7910513" y="6402389"/>
            <a:ext cx="1409700" cy="1101725"/>
          </a:xfrm>
          <a:prstGeom prst="rect">
            <a:avLst/>
          </a:prstGeom>
          <a:ln/>
        </p:spPr>
        <p:txBody>
          <a:bodyPr lIns="91401" tIns="45700" rIns="91401" bIns="45700"/>
          <a:lstStyle>
            <a:lvl1pPr>
              <a:defRPr/>
            </a:lvl1pPr>
          </a:lstStyle>
          <a:p>
            <a:endParaRPr lang="de-DE" altLang="zh-CN" b="0">
              <a:solidFill>
                <a:srgbClr val="000000"/>
              </a:solidFill>
              <a:latin typeface="Calibri" pitchFamily="34" charset="0"/>
            </a:endParaRPr>
          </a:p>
          <a:p>
            <a:r>
              <a:rPr lang="de-DE" altLang="zh-CN" b="0">
                <a:solidFill>
                  <a:srgbClr val="000000"/>
                </a:solidFill>
                <a:latin typeface="Calibri" pitchFamily="34" charset="0"/>
              </a:rPr>
              <a:t>Page </a:t>
            </a:r>
            <a:fld id="{8C735D94-18A8-4927-B49D-14D1D4DA3CB9}" type="slidenum">
              <a:rPr lang="de-DE" altLang="zh-CN" b="0">
                <a:solidFill>
                  <a:srgbClr val="000000"/>
                </a:solidFill>
                <a:latin typeface="Calibri" pitchFamily="34" charset="0"/>
              </a:rPr>
              <a:pPr/>
              <a:t>‹#›</a:t>
            </a:fld>
            <a:endParaRPr lang="en-GB" altLang="zh-CN" b="0">
              <a:solidFill>
                <a:srgbClr val="000000"/>
              </a:solidFill>
              <a:latin typeface="Calibri" pitchFamily="34" charset="0"/>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26"/>
          <p:cNvSpPr>
            <a:spLocks noGrp="1" noChangeArrowheads="1"/>
          </p:cNvSpPr>
          <p:nvPr>
            <p:ph type="ftr" sz="quarter" idx="10"/>
          </p:nvPr>
        </p:nvSpPr>
        <p:spPr>
          <a:xfrm>
            <a:off x="4167188" y="6245237"/>
            <a:ext cx="3860800" cy="476251"/>
          </a:xfrm>
          <a:prstGeom prst="rect">
            <a:avLst/>
          </a:prstGeom>
        </p:spPr>
        <p:txBody>
          <a:bodyPr lIns="121918" tIns="60960" rIns="121918" bIns="60960"/>
          <a:lstStyle>
            <a:lvl1pPr>
              <a:defRPr b="0">
                <a:solidFill>
                  <a:srgbClr val="000000"/>
                </a:solidFill>
                <a:latin typeface="Calibri" pitchFamily="34" charset="0"/>
                <a:ea typeface="宋体" charset="-122"/>
              </a:defRPr>
            </a:lvl1pPr>
          </a:lstStyle>
          <a:p>
            <a:pPr>
              <a:defRPr/>
            </a:pPr>
            <a:endParaRPr lang="en-US" altLang="zh-CN"/>
          </a:p>
        </p:txBody>
      </p:sp>
      <p:sp>
        <p:nvSpPr>
          <p:cNvPr id="3" name="Rectangle 427"/>
          <p:cNvSpPr>
            <a:spLocks noGrp="1" noChangeArrowheads="1"/>
          </p:cNvSpPr>
          <p:nvPr>
            <p:ph type="sldNum" sz="quarter" idx="11"/>
          </p:nvPr>
        </p:nvSpPr>
        <p:spPr>
          <a:xfrm>
            <a:off x="8572500" y="6180149"/>
            <a:ext cx="2846388" cy="476251"/>
          </a:xfrm>
          <a:prstGeom prst="rect">
            <a:avLst/>
          </a:prstGeom>
        </p:spPr>
        <p:txBody>
          <a:bodyPr lIns="121918" tIns="60960" rIns="121918" bIns="60960"/>
          <a:lstStyle>
            <a:lvl1pPr>
              <a:defRPr b="0">
                <a:solidFill>
                  <a:srgbClr val="000000"/>
                </a:solidFill>
                <a:latin typeface="Calibri" pitchFamily="34" charset="0"/>
                <a:ea typeface="宋体" charset="-122"/>
              </a:defRPr>
            </a:lvl1pPr>
          </a:lstStyle>
          <a:p>
            <a:pPr>
              <a:defRPr/>
            </a:pPr>
            <a:fld id="{7F59DB74-F96E-46FF-B359-1CB1B85608FB}" type="slidenum">
              <a:rPr lang="zh-CN" altLang="en-US"/>
              <a:pPr>
                <a:defRPr/>
              </a:pPr>
              <a:t>‹#›</a:t>
            </a:fld>
            <a:endParaRPr lang="en-US" altLang="zh-CN"/>
          </a:p>
        </p:txBody>
      </p:sp>
      <p:sp>
        <p:nvSpPr>
          <p:cNvPr id="4" name="Rectangle 425"/>
          <p:cNvSpPr>
            <a:spLocks noGrp="1" noChangeArrowheads="1"/>
          </p:cNvSpPr>
          <p:nvPr>
            <p:ph type="dt" sz="half" idx="12"/>
          </p:nvPr>
        </p:nvSpPr>
        <p:spPr>
          <a:xfrm>
            <a:off x="609603" y="6245237"/>
            <a:ext cx="2846388" cy="476251"/>
          </a:xfrm>
          <a:prstGeom prst="rect">
            <a:avLst/>
          </a:prstGeom>
        </p:spPr>
        <p:txBody>
          <a:bodyPr lIns="121918" tIns="60960" rIns="121918" bIns="60960"/>
          <a:lstStyle>
            <a:lvl1pPr>
              <a:defRPr b="0">
                <a:solidFill>
                  <a:srgbClr val="000000"/>
                </a:solidFill>
                <a:latin typeface="Calibri" pitchFamily="34" charset="0"/>
                <a:ea typeface="宋体" charset="-122"/>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92"/>
            <a:ext cx="2762250" cy="58501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92"/>
            <a:ext cx="8134350" cy="58501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32" y="274602"/>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5" y="1599844"/>
            <a:ext cx="10975975" cy="4524915"/>
          </a:xfrm>
        </p:spPr>
        <p:txBody>
          <a:bodyPr/>
          <a:lstStyle/>
          <a:p>
            <a:pPr lvl="0"/>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4" y="873138"/>
            <a:ext cx="12195175" cy="377983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59" y="5567378"/>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39" y="6205553"/>
            <a:ext cx="2989700" cy="288617"/>
          </a:xfrm>
          <a:prstGeom prst="rect">
            <a:avLst/>
          </a:prstGeom>
          <a:noFill/>
          <a:ln w="9525">
            <a:noFill/>
            <a:miter lim="800000"/>
            <a:headEnd/>
            <a:tailEnd/>
          </a:ln>
        </p:spPr>
        <p:txBody>
          <a:bodyPr wrap="none" lIns="87711" tIns="43853" rIns="87711" bIns="43853">
            <a:spAutoFit/>
          </a:bodyPr>
          <a:lstStyle/>
          <a:p>
            <a:pPr defTabSz="876176" eaLnBrk="0" hangingPunct="0">
              <a:buSzPct val="100000"/>
              <a:defRPr/>
            </a:pPr>
            <a:r>
              <a:rPr lang="zh-CN" altLang="zh-CN" sz="1300" b="0" dirty="0">
                <a:solidFill>
                  <a:srgbClr val="000000"/>
                </a:solidFill>
                <a:latin typeface="FrutigerNext LT Bold"/>
                <a:ea typeface="MS PGothic" pitchFamily="34" charset="-128"/>
                <a:sym typeface="Arial" pitchFamily="34" charset="0"/>
              </a:rPr>
              <a:t>HUAWEI TECHNOLOGIES CO., LTD.</a:t>
            </a:r>
          </a:p>
        </p:txBody>
      </p:sp>
      <p:sp>
        <p:nvSpPr>
          <p:cNvPr id="7" name="Text Box 7"/>
          <p:cNvSpPr txBox="1">
            <a:spLocks noChangeArrowheads="1"/>
          </p:cNvSpPr>
          <p:nvPr/>
        </p:nvSpPr>
        <p:spPr bwMode="auto">
          <a:xfrm>
            <a:off x="9636137" y="4094180"/>
            <a:ext cx="1466399" cy="288617"/>
          </a:xfrm>
          <a:prstGeom prst="rect">
            <a:avLst/>
          </a:prstGeom>
          <a:noFill/>
          <a:ln w="9525">
            <a:noFill/>
            <a:miter lim="800000"/>
            <a:headEnd/>
            <a:tailEnd/>
          </a:ln>
        </p:spPr>
        <p:txBody>
          <a:bodyPr wrap="none" lIns="87711" tIns="43853" rIns="87711" bIns="43853">
            <a:spAutoFit/>
          </a:bodyPr>
          <a:lstStyle/>
          <a:p>
            <a:pPr defTabSz="876176" eaLnBrk="0" hangingPunct="0">
              <a:buSzPct val="100000"/>
              <a:defRPr/>
            </a:pPr>
            <a:r>
              <a:rPr lang="zh-CN" altLang="zh-CN" sz="1300" b="0" dirty="0">
                <a:solidFill>
                  <a:srgbClr val="FFFFFF"/>
                </a:solidFill>
                <a:latin typeface="FrutigerNext LT Regular"/>
                <a:ea typeface="MS PGothic" pitchFamily="34" charset="-128"/>
                <a:sym typeface="Arial" pitchFamily="34" charset="0"/>
              </a:rPr>
              <a:t>www.huawei.com</a:t>
            </a:r>
          </a:p>
        </p:txBody>
      </p:sp>
      <p:sp>
        <p:nvSpPr>
          <p:cNvPr id="8" name="Rectangle 8"/>
          <p:cNvSpPr>
            <a:spLocks noChangeArrowheads="1"/>
          </p:cNvSpPr>
          <p:nvPr/>
        </p:nvSpPr>
        <p:spPr bwMode="auto">
          <a:xfrm>
            <a:off x="5313371" y="6205552"/>
            <a:ext cx="1707931" cy="288573"/>
          </a:xfrm>
          <a:prstGeom prst="rect">
            <a:avLst/>
          </a:prstGeom>
          <a:noFill/>
          <a:ln w="9525" algn="ctr">
            <a:noFill/>
            <a:miter lim="800000"/>
            <a:headEnd/>
            <a:tailEnd/>
          </a:ln>
          <a:effectLst/>
        </p:spPr>
        <p:txBody>
          <a:bodyPr wrap="none" lIns="87675" tIns="43831" rIns="87675" bIns="43831">
            <a:spAutoFit/>
          </a:bodyPr>
          <a:lstStyle/>
          <a:p>
            <a:pPr defTabSz="876176" eaLnBrk="0" hangingPunct="0">
              <a:buSzPct val="100000"/>
              <a:defRPr/>
            </a:pPr>
            <a:r>
              <a:rPr lang="zh-CN" altLang="zh-CN" sz="1300" b="0" dirty="0">
                <a:solidFill>
                  <a:srgbClr val="000000"/>
                </a:solidFill>
                <a:latin typeface="FrutigerNext LT Bold"/>
                <a:ea typeface="MS PGothic" pitchFamily="34" charset="-128"/>
                <a:sym typeface="Arial" pitchFamily="34" charset="0"/>
              </a:rPr>
              <a:t>Huawei Confidential </a:t>
            </a:r>
          </a:p>
        </p:txBody>
      </p:sp>
      <p:sp>
        <p:nvSpPr>
          <p:cNvPr id="9" name="Rectangle 9"/>
          <p:cNvSpPr>
            <a:spLocks noChangeArrowheads="1"/>
          </p:cNvSpPr>
          <p:nvPr/>
        </p:nvSpPr>
        <p:spPr bwMode="auto">
          <a:xfrm>
            <a:off x="8905877" y="303218"/>
            <a:ext cx="2345926" cy="319350"/>
          </a:xfrm>
          <a:prstGeom prst="rect">
            <a:avLst/>
          </a:prstGeom>
          <a:noFill/>
          <a:ln w="9525" algn="ctr">
            <a:noFill/>
            <a:miter lim="800000"/>
            <a:headEnd/>
            <a:tailEnd/>
          </a:ln>
          <a:effectLst/>
        </p:spPr>
        <p:txBody>
          <a:bodyPr wrap="none" lIns="87675" tIns="43831" rIns="87675" bIns="43831">
            <a:spAutoFit/>
          </a:bodyPr>
          <a:lstStyle/>
          <a:p>
            <a:pPr defTabSz="876176" eaLnBrk="0" hangingPunct="0">
              <a:buSzPct val="100000"/>
              <a:defRPr/>
            </a:pPr>
            <a:r>
              <a:rPr lang="zh-CN" altLang="zh-CN" sz="1500" dirty="0">
                <a:solidFill>
                  <a:srgbClr val="666666"/>
                </a:solidFill>
                <a:latin typeface="FrutigerNext LT Regular"/>
                <a:ea typeface="MS PGothic" pitchFamily="34" charset="-128"/>
                <a:sym typeface="Arial" pitchFamily="34" charset="0"/>
              </a:rPr>
              <a:t>Security Level: Internal </a:t>
            </a:r>
          </a:p>
        </p:txBody>
      </p:sp>
      <p:sp>
        <p:nvSpPr>
          <p:cNvPr id="10" name="Text Box 11"/>
          <p:cNvSpPr txBox="1">
            <a:spLocks noChangeArrowheads="1"/>
          </p:cNvSpPr>
          <p:nvPr/>
        </p:nvSpPr>
        <p:spPr bwMode="auto">
          <a:xfrm>
            <a:off x="-2624136" y="1323989"/>
            <a:ext cx="2624138" cy="3781893"/>
          </a:xfrm>
          <a:prstGeom prst="rect">
            <a:avLst/>
          </a:prstGeom>
          <a:noFill/>
          <a:ln w="9525" algn="ctr">
            <a:noFill/>
            <a:miter lim="800000"/>
            <a:headEnd/>
            <a:tailEnd/>
          </a:ln>
          <a:effectLst/>
        </p:spPr>
        <p:txBody>
          <a:bodyPr lIns="87727" tIns="43859" rIns="87727" bIns="43859">
            <a:spAutoFit/>
          </a:bodyPr>
          <a:lstStyle/>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英文标题</a:t>
            </a:r>
            <a:r>
              <a:rPr lang="zh-CN" altLang="zh-CN" sz="1200" b="0" dirty="0">
                <a:solidFill>
                  <a:srgbClr val="FFFFFF"/>
                </a:solidFill>
                <a:ea typeface="华文细黑" pitchFamily="2" charset="-122"/>
                <a:sym typeface="Arial" pitchFamily="34" charset="0"/>
              </a:rPr>
              <a:t>:40-47pt  </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副标题</a:t>
            </a:r>
            <a:r>
              <a:rPr lang="zh-CN" altLang="zh-CN" sz="1200" b="0" dirty="0">
                <a:solidFill>
                  <a:srgbClr val="FFFFFF"/>
                </a:solidFill>
                <a:ea typeface="华文细黑" pitchFamily="2" charset="-122"/>
                <a:sym typeface="Arial" pitchFamily="34" charset="0"/>
              </a:rPr>
              <a:t>:26-30pt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字体颜色</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反白</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内部使用字体 </a:t>
            </a:r>
            <a:r>
              <a:rPr lang="zh-CN" altLang="zh-CN" sz="1200" b="0" dirty="0">
                <a:solidFill>
                  <a:srgbClr val="FFFFFF"/>
                </a:solidFill>
                <a:ea typeface="华文细黑" pitchFamily="2" charset="-122"/>
                <a:sym typeface="Arial" pitchFamily="34" charset="0"/>
              </a:rPr>
              <a:t>:</a:t>
            </a:r>
          </a:p>
          <a:p>
            <a:pPr algn="r" defTabSz="876176" eaLnBrk="0" hangingPunct="0">
              <a:lnSpc>
                <a:spcPct val="125000"/>
              </a:lnSpc>
              <a:buSzPct val="100000"/>
              <a:defRPr/>
            </a:pPr>
            <a:r>
              <a:rPr lang="zh-CN" altLang="zh-CN" sz="1200" b="0" dirty="0">
                <a:solidFill>
                  <a:srgbClr val="FFFFFF"/>
                </a:solidFill>
                <a:ea typeface="华文细黑" pitchFamily="2" charset="-122"/>
                <a:sym typeface="Arial" pitchFamily="34" charset="0"/>
              </a:rPr>
              <a:t>FrutigerNext LT Medium</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外部使用字体 </a:t>
            </a:r>
            <a:r>
              <a:rPr lang="zh-CN" altLang="zh-CN" sz="1200" b="0" dirty="0">
                <a:solidFill>
                  <a:srgbClr val="FFFFFF"/>
                </a:solidFill>
                <a:ea typeface="华文细黑" pitchFamily="2" charset="-122"/>
                <a:sym typeface="Arial" pitchFamily="34" charset="0"/>
              </a:rPr>
              <a:t>: Arial</a:t>
            </a: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中文标题</a:t>
            </a:r>
            <a:r>
              <a:rPr lang="zh-CN" altLang="zh-CN" sz="1200" b="0" dirty="0">
                <a:solidFill>
                  <a:srgbClr val="FFFFFF"/>
                </a:solidFill>
                <a:ea typeface="华文细黑" pitchFamily="2" charset="-122"/>
                <a:sym typeface="Arial" pitchFamily="34" charset="0"/>
              </a:rPr>
              <a:t>:35-47pt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黑体</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  副标题</a:t>
            </a:r>
            <a:r>
              <a:rPr lang="zh-CN" altLang="zh-CN" sz="1200" b="0" dirty="0">
                <a:solidFill>
                  <a:srgbClr val="FFFFFF"/>
                </a:solidFill>
                <a:ea typeface="华文细黑" pitchFamily="2" charset="-122"/>
                <a:sym typeface="Arial" pitchFamily="34" charset="0"/>
              </a:rPr>
              <a:t>:24-28pt</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字体颜色</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反白</a:t>
            </a:r>
          </a:p>
          <a:p>
            <a:pPr algn="r" defTabSz="876176" eaLnBrk="0" hangingPunct="0">
              <a:lnSpc>
                <a:spcPct val="125000"/>
              </a:lnSpc>
              <a:buSzPct val="100000"/>
              <a:defRPr/>
            </a:pPr>
            <a:r>
              <a:rPr lang="zh-CN" altLang="en-US" sz="1200" b="0" dirty="0">
                <a:solidFill>
                  <a:srgbClr val="FFFFFF"/>
                </a:solidFill>
                <a:ea typeface="华文细黑" pitchFamily="2" charset="-122"/>
                <a:sym typeface="Arial" pitchFamily="34" charset="0"/>
              </a:rPr>
              <a:t>字体</a:t>
            </a:r>
            <a:r>
              <a:rPr lang="zh-CN" altLang="zh-CN" sz="1200" b="0" dirty="0">
                <a:solidFill>
                  <a:srgbClr val="FFFFFF"/>
                </a:solidFill>
                <a:ea typeface="华文细黑" pitchFamily="2" charset="-122"/>
                <a:sym typeface="Arial" pitchFamily="34" charset="0"/>
              </a:rPr>
              <a:t>:</a:t>
            </a:r>
            <a:r>
              <a:rPr lang="zh-CN" altLang="en-US" sz="1200" b="0" dirty="0">
                <a:solidFill>
                  <a:srgbClr val="FFFFFF"/>
                </a:solidFill>
                <a:ea typeface="华文细黑" pitchFamily="2" charset="-122"/>
                <a:sym typeface="Arial" pitchFamily="34" charset="0"/>
              </a:rPr>
              <a:t>细黑体</a:t>
            </a:r>
          </a:p>
          <a:p>
            <a:pPr algn="r" defTabSz="876176" eaLnBrk="0" hangingPunct="0">
              <a:lnSpc>
                <a:spcPct val="125000"/>
              </a:lnSpc>
              <a:buSzPct val="100000"/>
              <a:defRPr/>
            </a:pPr>
            <a:endParaRPr lang="zh-CN" altLang="en-US"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en-US" sz="1200" b="0" dirty="0">
              <a:solidFill>
                <a:srgbClr val="FFFFFF"/>
              </a:solidFill>
              <a:ea typeface="华文细黑" pitchFamily="2" charset="-122"/>
              <a:sym typeface="Arial" pitchFamily="34" charset="0"/>
            </a:endParaRPr>
          </a:p>
          <a:p>
            <a:pPr algn="r" defTabSz="876176" eaLnBrk="0" hangingPunct="0">
              <a:lnSpc>
                <a:spcPct val="125000"/>
              </a:lnSpc>
              <a:buSzPct val="100000"/>
              <a:defRPr/>
            </a:pPr>
            <a:endParaRPr lang="zh-CN" altLang="zh-CN" sz="1200" b="0" dirty="0">
              <a:solidFill>
                <a:srgbClr val="FFFFFF"/>
              </a:solidFill>
              <a:ea typeface="华文细黑" pitchFamily="2" charset="-122"/>
              <a:sym typeface="Arial" pitchFamily="34" charset="0"/>
            </a:endParaRPr>
          </a:p>
        </p:txBody>
      </p:sp>
      <p:sp>
        <p:nvSpPr>
          <p:cNvPr id="664580" name="Rectangle 4"/>
          <p:cNvSpPr>
            <a:spLocks noGrp="1" noChangeArrowheads="1"/>
          </p:cNvSpPr>
          <p:nvPr>
            <p:ph type="ctrTitle" sz="quarter"/>
          </p:nvPr>
        </p:nvSpPr>
        <p:spPr>
          <a:xfrm>
            <a:off x="914400" y="1391938"/>
            <a:ext cx="7073900" cy="1666489"/>
          </a:xfrm>
        </p:spPr>
        <p:txBody>
          <a:bodyPr lIns="87727" tIns="43859" rIns="87727" bIns="43859"/>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18" y="3182209"/>
            <a:ext cx="7075487" cy="864987"/>
          </a:xfrm>
        </p:spPr>
        <p:txBody>
          <a:bodyPr lIns="87727" tIns="43859" rIns="87727" bIns="43859"/>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
        <p:nvSpPr>
          <p:cNvPr id="11" name="Rectangle 10"/>
          <p:cNvSpPr>
            <a:spLocks noGrp="1" noChangeArrowheads="1"/>
          </p:cNvSpPr>
          <p:nvPr>
            <p:ph type="dt" sz="quarter" idx="10"/>
          </p:nvPr>
        </p:nvSpPr>
        <p:spPr>
          <a:xfrm>
            <a:off x="912818" y="363550"/>
            <a:ext cx="2846386" cy="474663"/>
          </a:xfrm>
        </p:spPr>
        <p:txBody>
          <a:bodyPr lIns="87727" tIns="43859" rIns="87727" bIns="43859"/>
          <a:lstStyle>
            <a:lvl1pPr eaLnBrk="0" hangingPunct="0">
              <a:defRPr sz="1300" b="0">
                <a:solidFill>
                  <a:srgbClr val="000000"/>
                </a:solidFill>
                <a:latin typeface="FrutigerNext LT Regular"/>
                <a:ea typeface="MS PGothic" pitchFamily="34" charset="-128"/>
              </a:defRPr>
            </a:lvl1pPr>
          </a:lstStyle>
          <a:p>
            <a:pPr>
              <a:defRPr/>
            </a:pPr>
            <a:fld id="{1D5AEC76-9A3D-4FAC-A4DD-CF9C906DC25A}" type="datetime1">
              <a:rPr lang="zh-CN" altLang="en-US"/>
              <a:pPr>
                <a:defRPr/>
              </a:pPr>
              <a:t>2015/5/4</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5" y="4407471"/>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35" y="2906053"/>
            <a:ext cx="10366375" cy="1501427"/>
          </a:xfrm>
        </p:spPr>
        <p:txBody>
          <a:bodyPr anchor="b"/>
          <a:lstStyle>
            <a:lvl1pPr marL="0" indent="0">
              <a:buNone/>
              <a:defRPr sz="2000"/>
            </a:lvl1pPr>
            <a:lvl2pPr marL="456736" indent="0">
              <a:buNone/>
              <a:defRPr sz="1700"/>
            </a:lvl2pPr>
            <a:lvl3pPr marL="913470" indent="0">
              <a:buNone/>
              <a:defRPr sz="1500"/>
            </a:lvl3pPr>
            <a:lvl4pPr marL="1370203" indent="0">
              <a:buNone/>
              <a:defRPr sz="1300"/>
            </a:lvl4pPr>
            <a:lvl5pPr marL="1826935" indent="0">
              <a:buNone/>
              <a:defRPr sz="1300"/>
            </a:lvl5pPr>
            <a:lvl6pPr marL="2283671" indent="0">
              <a:buNone/>
              <a:defRPr sz="1300"/>
            </a:lvl6pPr>
            <a:lvl7pPr marL="2740407" indent="0">
              <a:buNone/>
              <a:defRPr sz="1300"/>
            </a:lvl7pPr>
            <a:lvl8pPr marL="3197138" indent="0">
              <a:buNone/>
              <a:defRPr sz="1300"/>
            </a:lvl8pPr>
            <a:lvl9pPr marL="3653871" indent="0">
              <a:buNone/>
              <a:defRPr sz="13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5" y="274598"/>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18" y="1534768"/>
            <a:ext cx="5387975" cy="639615"/>
          </a:xfrm>
        </p:spPr>
        <p:txBody>
          <a:bodyPr anchor="b"/>
          <a:lstStyle>
            <a:lvl1pPr marL="0" indent="0">
              <a:buNone/>
              <a:defRPr sz="2400" b="1"/>
            </a:lvl1pPr>
            <a:lvl2pPr marL="456736" indent="0">
              <a:buNone/>
              <a:defRPr sz="2000" b="1"/>
            </a:lvl2pPr>
            <a:lvl3pPr marL="913470" indent="0">
              <a:buNone/>
              <a:defRPr sz="1700" b="1"/>
            </a:lvl3pPr>
            <a:lvl4pPr marL="1370203" indent="0">
              <a:buNone/>
              <a:defRPr sz="1500" b="1"/>
            </a:lvl4pPr>
            <a:lvl5pPr marL="1826935" indent="0">
              <a:buNone/>
              <a:defRPr sz="1500" b="1"/>
            </a:lvl5pPr>
            <a:lvl6pPr marL="2283671" indent="0">
              <a:buNone/>
              <a:defRPr sz="1500" b="1"/>
            </a:lvl6pPr>
            <a:lvl7pPr marL="2740407" indent="0">
              <a:buNone/>
              <a:defRPr sz="1500" b="1"/>
            </a:lvl7pPr>
            <a:lvl8pPr marL="3197138" indent="0">
              <a:buNone/>
              <a:defRPr sz="1500" b="1"/>
            </a:lvl8pPr>
            <a:lvl9pPr marL="3653871"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18" y="2174375"/>
            <a:ext cx="5387975"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68"/>
            <a:ext cx="5391150" cy="639615"/>
          </a:xfrm>
        </p:spPr>
        <p:txBody>
          <a:bodyPr anchor="b"/>
          <a:lstStyle>
            <a:lvl1pPr marL="0" indent="0">
              <a:buNone/>
              <a:defRPr sz="2400" b="1"/>
            </a:lvl1pPr>
            <a:lvl2pPr marL="456736" indent="0">
              <a:buNone/>
              <a:defRPr sz="2000" b="1"/>
            </a:lvl2pPr>
            <a:lvl3pPr marL="913470" indent="0">
              <a:buNone/>
              <a:defRPr sz="1700" b="1"/>
            </a:lvl3pPr>
            <a:lvl4pPr marL="1370203" indent="0">
              <a:buNone/>
              <a:defRPr sz="1500" b="1"/>
            </a:lvl4pPr>
            <a:lvl5pPr marL="1826935" indent="0">
              <a:buNone/>
              <a:defRPr sz="1500" b="1"/>
            </a:lvl5pPr>
            <a:lvl6pPr marL="2283671" indent="0">
              <a:buNone/>
              <a:defRPr sz="1500" b="1"/>
            </a:lvl6pPr>
            <a:lvl7pPr marL="2740407" indent="0">
              <a:buNone/>
              <a:defRPr sz="1500" b="1"/>
            </a:lvl7pPr>
            <a:lvl8pPr marL="3197138" indent="0">
              <a:buNone/>
              <a:defRPr sz="1500" b="1"/>
            </a:lvl8pPr>
            <a:lvl9pPr marL="3653871"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5"/>
            <a:ext cx="5391150"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文本占位符 3"/>
          <p:cNvSpPr>
            <a:spLocks noGrp="1"/>
          </p:cNvSpPr>
          <p:nvPr>
            <p:ph type="body" sz="quarter" idx="10"/>
          </p:nvPr>
        </p:nvSpPr>
        <p:spPr>
          <a:xfrm>
            <a:off x="811213" y="1803401"/>
            <a:ext cx="10471150" cy="4073525"/>
          </a:xfrm>
        </p:spPr>
        <p:txBody>
          <a:bodyPr/>
          <a:lstStyle>
            <a:lvl1pPr>
              <a:defRPr>
                <a:solidFill>
                  <a:srgbClr val="333333"/>
                </a:solidFill>
              </a:defRPr>
            </a:lvl1pPr>
          </a:lstStyle>
          <a:p>
            <a:pPr lvl="0"/>
            <a:r>
              <a:rPr lang="zh-CN" altLang="en-US" dirty="0"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03"/>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09"/>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71"/>
            <a:ext cx="4011612" cy="4691564"/>
          </a:xfrm>
        </p:spPr>
        <p:txBody>
          <a:bodyPr/>
          <a:lstStyle>
            <a:lvl1pPr marL="0" indent="0">
              <a:buNone/>
              <a:defRPr sz="1300"/>
            </a:lvl1pPr>
            <a:lvl2pPr marL="456736" indent="0">
              <a:buNone/>
              <a:defRPr sz="1200"/>
            </a:lvl2pPr>
            <a:lvl3pPr marL="913470" indent="0">
              <a:buNone/>
              <a:defRPr sz="900"/>
            </a:lvl3pPr>
            <a:lvl4pPr marL="1370203" indent="0">
              <a:buNone/>
              <a:defRPr sz="900"/>
            </a:lvl4pPr>
            <a:lvl5pPr marL="1826935" indent="0">
              <a:buNone/>
              <a:defRPr sz="900"/>
            </a:lvl5pPr>
            <a:lvl6pPr marL="2283671" indent="0">
              <a:buNone/>
              <a:defRPr sz="900"/>
            </a:lvl6pPr>
            <a:lvl7pPr marL="2740407" indent="0">
              <a:buNone/>
              <a:defRPr sz="900"/>
            </a:lvl7pPr>
            <a:lvl8pPr marL="3197138" indent="0">
              <a:buNone/>
              <a:defRPr sz="900"/>
            </a:lvl8pPr>
            <a:lvl9pPr marL="3653871"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097"/>
            <a:ext cx="7316788" cy="56660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45"/>
            <a:ext cx="7316788" cy="4115435"/>
          </a:xfrm>
        </p:spPr>
        <p:txBody>
          <a:bodyPr/>
          <a:lstStyle>
            <a:lvl1pPr marL="0" indent="0">
              <a:buNone/>
              <a:defRPr sz="3200"/>
            </a:lvl1pPr>
            <a:lvl2pPr marL="456736" indent="0">
              <a:buNone/>
              <a:defRPr sz="2900"/>
            </a:lvl2pPr>
            <a:lvl3pPr marL="913470" indent="0">
              <a:buNone/>
              <a:defRPr sz="2400"/>
            </a:lvl3pPr>
            <a:lvl4pPr marL="1370203" indent="0">
              <a:buNone/>
              <a:defRPr sz="2000"/>
            </a:lvl4pPr>
            <a:lvl5pPr marL="1826935" indent="0">
              <a:buNone/>
              <a:defRPr sz="2000"/>
            </a:lvl5pPr>
            <a:lvl6pPr marL="2283671" indent="0">
              <a:buNone/>
              <a:defRPr sz="2000"/>
            </a:lvl6pPr>
            <a:lvl7pPr marL="2740407" indent="0">
              <a:buNone/>
              <a:defRPr sz="2000"/>
            </a:lvl7pPr>
            <a:lvl8pPr marL="3197138" indent="0">
              <a:buNone/>
              <a:defRPr sz="2000"/>
            </a:lvl8pPr>
            <a:lvl9pPr marL="3653871" indent="0">
              <a:buNone/>
              <a:defRPr sz="2000"/>
            </a:lvl9pPr>
          </a:lstStyle>
          <a:p>
            <a:pPr lvl="0"/>
            <a:endParaRPr lang="zh-CN" altLang="en-US" noProof="0"/>
          </a:p>
        </p:txBody>
      </p:sp>
      <p:sp>
        <p:nvSpPr>
          <p:cNvPr id="4" name="文本占位符 3"/>
          <p:cNvSpPr>
            <a:spLocks noGrp="1"/>
          </p:cNvSpPr>
          <p:nvPr>
            <p:ph type="body" sz="half" idx="2"/>
          </p:nvPr>
        </p:nvSpPr>
        <p:spPr>
          <a:xfrm>
            <a:off x="2390776" y="5367699"/>
            <a:ext cx="7316788" cy="804677"/>
          </a:xfrm>
        </p:spPr>
        <p:txBody>
          <a:bodyPr/>
          <a:lstStyle>
            <a:lvl1pPr marL="0" indent="0">
              <a:buNone/>
              <a:defRPr sz="1300"/>
            </a:lvl1pPr>
            <a:lvl2pPr marL="456736" indent="0">
              <a:buNone/>
              <a:defRPr sz="1200"/>
            </a:lvl2pPr>
            <a:lvl3pPr marL="913470" indent="0">
              <a:buNone/>
              <a:defRPr sz="900"/>
            </a:lvl3pPr>
            <a:lvl4pPr marL="1370203" indent="0">
              <a:buNone/>
              <a:defRPr sz="900"/>
            </a:lvl4pPr>
            <a:lvl5pPr marL="1826935" indent="0">
              <a:buNone/>
              <a:defRPr sz="900"/>
            </a:lvl5pPr>
            <a:lvl6pPr marL="2283671" indent="0">
              <a:buNone/>
              <a:defRPr sz="900"/>
            </a:lvl6pPr>
            <a:lvl7pPr marL="2740407" indent="0">
              <a:buNone/>
              <a:defRPr sz="900"/>
            </a:lvl7pPr>
            <a:lvl8pPr marL="3197138" indent="0">
              <a:buNone/>
              <a:defRPr sz="900"/>
            </a:lvl8pPr>
            <a:lvl9pPr marL="3653871"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92"/>
            <a:ext cx="2762250" cy="58501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92"/>
            <a:ext cx="8134350" cy="58501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32" y="274598"/>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5" y="1599844"/>
            <a:ext cx="10975975" cy="4524915"/>
          </a:xfrm>
        </p:spPr>
        <p:txBody>
          <a:bodyPr/>
          <a:lstStyle/>
          <a:p>
            <a:pPr lvl="0"/>
            <a:endParaRPr lang="zh-CN" altLang="en-US" noProof="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3955" y="5589603"/>
            <a:ext cx="1019175"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4" y="782639"/>
            <a:ext cx="12195175" cy="3810000"/>
          </a:xfrm>
          <a:prstGeom prst="rect">
            <a:avLst/>
          </a:prstGeom>
          <a:noFill/>
          <a:ln w="9525">
            <a:noFill/>
            <a:miter lim="800000"/>
            <a:headEnd/>
            <a:tailEnd/>
          </a:ln>
        </p:spPr>
      </p:pic>
      <p:sp>
        <p:nvSpPr>
          <p:cNvPr id="6" name="Text Box 20"/>
          <p:cNvSpPr txBox="1">
            <a:spLocks noChangeArrowheads="1"/>
          </p:cNvSpPr>
          <p:nvPr/>
        </p:nvSpPr>
        <p:spPr bwMode="auto">
          <a:xfrm>
            <a:off x="869954" y="6207141"/>
            <a:ext cx="2761002" cy="265465"/>
          </a:xfrm>
          <a:prstGeom prst="rect">
            <a:avLst/>
          </a:prstGeom>
          <a:noFill/>
          <a:ln w="9525">
            <a:noFill/>
            <a:miter lim="800000"/>
            <a:headEnd/>
            <a:tailEnd/>
          </a:ln>
        </p:spPr>
        <p:txBody>
          <a:bodyPr wrap="none" lIns="80005" tIns="40009" rIns="80005" bIns="40009">
            <a:spAutoFit/>
          </a:bodyPr>
          <a:lstStyle/>
          <a:p>
            <a:pPr defTabSz="799987"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sp>
        <p:nvSpPr>
          <p:cNvPr id="7" name="Text Box 22"/>
          <p:cNvSpPr txBox="1">
            <a:spLocks noChangeArrowheads="1"/>
          </p:cNvSpPr>
          <p:nvPr/>
        </p:nvSpPr>
        <p:spPr bwMode="auto">
          <a:xfrm>
            <a:off x="9636142" y="4094174"/>
            <a:ext cx="1345743" cy="265465"/>
          </a:xfrm>
          <a:prstGeom prst="rect">
            <a:avLst/>
          </a:prstGeom>
          <a:noFill/>
          <a:ln w="9525">
            <a:noFill/>
            <a:miter lim="800000"/>
            <a:headEnd/>
            <a:tailEnd/>
          </a:ln>
        </p:spPr>
        <p:txBody>
          <a:bodyPr wrap="none" lIns="80005" tIns="40009" rIns="80005" bIns="40009">
            <a:spAutoFit/>
          </a:bodyPr>
          <a:lstStyle/>
          <a:p>
            <a:pPr defTabSz="799987" eaLnBrk="0" hangingPunct="0">
              <a:buSzPct val="100000"/>
              <a:defRPr/>
            </a:pPr>
            <a:r>
              <a:rPr lang="zh-CN" altLang="zh-CN" sz="1200" b="0" dirty="0">
                <a:solidFill>
                  <a:srgbClr val="FFFFFF"/>
                </a:solidFill>
                <a:latin typeface="FrutigerNext LT Regular"/>
                <a:ea typeface="MS PGothic" pitchFamily="34" charset="-128"/>
                <a:sym typeface="Arial" pitchFamily="34" charset="0"/>
              </a:rPr>
              <a:t>www.huawei.com</a:t>
            </a:r>
          </a:p>
        </p:txBody>
      </p:sp>
      <p:sp>
        <p:nvSpPr>
          <p:cNvPr id="8" name="Rectangle 23"/>
          <p:cNvSpPr>
            <a:spLocks noChangeArrowheads="1"/>
          </p:cNvSpPr>
          <p:nvPr/>
        </p:nvSpPr>
        <p:spPr bwMode="auto">
          <a:xfrm>
            <a:off x="5314959" y="6207141"/>
            <a:ext cx="1565735" cy="265419"/>
          </a:xfrm>
          <a:prstGeom prst="rect">
            <a:avLst/>
          </a:prstGeom>
          <a:noFill/>
          <a:ln w="9525" algn="ctr">
            <a:noFill/>
            <a:miter lim="800000"/>
            <a:headEnd/>
            <a:tailEnd/>
          </a:ln>
          <a:effectLst/>
        </p:spPr>
        <p:txBody>
          <a:bodyPr wrap="none" lIns="79971" tIns="39986" rIns="79971" bIns="39986">
            <a:spAutoFit/>
          </a:bodyPr>
          <a:lstStyle/>
          <a:p>
            <a:pPr defTabSz="799987"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9" name="Rectangle 25"/>
          <p:cNvSpPr>
            <a:spLocks noChangeArrowheads="1"/>
          </p:cNvSpPr>
          <p:nvPr/>
        </p:nvSpPr>
        <p:spPr bwMode="auto">
          <a:xfrm>
            <a:off x="9059863" y="247654"/>
            <a:ext cx="1397420" cy="280808"/>
          </a:xfrm>
          <a:prstGeom prst="rect">
            <a:avLst/>
          </a:prstGeom>
          <a:noFill/>
          <a:ln w="9525" algn="ctr">
            <a:noFill/>
            <a:miter lim="800000"/>
            <a:headEnd/>
            <a:tailEnd/>
          </a:ln>
          <a:effectLst/>
        </p:spPr>
        <p:txBody>
          <a:bodyPr wrap="none" lIns="79971" tIns="39986" rIns="79971" bIns="39986">
            <a:spAutoFit/>
          </a:bodyPr>
          <a:lstStyle/>
          <a:p>
            <a:pPr defTabSz="799987" eaLnBrk="0" hangingPunct="0">
              <a:buSzPct val="100000"/>
              <a:defRPr/>
            </a:pPr>
            <a:r>
              <a:rPr lang="zh-CN" altLang="zh-CN" sz="1300" dirty="0">
                <a:solidFill>
                  <a:srgbClr val="666666"/>
                </a:solidFill>
                <a:latin typeface="FrutigerNext LT Regular"/>
                <a:ea typeface="MS PGothic" pitchFamily="34" charset="-128"/>
                <a:sym typeface="Arial" pitchFamily="34" charset="0"/>
              </a:rPr>
              <a:t>Security Level: </a:t>
            </a:r>
          </a:p>
        </p:txBody>
      </p:sp>
      <p:sp>
        <p:nvSpPr>
          <p:cNvPr id="10" name="Text Box 66"/>
          <p:cNvSpPr txBox="1">
            <a:spLocks noChangeArrowheads="1"/>
          </p:cNvSpPr>
          <p:nvPr/>
        </p:nvSpPr>
        <p:spPr bwMode="auto">
          <a:xfrm>
            <a:off x="-2625716" y="1322389"/>
            <a:ext cx="2625725" cy="3466356"/>
          </a:xfrm>
          <a:prstGeom prst="rect">
            <a:avLst/>
          </a:prstGeom>
          <a:noFill/>
          <a:ln w="9525" algn="ctr">
            <a:noFill/>
            <a:miter lim="800000"/>
            <a:headEnd/>
            <a:tailEnd/>
          </a:ln>
          <a:effectLst/>
        </p:spPr>
        <p:txBody>
          <a:bodyPr lIns="80021" tIns="40016" rIns="80021" bIns="40016">
            <a:spAutoFit/>
          </a:bodyPr>
          <a:lstStyle/>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英文标题</a:t>
            </a:r>
            <a:r>
              <a:rPr lang="zh-CN" altLang="zh-CN" sz="1100" b="0" dirty="0">
                <a:solidFill>
                  <a:srgbClr val="FFFFFF"/>
                </a:solidFill>
                <a:ea typeface="华文细黑" pitchFamily="2" charset="-122"/>
                <a:sym typeface="Arial" pitchFamily="34" charset="0"/>
              </a:rPr>
              <a:t>:40-47pt  </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副标题</a:t>
            </a:r>
            <a:r>
              <a:rPr lang="zh-CN" altLang="zh-CN" sz="1100" b="0" dirty="0">
                <a:solidFill>
                  <a:srgbClr val="FFFFFF"/>
                </a:solidFill>
                <a:ea typeface="华文细黑" pitchFamily="2" charset="-122"/>
                <a:sym typeface="Arial" pitchFamily="34" charset="0"/>
              </a:rPr>
              <a:t>:26-30pt</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反白</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内部使用字体 </a:t>
            </a:r>
            <a:r>
              <a:rPr lang="zh-CN" altLang="zh-CN" sz="1100" b="0" dirty="0">
                <a:solidFill>
                  <a:srgbClr val="FFFFFF"/>
                </a:solidFill>
                <a:ea typeface="华文细黑" pitchFamily="2" charset="-122"/>
                <a:sym typeface="Arial" pitchFamily="34" charset="0"/>
              </a:rPr>
              <a:t>:</a:t>
            </a:r>
          </a:p>
          <a:p>
            <a:pPr algn="r" defTabSz="799987" eaLnBrk="0" hangingPunct="0">
              <a:lnSpc>
                <a:spcPct val="125000"/>
              </a:lnSpc>
              <a:buSzPct val="100000"/>
              <a:defRPr/>
            </a:pPr>
            <a:r>
              <a:rPr lang="zh-CN" altLang="zh-CN" sz="1100" b="0" dirty="0">
                <a:solidFill>
                  <a:srgbClr val="FFFFFF"/>
                </a:solidFill>
                <a:ea typeface="华文细黑" pitchFamily="2" charset="-122"/>
                <a:sym typeface="Arial" pitchFamily="34" charset="0"/>
              </a:rPr>
              <a:t>FrutigerNext LT Medium</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外部使用字体 </a:t>
            </a:r>
            <a:r>
              <a:rPr lang="zh-CN" altLang="zh-CN" sz="1100" b="0" dirty="0">
                <a:solidFill>
                  <a:srgbClr val="FFFFFF"/>
                </a:solidFill>
                <a:ea typeface="华文细黑" pitchFamily="2" charset="-122"/>
                <a:sym typeface="Arial" pitchFamily="34" charset="0"/>
              </a:rPr>
              <a:t>: Arial</a:t>
            </a:r>
          </a:p>
          <a:p>
            <a:pPr algn="r" defTabSz="799987"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中文标题</a:t>
            </a:r>
            <a:r>
              <a:rPr lang="zh-CN" altLang="zh-CN" sz="1100" b="0" dirty="0">
                <a:solidFill>
                  <a:srgbClr val="FFFFFF"/>
                </a:solidFill>
                <a:ea typeface="华文细黑" pitchFamily="2" charset="-122"/>
                <a:sym typeface="Arial" pitchFamily="34" charset="0"/>
              </a:rPr>
              <a:t>:35-47pt</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黑体</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  副标题</a:t>
            </a:r>
            <a:r>
              <a:rPr lang="zh-CN" altLang="zh-CN" sz="1100" b="0" dirty="0">
                <a:solidFill>
                  <a:srgbClr val="FFFFFF"/>
                </a:solidFill>
                <a:ea typeface="华文细黑" pitchFamily="2" charset="-122"/>
                <a:sym typeface="Arial" pitchFamily="34" charset="0"/>
              </a:rPr>
              <a:t>:24-28pt</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反白</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细黑体</a:t>
            </a: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p:txBody>
      </p:sp>
      <p:sp>
        <p:nvSpPr>
          <p:cNvPr id="44047" name="Rectangle 15"/>
          <p:cNvSpPr>
            <a:spLocks noGrp="1" noChangeArrowheads="1"/>
          </p:cNvSpPr>
          <p:nvPr>
            <p:ph type="ctrTitle" sz="quarter"/>
          </p:nvPr>
        </p:nvSpPr>
        <p:spPr>
          <a:xfrm>
            <a:off x="849019" y="1392254"/>
            <a:ext cx="7073624"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912534" y="3182955"/>
            <a:ext cx="7075742" cy="865187"/>
          </a:xfrm>
        </p:spPr>
        <p:txBody>
          <a:bodyPr lIns="80021" tIns="40016" rIns="80021" bIns="40016"/>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912821" y="282580"/>
            <a:ext cx="2844801" cy="474663"/>
          </a:xfrm>
        </p:spPr>
        <p:txBody>
          <a:bodyPr lIns="80021" tIns="40016" rIns="80021" bIns="40016"/>
          <a:lstStyle>
            <a:lvl1pPr>
              <a:lnSpc>
                <a:spcPct val="100000"/>
              </a:lnSpc>
              <a:buClr>
                <a:srgbClr val="CC9900"/>
              </a:buClr>
              <a:buFont typeface="Wingdings" pitchFamily="2" charset="2"/>
              <a:buChar char="n"/>
              <a:defRPr b="1">
                <a:latin typeface="FrutigerNext LT Regular"/>
                <a:ea typeface="宋体" pitchFamily="2" charset="-122"/>
              </a:defRPr>
            </a:lvl1pPr>
          </a:lstStyle>
          <a:p>
            <a:pPr>
              <a:defRPr/>
            </a:pPr>
            <a:fld id="{820CB05A-A7D3-4474-915E-A4E21BE7ACF3}" type="datetime1">
              <a:rPr lang="zh-CN" altLang="en-US"/>
              <a:pPr>
                <a:defRPr/>
              </a:pPr>
              <a:t>2015/5/4</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13EDDC6B-2276-4EFF-9021-D91DF20B3FBF}" type="slidenum">
              <a:rPr lang="de-DE" altLang="zh-CN"/>
              <a:pPr>
                <a:defRPr/>
              </a:pPr>
              <a:t>‹#›</a:t>
            </a:fld>
            <a:endParaRPr lang="en-GB"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40" y="4406917"/>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40" y="2906722"/>
            <a:ext cx="10365899" cy="1500187"/>
          </a:xfrm>
        </p:spPr>
        <p:txBody>
          <a:bodyPr anchor="b"/>
          <a:lstStyle>
            <a:lvl1pPr marL="0" indent="0">
              <a:buNone/>
              <a:defRPr sz="2000"/>
            </a:lvl1pPr>
            <a:lvl2pPr marL="456514" indent="0">
              <a:buNone/>
              <a:defRPr sz="1700"/>
            </a:lvl2pPr>
            <a:lvl3pPr marL="913033" indent="0">
              <a:buNone/>
              <a:defRPr sz="1600"/>
            </a:lvl3pPr>
            <a:lvl4pPr marL="1369551" indent="0">
              <a:buNone/>
              <a:defRPr sz="1300"/>
            </a:lvl4pPr>
            <a:lvl5pPr marL="1826070" indent="0">
              <a:buNone/>
              <a:defRPr sz="1300"/>
            </a:lvl5pPr>
            <a:lvl6pPr marL="2282587" indent="0">
              <a:buNone/>
              <a:defRPr sz="1300"/>
            </a:lvl6pPr>
            <a:lvl7pPr marL="2739102" indent="0">
              <a:buNone/>
              <a:defRPr sz="1300"/>
            </a:lvl7pPr>
            <a:lvl8pPr marL="3195621" indent="0">
              <a:buNone/>
              <a:defRPr sz="1300"/>
            </a:lvl8pPr>
            <a:lvl9pPr marL="3652138" indent="0">
              <a:buNone/>
              <a:defRPr sz="13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421FBDD4-FEE6-4052-B10C-255AE37014BD}" type="slidenum">
              <a:rPr lang="de-DE" altLang="zh-CN"/>
              <a:pPr>
                <a:defRPr/>
              </a:pPr>
              <a:t>‹#›</a:t>
            </a:fld>
            <a:endParaRPr lang="en-GB"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191" y="1641483"/>
            <a:ext cx="5185066" cy="419417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8507" y="1641483"/>
            <a:ext cx="5187184" cy="419417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AFC20720-7A9E-44F7-B7B2-1F553D284C21}" type="slidenum">
              <a:rPr lang="de-DE" altLang="zh-CN"/>
              <a:pPr>
                <a:defRPr/>
              </a:pPr>
              <a:t>‹#›</a:t>
            </a:fld>
            <a:endParaRPr lang="en-GB"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7"/>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7"/>
            <a:ext cx="5388320" cy="639763"/>
          </a:xfrm>
        </p:spPr>
        <p:txBody>
          <a:bodyPr anchor="b"/>
          <a:lstStyle>
            <a:lvl1pPr marL="0" indent="0">
              <a:buNone/>
              <a:defRPr sz="2400" b="1"/>
            </a:lvl1pPr>
            <a:lvl2pPr marL="456514" indent="0">
              <a:buNone/>
              <a:defRPr sz="2000" b="1"/>
            </a:lvl2pPr>
            <a:lvl3pPr marL="913033" indent="0">
              <a:buNone/>
              <a:defRPr sz="1700" b="1"/>
            </a:lvl3pPr>
            <a:lvl4pPr marL="1369551" indent="0">
              <a:buNone/>
              <a:defRPr sz="1600" b="1"/>
            </a:lvl4pPr>
            <a:lvl5pPr marL="1826070" indent="0">
              <a:buNone/>
              <a:defRPr sz="1600" b="1"/>
            </a:lvl5pPr>
            <a:lvl6pPr marL="2282587" indent="0">
              <a:buNone/>
              <a:defRPr sz="1600" b="1"/>
            </a:lvl6pPr>
            <a:lvl7pPr marL="2739102" indent="0">
              <a:buNone/>
              <a:defRPr sz="1600" b="1"/>
            </a:lvl7pPr>
            <a:lvl8pPr marL="3195621" indent="0">
              <a:buNone/>
              <a:defRPr sz="1600" b="1"/>
            </a:lvl8pPr>
            <a:lvl9pPr marL="365213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7"/>
            <a:ext cx="5388320"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93" y="1535117"/>
            <a:ext cx="5390437" cy="639763"/>
          </a:xfrm>
        </p:spPr>
        <p:txBody>
          <a:bodyPr anchor="b"/>
          <a:lstStyle>
            <a:lvl1pPr marL="0" indent="0">
              <a:buNone/>
              <a:defRPr sz="2400" b="1"/>
            </a:lvl1pPr>
            <a:lvl2pPr marL="456514" indent="0">
              <a:buNone/>
              <a:defRPr sz="2000" b="1"/>
            </a:lvl2pPr>
            <a:lvl3pPr marL="913033" indent="0">
              <a:buNone/>
              <a:defRPr sz="1700" b="1"/>
            </a:lvl3pPr>
            <a:lvl4pPr marL="1369551" indent="0">
              <a:buNone/>
              <a:defRPr sz="1600" b="1"/>
            </a:lvl4pPr>
            <a:lvl5pPr marL="1826070" indent="0">
              <a:buNone/>
              <a:defRPr sz="1600" b="1"/>
            </a:lvl5pPr>
            <a:lvl6pPr marL="2282587" indent="0">
              <a:buNone/>
              <a:defRPr sz="1600" b="1"/>
            </a:lvl6pPr>
            <a:lvl7pPr marL="2739102" indent="0">
              <a:buNone/>
              <a:defRPr sz="1600" b="1"/>
            </a:lvl7pPr>
            <a:lvl8pPr marL="3195621" indent="0">
              <a:buNone/>
              <a:defRPr sz="1600" b="1"/>
            </a:lvl8pPr>
            <a:lvl9pPr marL="365213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93" y="2174877"/>
            <a:ext cx="5390437"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7525705B-0191-4F42-BFFA-44F738BFB8D8}" type="slidenum">
              <a:rPr lang="de-DE" altLang="zh-CN"/>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A58E3A05-786A-4B13-903C-45297586222F}" type="slidenum">
              <a:rPr lang="de-DE" altLang="zh-CN"/>
              <a:pPr>
                <a:defRPr/>
              </a:pPr>
              <a:t>‹#›</a:t>
            </a:fld>
            <a:endParaRPr lang="en-GB"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38670A53-107B-466D-87D4-DAF3EAE68450}" type="slidenum">
              <a:rPr lang="de-DE" altLang="zh-CN"/>
              <a:pPr>
                <a:defRPr/>
              </a:pPr>
              <a:t>‹#›</a:t>
            </a:fld>
            <a:endParaRPr lang="en-GB"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83" y="273061"/>
            <a:ext cx="4012129"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68"/>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83" y="1435113"/>
            <a:ext cx="4012129" cy="4691063"/>
          </a:xfrm>
        </p:spPr>
        <p:txBody>
          <a:bodyPr/>
          <a:lstStyle>
            <a:lvl1pPr marL="0" indent="0">
              <a:buNone/>
              <a:defRPr sz="1300"/>
            </a:lvl1pPr>
            <a:lvl2pPr marL="456514" indent="0">
              <a:buNone/>
              <a:defRPr sz="1200"/>
            </a:lvl2pPr>
            <a:lvl3pPr marL="913033" indent="0">
              <a:buNone/>
              <a:defRPr sz="900"/>
            </a:lvl3pPr>
            <a:lvl4pPr marL="1369551" indent="0">
              <a:buNone/>
              <a:defRPr sz="900"/>
            </a:lvl4pPr>
            <a:lvl5pPr marL="1826070" indent="0">
              <a:buNone/>
              <a:defRPr sz="900"/>
            </a:lvl5pPr>
            <a:lvl6pPr marL="2282587" indent="0">
              <a:buNone/>
              <a:defRPr sz="900"/>
            </a:lvl6pPr>
            <a:lvl7pPr marL="2739102" indent="0">
              <a:buNone/>
              <a:defRPr sz="900"/>
            </a:lvl7pPr>
            <a:lvl8pPr marL="3195621" indent="0">
              <a:buNone/>
              <a:defRPr sz="900"/>
            </a:lvl8pPr>
            <a:lvl9pPr marL="365213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64E36B72-F988-444F-ABA8-C422F6BDB19C}" type="slidenum">
              <a:rPr lang="de-DE" altLang="zh-CN"/>
              <a:pPr>
                <a:defRPr/>
              </a:pPr>
              <a:t>‹#›</a:t>
            </a:fld>
            <a:endParaRPr lang="en-GB"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5" y="4800613"/>
            <a:ext cx="7317105"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5" y="612777"/>
            <a:ext cx="7317105" cy="4114800"/>
          </a:xfrm>
        </p:spPr>
        <p:txBody>
          <a:bodyPr/>
          <a:lstStyle>
            <a:lvl1pPr marL="0" indent="0">
              <a:buNone/>
              <a:defRPr sz="3200"/>
            </a:lvl1pPr>
            <a:lvl2pPr marL="456514" indent="0">
              <a:buNone/>
              <a:defRPr sz="2800"/>
            </a:lvl2pPr>
            <a:lvl3pPr marL="913033" indent="0">
              <a:buNone/>
              <a:defRPr sz="2400"/>
            </a:lvl3pPr>
            <a:lvl4pPr marL="1369551" indent="0">
              <a:buNone/>
              <a:defRPr sz="2000"/>
            </a:lvl4pPr>
            <a:lvl5pPr marL="1826070" indent="0">
              <a:buNone/>
              <a:defRPr sz="2000"/>
            </a:lvl5pPr>
            <a:lvl6pPr marL="2282587" indent="0">
              <a:buNone/>
              <a:defRPr sz="2000"/>
            </a:lvl6pPr>
            <a:lvl7pPr marL="2739102" indent="0">
              <a:buNone/>
              <a:defRPr sz="2000"/>
            </a:lvl7pPr>
            <a:lvl8pPr marL="3195621" indent="0">
              <a:buNone/>
              <a:defRPr sz="2000"/>
            </a:lvl8pPr>
            <a:lvl9pPr marL="3652138"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90345" y="5367350"/>
            <a:ext cx="7317105" cy="804863"/>
          </a:xfrm>
        </p:spPr>
        <p:txBody>
          <a:bodyPr/>
          <a:lstStyle>
            <a:lvl1pPr marL="0" indent="0">
              <a:buNone/>
              <a:defRPr sz="1300"/>
            </a:lvl1pPr>
            <a:lvl2pPr marL="456514" indent="0">
              <a:buNone/>
              <a:defRPr sz="1200"/>
            </a:lvl2pPr>
            <a:lvl3pPr marL="913033" indent="0">
              <a:buNone/>
              <a:defRPr sz="900"/>
            </a:lvl3pPr>
            <a:lvl4pPr marL="1369551" indent="0">
              <a:buNone/>
              <a:defRPr sz="900"/>
            </a:lvl4pPr>
            <a:lvl5pPr marL="1826070" indent="0">
              <a:buNone/>
              <a:defRPr sz="900"/>
            </a:lvl5pPr>
            <a:lvl6pPr marL="2282587" indent="0">
              <a:buNone/>
              <a:defRPr sz="900"/>
            </a:lvl6pPr>
            <a:lvl7pPr marL="2739102" indent="0">
              <a:buNone/>
              <a:defRPr sz="900"/>
            </a:lvl7pPr>
            <a:lvl8pPr marL="3195621" indent="0">
              <a:buNone/>
              <a:defRPr sz="900"/>
            </a:lvl8pPr>
            <a:lvl9pPr marL="365213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9DD8ABB1-30C3-406D-88DB-7474488AB4FE}" type="slidenum">
              <a:rPr lang="de-DE" altLang="zh-CN"/>
              <a:pPr>
                <a:defRPr/>
              </a:pPr>
              <a:t>‹#›</a:t>
            </a:fld>
            <a:endParaRPr lang="en-GB"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602E9F76-368E-4747-9208-3D24EB46D0E0}" type="slidenum">
              <a:rPr lang="de-DE" altLang="zh-CN"/>
              <a:pPr>
                <a:defRPr/>
              </a:pPr>
              <a:t>‹#›</a:t>
            </a:fld>
            <a:endParaRPr lang="en-GB"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3392" y="430236"/>
            <a:ext cx="2642288"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0177" y="430236"/>
            <a:ext cx="7729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93CC192D-6200-446C-81C3-0746D6786DB8}" type="slidenum">
              <a:rPr lang="de-DE" altLang="zh-CN"/>
              <a:pPr>
                <a:defRPr/>
              </a:pPr>
              <a:t>‹#›</a:t>
            </a:fld>
            <a:endParaRPr lang="en-GB"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3955" y="5589603"/>
            <a:ext cx="1019175"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4" y="782639"/>
            <a:ext cx="12195175" cy="3810000"/>
          </a:xfrm>
          <a:prstGeom prst="rect">
            <a:avLst/>
          </a:prstGeom>
          <a:noFill/>
          <a:ln w="9525">
            <a:noFill/>
            <a:miter lim="800000"/>
            <a:headEnd/>
            <a:tailEnd/>
          </a:ln>
        </p:spPr>
      </p:pic>
      <p:sp>
        <p:nvSpPr>
          <p:cNvPr id="6" name="Text Box 20"/>
          <p:cNvSpPr txBox="1">
            <a:spLocks noChangeArrowheads="1"/>
          </p:cNvSpPr>
          <p:nvPr/>
        </p:nvSpPr>
        <p:spPr bwMode="auto">
          <a:xfrm>
            <a:off x="869953" y="6207125"/>
            <a:ext cx="2761220" cy="265562"/>
          </a:xfrm>
          <a:prstGeom prst="rect">
            <a:avLst/>
          </a:prstGeom>
          <a:noFill/>
          <a:ln w="9525">
            <a:noFill/>
            <a:miter lim="800000"/>
            <a:headEnd/>
            <a:tailEnd/>
          </a:ln>
        </p:spPr>
        <p:txBody>
          <a:bodyPr wrap="none" lIns="80113" tIns="40057" rIns="80113" bIns="40057">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sp>
        <p:nvSpPr>
          <p:cNvPr id="7" name="Text Box 22"/>
          <p:cNvSpPr txBox="1">
            <a:spLocks noChangeArrowheads="1"/>
          </p:cNvSpPr>
          <p:nvPr/>
        </p:nvSpPr>
        <p:spPr bwMode="auto">
          <a:xfrm>
            <a:off x="9636133" y="4094166"/>
            <a:ext cx="1345961" cy="265562"/>
          </a:xfrm>
          <a:prstGeom prst="rect">
            <a:avLst/>
          </a:prstGeom>
          <a:noFill/>
          <a:ln w="9525">
            <a:noFill/>
            <a:miter lim="800000"/>
            <a:headEnd/>
            <a:tailEnd/>
          </a:ln>
        </p:spPr>
        <p:txBody>
          <a:bodyPr wrap="none" lIns="80113" tIns="40057" rIns="80113" bIns="40057">
            <a:spAutoFit/>
          </a:bodyPr>
          <a:lstStyle/>
          <a:p>
            <a:pPr defTabSz="801575" eaLnBrk="0" hangingPunct="0">
              <a:buSzPct val="100000"/>
              <a:defRPr/>
            </a:pPr>
            <a:r>
              <a:rPr lang="zh-CN" altLang="zh-CN" sz="1200" b="0" dirty="0">
                <a:solidFill>
                  <a:srgbClr val="FFFFFF"/>
                </a:solidFill>
                <a:latin typeface="FrutigerNext LT Regular"/>
                <a:ea typeface="MS PGothic" pitchFamily="34" charset="-128"/>
                <a:sym typeface="Arial" pitchFamily="34" charset="0"/>
              </a:rPr>
              <a:t>www.huawei.com</a:t>
            </a:r>
          </a:p>
        </p:txBody>
      </p:sp>
      <p:sp>
        <p:nvSpPr>
          <p:cNvPr id="8" name="Rectangle 23"/>
          <p:cNvSpPr>
            <a:spLocks noChangeArrowheads="1"/>
          </p:cNvSpPr>
          <p:nvPr/>
        </p:nvSpPr>
        <p:spPr bwMode="auto">
          <a:xfrm>
            <a:off x="5314962" y="6207126"/>
            <a:ext cx="1565957" cy="265524"/>
          </a:xfrm>
          <a:prstGeom prst="rect">
            <a:avLst/>
          </a:prstGeom>
          <a:noFill/>
          <a:ln w="9525" algn="ctr">
            <a:noFill/>
            <a:miter lim="800000"/>
            <a:headEnd/>
            <a:tailEnd/>
          </a:ln>
          <a:effectLst/>
        </p:spPr>
        <p:txBody>
          <a:bodyPr wrap="none" lIns="80081" tIns="40038" rIns="80081" bIns="40038">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9" name="Rectangle 25"/>
          <p:cNvSpPr>
            <a:spLocks noChangeArrowheads="1"/>
          </p:cNvSpPr>
          <p:nvPr/>
        </p:nvSpPr>
        <p:spPr bwMode="auto">
          <a:xfrm>
            <a:off x="9059868" y="247665"/>
            <a:ext cx="1397642" cy="280913"/>
          </a:xfrm>
          <a:prstGeom prst="rect">
            <a:avLst/>
          </a:prstGeom>
          <a:noFill/>
          <a:ln w="9525" algn="ctr">
            <a:noFill/>
            <a:miter lim="800000"/>
            <a:headEnd/>
            <a:tailEnd/>
          </a:ln>
          <a:effectLst/>
        </p:spPr>
        <p:txBody>
          <a:bodyPr wrap="none" lIns="80081" tIns="40038" rIns="80081" bIns="40038">
            <a:spAutoFit/>
          </a:bodyPr>
          <a:lstStyle/>
          <a:p>
            <a:pPr defTabSz="801575" eaLnBrk="0" hangingPunct="0">
              <a:buSzPct val="100000"/>
              <a:defRPr/>
            </a:pPr>
            <a:r>
              <a:rPr lang="zh-CN" altLang="zh-CN" sz="1300" dirty="0">
                <a:solidFill>
                  <a:srgbClr val="666666"/>
                </a:solidFill>
                <a:latin typeface="FrutigerNext LT Regular"/>
                <a:ea typeface="MS PGothic" pitchFamily="34" charset="-128"/>
                <a:sym typeface="Arial" pitchFamily="34" charset="0"/>
              </a:rPr>
              <a:t>Security Level: </a:t>
            </a:r>
          </a:p>
        </p:txBody>
      </p:sp>
      <p:sp>
        <p:nvSpPr>
          <p:cNvPr id="10" name="Text Box 66"/>
          <p:cNvSpPr txBox="1">
            <a:spLocks noChangeArrowheads="1"/>
          </p:cNvSpPr>
          <p:nvPr/>
        </p:nvSpPr>
        <p:spPr bwMode="auto">
          <a:xfrm>
            <a:off x="-2625716" y="1322402"/>
            <a:ext cx="2625725" cy="3466453"/>
          </a:xfrm>
          <a:prstGeom prst="rect">
            <a:avLst/>
          </a:prstGeom>
          <a:noFill/>
          <a:ln w="9525" algn="ctr">
            <a:noFill/>
            <a:miter lim="800000"/>
            <a:headEnd/>
            <a:tailEnd/>
          </a:ln>
          <a:effectLst/>
        </p:spPr>
        <p:txBody>
          <a:bodyPr lIns="80127" tIns="40064" rIns="80127" bIns="40064">
            <a:spAutoFit/>
          </a:bodyPr>
          <a:lstStyle/>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英文标题</a:t>
            </a:r>
            <a:r>
              <a:rPr lang="zh-CN" altLang="zh-CN" sz="1100" b="0" dirty="0">
                <a:solidFill>
                  <a:srgbClr val="FFFFFF"/>
                </a:solidFill>
                <a:ea typeface="华文细黑" pitchFamily="2" charset="-122"/>
                <a:sym typeface="Arial" pitchFamily="34" charset="0"/>
              </a:rPr>
              <a:t>:40-47pt  </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副标题</a:t>
            </a:r>
            <a:r>
              <a:rPr lang="zh-CN" altLang="zh-CN" sz="1100" b="0" dirty="0">
                <a:solidFill>
                  <a:srgbClr val="FFFFFF"/>
                </a:solidFill>
                <a:ea typeface="华文细黑" pitchFamily="2" charset="-122"/>
                <a:sym typeface="Arial" pitchFamily="34" charset="0"/>
              </a:rPr>
              <a:t>:26-30pt</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反白</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内部使用字体 </a:t>
            </a:r>
            <a:r>
              <a:rPr lang="zh-CN" altLang="zh-CN" sz="1100" b="0" dirty="0">
                <a:solidFill>
                  <a:srgbClr val="FFFFFF"/>
                </a:solidFill>
                <a:ea typeface="华文细黑" pitchFamily="2" charset="-122"/>
                <a:sym typeface="Arial" pitchFamily="34" charset="0"/>
              </a:rPr>
              <a:t>:</a:t>
            </a:r>
          </a:p>
          <a:p>
            <a:pPr algn="r" defTabSz="801575" eaLnBrk="0" hangingPunct="0">
              <a:lnSpc>
                <a:spcPct val="125000"/>
              </a:lnSpc>
              <a:buSzPct val="100000"/>
              <a:defRPr/>
            </a:pPr>
            <a:r>
              <a:rPr lang="zh-CN" altLang="zh-CN" sz="1100" b="0" dirty="0">
                <a:solidFill>
                  <a:srgbClr val="FFFFFF"/>
                </a:solidFill>
                <a:ea typeface="华文细黑" pitchFamily="2" charset="-122"/>
                <a:sym typeface="Arial" pitchFamily="34" charset="0"/>
              </a:rPr>
              <a:t>FrutigerNext LT Medium</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外部使用字体 </a:t>
            </a:r>
            <a:r>
              <a:rPr lang="zh-CN" altLang="zh-CN" sz="1100" b="0" dirty="0">
                <a:solidFill>
                  <a:srgbClr val="FFFFFF"/>
                </a:solidFill>
                <a:ea typeface="华文细黑" pitchFamily="2" charset="-122"/>
                <a:sym typeface="Arial" pitchFamily="34" charset="0"/>
              </a:rPr>
              <a:t>: Arial</a:t>
            </a:r>
          </a:p>
          <a:p>
            <a:pPr algn="r" defTabSz="801575"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中文标题</a:t>
            </a:r>
            <a:r>
              <a:rPr lang="zh-CN" altLang="zh-CN" sz="1100" b="0" dirty="0">
                <a:solidFill>
                  <a:srgbClr val="FFFFFF"/>
                </a:solidFill>
                <a:ea typeface="华文细黑" pitchFamily="2" charset="-122"/>
                <a:sym typeface="Arial" pitchFamily="34" charset="0"/>
              </a:rPr>
              <a:t>:35-47pt</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黑体</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  副标题</a:t>
            </a:r>
            <a:r>
              <a:rPr lang="zh-CN" altLang="zh-CN" sz="1100" b="0" dirty="0">
                <a:solidFill>
                  <a:srgbClr val="FFFFFF"/>
                </a:solidFill>
                <a:ea typeface="华文细黑" pitchFamily="2" charset="-122"/>
                <a:sym typeface="Arial" pitchFamily="34" charset="0"/>
              </a:rPr>
              <a:t>:24-28pt</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反白</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细黑体</a:t>
            </a: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p:txBody>
      </p:sp>
      <p:sp>
        <p:nvSpPr>
          <p:cNvPr id="44047" name="Rectangle 15"/>
          <p:cNvSpPr>
            <a:spLocks noGrp="1" noChangeArrowheads="1"/>
          </p:cNvSpPr>
          <p:nvPr>
            <p:ph type="ctrTitle" sz="quarter"/>
          </p:nvPr>
        </p:nvSpPr>
        <p:spPr>
          <a:xfrm>
            <a:off x="849007" y="1392253"/>
            <a:ext cx="7073624" cy="1666875"/>
          </a:xfrm>
        </p:spPr>
        <p:txBody>
          <a:bodyPr/>
          <a:lstStyle>
            <a:lvl1pPr>
              <a:defRPr sz="43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912522" y="3182945"/>
            <a:ext cx="7075742" cy="865187"/>
          </a:xfrm>
        </p:spPr>
        <p:txBody>
          <a:bodyPr lIns="80127" tIns="40064" rIns="80127" bIns="40064"/>
          <a:lstStyle>
            <a:lvl1pPr marL="0" indent="0">
              <a:buFont typeface="Wingdings" pitchFamily="2" charset="2"/>
              <a:buNone/>
              <a:defRPr sz="28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912821" y="282580"/>
            <a:ext cx="2844801" cy="474663"/>
          </a:xfrm>
        </p:spPr>
        <p:txBody>
          <a:bodyPr lIns="80127" tIns="40064" rIns="80127" bIns="40064"/>
          <a:lstStyle>
            <a:lvl1pPr>
              <a:lnSpc>
                <a:spcPct val="100000"/>
              </a:lnSpc>
              <a:buClr>
                <a:srgbClr val="CC9900"/>
              </a:buClr>
              <a:buFont typeface="Wingdings" pitchFamily="2" charset="2"/>
              <a:buChar char="n"/>
              <a:defRPr b="1">
                <a:latin typeface="FrutigerNext LT Regular"/>
                <a:ea typeface="宋体" pitchFamily="2" charset="-122"/>
              </a:defRPr>
            </a:lvl1pPr>
          </a:lstStyle>
          <a:p>
            <a:pPr>
              <a:defRPr/>
            </a:pPr>
            <a:fld id="{40E293E4-70B3-4DD9-BFC8-81F0A6ECAB5C}" type="datetime1">
              <a:rPr lang="zh-CN" altLang="en-US"/>
              <a:pPr>
                <a:defRPr/>
              </a:pPr>
              <a:t>2015/5/4</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B88D8C63-383B-423B-AF11-5919DBDCDBEE}" type="slidenum">
              <a:rPr lang="de-DE" altLang="zh-CN"/>
              <a:pPr>
                <a:defRPr/>
              </a:pPr>
              <a:t>‹#›</a:t>
            </a:fld>
            <a:endParaRPr lang="en-GB"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40" y="4406913"/>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40" y="2906722"/>
            <a:ext cx="10365899" cy="1500187"/>
          </a:xfrm>
        </p:spPr>
        <p:txBody>
          <a:bodyPr anchor="b"/>
          <a:lstStyle>
            <a:lvl1pPr marL="0" indent="0">
              <a:buNone/>
              <a:defRPr sz="2000"/>
            </a:lvl1pPr>
            <a:lvl2pPr marL="457136" indent="0">
              <a:buNone/>
              <a:defRPr sz="1700"/>
            </a:lvl2pPr>
            <a:lvl3pPr marL="914270" indent="0">
              <a:buNone/>
              <a:defRPr sz="1600"/>
            </a:lvl3pPr>
            <a:lvl4pPr marL="1371406" indent="0">
              <a:buNone/>
              <a:defRPr sz="1300"/>
            </a:lvl4pPr>
            <a:lvl5pPr marL="1828541" indent="0">
              <a:buNone/>
              <a:defRPr sz="1300"/>
            </a:lvl5pPr>
            <a:lvl6pPr marL="2285676" indent="0">
              <a:buNone/>
              <a:defRPr sz="1300"/>
            </a:lvl6pPr>
            <a:lvl7pPr marL="2742811" indent="0">
              <a:buNone/>
              <a:defRPr sz="1300"/>
            </a:lvl7pPr>
            <a:lvl8pPr marL="3199947" indent="0">
              <a:buNone/>
              <a:defRPr sz="1300"/>
            </a:lvl8pPr>
            <a:lvl9pPr marL="3657081" indent="0">
              <a:buNone/>
              <a:defRPr sz="13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AED2E2DF-411D-4643-BC21-0989B75CE5A2}" type="slidenum">
              <a:rPr lang="de-DE" altLang="zh-CN"/>
              <a:pPr>
                <a:defRPr/>
              </a:pPr>
              <a:t>‹#›</a:t>
            </a:fld>
            <a:endParaRPr lang="en-GB"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70179" y="1641483"/>
            <a:ext cx="5185066" cy="419417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8499" y="1641483"/>
            <a:ext cx="5187184" cy="4194175"/>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89854429-188C-4948-8E29-F7084E309C59}" type="slidenum">
              <a:rPr lang="de-DE" altLang="zh-CN"/>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3955" y="5589603"/>
            <a:ext cx="1019175"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4" y="782639"/>
            <a:ext cx="12195175" cy="3810000"/>
          </a:xfrm>
          <a:prstGeom prst="rect">
            <a:avLst/>
          </a:prstGeom>
          <a:noFill/>
          <a:ln w="9525">
            <a:noFill/>
            <a:miter lim="800000"/>
            <a:headEnd/>
            <a:tailEnd/>
          </a:ln>
        </p:spPr>
      </p:pic>
      <p:sp>
        <p:nvSpPr>
          <p:cNvPr id="6" name="Text Box 20"/>
          <p:cNvSpPr txBox="1">
            <a:spLocks noChangeArrowheads="1"/>
          </p:cNvSpPr>
          <p:nvPr/>
        </p:nvSpPr>
        <p:spPr bwMode="auto">
          <a:xfrm>
            <a:off x="869963" y="6207140"/>
            <a:ext cx="3449373" cy="334495"/>
          </a:xfrm>
          <a:prstGeom prst="rect">
            <a:avLst/>
          </a:prstGeom>
          <a:noFill/>
          <a:ln w="9525">
            <a:noFill/>
            <a:miter lim="800000"/>
            <a:headEnd/>
            <a:tailEnd/>
          </a:ln>
        </p:spPr>
        <p:txBody>
          <a:bodyPr wrap="none" lIns="102663" tIns="51330" rIns="102663" bIns="51330">
            <a:spAutoFit/>
          </a:bodyPr>
          <a:lstStyle/>
          <a:p>
            <a:pPr defTabSz="1026967" eaLnBrk="0" hangingPunct="0">
              <a:buSzPct val="100000"/>
              <a:defRPr/>
            </a:pPr>
            <a:r>
              <a:rPr lang="zh-CN" altLang="zh-CN" sz="1500" b="0" dirty="0">
                <a:solidFill>
                  <a:srgbClr val="000000"/>
                </a:solidFill>
                <a:latin typeface="FrutigerNext LT Bold"/>
                <a:ea typeface="MS PGothic" pitchFamily="34" charset="-128"/>
                <a:sym typeface="Arial" pitchFamily="34" charset="0"/>
              </a:rPr>
              <a:t>HUAWEI TECHNOLOGIES CO., LTD.</a:t>
            </a:r>
          </a:p>
        </p:txBody>
      </p:sp>
      <p:sp>
        <p:nvSpPr>
          <p:cNvPr id="7" name="Text Box 22"/>
          <p:cNvSpPr txBox="1">
            <a:spLocks noChangeArrowheads="1"/>
          </p:cNvSpPr>
          <p:nvPr/>
        </p:nvSpPr>
        <p:spPr bwMode="auto">
          <a:xfrm>
            <a:off x="9636131" y="4094175"/>
            <a:ext cx="1697098" cy="334495"/>
          </a:xfrm>
          <a:prstGeom prst="rect">
            <a:avLst/>
          </a:prstGeom>
          <a:noFill/>
          <a:ln w="9525">
            <a:noFill/>
            <a:miter lim="800000"/>
            <a:headEnd/>
            <a:tailEnd/>
          </a:ln>
        </p:spPr>
        <p:txBody>
          <a:bodyPr wrap="none" lIns="102663" tIns="51330" rIns="102663" bIns="51330">
            <a:spAutoFit/>
          </a:bodyPr>
          <a:lstStyle/>
          <a:p>
            <a:pPr defTabSz="1026967" eaLnBrk="0" hangingPunct="0">
              <a:buSzPct val="100000"/>
              <a:defRPr/>
            </a:pPr>
            <a:r>
              <a:rPr lang="zh-CN" altLang="zh-CN" sz="1500" b="0" dirty="0">
                <a:solidFill>
                  <a:srgbClr val="FFFFFF"/>
                </a:solidFill>
                <a:latin typeface="FrutigerNext LT Regular"/>
                <a:ea typeface="MS PGothic" pitchFamily="34" charset="-128"/>
                <a:sym typeface="Arial" pitchFamily="34" charset="0"/>
              </a:rPr>
              <a:t>www.huawei.com</a:t>
            </a:r>
          </a:p>
        </p:txBody>
      </p:sp>
      <p:sp>
        <p:nvSpPr>
          <p:cNvPr id="8" name="Rectangle 23"/>
          <p:cNvSpPr>
            <a:spLocks noChangeArrowheads="1"/>
          </p:cNvSpPr>
          <p:nvPr/>
        </p:nvSpPr>
        <p:spPr bwMode="auto">
          <a:xfrm>
            <a:off x="5314955" y="6207129"/>
            <a:ext cx="1976964" cy="334446"/>
          </a:xfrm>
          <a:prstGeom prst="rect">
            <a:avLst/>
          </a:prstGeom>
          <a:noFill/>
          <a:ln w="9525" algn="ctr">
            <a:noFill/>
            <a:miter lim="800000"/>
            <a:headEnd/>
            <a:tailEnd/>
          </a:ln>
          <a:effectLst/>
        </p:spPr>
        <p:txBody>
          <a:bodyPr wrap="none" lIns="102622" tIns="51306" rIns="102622" bIns="51306">
            <a:spAutoFit/>
          </a:bodyPr>
          <a:lstStyle/>
          <a:p>
            <a:pPr defTabSz="1026967" eaLnBrk="0" hangingPunct="0">
              <a:buSzPct val="100000"/>
              <a:defRPr/>
            </a:pPr>
            <a:r>
              <a:rPr lang="zh-CN" altLang="zh-CN" sz="1500" b="0" dirty="0">
                <a:solidFill>
                  <a:srgbClr val="000000"/>
                </a:solidFill>
                <a:latin typeface="FrutigerNext LT Bold"/>
                <a:ea typeface="MS PGothic" pitchFamily="34" charset="-128"/>
                <a:sym typeface="Arial" pitchFamily="34" charset="0"/>
              </a:rPr>
              <a:t>Huawei Confidential </a:t>
            </a:r>
          </a:p>
        </p:txBody>
      </p:sp>
      <p:sp>
        <p:nvSpPr>
          <p:cNvPr id="9" name="Rectangle 25"/>
          <p:cNvSpPr>
            <a:spLocks noChangeArrowheads="1"/>
          </p:cNvSpPr>
          <p:nvPr/>
        </p:nvSpPr>
        <p:spPr bwMode="auto">
          <a:xfrm>
            <a:off x="9059877" y="247650"/>
            <a:ext cx="1540947" cy="380613"/>
          </a:xfrm>
          <a:prstGeom prst="rect">
            <a:avLst/>
          </a:prstGeom>
          <a:noFill/>
          <a:ln w="9525" algn="ctr">
            <a:noFill/>
            <a:miter lim="800000"/>
            <a:headEnd/>
            <a:tailEnd/>
          </a:ln>
          <a:effectLst/>
        </p:spPr>
        <p:txBody>
          <a:bodyPr wrap="none" lIns="102622" tIns="51306" rIns="102622" bIns="51306">
            <a:spAutoFit/>
          </a:bodyPr>
          <a:lstStyle/>
          <a:p>
            <a:pPr defTabSz="1026967" eaLnBrk="0" hangingPunct="0">
              <a:buSzPct val="100000"/>
              <a:defRPr/>
            </a:pPr>
            <a:r>
              <a:rPr lang="zh-CN" altLang="zh-CN" dirty="0">
                <a:solidFill>
                  <a:srgbClr val="666666"/>
                </a:solidFill>
                <a:latin typeface="FrutigerNext LT Regular"/>
                <a:ea typeface="MS PGothic" pitchFamily="34" charset="-128"/>
                <a:sym typeface="Arial" pitchFamily="34" charset="0"/>
              </a:rPr>
              <a:t>Confidential</a:t>
            </a:r>
          </a:p>
        </p:txBody>
      </p:sp>
      <p:sp>
        <p:nvSpPr>
          <p:cNvPr id="10" name="Text Box 66"/>
          <p:cNvSpPr txBox="1">
            <a:spLocks noChangeArrowheads="1"/>
          </p:cNvSpPr>
          <p:nvPr/>
        </p:nvSpPr>
        <p:spPr bwMode="auto">
          <a:xfrm>
            <a:off x="-2625716" y="1322389"/>
            <a:ext cx="2625725" cy="4104774"/>
          </a:xfrm>
          <a:prstGeom prst="rect">
            <a:avLst/>
          </a:prstGeom>
          <a:noFill/>
          <a:ln w="9525" algn="ctr">
            <a:noFill/>
            <a:miter lim="800000"/>
            <a:headEnd/>
            <a:tailEnd/>
          </a:ln>
          <a:effectLst/>
        </p:spPr>
        <p:txBody>
          <a:bodyPr lIns="102682" tIns="51338" rIns="102682" bIns="51338">
            <a:spAutoFit/>
          </a:bodyPr>
          <a:lstStyle/>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英文标题</a:t>
            </a:r>
            <a:r>
              <a:rPr lang="zh-CN" altLang="zh-CN" sz="1300" b="0" dirty="0">
                <a:solidFill>
                  <a:srgbClr val="FFFFFF"/>
                </a:solidFill>
                <a:ea typeface="华文细黑" pitchFamily="2" charset="-122"/>
                <a:sym typeface="Arial" pitchFamily="34" charset="0"/>
              </a:rPr>
              <a:t>:40-47pt  </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副标题</a:t>
            </a:r>
            <a:r>
              <a:rPr lang="zh-CN" altLang="zh-CN" sz="1300" b="0" dirty="0">
                <a:solidFill>
                  <a:srgbClr val="FFFFFF"/>
                </a:solidFill>
                <a:ea typeface="华文细黑" pitchFamily="2" charset="-122"/>
                <a:sym typeface="Arial" pitchFamily="34" charset="0"/>
              </a:rPr>
              <a:t>:26-30pt</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字体颜色</a:t>
            </a:r>
            <a:r>
              <a:rPr lang="zh-CN" altLang="zh-CN" sz="1300" b="0" dirty="0">
                <a:solidFill>
                  <a:srgbClr val="FFFFFF"/>
                </a:solidFill>
                <a:ea typeface="华文细黑" pitchFamily="2" charset="-122"/>
                <a:sym typeface="Arial" pitchFamily="34" charset="0"/>
              </a:rPr>
              <a:t>:</a:t>
            </a:r>
            <a:r>
              <a:rPr lang="zh-CN" altLang="en-US" sz="1300" b="0" dirty="0">
                <a:solidFill>
                  <a:srgbClr val="FFFFFF"/>
                </a:solidFill>
                <a:ea typeface="华文细黑" pitchFamily="2" charset="-122"/>
                <a:sym typeface="Arial" pitchFamily="34" charset="0"/>
              </a:rPr>
              <a:t>反白</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内部使用字体 </a:t>
            </a:r>
            <a:r>
              <a:rPr lang="zh-CN" altLang="zh-CN" sz="1300" b="0" dirty="0">
                <a:solidFill>
                  <a:srgbClr val="FFFFFF"/>
                </a:solidFill>
                <a:ea typeface="华文细黑" pitchFamily="2" charset="-122"/>
                <a:sym typeface="Arial" pitchFamily="34" charset="0"/>
              </a:rPr>
              <a:t>:</a:t>
            </a:r>
          </a:p>
          <a:p>
            <a:pPr algn="r" defTabSz="1026967" eaLnBrk="0" hangingPunct="0">
              <a:lnSpc>
                <a:spcPct val="125000"/>
              </a:lnSpc>
              <a:buSzPct val="100000"/>
              <a:defRPr/>
            </a:pPr>
            <a:r>
              <a:rPr lang="zh-CN" altLang="zh-CN" sz="1300" b="0" dirty="0">
                <a:solidFill>
                  <a:srgbClr val="FFFFFF"/>
                </a:solidFill>
                <a:ea typeface="华文细黑" pitchFamily="2" charset="-122"/>
                <a:sym typeface="Arial" pitchFamily="34" charset="0"/>
              </a:rPr>
              <a:t>FrutigerNext LT Medium</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外部使用字体 </a:t>
            </a:r>
            <a:r>
              <a:rPr lang="zh-CN" altLang="zh-CN" sz="1300" b="0" dirty="0">
                <a:solidFill>
                  <a:srgbClr val="FFFFFF"/>
                </a:solidFill>
                <a:ea typeface="华文细黑" pitchFamily="2" charset="-122"/>
                <a:sym typeface="Arial" pitchFamily="34" charset="0"/>
              </a:rPr>
              <a:t>: Arial</a:t>
            </a:r>
          </a:p>
          <a:p>
            <a:pPr algn="r" defTabSz="1026967" eaLnBrk="0" hangingPunct="0">
              <a:lnSpc>
                <a:spcPct val="125000"/>
              </a:lnSpc>
              <a:buSzPct val="100000"/>
              <a:defRPr/>
            </a:pPr>
            <a:endParaRPr lang="zh-CN" altLang="zh-CN" sz="1300" b="0" dirty="0">
              <a:solidFill>
                <a:srgbClr val="FFFFFF"/>
              </a:solidFill>
              <a:ea typeface="华文细黑" pitchFamily="2" charset="-122"/>
              <a:sym typeface="Arial" pitchFamily="34" charset="0"/>
            </a:endParaRPr>
          </a:p>
          <a:p>
            <a:pPr algn="r" defTabSz="1026967" eaLnBrk="0" hangingPunct="0">
              <a:lnSpc>
                <a:spcPct val="125000"/>
              </a:lnSpc>
              <a:buSzPct val="100000"/>
              <a:defRPr/>
            </a:pPr>
            <a:endParaRPr lang="zh-CN" altLang="zh-CN" sz="1300" b="0" dirty="0">
              <a:solidFill>
                <a:srgbClr val="FFFFFF"/>
              </a:solidFill>
              <a:ea typeface="华文细黑" pitchFamily="2" charset="-122"/>
              <a:sym typeface="Arial" pitchFamily="34" charset="0"/>
            </a:endParaRP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中文标题</a:t>
            </a:r>
            <a:r>
              <a:rPr lang="zh-CN" altLang="zh-CN" sz="1300" b="0" dirty="0">
                <a:solidFill>
                  <a:srgbClr val="FFFFFF"/>
                </a:solidFill>
                <a:ea typeface="华文细黑" pitchFamily="2" charset="-122"/>
                <a:sym typeface="Arial" pitchFamily="34" charset="0"/>
              </a:rPr>
              <a:t>:35-47pt</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字体</a:t>
            </a:r>
            <a:r>
              <a:rPr lang="zh-CN" altLang="zh-CN" sz="1300" b="0" dirty="0">
                <a:solidFill>
                  <a:srgbClr val="FFFFFF"/>
                </a:solidFill>
                <a:ea typeface="华文细黑" pitchFamily="2" charset="-122"/>
                <a:sym typeface="Arial" pitchFamily="34" charset="0"/>
              </a:rPr>
              <a:t>:</a:t>
            </a:r>
            <a:r>
              <a:rPr lang="zh-CN" altLang="en-US" sz="1300" b="0" dirty="0">
                <a:solidFill>
                  <a:srgbClr val="FFFFFF"/>
                </a:solidFill>
                <a:ea typeface="华文细黑" pitchFamily="2" charset="-122"/>
                <a:sym typeface="Arial" pitchFamily="34" charset="0"/>
              </a:rPr>
              <a:t>黑体</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  副标题</a:t>
            </a:r>
            <a:r>
              <a:rPr lang="zh-CN" altLang="zh-CN" sz="1300" b="0" dirty="0">
                <a:solidFill>
                  <a:srgbClr val="FFFFFF"/>
                </a:solidFill>
                <a:ea typeface="华文细黑" pitchFamily="2" charset="-122"/>
                <a:sym typeface="Arial" pitchFamily="34" charset="0"/>
              </a:rPr>
              <a:t>:24-28pt</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字体颜色</a:t>
            </a:r>
            <a:r>
              <a:rPr lang="zh-CN" altLang="zh-CN" sz="1300" b="0" dirty="0">
                <a:solidFill>
                  <a:srgbClr val="FFFFFF"/>
                </a:solidFill>
                <a:ea typeface="华文细黑" pitchFamily="2" charset="-122"/>
                <a:sym typeface="Arial" pitchFamily="34" charset="0"/>
              </a:rPr>
              <a:t>:</a:t>
            </a:r>
            <a:r>
              <a:rPr lang="zh-CN" altLang="en-US" sz="1300" b="0" dirty="0">
                <a:solidFill>
                  <a:srgbClr val="FFFFFF"/>
                </a:solidFill>
                <a:ea typeface="华文细黑" pitchFamily="2" charset="-122"/>
                <a:sym typeface="Arial" pitchFamily="34" charset="0"/>
              </a:rPr>
              <a:t>反白</a:t>
            </a:r>
          </a:p>
          <a:p>
            <a:pPr algn="r" defTabSz="1026967" eaLnBrk="0" hangingPunct="0">
              <a:lnSpc>
                <a:spcPct val="125000"/>
              </a:lnSpc>
              <a:buSzPct val="100000"/>
              <a:defRPr/>
            </a:pPr>
            <a:r>
              <a:rPr lang="zh-CN" altLang="en-US" sz="1300" b="0" dirty="0">
                <a:solidFill>
                  <a:srgbClr val="FFFFFF"/>
                </a:solidFill>
                <a:ea typeface="华文细黑" pitchFamily="2" charset="-122"/>
                <a:sym typeface="Arial" pitchFamily="34" charset="0"/>
              </a:rPr>
              <a:t>字体</a:t>
            </a:r>
            <a:r>
              <a:rPr lang="zh-CN" altLang="zh-CN" sz="1300" b="0" dirty="0">
                <a:solidFill>
                  <a:srgbClr val="FFFFFF"/>
                </a:solidFill>
                <a:ea typeface="华文细黑" pitchFamily="2" charset="-122"/>
                <a:sym typeface="Arial" pitchFamily="34" charset="0"/>
              </a:rPr>
              <a:t>:</a:t>
            </a:r>
            <a:r>
              <a:rPr lang="zh-CN" altLang="en-US" sz="1300" b="0" dirty="0">
                <a:solidFill>
                  <a:srgbClr val="FFFFFF"/>
                </a:solidFill>
                <a:ea typeface="华文细黑" pitchFamily="2" charset="-122"/>
                <a:sym typeface="Arial" pitchFamily="34" charset="0"/>
              </a:rPr>
              <a:t>细黑体</a:t>
            </a:r>
          </a:p>
          <a:p>
            <a:pPr algn="r" defTabSz="1026967" eaLnBrk="0" hangingPunct="0">
              <a:lnSpc>
                <a:spcPct val="125000"/>
              </a:lnSpc>
              <a:buSzPct val="100000"/>
              <a:defRPr/>
            </a:pPr>
            <a:endParaRPr lang="zh-CN" altLang="en-US" sz="1300" b="0" dirty="0">
              <a:solidFill>
                <a:srgbClr val="FFFFFF"/>
              </a:solidFill>
              <a:ea typeface="华文细黑" pitchFamily="2" charset="-122"/>
              <a:sym typeface="Arial" pitchFamily="34" charset="0"/>
            </a:endParaRPr>
          </a:p>
          <a:p>
            <a:pPr algn="r" defTabSz="1026967" eaLnBrk="0" hangingPunct="0">
              <a:lnSpc>
                <a:spcPct val="125000"/>
              </a:lnSpc>
              <a:buSzPct val="100000"/>
              <a:defRPr/>
            </a:pPr>
            <a:endParaRPr lang="zh-CN" altLang="en-US" sz="1300" b="0" dirty="0">
              <a:solidFill>
                <a:srgbClr val="FFFFFF"/>
              </a:solidFill>
              <a:ea typeface="华文细黑" pitchFamily="2" charset="-122"/>
              <a:sym typeface="Arial" pitchFamily="34" charset="0"/>
            </a:endParaRPr>
          </a:p>
          <a:p>
            <a:pPr algn="r" defTabSz="1026967" eaLnBrk="0" hangingPunct="0">
              <a:lnSpc>
                <a:spcPct val="125000"/>
              </a:lnSpc>
              <a:buSzPct val="100000"/>
              <a:defRPr/>
            </a:pPr>
            <a:endParaRPr lang="zh-CN" altLang="zh-CN" sz="1300" b="0" dirty="0">
              <a:solidFill>
                <a:srgbClr val="FFFFFF"/>
              </a:solidFill>
              <a:ea typeface="华文细黑" pitchFamily="2" charset="-122"/>
              <a:sym typeface="Arial" pitchFamily="34" charset="0"/>
            </a:endParaRPr>
          </a:p>
        </p:txBody>
      </p:sp>
      <p:sp>
        <p:nvSpPr>
          <p:cNvPr id="44047" name="Rectangle 15"/>
          <p:cNvSpPr>
            <a:spLocks noGrp="1" noChangeArrowheads="1"/>
          </p:cNvSpPr>
          <p:nvPr>
            <p:ph type="ctrTitle" sz="quarter"/>
          </p:nvPr>
        </p:nvSpPr>
        <p:spPr>
          <a:xfrm>
            <a:off x="849015" y="1392256"/>
            <a:ext cx="7073624" cy="1666875"/>
          </a:xfrm>
        </p:spPr>
        <p:txBody>
          <a:bodyPr/>
          <a:lstStyle>
            <a:lvl1pPr>
              <a:defRPr sz="55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912534" y="3182955"/>
            <a:ext cx="7075742" cy="865187"/>
          </a:xfrm>
        </p:spPr>
        <p:txBody>
          <a:bodyPr lIns="102682" tIns="51338" rIns="102682" bIns="51338"/>
          <a:lstStyle>
            <a:lvl1pPr marL="0" indent="0">
              <a:buFont typeface="Wingdings" pitchFamily="2" charset="2"/>
              <a:buNone/>
              <a:defRPr sz="36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912821" y="282580"/>
            <a:ext cx="2844801" cy="474663"/>
          </a:xfrm>
        </p:spPr>
        <p:txBody>
          <a:bodyPr lIns="102682" tIns="51338" rIns="102682" bIns="51338"/>
          <a:lstStyle>
            <a:lvl1pPr>
              <a:lnSpc>
                <a:spcPct val="100000"/>
              </a:lnSpc>
              <a:buClr>
                <a:srgbClr val="CC9900"/>
              </a:buClr>
              <a:buFont typeface="Wingdings" pitchFamily="2" charset="2"/>
              <a:buChar char="n"/>
              <a:defRPr b="1">
                <a:latin typeface="FrutigerNext LT Regular" pitchFamily="34" charset="0"/>
                <a:ea typeface="宋体" pitchFamily="2" charset="-122"/>
              </a:defRPr>
            </a:lvl1pPr>
          </a:lstStyle>
          <a:p>
            <a:pPr>
              <a:defRPr/>
            </a:pPr>
            <a:fld id="{4483E2BE-5D90-4985-B3AD-A00946BE433A}" type="datetime1">
              <a:rPr lang="zh-CN" altLang="en-US"/>
              <a:pPr>
                <a:defRPr/>
              </a:pPr>
              <a:t>2015/5/4</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7"/>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7"/>
            <a:ext cx="5388320" cy="639763"/>
          </a:xfrm>
        </p:spPr>
        <p:txBody>
          <a:bodyPr anchor="b"/>
          <a:lstStyle>
            <a:lvl1pPr marL="0" indent="0">
              <a:buNone/>
              <a:defRPr sz="2400" b="1"/>
            </a:lvl1pPr>
            <a:lvl2pPr marL="457136" indent="0">
              <a:buNone/>
              <a:defRPr sz="2000" b="1"/>
            </a:lvl2pPr>
            <a:lvl3pPr marL="914270" indent="0">
              <a:buNone/>
              <a:defRPr sz="1700" b="1"/>
            </a:lvl3pPr>
            <a:lvl4pPr marL="1371406" indent="0">
              <a:buNone/>
              <a:defRPr sz="1600" b="1"/>
            </a:lvl4pPr>
            <a:lvl5pPr marL="1828541" indent="0">
              <a:buNone/>
              <a:defRPr sz="1600" b="1"/>
            </a:lvl5pPr>
            <a:lvl6pPr marL="2285676" indent="0">
              <a:buNone/>
              <a:defRPr sz="1600" b="1"/>
            </a:lvl6pPr>
            <a:lvl7pPr marL="2742811" indent="0">
              <a:buNone/>
              <a:defRPr sz="1600" b="1"/>
            </a:lvl7pPr>
            <a:lvl8pPr marL="3199947" indent="0">
              <a:buNone/>
              <a:defRPr sz="1600" b="1"/>
            </a:lvl8pPr>
            <a:lvl9pPr marL="365708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7"/>
            <a:ext cx="5388320"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93" y="1535117"/>
            <a:ext cx="5390437" cy="639763"/>
          </a:xfrm>
        </p:spPr>
        <p:txBody>
          <a:bodyPr anchor="b"/>
          <a:lstStyle>
            <a:lvl1pPr marL="0" indent="0">
              <a:buNone/>
              <a:defRPr sz="2400" b="1"/>
            </a:lvl1pPr>
            <a:lvl2pPr marL="457136" indent="0">
              <a:buNone/>
              <a:defRPr sz="2000" b="1"/>
            </a:lvl2pPr>
            <a:lvl3pPr marL="914270" indent="0">
              <a:buNone/>
              <a:defRPr sz="1700" b="1"/>
            </a:lvl3pPr>
            <a:lvl4pPr marL="1371406" indent="0">
              <a:buNone/>
              <a:defRPr sz="1600" b="1"/>
            </a:lvl4pPr>
            <a:lvl5pPr marL="1828541" indent="0">
              <a:buNone/>
              <a:defRPr sz="1600" b="1"/>
            </a:lvl5pPr>
            <a:lvl6pPr marL="2285676" indent="0">
              <a:buNone/>
              <a:defRPr sz="1600" b="1"/>
            </a:lvl6pPr>
            <a:lvl7pPr marL="2742811" indent="0">
              <a:buNone/>
              <a:defRPr sz="1600" b="1"/>
            </a:lvl7pPr>
            <a:lvl8pPr marL="3199947" indent="0">
              <a:buNone/>
              <a:defRPr sz="1600" b="1"/>
            </a:lvl8pPr>
            <a:lvl9pPr marL="365708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93" y="2174877"/>
            <a:ext cx="5390437"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6F4AF149-0F39-473F-B873-DC47066816A3}" type="slidenum">
              <a:rPr lang="de-DE" altLang="zh-CN"/>
              <a:pPr>
                <a:defRPr/>
              </a:pPr>
              <a:t>‹#›</a:t>
            </a:fld>
            <a:endParaRPr lang="en-GB"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CF786784-F5E6-445C-8FBC-0B8EE8C95BF9}" type="slidenum">
              <a:rPr lang="de-DE" altLang="zh-CN"/>
              <a:pPr>
                <a:defRPr/>
              </a:pPr>
              <a:t>‹#›</a:t>
            </a:fld>
            <a:endParaRPr lang="en-GB"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0452BFAA-F62F-4C78-ACEB-415740939FF6}" type="slidenum">
              <a:rPr lang="de-DE" altLang="zh-CN"/>
              <a:pPr>
                <a:defRPr/>
              </a:pPr>
              <a:t>‹#›</a:t>
            </a:fld>
            <a:endParaRPr lang="en-GB"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73" y="273061"/>
            <a:ext cx="4012129"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66"/>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73" y="1435104"/>
            <a:ext cx="4012129" cy="4691063"/>
          </a:xfrm>
        </p:spPr>
        <p:txBody>
          <a:bodyPr/>
          <a:lstStyle>
            <a:lvl1pPr marL="0" indent="0">
              <a:buNone/>
              <a:defRPr sz="1300"/>
            </a:lvl1pPr>
            <a:lvl2pPr marL="457136" indent="0">
              <a:buNone/>
              <a:defRPr sz="1200"/>
            </a:lvl2pPr>
            <a:lvl3pPr marL="914270" indent="0">
              <a:buNone/>
              <a:defRPr sz="900"/>
            </a:lvl3pPr>
            <a:lvl4pPr marL="1371406" indent="0">
              <a:buNone/>
              <a:defRPr sz="900"/>
            </a:lvl4pPr>
            <a:lvl5pPr marL="1828541" indent="0">
              <a:buNone/>
              <a:defRPr sz="900"/>
            </a:lvl5pPr>
            <a:lvl6pPr marL="2285676" indent="0">
              <a:buNone/>
              <a:defRPr sz="900"/>
            </a:lvl6pPr>
            <a:lvl7pPr marL="2742811" indent="0">
              <a:buNone/>
              <a:defRPr sz="900"/>
            </a:lvl7pPr>
            <a:lvl8pPr marL="3199947" indent="0">
              <a:buNone/>
              <a:defRPr sz="900"/>
            </a:lvl8pPr>
            <a:lvl9pPr marL="3657081"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24C8303E-8ED6-4D19-BFB7-CD998E943C31}" type="slidenum">
              <a:rPr lang="de-DE" altLang="zh-CN"/>
              <a:pPr>
                <a:defRPr/>
              </a:pPr>
              <a:t>‹#›</a:t>
            </a:fld>
            <a:endParaRPr lang="en-GB"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5" y="4800613"/>
            <a:ext cx="7317105"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5" y="612777"/>
            <a:ext cx="7317105" cy="4114800"/>
          </a:xfrm>
        </p:spPr>
        <p:txBody>
          <a:bodyPr/>
          <a:lstStyle>
            <a:lvl1pPr marL="0" indent="0">
              <a:buNone/>
              <a:defRPr sz="3200"/>
            </a:lvl1pPr>
            <a:lvl2pPr marL="457136" indent="0">
              <a:buNone/>
              <a:defRPr sz="2800"/>
            </a:lvl2pPr>
            <a:lvl3pPr marL="914270" indent="0">
              <a:buNone/>
              <a:defRPr sz="2400"/>
            </a:lvl3pPr>
            <a:lvl4pPr marL="1371406" indent="0">
              <a:buNone/>
              <a:defRPr sz="2000"/>
            </a:lvl4pPr>
            <a:lvl5pPr marL="1828541" indent="0">
              <a:buNone/>
              <a:defRPr sz="2000"/>
            </a:lvl5pPr>
            <a:lvl6pPr marL="2285676" indent="0">
              <a:buNone/>
              <a:defRPr sz="2000"/>
            </a:lvl6pPr>
            <a:lvl7pPr marL="2742811" indent="0">
              <a:buNone/>
              <a:defRPr sz="2000"/>
            </a:lvl7pPr>
            <a:lvl8pPr marL="3199947" indent="0">
              <a:buNone/>
              <a:defRPr sz="2000"/>
            </a:lvl8pPr>
            <a:lvl9pPr marL="3657081"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90345" y="5367350"/>
            <a:ext cx="7317105" cy="804863"/>
          </a:xfrm>
        </p:spPr>
        <p:txBody>
          <a:bodyPr/>
          <a:lstStyle>
            <a:lvl1pPr marL="0" indent="0">
              <a:buNone/>
              <a:defRPr sz="1300"/>
            </a:lvl1pPr>
            <a:lvl2pPr marL="457136" indent="0">
              <a:buNone/>
              <a:defRPr sz="1200"/>
            </a:lvl2pPr>
            <a:lvl3pPr marL="914270" indent="0">
              <a:buNone/>
              <a:defRPr sz="900"/>
            </a:lvl3pPr>
            <a:lvl4pPr marL="1371406" indent="0">
              <a:buNone/>
              <a:defRPr sz="900"/>
            </a:lvl4pPr>
            <a:lvl5pPr marL="1828541" indent="0">
              <a:buNone/>
              <a:defRPr sz="900"/>
            </a:lvl5pPr>
            <a:lvl6pPr marL="2285676" indent="0">
              <a:buNone/>
              <a:defRPr sz="900"/>
            </a:lvl6pPr>
            <a:lvl7pPr marL="2742811" indent="0">
              <a:buNone/>
              <a:defRPr sz="900"/>
            </a:lvl7pPr>
            <a:lvl8pPr marL="3199947" indent="0">
              <a:buNone/>
              <a:defRPr sz="900"/>
            </a:lvl8pPr>
            <a:lvl9pPr marL="3657081"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9EE5461B-8FA0-4ACD-AC39-F782F23A5CDC}" type="slidenum">
              <a:rPr lang="de-DE" altLang="zh-CN"/>
              <a:pPr>
                <a:defRPr/>
              </a:pPr>
              <a:t>‹#›</a:t>
            </a:fld>
            <a:endParaRPr lang="en-GB"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C1F74EED-95F0-421A-BD07-7E70E83C02D8}" type="slidenum">
              <a:rPr lang="de-DE" altLang="zh-CN"/>
              <a:pPr>
                <a:defRPr/>
              </a:pPr>
              <a:t>‹#›</a:t>
            </a:fld>
            <a:endParaRPr lang="en-GB"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03392" y="430228"/>
            <a:ext cx="2642288"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0177" y="430228"/>
            <a:ext cx="7729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buClr>
                <a:srgbClr val="CC9900"/>
              </a:buClr>
              <a:buFont typeface="Wingdings" pitchFamily="2" charset="2"/>
              <a:buChar char="n"/>
              <a:defRPr b="1">
                <a:ea typeface="宋体" pitchFamily="2" charset="-122"/>
              </a:defRPr>
            </a:lvl1pPr>
          </a:lstStyle>
          <a:p>
            <a:pPr>
              <a:defRPr/>
            </a:pPr>
            <a:r>
              <a:rPr lang="de-DE" altLang="zh-CN"/>
              <a:t>Page </a:t>
            </a:r>
            <a:fld id="{7072326F-BF2C-4DA0-BD6F-AA32B1D73EC7}" type="slidenum">
              <a:rPr lang="de-DE" altLang="zh-CN"/>
              <a:pPr>
                <a:defRPr/>
              </a:pPr>
              <a:t>‹#›</a:t>
            </a:fld>
            <a:endParaRPr lang="en-GB"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p:spPr>
        <p:txBody>
          <a:bodyPr lIns="91427" tIns="45714" rIns="91427" bIns="45714"/>
          <a:lstStyle>
            <a:lvl1pPr>
              <a:defRPr b="0">
                <a:solidFill>
                  <a:srgbClr val="000000"/>
                </a:solidFill>
                <a:latin typeface="Calibri" pitchFamily="34" charset="0"/>
                <a:ea typeface="宋体" charset="-122"/>
              </a:defRPr>
            </a:lvl1pPr>
          </a:lstStyle>
          <a:p>
            <a:pPr>
              <a:defRPr/>
            </a:pPr>
            <a:endParaRPr lang="de-DE" altLang="zh-CN"/>
          </a:p>
          <a:p>
            <a:pPr>
              <a:defRPr/>
            </a:pPr>
            <a:r>
              <a:rPr lang="de-DE" altLang="zh-CN"/>
              <a:t>Page </a:t>
            </a:r>
            <a:fld id="{A634EB50-7E7E-4CF8-ADAD-CD42CEEE66DA}" type="slidenum">
              <a:rPr lang="de-DE" altLang="zh-CN"/>
              <a:pPr>
                <a:defRPr/>
              </a:pPr>
              <a:t>‹#›</a:t>
            </a:fld>
            <a:endParaRPr lang="en-GB" altLang="zh-CN"/>
          </a:p>
        </p:txBody>
      </p:sp>
    </p:spTree>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19204" y="846140"/>
          <a:ext cx="10766427" cy="5359402"/>
        </p:xfrm>
        <a:graphic>
          <a:graphicData uri="http://schemas.openxmlformats.org/drawingml/2006/table">
            <a:tbl>
              <a:tblPr/>
              <a:tblGrid>
                <a:gridCol w="895350"/>
                <a:gridCol w="896938"/>
                <a:gridCol w="895350"/>
                <a:gridCol w="896938"/>
                <a:gridCol w="895350"/>
                <a:gridCol w="896938"/>
                <a:gridCol w="895350"/>
                <a:gridCol w="896938"/>
                <a:gridCol w="895350"/>
                <a:gridCol w="896938"/>
                <a:gridCol w="901700"/>
                <a:gridCol w="903287"/>
              </a:tblGrid>
              <a:tr h="284163">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2012</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2013</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2014</a:t>
                      </a:r>
                    </a:p>
                  </a:txBody>
                  <a:tcPr marL="7157" marR="7157" marT="7155"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　</a:t>
                      </a:r>
                    </a:p>
                  </a:txBody>
                  <a:tcPr marL="7157" marR="7157" marT="7155"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2015</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r>
              <a:tr h="5075239">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p:txBody>
          <a:bodyPr/>
          <a:lstStyle>
            <a:lvl1pPr>
              <a:buClr>
                <a:srgbClr val="CC9900"/>
              </a:buClr>
              <a:buFont typeface="Wingdings" pitchFamily="2" charset="2"/>
              <a:buChar char="n"/>
              <a:defRPr b="1">
                <a:latin typeface="FrutigerNext LT Bold" charset="0"/>
                <a:ea typeface="宋体" pitchFamily="2" charset="-122"/>
              </a:defRPr>
            </a:lvl1pPr>
          </a:lstStyle>
          <a:p>
            <a:pPr>
              <a:defRPr/>
            </a:pPr>
            <a:r>
              <a:rPr lang="de-DE" altLang="zh-CN"/>
              <a:t>Page </a:t>
            </a:r>
            <a:fld id="{37821CA2-BFC8-4807-87CE-CB0C7FB872EC}"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19204" y="846140"/>
          <a:ext cx="10766427" cy="5359402"/>
        </p:xfrm>
        <a:graphic>
          <a:graphicData uri="http://schemas.openxmlformats.org/drawingml/2006/table">
            <a:tbl>
              <a:tblPr/>
              <a:tblGrid>
                <a:gridCol w="895350"/>
                <a:gridCol w="896938"/>
                <a:gridCol w="895350"/>
                <a:gridCol w="896938"/>
                <a:gridCol w="895350"/>
                <a:gridCol w="896938"/>
                <a:gridCol w="895350"/>
                <a:gridCol w="896938"/>
                <a:gridCol w="895350"/>
                <a:gridCol w="896938"/>
                <a:gridCol w="901700"/>
                <a:gridCol w="903287"/>
              </a:tblGrid>
              <a:tr h="284163">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2012</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2013</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2014</a:t>
                      </a:r>
                    </a:p>
                  </a:txBody>
                  <a:tcPr marL="7157" marR="7157" marT="7155"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　</a:t>
                      </a:r>
                    </a:p>
                  </a:txBody>
                  <a:tcPr marL="7157" marR="7157" marT="7155"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2015</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r>
              <a:tr h="5075239">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ransition advClick="0" advTm="8000">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0181" y="430217"/>
            <a:ext cx="10329905" cy="8715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70181" y="1641483"/>
            <a:ext cx="10575503" cy="4194175"/>
          </a:xfrm>
        </p:spPr>
        <p:txBody>
          <a:bodyPr/>
          <a:lstStyle/>
          <a:p>
            <a:pPr lvl="0"/>
            <a:endParaRPr lang="en-US" noProof="0"/>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0181" y="430228"/>
            <a:ext cx="10575503" cy="5405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8097852" y="6402391"/>
            <a:ext cx="2797175" cy="455612"/>
          </a:xfrm>
          <a:prstGeom prst="rect">
            <a:avLst/>
          </a:prstGeom>
        </p:spPr>
        <p:txBody>
          <a:bodyPr lIns="91427" tIns="45714" rIns="91427" bIns="45714"/>
          <a:lstStyle>
            <a:lvl1pPr>
              <a:defRPr sz="1300" b="0" baseline="0">
                <a:solidFill>
                  <a:srgbClr val="000000"/>
                </a:solidFill>
                <a:latin typeface="Calibri" pitchFamily="34" charset="0"/>
                <a:ea typeface="宋体" charset="-122"/>
              </a:defRPr>
            </a:lvl1pPr>
          </a:lstStyle>
          <a:p>
            <a:pPr>
              <a:defRPr/>
            </a:pPr>
            <a:r>
              <a:rPr lang="en-US" altLang="zh-CN"/>
              <a:t>Page ‹#›</a:t>
            </a:r>
            <a:endParaRPr lang="en-GB" altLang="zh-CN"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910513" y="6402389"/>
            <a:ext cx="1409700" cy="1101725"/>
          </a:xfrm>
          <a:prstGeom prst="rect">
            <a:avLst/>
          </a:prstGeom>
        </p:spPr>
        <p:txBody>
          <a:bodyPr lIns="91427" tIns="45714" rIns="91427" bIns="45714"/>
          <a:lstStyle>
            <a:lvl1pPr>
              <a:defRPr b="0">
                <a:solidFill>
                  <a:srgbClr val="000000"/>
                </a:solidFill>
                <a:latin typeface="Calibri" pitchFamily="34" charset="0"/>
                <a:ea typeface="宋体" charset="-122"/>
              </a:defRPr>
            </a:lvl1pPr>
          </a:lstStyle>
          <a:p>
            <a:pPr>
              <a:defRPr/>
            </a:pPr>
            <a:endParaRPr lang="de-DE" altLang="zh-CN"/>
          </a:p>
          <a:p>
            <a:pPr>
              <a:defRPr/>
            </a:pPr>
            <a:r>
              <a:rPr lang="de-DE" altLang="zh-CN"/>
              <a:t>Page </a:t>
            </a:r>
            <a:fld id="{D92DFE66-5BFC-43B0-B7A2-673CD78F074D}" type="slidenum">
              <a:rPr lang="de-DE" altLang="zh-CN"/>
              <a:pPr>
                <a:defRPr/>
              </a:pPr>
              <a:t>‹#›</a:t>
            </a:fld>
            <a:endParaRPr lang="en-GB" altLang="zh-CN"/>
          </a:p>
        </p:txBody>
      </p:sp>
    </p:spTree>
  </p:cSld>
  <p:clrMapOvr>
    <a:masterClrMapping/>
  </p:clrMapOvr>
  <p:transition>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19204" y="846140"/>
          <a:ext cx="10766427" cy="5359402"/>
        </p:xfrm>
        <a:graphic>
          <a:graphicData uri="http://schemas.openxmlformats.org/drawingml/2006/table">
            <a:tbl>
              <a:tblPr/>
              <a:tblGrid>
                <a:gridCol w="895350"/>
                <a:gridCol w="896938"/>
                <a:gridCol w="895350"/>
                <a:gridCol w="896938"/>
                <a:gridCol w="895350"/>
                <a:gridCol w="896938"/>
                <a:gridCol w="895350"/>
                <a:gridCol w="896938"/>
                <a:gridCol w="895350"/>
                <a:gridCol w="896938"/>
                <a:gridCol w="901700"/>
                <a:gridCol w="903287"/>
              </a:tblGrid>
              <a:tr h="284163">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2012</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2013</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2014</a:t>
                      </a:r>
                    </a:p>
                  </a:txBody>
                  <a:tcPr marL="7157" marR="7157" marT="7155"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　</a:t>
                      </a:r>
                    </a:p>
                  </a:txBody>
                  <a:tcPr marL="7157" marR="7157" marT="7155"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2015</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r>
              <a:tr h="5075239">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ransition advClick="0" advTm="8000">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19204" y="846140"/>
          <a:ext cx="10766427" cy="5359402"/>
        </p:xfrm>
        <a:graphic>
          <a:graphicData uri="http://schemas.openxmlformats.org/drawingml/2006/table">
            <a:tbl>
              <a:tblPr/>
              <a:tblGrid>
                <a:gridCol w="895350"/>
                <a:gridCol w="896938"/>
                <a:gridCol w="895350"/>
                <a:gridCol w="896938"/>
                <a:gridCol w="895350"/>
                <a:gridCol w="896938"/>
                <a:gridCol w="895350"/>
                <a:gridCol w="896938"/>
                <a:gridCol w="895350"/>
                <a:gridCol w="896938"/>
                <a:gridCol w="901700"/>
                <a:gridCol w="903287"/>
              </a:tblGrid>
              <a:tr h="284163">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2012</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2013</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2014</a:t>
                      </a:r>
                    </a:p>
                  </a:txBody>
                  <a:tcPr marL="7157" marR="7157" marT="7155"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　</a:t>
                      </a:r>
                    </a:p>
                  </a:txBody>
                  <a:tcPr marL="7157" marR="7157" marT="7155"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zh-CN" altLang="zh-CN" sz="1500" b="1" i="0" u="none" strike="noStrike" cap="none" normalizeH="0" baseline="0" smtClean="0">
                          <a:ln>
                            <a:noFill/>
                          </a:ln>
                          <a:solidFill>
                            <a:srgbClr val="FFFFFF"/>
                          </a:solidFill>
                          <a:effectLst/>
                          <a:latin typeface="FrutigerNext LT Medium"/>
                          <a:ea typeface="华文细黑" pitchFamily="2" charset="-122"/>
                          <a:cs typeface="宋体" pitchFamily="2" charset="-122"/>
                          <a:sym typeface="Arial" pitchFamily="34" charset="0"/>
                        </a:rPr>
                        <a:t>2015</a:t>
                      </a:r>
                    </a:p>
                  </a:txBody>
                  <a:tcPr marL="7157" marR="7157" marT="715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0000"/>
                    </a:solidFill>
                  </a:tcPr>
                </a:tc>
              </a:tr>
              <a:tr h="5075239">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zh-CN" sz="1300" b="0" i="0" u="none" strike="noStrike" cap="none" normalizeH="0" baseline="0" smtClean="0">
                          <a:ln>
                            <a:noFill/>
                          </a:ln>
                          <a:solidFill>
                            <a:srgbClr val="000000"/>
                          </a:solidFill>
                          <a:effectLst/>
                          <a:latin typeface="宋体" pitchFamily="2" charset="-122"/>
                          <a:ea typeface="华文细黑" pitchFamily="2" charset="-122"/>
                          <a:cs typeface="宋体" pitchFamily="2" charset="-122"/>
                          <a:sym typeface="Arial" pitchFamily="34" charset="0"/>
                        </a:rPr>
                        <a:t>　</a:t>
                      </a:r>
                    </a:p>
                  </a:txBody>
                  <a:tcPr marL="7157" marR="7157" marT="715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Title 1"/>
          <p:cNvSpPr>
            <a:spLocks noGrp="1"/>
          </p:cNvSpPr>
          <p:nvPr>
            <p:ph type="title"/>
          </p:nvPr>
        </p:nvSpPr>
        <p:spPr>
          <a:xfrm>
            <a:off x="1087763" y="39257"/>
            <a:ext cx="10179584" cy="745784"/>
          </a:xfrm>
          <a:prstGeom prst="rect">
            <a:avLst/>
          </a:prstGeom>
        </p:spPr>
        <p:txBody>
          <a:bodyPr/>
          <a:lstStyle>
            <a:lvl1pPr>
              <a:defRPr sz="3700">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ransition advClick="0" advTm="8000">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0181" y="430217"/>
            <a:ext cx="10329905" cy="8715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70181" y="1641483"/>
            <a:ext cx="10575503" cy="4194175"/>
          </a:xfrm>
        </p:spPr>
        <p:txBody>
          <a:bodyPr/>
          <a:lstStyle/>
          <a:p>
            <a:pPr lvl="0"/>
            <a:endParaRPr lang="en-US" noProof="0"/>
          </a:p>
        </p:txBody>
      </p:sp>
    </p:spTree>
  </p:cSld>
  <p:clrMapOvr>
    <a:masterClrMapping/>
  </p:clrMapOvr>
  <p:transition advClick="0">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70181" y="430228"/>
            <a:ext cx="10575503" cy="5405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8097852" y="6402391"/>
            <a:ext cx="2797175" cy="455612"/>
          </a:xfrm>
          <a:prstGeom prst="rect">
            <a:avLst/>
          </a:prstGeom>
        </p:spPr>
        <p:txBody>
          <a:bodyPr lIns="91427" tIns="45714" rIns="91427" bIns="45714"/>
          <a:lstStyle>
            <a:lvl1pPr>
              <a:defRPr sz="1300" b="0" baseline="0">
                <a:solidFill>
                  <a:srgbClr val="000000"/>
                </a:solidFill>
                <a:latin typeface="Calibri" pitchFamily="34" charset="0"/>
                <a:ea typeface="宋体" charset="-122"/>
              </a:defRPr>
            </a:lvl1pPr>
          </a:lstStyle>
          <a:p>
            <a:pPr>
              <a:defRPr/>
            </a:pPr>
            <a:r>
              <a:rPr lang="en-US" altLang="zh-CN"/>
              <a:t>Page ‹#›</a:t>
            </a:r>
            <a:endParaRPr lang="en-GB" altLang="zh-CN"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1217" y="116647"/>
            <a:ext cx="10366375" cy="1362075"/>
          </a:xfrm>
          <a:noFill/>
          <a:ln w="9525" algn="ctr">
            <a:noFill/>
            <a:miter lim="800000"/>
            <a:headEnd/>
            <a:tailEnd/>
          </a:ln>
          <a:effectLst/>
        </p:spPr>
        <p:txBody>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
        <p:nvSpPr>
          <p:cNvPr id="5" name="文本占位符 4"/>
          <p:cNvSpPr>
            <a:spLocks noGrp="1"/>
          </p:cNvSpPr>
          <p:nvPr>
            <p:ph type="body" sz="quarter" idx="10"/>
          </p:nvPr>
        </p:nvSpPr>
        <p:spPr>
          <a:xfrm>
            <a:off x="912830" y="1714507"/>
            <a:ext cx="10369549" cy="4162425"/>
          </a:xfrm>
          <a:prstGeom prst="rect">
            <a:avLst/>
          </a:prstGeom>
        </p:spPr>
        <p:txBody>
          <a:bodyPr lIns="91387" tIns="45694" rIns="91387" bIns="45694"/>
          <a:lstStyle>
            <a:lvl1pPr marL="266549" indent="-266549">
              <a:buClr>
                <a:schemeClr val="tx1">
                  <a:lumMod val="65000"/>
                  <a:lumOff val="35000"/>
                </a:schemeClr>
              </a:buClr>
              <a:buSzPct val="70000"/>
              <a:buFont typeface="Wingdings" pitchFamily="2" charset="2"/>
              <a:buChar char="l"/>
              <a:defRPr sz="2000" b="0">
                <a:solidFill>
                  <a:srgbClr val="333333"/>
                </a:solidFill>
                <a:latin typeface="+mn-lt"/>
                <a:ea typeface="+mn-ea"/>
              </a:defRPr>
            </a:lvl1pPr>
          </a:lstStyle>
          <a:p>
            <a:pPr lvl="0"/>
            <a:r>
              <a:rPr lang="zh-CN" altLang="en-US" dirty="0" smtClean="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CC9900"/>
              </a:buClr>
              <a:buFont typeface="Wingdings" pitchFamily="2" charset="2"/>
              <a:buChar char="n"/>
              <a:defRPr b="1">
                <a:latin typeface="FrutigerNext LT Bold" charset="0"/>
                <a:ea typeface="宋体" pitchFamily="2" charset="-122"/>
              </a:defRPr>
            </a:lvl1pPr>
          </a:lstStyle>
          <a:p>
            <a:pPr>
              <a:defRPr/>
            </a:pPr>
            <a:r>
              <a:rPr lang="de-DE" altLang="zh-CN"/>
              <a:t>Page </a:t>
            </a:r>
            <a:fld id="{D2827461-A6EA-4FBA-B0CC-A2B8D55C8DC8}"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38" tIns="43867" rIns="87738" bIns="43867"/>
          <a:lstStyle/>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英文标题</a:t>
            </a:r>
            <a:r>
              <a:rPr lang="zh-CN" altLang="zh-CN" sz="1200" b="0" dirty="0">
                <a:solidFill>
                  <a:srgbClr val="F8F8F8"/>
                </a:solidFill>
                <a:ea typeface="华文细黑" pitchFamily="2" charset="-122"/>
                <a:cs typeface="宋体" pitchFamily="2" charset="-122"/>
                <a:sym typeface="Arial" pitchFamily="34" charset="0"/>
              </a:rPr>
              <a:t>:32-35pt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Medium</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中文标题</a:t>
            </a:r>
            <a:r>
              <a:rPr lang="zh-CN" altLang="zh-CN" sz="1200" b="0" dirty="0">
                <a:solidFill>
                  <a:srgbClr val="F8F8F8"/>
                </a:solidFill>
                <a:ea typeface="华文细黑" pitchFamily="2" charset="-122"/>
                <a:cs typeface="宋体" pitchFamily="2" charset="-122"/>
                <a:sym typeface="Arial" pitchFamily="34" charset="0"/>
              </a:rPr>
              <a:t>:30-32pt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黑体</a:t>
            </a: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英文正文</a:t>
            </a:r>
            <a:r>
              <a:rPr lang="zh-CN" altLang="zh-CN" sz="1200" b="0" dirty="0">
                <a:solidFill>
                  <a:srgbClr val="F8F8F8"/>
                </a:solidFill>
                <a:ea typeface="华文细黑" pitchFamily="2" charset="-122"/>
                <a:cs typeface="宋体" pitchFamily="2" charset="-122"/>
                <a:sym typeface="Arial" pitchFamily="34" charset="0"/>
              </a:rPr>
              <a:t>:20-22pt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 </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 :18pt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Regular</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中文正文</a:t>
            </a:r>
            <a:r>
              <a:rPr lang="zh-CN" altLang="zh-CN" sz="1200" b="0" dirty="0">
                <a:solidFill>
                  <a:srgbClr val="F8F8F8"/>
                </a:solidFill>
                <a:ea typeface="华文细黑" pitchFamily="2" charset="-122"/>
                <a:cs typeface="宋体" pitchFamily="2" charset="-122"/>
                <a:sym typeface="Arial" pitchFamily="34" charset="0"/>
              </a:rPr>
              <a:t>:18-20pt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细黑体 </a:t>
            </a:r>
          </a:p>
        </p:txBody>
      </p:sp>
      <p:sp>
        <p:nvSpPr>
          <p:cNvPr id="4" name="Rectangle 139"/>
          <p:cNvSpPr>
            <a:spLocks noChangeArrowheads="1"/>
          </p:cNvSpPr>
          <p:nvPr userDrawn="1"/>
        </p:nvSpPr>
        <p:spPr bwMode="auto">
          <a:xfrm>
            <a:off x="12361876" y="5445138"/>
            <a:ext cx="1227137" cy="322263"/>
          </a:xfrm>
          <a:prstGeom prst="rect">
            <a:avLst/>
          </a:prstGeom>
          <a:solidFill>
            <a:srgbClr val="F8F8F8"/>
          </a:solidFill>
          <a:ln w="9525" algn="ctr">
            <a:noFill/>
            <a:miter lim="800000"/>
            <a:headEnd/>
            <a:tailEnd/>
          </a:ln>
          <a:effectLst/>
        </p:spPr>
        <p:txBody>
          <a:bodyPr lIns="91358" tIns="45679" rIns="91358" bIns="45679" anchor="ctr">
            <a:spAutoFit/>
          </a:bodyPr>
          <a:lstStyle/>
          <a:p>
            <a:pPr algn="ctr" defTabSz="876176" eaLnBrk="0" hangingPunct="0">
              <a:defRPr/>
            </a:pPr>
            <a:endParaRPr lang="zh-CN" altLang="zh-CN" sz="1500" b="0" dirty="0">
              <a:solidFill>
                <a:srgbClr val="000000"/>
              </a:solidFill>
              <a:latin typeface="FrutigerNext LT Regular"/>
              <a:ea typeface="MS PGothic" pitchFamily="34" charset="-128"/>
            </a:endParaRPr>
          </a:p>
        </p:txBody>
      </p:sp>
      <p:grpSp>
        <p:nvGrpSpPr>
          <p:cNvPr id="5" name="Group 140"/>
          <p:cNvGrpSpPr>
            <a:grpSpLocks/>
          </p:cNvGrpSpPr>
          <p:nvPr userDrawn="1"/>
        </p:nvGrpSpPr>
        <p:grpSpPr bwMode="auto">
          <a:xfrm>
            <a:off x="12472987" y="5278450"/>
            <a:ext cx="989012" cy="184151"/>
            <a:chOff x="6657" y="3492"/>
            <a:chExt cx="527" cy="121"/>
          </a:xfrm>
        </p:grpSpPr>
        <p:sp>
          <p:nvSpPr>
            <p:cNvPr id="6"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7"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8"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9"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1" name="Group 145"/>
          <p:cNvGrpSpPr>
            <a:grpSpLocks/>
          </p:cNvGrpSpPr>
          <p:nvPr userDrawn="1"/>
        </p:nvGrpSpPr>
        <p:grpSpPr bwMode="auto">
          <a:xfrm>
            <a:off x="12472987" y="6203965"/>
            <a:ext cx="989012" cy="182563"/>
            <a:chOff x="6657" y="4103"/>
            <a:chExt cx="527" cy="121"/>
          </a:xfrm>
        </p:grpSpPr>
        <p:sp>
          <p:nvSpPr>
            <p:cNvPr id="12"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3"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5"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6" name="Group 150"/>
          <p:cNvGrpSpPr>
            <a:grpSpLocks/>
          </p:cNvGrpSpPr>
          <p:nvPr userDrawn="1"/>
        </p:nvGrpSpPr>
        <p:grpSpPr bwMode="auto">
          <a:xfrm>
            <a:off x="12472987" y="6450025"/>
            <a:ext cx="989012" cy="182563"/>
            <a:chOff x="6657" y="4266"/>
            <a:chExt cx="527" cy="121"/>
          </a:xfrm>
        </p:grpSpPr>
        <p:sp>
          <p:nvSpPr>
            <p:cNvPr id="17"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8"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9"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0"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21" name="Group 155"/>
          <p:cNvGrpSpPr>
            <a:grpSpLocks/>
          </p:cNvGrpSpPr>
          <p:nvPr userDrawn="1"/>
        </p:nvGrpSpPr>
        <p:grpSpPr bwMode="auto">
          <a:xfrm>
            <a:off x="12472987" y="5527689"/>
            <a:ext cx="989012" cy="182563"/>
            <a:chOff x="6657" y="3656"/>
            <a:chExt cx="527" cy="121"/>
          </a:xfrm>
        </p:grpSpPr>
        <p:sp>
          <p:nvSpPr>
            <p:cNvPr id="22"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3"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4"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5"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26" name="Group 160"/>
          <p:cNvGrpSpPr>
            <a:grpSpLocks/>
          </p:cNvGrpSpPr>
          <p:nvPr userDrawn="1"/>
        </p:nvGrpSpPr>
        <p:grpSpPr bwMode="auto">
          <a:xfrm>
            <a:off x="12472987" y="5957900"/>
            <a:ext cx="989012" cy="182563"/>
            <a:chOff x="6657" y="3941"/>
            <a:chExt cx="527" cy="121"/>
          </a:xfrm>
        </p:grpSpPr>
        <p:sp>
          <p:nvSpPr>
            <p:cNvPr id="27"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8"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29"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0"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31" name="Group 165"/>
          <p:cNvGrpSpPr>
            <a:grpSpLocks/>
          </p:cNvGrpSpPr>
          <p:nvPr userDrawn="1"/>
        </p:nvGrpSpPr>
        <p:grpSpPr bwMode="auto">
          <a:xfrm>
            <a:off x="12472987" y="6697675"/>
            <a:ext cx="989012" cy="182563"/>
            <a:chOff x="6657" y="4430"/>
            <a:chExt cx="527" cy="121"/>
          </a:xfrm>
        </p:grpSpPr>
        <p:sp>
          <p:nvSpPr>
            <p:cNvPr id="32"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3"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4"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5"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36" name="Group 170"/>
          <p:cNvGrpSpPr>
            <a:grpSpLocks/>
          </p:cNvGrpSpPr>
          <p:nvPr userDrawn="1"/>
        </p:nvGrpSpPr>
        <p:grpSpPr bwMode="auto">
          <a:xfrm>
            <a:off x="12472987" y="5032387"/>
            <a:ext cx="989012" cy="184151"/>
            <a:chOff x="6657" y="3329"/>
            <a:chExt cx="527" cy="122"/>
          </a:xfrm>
        </p:grpSpPr>
        <p:sp>
          <p:nvSpPr>
            <p:cNvPr id="37"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8"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39"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0"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41" name="Group 175"/>
          <p:cNvGrpSpPr>
            <a:grpSpLocks/>
          </p:cNvGrpSpPr>
          <p:nvPr userDrawn="1"/>
        </p:nvGrpSpPr>
        <p:grpSpPr bwMode="auto">
          <a:xfrm>
            <a:off x="12472987" y="4600589"/>
            <a:ext cx="989012" cy="182563"/>
            <a:chOff x="6657" y="3043"/>
            <a:chExt cx="527" cy="121"/>
          </a:xfrm>
        </p:grpSpPr>
        <p:sp>
          <p:nvSpPr>
            <p:cNvPr id="42"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3"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4"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5"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46" name="Group 180"/>
          <p:cNvGrpSpPr>
            <a:grpSpLocks/>
          </p:cNvGrpSpPr>
          <p:nvPr userDrawn="1"/>
        </p:nvGrpSpPr>
        <p:grpSpPr bwMode="auto">
          <a:xfrm>
            <a:off x="12472987" y="4354525"/>
            <a:ext cx="989012" cy="184151"/>
            <a:chOff x="6657" y="2881"/>
            <a:chExt cx="527" cy="121"/>
          </a:xfrm>
        </p:grpSpPr>
        <p:sp>
          <p:nvSpPr>
            <p:cNvPr id="47"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8"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49"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50"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sp>
        <p:nvSpPr>
          <p:cNvPr id="51" name="Rectangle 185"/>
          <p:cNvSpPr>
            <a:spLocks noChangeArrowheads="1"/>
          </p:cNvSpPr>
          <p:nvPr userDrawn="1"/>
        </p:nvSpPr>
        <p:spPr bwMode="auto">
          <a:xfrm>
            <a:off x="12269788" y="2263778"/>
            <a:ext cx="1401762" cy="2654300"/>
          </a:xfrm>
          <a:prstGeom prst="rect">
            <a:avLst/>
          </a:prstGeom>
          <a:noFill/>
          <a:ln w="9525">
            <a:noFill/>
            <a:miter lim="800000"/>
            <a:headEnd/>
            <a:tailEnd/>
          </a:ln>
          <a:effectLst/>
        </p:spPr>
        <p:txBody>
          <a:bodyPr lIns="87738" tIns="43867" rIns="87738" bIns="43867"/>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配色参考方案：</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建议同一页面内不超过四种颜色，以下是９组配色方案，同一页面内只选择一组使用。</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（仅供参考）</a:t>
            </a:r>
          </a:p>
        </p:txBody>
      </p:sp>
      <p:sp>
        <p:nvSpPr>
          <p:cNvPr id="52" name="Rectangle 186"/>
          <p:cNvSpPr>
            <a:spLocks noChangeArrowheads="1"/>
          </p:cNvSpPr>
          <p:nvPr userDrawn="1"/>
        </p:nvSpPr>
        <p:spPr bwMode="auto">
          <a:xfrm>
            <a:off x="12269788" y="-61910"/>
            <a:ext cx="1401762" cy="838201"/>
          </a:xfrm>
          <a:prstGeom prst="rect">
            <a:avLst/>
          </a:prstGeom>
          <a:noFill/>
          <a:ln w="9525">
            <a:noFill/>
            <a:miter lim="800000"/>
            <a:headEnd/>
            <a:tailEnd/>
          </a:ln>
          <a:effectLst/>
        </p:spPr>
        <p:txBody>
          <a:bodyPr lIns="87738" tIns="43867" rIns="87738" bIns="43867"/>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客户或者合作伙伴的标志放在右上角</a:t>
            </a:r>
            <a:r>
              <a:rPr lang="zh-CN" altLang="zh-CN" sz="1200" b="0" dirty="0">
                <a:solidFill>
                  <a:srgbClr val="F8F8F8"/>
                </a:solidFill>
                <a:latin typeface="华文细黑" pitchFamily="2" charset="-122"/>
                <a:ea typeface="华文细黑" pitchFamily="2" charset="-122"/>
                <a:cs typeface="宋体" pitchFamily="2" charset="-122"/>
                <a:sym typeface="Arial" pitchFamily="34" charset="0"/>
              </a:rPr>
              <a:t>.</a:t>
            </a:r>
          </a:p>
        </p:txBody>
      </p:sp>
      <p:sp>
        <p:nvSpPr>
          <p:cNvPr id="10" name="Rectangle 88"/>
          <p:cNvSpPr>
            <a:spLocks noGrp="1" noChangeArrowheads="1"/>
          </p:cNvSpPr>
          <p:nvPr>
            <p:ph type="title"/>
          </p:nvPr>
        </p:nvSpPr>
        <p:spPr bwMode="auto">
          <a:xfrm>
            <a:off x="781054" y="274637"/>
            <a:ext cx="10975975" cy="1143000"/>
          </a:xfrm>
          <a:prstGeom prst="rect">
            <a:avLst/>
          </a:prstGeom>
          <a:noFill/>
          <a:ln w="9525" algn="ctr">
            <a:noFill/>
            <a:miter lim="800000"/>
            <a:headEnd/>
            <a:tailEnd/>
          </a:ln>
          <a:effectLst/>
        </p:spPr>
        <p:txBody>
          <a:bodyPr lIns="91374" tIns="45687" rIns="91374" bIns="45687"/>
          <a:lstStyle/>
          <a:p>
            <a:pPr lvl="0"/>
            <a:r>
              <a:rPr lang="zh-CN" altLang="en-US" smtClean="0"/>
              <a:t>单击此处编辑母版标题样式</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smtClean="0"/>
              <a:t>Click to edit Master title style</a:t>
            </a:r>
            <a:endParaRPr lang="en-US"/>
          </a:p>
        </p:txBody>
      </p:sp>
    </p:spTree>
  </p:cSld>
  <p:clrMapOvr>
    <a:masterClrMapping/>
  </p:clrMapOvr>
  <p:transition advClick="0" advTm="8000"/>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8483613" y="6489712"/>
            <a:ext cx="2797175" cy="455613"/>
          </a:xfrm>
          <a:prstGeom prst="rect">
            <a:avLst/>
          </a:prstGeom>
        </p:spPr>
        <p:txBody>
          <a:bodyPr lIns="121866" tIns="60936" rIns="121866" bIns="60936"/>
          <a:lstStyle>
            <a:lvl1pPr algn="ctr" fontAlgn="auto">
              <a:spcBef>
                <a:spcPts val="0"/>
              </a:spcBef>
              <a:spcAft>
                <a:spcPts val="0"/>
              </a:spcAft>
              <a:defRPr sz="2400" b="0">
                <a:solidFill>
                  <a:srgbClr val="000000"/>
                </a:solidFill>
                <a:latin typeface="FrutigerNext LT Bold"/>
                <a:ea typeface="+mn-ea"/>
              </a:defRPr>
            </a:lvl1pPr>
          </a:lstStyle>
          <a:p>
            <a:pPr>
              <a:defRPr/>
            </a:pPr>
            <a:r>
              <a:rPr lang="de-DE" altLang="zh-CN"/>
              <a:t>Page </a:t>
            </a:r>
            <a:fld id="{0857B831-7C4D-460C-9F26-9551D5BB551F}" type="slidenum">
              <a:rPr lang="de-DE" altLang="zh-CN"/>
              <a:pPr>
                <a:defRPr/>
              </a:pPr>
              <a:t>‹#›</a:t>
            </a:fld>
            <a:endParaRPr lang="en-GB" altLang="zh-CN"/>
          </a:p>
        </p:txBody>
      </p:sp>
    </p:spTree>
  </p:cSld>
  <p:clrMapOvr>
    <a:masterClrMapping/>
  </p:clrMapOvr>
  <p:transition advClick="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013955" y="5589603"/>
            <a:ext cx="1019175"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4" y="782639"/>
            <a:ext cx="12195175" cy="3810000"/>
          </a:xfrm>
          <a:prstGeom prst="rect">
            <a:avLst/>
          </a:prstGeom>
          <a:noFill/>
          <a:ln w="9525">
            <a:noFill/>
            <a:miter lim="800000"/>
            <a:headEnd/>
            <a:tailEnd/>
          </a:ln>
        </p:spPr>
      </p:pic>
      <p:sp>
        <p:nvSpPr>
          <p:cNvPr id="6" name="Text Box 20"/>
          <p:cNvSpPr txBox="1">
            <a:spLocks noChangeArrowheads="1"/>
          </p:cNvSpPr>
          <p:nvPr/>
        </p:nvSpPr>
        <p:spPr bwMode="auto">
          <a:xfrm>
            <a:off x="869963" y="6207140"/>
            <a:ext cx="3449373" cy="334495"/>
          </a:xfrm>
          <a:prstGeom prst="rect">
            <a:avLst/>
          </a:prstGeom>
          <a:noFill/>
          <a:ln w="9525">
            <a:noFill/>
            <a:miter lim="800000"/>
            <a:headEnd/>
            <a:tailEnd/>
          </a:ln>
        </p:spPr>
        <p:txBody>
          <a:bodyPr wrap="none" lIns="102663" tIns="51330" rIns="102663" bIns="51330">
            <a:spAutoFit/>
          </a:bodyPr>
          <a:lstStyle/>
          <a:p>
            <a:pPr defTabSz="1027215" eaLnBrk="0" hangingPunct="0">
              <a:defRPr/>
            </a:pPr>
            <a:r>
              <a:rPr lang="en-US" altLang="zh-CN" sz="1500" b="0" dirty="0">
                <a:solidFill>
                  <a:srgbClr val="000000"/>
                </a:solidFill>
                <a:latin typeface="FrutigerNext LT Bold" charset="0"/>
                <a:ea typeface="ＭＳ Ｐゴシック" pitchFamily="34" charset="-128"/>
              </a:rPr>
              <a:t>HUAWEI TECHNOLOGIES CO., LTD.</a:t>
            </a:r>
            <a:endParaRPr lang="en-US" altLang="zh-CN" sz="2800" b="0" dirty="0">
              <a:solidFill>
                <a:srgbClr val="000000"/>
              </a:solidFill>
              <a:ea typeface="ＭＳ Ｐゴシック" pitchFamily="34" charset="-128"/>
            </a:endParaRPr>
          </a:p>
        </p:txBody>
      </p:sp>
      <p:sp>
        <p:nvSpPr>
          <p:cNvPr id="7" name="Text Box 22"/>
          <p:cNvSpPr txBox="1">
            <a:spLocks noChangeArrowheads="1"/>
          </p:cNvSpPr>
          <p:nvPr/>
        </p:nvSpPr>
        <p:spPr bwMode="auto">
          <a:xfrm>
            <a:off x="9636131" y="4094175"/>
            <a:ext cx="1697098" cy="334495"/>
          </a:xfrm>
          <a:prstGeom prst="rect">
            <a:avLst/>
          </a:prstGeom>
          <a:noFill/>
          <a:ln w="9525">
            <a:noFill/>
            <a:miter lim="800000"/>
            <a:headEnd/>
            <a:tailEnd/>
          </a:ln>
        </p:spPr>
        <p:txBody>
          <a:bodyPr wrap="none" lIns="102663" tIns="51330" rIns="102663" bIns="51330">
            <a:spAutoFit/>
          </a:bodyPr>
          <a:lstStyle/>
          <a:p>
            <a:pPr defTabSz="1027215" eaLnBrk="0" hangingPunct="0">
              <a:defRPr/>
            </a:pPr>
            <a:r>
              <a:rPr lang="en-US" altLang="zh-CN" sz="1500" b="0" dirty="0">
                <a:solidFill>
                  <a:srgbClr val="FFFFFF"/>
                </a:solidFill>
                <a:latin typeface="FrutigerNext LT Regular" pitchFamily="34" charset="0"/>
                <a:ea typeface="ＭＳ Ｐゴシック" pitchFamily="34" charset="-128"/>
              </a:rPr>
              <a:t>www.huawei.com</a:t>
            </a:r>
          </a:p>
        </p:txBody>
      </p:sp>
      <p:sp>
        <p:nvSpPr>
          <p:cNvPr id="8" name="Rectangle 23"/>
          <p:cNvSpPr>
            <a:spLocks noChangeArrowheads="1"/>
          </p:cNvSpPr>
          <p:nvPr/>
        </p:nvSpPr>
        <p:spPr bwMode="auto">
          <a:xfrm>
            <a:off x="5314953" y="6207129"/>
            <a:ext cx="1976964" cy="334446"/>
          </a:xfrm>
          <a:prstGeom prst="rect">
            <a:avLst/>
          </a:prstGeom>
          <a:noFill/>
          <a:ln w="9525" algn="ctr">
            <a:noFill/>
            <a:miter lim="800000"/>
            <a:headEnd/>
            <a:tailEnd/>
          </a:ln>
          <a:effectLst/>
        </p:spPr>
        <p:txBody>
          <a:bodyPr wrap="none" lIns="102622" tIns="51306" rIns="102622" bIns="51306">
            <a:spAutoFit/>
          </a:bodyPr>
          <a:lstStyle/>
          <a:p>
            <a:pPr defTabSz="1027215" eaLnBrk="0" hangingPunct="0">
              <a:defRPr/>
            </a:pPr>
            <a:r>
              <a:rPr lang="en-US" altLang="zh-CN" sz="1500" b="0" dirty="0" err="1">
                <a:solidFill>
                  <a:srgbClr val="000000"/>
                </a:solidFill>
                <a:latin typeface="FrutigerNext LT Bold" pitchFamily="1" charset="0"/>
                <a:ea typeface="ＭＳ Ｐゴシック" pitchFamily="34" charset="-128"/>
              </a:rPr>
              <a:t>Huawei</a:t>
            </a:r>
            <a:r>
              <a:rPr lang="en-US" altLang="zh-CN" sz="1500" b="0" dirty="0">
                <a:solidFill>
                  <a:srgbClr val="000000"/>
                </a:solidFill>
                <a:latin typeface="FrutigerNext LT Bold" pitchFamily="1" charset="0"/>
                <a:ea typeface="ＭＳ Ｐゴシック" pitchFamily="34" charset="-128"/>
              </a:rPr>
              <a:t> Confidential </a:t>
            </a:r>
          </a:p>
        </p:txBody>
      </p:sp>
      <p:sp>
        <p:nvSpPr>
          <p:cNvPr id="9" name="Rectangle 25"/>
          <p:cNvSpPr>
            <a:spLocks noChangeArrowheads="1"/>
          </p:cNvSpPr>
          <p:nvPr/>
        </p:nvSpPr>
        <p:spPr bwMode="auto">
          <a:xfrm>
            <a:off x="9059877" y="247650"/>
            <a:ext cx="1540947" cy="380613"/>
          </a:xfrm>
          <a:prstGeom prst="rect">
            <a:avLst/>
          </a:prstGeom>
          <a:noFill/>
          <a:ln w="9525" algn="ctr">
            <a:noFill/>
            <a:miter lim="800000"/>
            <a:headEnd/>
            <a:tailEnd/>
          </a:ln>
          <a:effectLst/>
        </p:spPr>
        <p:txBody>
          <a:bodyPr wrap="none" lIns="102622" tIns="51306" rIns="102622" bIns="51306">
            <a:spAutoFit/>
          </a:bodyPr>
          <a:lstStyle/>
          <a:p>
            <a:pPr defTabSz="1027215" eaLnBrk="0" hangingPunct="0">
              <a:defRPr/>
            </a:pPr>
            <a:r>
              <a:rPr lang="en-US" altLang="zh-CN" dirty="0">
                <a:solidFill>
                  <a:srgbClr val="666666"/>
                </a:solidFill>
                <a:latin typeface="FrutigerNext LT Regular" pitchFamily="34" charset="0"/>
                <a:ea typeface="ＭＳ Ｐゴシック" pitchFamily="34" charset="-128"/>
              </a:rPr>
              <a:t>Confidential</a:t>
            </a:r>
            <a:endParaRPr lang="zh-CN" altLang="en-US" dirty="0">
              <a:solidFill>
                <a:srgbClr val="666666"/>
              </a:solidFill>
              <a:latin typeface="FrutigerNext LT Regular" pitchFamily="34" charset="0"/>
              <a:ea typeface="ＭＳ Ｐゴシック" pitchFamily="34" charset="-128"/>
            </a:endParaRPr>
          </a:p>
        </p:txBody>
      </p:sp>
      <p:sp>
        <p:nvSpPr>
          <p:cNvPr id="10" name="Text Box 66"/>
          <p:cNvSpPr txBox="1">
            <a:spLocks noChangeArrowheads="1"/>
          </p:cNvSpPr>
          <p:nvPr/>
        </p:nvSpPr>
        <p:spPr bwMode="auto">
          <a:xfrm>
            <a:off x="-2625716" y="1322391"/>
            <a:ext cx="2625725" cy="4454870"/>
          </a:xfrm>
          <a:prstGeom prst="rect">
            <a:avLst/>
          </a:prstGeom>
          <a:noFill/>
          <a:ln w="9525" algn="ctr">
            <a:noFill/>
            <a:miter lim="800000"/>
            <a:headEnd/>
            <a:tailEnd/>
          </a:ln>
          <a:effectLst/>
        </p:spPr>
        <p:txBody>
          <a:bodyPr lIns="102682" tIns="51338" rIns="102682" bIns="51338">
            <a:spAutoFit/>
          </a:bodyPr>
          <a:lstStyle/>
          <a:p>
            <a:pPr algn="r" defTabSz="1027215" eaLnBrk="0" hangingPunct="0">
              <a:lnSpc>
                <a:spcPct val="125000"/>
              </a:lnSpc>
              <a:defRPr/>
            </a:pPr>
            <a:r>
              <a:rPr lang="zh-CN" altLang="en-US" sz="1300" b="0" dirty="0">
                <a:solidFill>
                  <a:srgbClr val="FFFFFF"/>
                </a:solidFill>
                <a:latin typeface="Arial" charset="0"/>
                <a:ea typeface="华文细黑" pitchFamily="2" charset="-122"/>
              </a:rPr>
              <a:t>英文标题</a:t>
            </a:r>
            <a:r>
              <a:rPr lang="en-US" altLang="zh-CN" sz="1300" b="0" dirty="0">
                <a:solidFill>
                  <a:srgbClr val="FFFFFF"/>
                </a:solidFill>
                <a:latin typeface="Arial" charset="0"/>
                <a:ea typeface="华文细黑" pitchFamily="2" charset="-122"/>
              </a:rPr>
              <a:t>:40-47pt  </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副标题</a:t>
            </a:r>
            <a:r>
              <a:rPr lang="en-US" altLang="zh-CN" sz="1300" b="0" dirty="0">
                <a:solidFill>
                  <a:srgbClr val="FFFFFF"/>
                </a:solidFill>
                <a:latin typeface="Arial" charset="0"/>
                <a:ea typeface="华文细黑" pitchFamily="2" charset="-122"/>
              </a:rPr>
              <a:t>:26-30pt</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字体颜色</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反白</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内部使用字体 </a:t>
            </a:r>
            <a:r>
              <a:rPr lang="en-US" altLang="zh-CN" sz="1300" b="0" dirty="0">
                <a:solidFill>
                  <a:srgbClr val="FFFFFF"/>
                </a:solidFill>
                <a:latin typeface="Arial" charset="0"/>
                <a:ea typeface="华文细黑" pitchFamily="2" charset="-122"/>
              </a:rPr>
              <a:t>:</a:t>
            </a:r>
          </a:p>
          <a:p>
            <a:pPr algn="r" defTabSz="1027215" eaLnBrk="0" hangingPunct="0">
              <a:lnSpc>
                <a:spcPct val="125000"/>
              </a:lnSpc>
              <a:defRPr/>
            </a:pPr>
            <a:r>
              <a:rPr lang="en-US" altLang="zh-CN" sz="1300" b="0" dirty="0" err="1">
                <a:solidFill>
                  <a:srgbClr val="FFFFFF"/>
                </a:solidFill>
                <a:latin typeface="Arial" charset="0"/>
                <a:ea typeface="华文细黑" pitchFamily="2" charset="-122"/>
              </a:rPr>
              <a:t>FrutigerNext</a:t>
            </a:r>
            <a:r>
              <a:rPr lang="en-US" altLang="zh-CN" sz="1300" b="0" dirty="0">
                <a:solidFill>
                  <a:srgbClr val="FFFFFF"/>
                </a:solidFill>
                <a:latin typeface="Arial" charset="0"/>
                <a:ea typeface="华文细黑" pitchFamily="2" charset="-122"/>
              </a:rPr>
              <a:t> LT Medium</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外部使用字体 </a:t>
            </a:r>
            <a:r>
              <a:rPr lang="en-US" altLang="zh-CN" sz="1300" b="0" dirty="0">
                <a:solidFill>
                  <a:srgbClr val="FFFFFF"/>
                </a:solidFill>
                <a:latin typeface="Arial" charset="0"/>
                <a:ea typeface="华文细黑" pitchFamily="2" charset="-122"/>
              </a:rPr>
              <a:t>: Arial</a:t>
            </a: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r>
              <a:rPr lang="zh-CN" altLang="en-US" sz="1300" b="0" dirty="0">
                <a:solidFill>
                  <a:srgbClr val="FFFFFF"/>
                </a:solidFill>
                <a:latin typeface="Arial" charset="0"/>
                <a:ea typeface="华文细黑" pitchFamily="2" charset="-122"/>
              </a:rPr>
              <a:t>中文标题</a:t>
            </a:r>
            <a:r>
              <a:rPr lang="en-US" altLang="zh-CN" sz="1300" b="0" dirty="0">
                <a:solidFill>
                  <a:srgbClr val="FFFFFF"/>
                </a:solidFill>
                <a:latin typeface="Arial" charset="0"/>
                <a:ea typeface="华文细黑" pitchFamily="2" charset="-122"/>
              </a:rPr>
              <a:t>:35-47pt</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字体</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黑体</a:t>
            </a:r>
          </a:p>
          <a:p>
            <a:pPr algn="r" defTabSz="1027215" eaLnBrk="0" hangingPunct="0">
              <a:lnSpc>
                <a:spcPct val="125000"/>
              </a:lnSpc>
              <a:defRPr/>
            </a:pPr>
            <a:r>
              <a:rPr lang="en-US" altLang="zh-CN" sz="1300" b="0" dirty="0">
                <a:solidFill>
                  <a:srgbClr val="FFFFFF"/>
                </a:solidFill>
                <a:latin typeface="Arial" charset="0"/>
                <a:ea typeface="华文细黑" pitchFamily="2" charset="-122"/>
              </a:rPr>
              <a:t>  </a:t>
            </a:r>
            <a:r>
              <a:rPr lang="zh-CN" altLang="en-US" sz="1300" b="0" dirty="0">
                <a:solidFill>
                  <a:srgbClr val="FFFFFF"/>
                </a:solidFill>
                <a:latin typeface="Arial" charset="0"/>
                <a:ea typeface="华文细黑" pitchFamily="2" charset="-122"/>
              </a:rPr>
              <a:t>副标题</a:t>
            </a:r>
            <a:r>
              <a:rPr lang="en-US" altLang="zh-CN" sz="1300" b="0" dirty="0">
                <a:solidFill>
                  <a:srgbClr val="FFFFFF"/>
                </a:solidFill>
                <a:latin typeface="Arial" charset="0"/>
                <a:ea typeface="华文细黑" pitchFamily="2" charset="-122"/>
              </a:rPr>
              <a:t>:24-28pt</a:t>
            </a: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r>
              <a:rPr lang="zh-CN" altLang="en-US" sz="1300" b="0" dirty="0">
                <a:solidFill>
                  <a:srgbClr val="FFFFFF"/>
                </a:solidFill>
                <a:latin typeface="Arial" charset="0"/>
                <a:ea typeface="华文细黑" pitchFamily="2" charset="-122"/>
              </a:rPr>
              <a:t>字体颜色</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反白</a:t>
            </a:r>
          </a:p>
          <a:p>
            <a:pPr algn="r" defTabSz="1027215" eaLnBrk="0" hangingPunct="0">
              <a:lnSpc>
                <a:spcPct val="125000"/>
              </a:lnSpc>
              <a:defRPr/>
            </a:pPr>
            <a:r>
              <a:rPr lang="zh-CN" altLang="en-US" sz="1300" b="0" dirty="0">
                <a:solidFill>
                  <a:srgbClr val="FFFFFF"/>
                </a:solidFill>
                <a:latin typeface="Arial" charset="0"/>
                <a:ea typeface="华文细黑" pitchFamily="2" charset="-122"/>
              </a:rPr>
              <a:t>字体</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细黑体</a:t>
            </a:r>
          </a:p>
          <a:p>
            <a:pPr algn="r" defTabSz="1027215" eaLnBrk="0" hangingPunct="0">
              <a:lnSpc>
                <a:spcPct val="125000"/>
              </a:lnSpc>
              <a:defRPr/>
            </a:pP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endParaRPr lang="zh-CN" altLang="en-US" sz="1300" b="0" dirty="0">
              <a:solidFill>
                <a:srgbClr val="FFFFFF"/>
              </a:solidFill>
              <a:latin typeface="Arial" charset="0"/>
              <a:ea typeface="华文细黑" pitchFamily="2" charset="-122"/>
            </a:endParaRPr>
          </a:p>
          <a:p>
            <a:pPr algn="r" defTabSz="1027215" eaLnBrk="0" hangingPunct="0">
              <a:lnSpc>
                <a:spcPct val="125000"/>
              </a:lnSpc>
              <a:defRPr/>
            </a:pPr>
            <a:endParaRPr lang="zh-CN" altLang="en-US" sz="1300" b="0" dirty="0">
              <a:solidFill>
                <a:srgbClr val="FFFFFF"/>
              </a:solidFill>
              <a:latin typeface="Arial" charset="0"/>
              <a:ea typeface="华文细黑" pitchFamily="2" charset="-122"/>
            </a:endParaRPr>
          </a:p>
          <a:p>
            <a:pPr algn="r" defTabSz="1027215" eaLnBrk="0" hangingPunct="0">
              <a:lnSpc>
                <a:spcPct val="125000"/>
              </a:lnSpc>
              <a:spcBef>
                <a:spcPct val="50000"/>
              </a:spcBef>
              <a:defRPr/>
            </a:pPr>
            <a:endParaRPr lang="zh-CN" altLang="en-US" sz="1300" b="0" dirty="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849015" y="1392256"/>
            <a:ext cx="7073624" cy="1666875"/>
          </a:xfrm>
        </p:spPr>
        <p:txBody>
          <a:bodyPr/>
          <a:lstStyle>
            <a:lvl1pPr>
              <a:defRPr sz="5500" b="1">
                <a:solidFill>
                  <a:schemeClr val="bg1"/>
                </a:solidFill>
              </a:defRPr>
            </a:lvl1pPr>
          </a:lstStyle>
          <a:p>
            <a:r>
              <a:rPr lang="zh-CN" altLang="en-US" smtClean="0"/>
              <a:t>单击此处编辑母版标题样式</a:t>
            </a:r>
            <a:endParaRPr lang="zh-CN" altLang="en-US"/>
          </a:p>
        </p:txBody>
      </p:sp>
      <p:sp>
        <p:nvSpPr>
          <p:cNvPr id="44048" name="Rectangle 16"/>
          <p:cNvSpPr>
            <a:spLocks noGrp="1" noChangeArrowheads="1"/>
          </p:cNvSpPr>
          <p:nvPr>
            <p:ph type="subTitle" sz="quarter" idx="1"/>
          </p:nvPr>
        </p:nvSpPr>
        <p:spPr>
          <a:xfrm>
            <a:off x="912534" y="3182955"/>
            <a:ext cx="7075742" cy="865187"/>
          </a:xfrm>
        </p:spPr>
        <p:txBody>
          <a:bodyPr lIns="102682" tIns="51338" rIns="102682" bIns="51338"/>
          <a:lstStyle>
            <a:lvl1pPr marL="0" indent="0">
              <a:buFont typeface="Wingdings" pitchFamily="2" charset="2"/>
              <a:buNone/>
              <a:defRPr sz="360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26"/>
          <p:cNvSpPr>
            <a:spLocks noGrp="1" noChangeArrowheads="1"/>
          </p:cNvSpPr>
          <p:nvPr>
            <p:ph type="dt" sz="quarter" idx="10"/>
          </p:nvPr>
        </p:nvSpPr>
        <p:spPr>
          <a:xfrm>
            <a:off x="912821" y="282580"/>
            <a:ext cx="2844801" cy="474663"/>
          </a:xfrm>
        </p:spPr>
        <p:txBody>
          <a:bodyPr lIns="102682" tIns="51338" rIns="102682" bIns="51338"/>
          <a:lstStyle>
            <a:lvl1pPr>
              <a:lnSpc>
                <a:spcPct val="100000"/>
              </a:lnSpc>
              <a:defRPr b="1">
                <a:latin typeface="FrutigerNext LT Regular" pitchFamily="34" charset="0"/>
                <a:ea typeface="宋体" pitchFamily="2" charset="-122"/>
              </a:defRPr>
            </a:lvl1pPr>
          </a:lstStyle>
          <a:p>
            <a:pPr>
              <a:defRPr/>
            </a:pPr>
            <a:fld id="{525D506F-8799-44FF-8110-26960EDB5183}" type="datetime1">
              <a:rPr lang="zh-CN" altLang="en-US"/>
              <a:pPr>
                <a:defRPr/>
              </a:pPr>
              <a:t>2015/5/4</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p:txBody>
          <a:bodyPr/>
          <a:lstStyle>
            <a:lvl1pPr>
              <a:defRPr b="1">
                <a:ea typeface="宋体" pitchFamily="2" charset="-122"/>
              </a:defRPr>
            </a:lvl1pPr>
          </a:lstStyle>
          <a:p>
            <a:pPr>
              <a:defRPr/>
            </a:pPr>
            <a:r>
              <a:rPr lang="de-DE" altLang="zh-CN"/>
              <a:t>Page </a:t>
            </a:r>
            <a:fld id="{7DE359F0-07C2-4A39-ABE7-00BF343CE0E8}" type="slidenum">
              <a:rPr lang="de-DE" altLang="zh-CN"/>
              <a:pPr>
                <a:defRPr/>
              </a:pPr>
              <a:t>‹#›</a:t>
            </a:fld>
            <a:endParaRPr lang="en-GB"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b="1">
                <a:ea typeface="宋体" pitchFamily="2" charset="-122"/>
              </a:defRPr>
            </a:lvl1pPr>
          </a:lstStyle>
          <a:p>
            <a:pPr>
              <a:defRPr/>
            </a:pPr>
            <a:r>
              <a:rPr lang="de-DE" altLang="zh-CN"/>
              <a:t>Page </a:t>
            </a:r>
            <a:fld id="{99404A58-8317-4854-AAFB-744E99F78450}" type="slidenum">
              <a:rPr lang="de-DE" altLang="zh-CN"/>
              <a:pPr>
                <a:defRPr/>
              </a:pPr>
              <a:t>‹#›</a:t>
            </a:fld>
            <a:endParaRPr lang="en-GB"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bwMode="auto">
          <a:xfrm>
            <a:off x="2" y="3009903"/>
            <a:ext cx="515938" cy="379466"/>
          </a:xfrm>
          <a:prstGeom prst="rect">
            <a:avLst/>
          </a:prstGeom>
          <a:solidFill>
            <a:schemeClr val="bg1"/>
          </a:solidFill>
          <a:ln w="9525" cap="flat" cmpd="sng" algn="ctr">
            <a:noFill/>
            <a:prstDash val="solid"/>
            <a:round/>
            <a:headEnd type="none" w="med" len="med"/>
            <a:tailEnd type="none" w="med" len="med"/>
          </a:ln>
          <a:effectLst/>
        </p:spPr>
        <p:txBody>
          <a:bodyPr lIns="101478" tIns="50738" rIns="101478" bIns="50738">
            <a:spAutoFit/>
          </a:bodyPr>
          <a:lstStyle/>
          <a:p>
            <a:pPr defTabSz="1027215">
              <a:defRPr/>
            </a:pPr>
            <a:endParaRPr lang="zh-CN" altLang="en-US" b="0" dirty="0">
              <a:solidFill>
                <a:srgbClr val="FFFFFF"/>
              </a:solidFill>
              <a:latin typeface="FrutigerNext LT Regular" pitchFamily="34" charset="0"/>
              <a:ea typeface="ＭＳ Ｐゴシック" pitchFamily="34" charset="-128"/>
            </a:endParaRPr>
          </a:p>
        </p:txBody>
      </p:sp>
      <p:sp>
        <p:nvSpPr>
          <p:cNvPr id="3" name="矩形 2"/>
          <p:cNvSpPr/>
          <p:nvPr userDrawn="1"/>
        </p:nvSpPr>
        <p:spPr bwMode="auto">
          <a:xfrm>
            <a:off x="0" y="6237300"/>
            <a:ext cx="12193588" cy="628651"/>
          </a:xfrm>
          <a:prstGeom prst="rect">
            <a:avLst/>
          </a:prstGeom>
          <a:solidFill>
            <a:srgbClr val="1D1D1D"/>
          </a:solidFill>
          <a:ln w="9525" cap="flat" cmpd="sng" algn="ctr">
            <a:noFill/>
            <a:prstDash val="solid"/>
            <a:round/>
            <a:headEnd type="none" w="med" len="med"/>
            <a:tailEnd type="none" w="med" len="med"/>
          </a:ln>
          <a:effectLst/>
        </p:spPr>
        <p:txBody>
          <a:bodyPr lIns="101478" tIns="50738" rIns="101478" bIns="50738"/>
          <a:lstStyle/>
          <a:p>
            <a:pPr defTabSz="1027215">
              <a:defRPr/>
            </a:pPr>
            <a:endParaRPr lang="zh-CN" altLang="en-US" b="0" dirty="0">
              <a:solidFill>
                <a:srgbClr val="000000"/>
              </a:solidFill>
              <a:latin typeface="FrutigerNext LT Regular" pitchFamily="34" charset="0"/>
              <a:ea typeface="ＭＳ Ｐゴシック" pitchFamily="34" charset="-128"/>
            </a:endParaRPr>
          </a:p>
        </p:txBody>
      </p:sp>
      <p:pic>
        <p:nvPicPr>
          <p:cNvPr id="4" name="Picture 12" descr="C:\Users\p37927\Desktop\square1.png"/>
          <p:cNvPicPr>
            <a:picLocks noChangeAspect="1" noChangeArrowheads="1"/>
          </p:cNvPicPr>
          <p:nvPr userDrawn="1"/>
        </p:nvPicPr>
        <p:blipFill>
          <a:blip r:embed="rId2" cstate="print">
            <a:lum bright="10000" contrast="20000"/>
          </a:blip>
          <a:srcRect/>
          <a:stretch>
            <a:fillRect/>
          </a:stretch>
        </p:blipFill>
        <p:spPr bwMode="auto">
          <a:xfrm>
            <a:off x="3524264" y="6308738"/>
            <a:ext cx="2513013" cy="506413"/>
          </a:xfrm>
          <a:prstGeom prst="rect">
            <a:avLst/>
          </a:prstGeom>
          <a:noFill/>
          <a:ln w="9525">
            <a:noFill/>
            <a:miter lim="800000"/>
            <a:headEnd/>
            <a:tailEnd/>
          </a:ln>
        </p:spPr>
      </p:pic>
      <p:pic>
        <p:nvPicPr>
          <p:cNvPr id="5" name="Picture 12" descr="C:\Users\p37927\Desktop\square1.png"/>
          <p:cNvPicPr>
            <a:picLocks noChangeAspect="1" noChangeArrowheads="1"/>
          </p:cNvPicPr>
          <p:nvPr userDrawn="1"/>
        </p:nvPicPr>
        <p:blipFill>
          <a:blip r:embed="rId2" cstate="print">
            <a:lum bright="10000" contrast="20000"/>
          </a:blip>
          <a:srcRect l="28423"/>
          <a:stretch>
            <a:fillRect/>
          </a:stretch>
        </p:blipFill>
        <p:spPr bwMode="auto">
          <a:xfrm>
            <a:off x="6065838" y="6308738"/>
            <a:ext cx="1798638" cy="506413"/>
          </a:xfrm>
          <a:prstGeom prst="rect">
            <a:avLst/>
          </a:prstGeom>
          <a:noFill/>
          <a:ln w="9525">
            <a:noFill/>
            <a:miter lim="800000"/>
            <a:headEnd/>
            <a:tailEnd/>
          </a:ln>
        </p:spPr>
      </p:pic>
      <p:pic>
        <p:nvPicPr>
          <p:cNvPr id="6" name="Picture 12" descr="C:\Users\p37927\Desktop\square1.png"/>
          <p:cNvPicPr>
            <a:picLocks noChangeAspect="1" noChangeArrowheads="1"/>
          </p:cNvPicPr>
          <p:nvPr userDrawn="1"/>
        </p:nvPicPr>
        <p:blipFill>
          <a:blip r:embed="rId2" cstate="print">
            <a:lum bright="10000" contrast="20000"/>
          </a:blip>
          <a:srcRect r="7492"/>
          <a:stretch>
            <a:fillRect/>
          </a:stretch>
        </p:blipFill>
        <p:spPr bwMode="auto">
          <a:xfrm>
            <a:off x="1209675" y="6308738"/>
            <a:ext cx="2324100" cy="506413"/>
          </a:xfrm>
          <a:prstGeom prst="rect">
            <a:avLst/>
          </a:prstGeom>
          <a:noFill/>
          <a:ln w="9525">
            <a:noFill/>
            <a:miter lim="800000"/>
            <a:headEnd/>
            <a:tailEnd/>
          </a:ln>
        </p:spPr>
      </p:pic>
      <p:pic>
        <p:nvPicPr>
          <p:cNvPr id="7" name="Picture 3"/>
          <p:cNvPicPr>
            <a:picLocks noChangeAspect="1" noChangeArrowheads="1"/>
          </p:cNvPicPr>
          <p:nvPr userDrawn="1"/>
        </p:nvPicPr>
        <p:blipFill>
          <a:blip r:embed="rId3" cstate="print"/>
          <a:srcRect/>
          <a:stretch>
            <a:fillRect/>
          </a:stretch>
        </p:blipFill>
        <p:spPr bwMode="auto">
          <a:xfrm>
            <a:off x="0" y="6172200"/>
            <a:ext cx="12193588" cy="65088"/>
          </a:xfrm>
          <a:prstGeom prst="rect">
            <a:avLst/>
          </a:prstGeom>
          <a:noFill/>
          <a:ln w="9525">
            <a:noFill/>
            <a:miter lim="800000"/>
            <a:headEnd/>
            <a:tailEnd/>
          </a:ln>
        </p:spPr>
      </p:pic>
      <p:pic>
        <p:nvPicPr>
          <p:cNvPr id="8" name="Picture 3"/>
          <p:cNvPicPr>
            <a:picLocks noChangeAspect="1" noChangeArrowheads="1"/>
          </p:cNvPicPr>
          <p:nvPr userDrawn="1"/>
        </p:nvPicPr>
        <p:blipFill>
          <a:blip r:embed="rId3" cstate="print"/>
          <a:srcRect/>
          <a:stretch>
            <a:fillRect/>
          </a:stretch>
        </p:blipFill>
        <p:spPr bwMode="auto">
          <a:xfrm>
            <a:off x="0" y="6172200"/>
            <a:ext cx="12193588" cy="65088"/>
          </a:xfrm>
          <a:prstGeom prst="rect">
            <a:avLst/>
          </a:prstGeom>
          <a:noFill/>
          <a:ln w="9525">
            <a:noFill/>
            <a:miter lim="800000"/>
            <a:headEnd/>
            <a:tailEnd/>
          </a:ln>
        </p:spPr>
      </p:pic>
      <p:sp>
        <p:nvSpPr>
          <p:cNvPr id="9" name="Rectangle 5"/>
          <p:cNvSpPr>
            <a:spLocks noChangeArrowheads="1"/>
          </p:cNvSpPr>
          <p:nvPr userDrawn="1"/>
        </p:nvSpPr>
        <p:spPr bwMode="auto">
          <a:xfrm>
            <a:off x="6526213" y="6535741"/>
            <a:ext cx="2405062" cy="368300"/>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defRPr/>
            </a:pPr>
            <a:r>
              <a:rPr lang="de-DE" altLang="zh-CN" sz="1500" b="0" dirty="0">
                <a:solidFill>
                  <a:srgbClr val="FFFFFF"/>
                </a:solidFill>
                <a:latin typeface="黑体"/>
                <a:ea typeface="黑体"/>
              </a:rPr>
              <a:t> </a:t>
            </a:r>
            <a:r>
              <a:rPr lang="zh-CN" altLang="en-US" sz="1500" b="0" dirty="0">
                <a:solidFill>
                  <a:srgbClr val="FFFFFF"/>
                </a:solidFill>
                <a:latin typeface="黑体"/>
                <a:ea typeface="黑体"/>
              </a:rPr>
              <a:t>第</a:t>
            </a:r>
            <a:fld id="{27275A37-5A15-4E19-A920-30E475F963A2}" type="slidenum">
              <a:rPr lang="de-DE" altLang="zh-CN" sz="1500" b="0">
                <a:solidFill>
                  <a:srgbClr val="FFFFFF"/>
                </a:solidFill>
                <a:latin typeface="黑体"/>
                <a:ea typeface="黑体"/>
              </a:rPr>
              <a:pPr eaLnBrk="0" hangingPunct="0">
                <a:lnSpc>
                  <a:spcPct val="85000"/>
                </a:lnSpc>
                <a:defRPr/>
              </a:pPr>
              <a:t>‹#›</a:t>
            </a:fld>
            <a:r>
              <a:rPr lang="zh-CN" altLang="en-US" sz="1500" b="0" dirty="0">
                <a:solidFill>
                  <a:srgbClr val="FFFFFF"/>
                </a:solidFill>
                <a:latin typeface="黑体"/>
                <a:ea typeface="黑体"/>
              </a:rPr>
              <a:t>页</a:t>
            </a:r>
            <a:endParaRPr lang="en-GB" altLang="zh-CN" sz="1500" b="0" dirty="0">
              <a:solidFill>
                <a:srgbClr val="FFFFFF"/>
              </a:solidFill>
              <a:latin typeface="黑体"/>
              <a:ea typeface="黑体"/>
            </a:endParaRPr>
          </a:p>
        </p:txBody>
      </p:sp>
      <p:sp>
        <p:nvSpPr>
          <p:cNvPr id="10" name="TextBox 25"/>
          <p:cNvSpPr txBox="1">
            <a:spLocks noChangeArrowheads="1"/>
          </p:cNvSpPr>
          <p:nvPr userDrawn="1"/>
        </p:nvSpPr>
        <p:spPr bwMode="auto">
          <a:xfrm>
            <a:off x="1122364" y="6464313"/>
            <a:ext cx="3548742" cy="395309"/>
          </a:xfrm>
          <a:prstGeom prst="rect">
            <a:avLst/>
          </a:prstGeom>
          <a:noFill/>
          <a:ln w="9525">
            <a:noFill/>
            <a:miter lim="800000"/>
            <a:headEnd/>
            <a:tailEnd/>
          </a:ln>
        </p:spPr>
        <p:txBody>
          <a:bodyPr wrap="none" lIns="117164" tIns="58583" rIns="117164" bIns="58583">
            <a:spAutoFit/>
          </a:bodyPr>
          <a:lstStyle/>
          <a:p>
            <a:pPr>
              <a:defRPr/>
            </a:pPr>
            <a:r>
              <a:rPr lang="en-US" altLang="zh-CN" b="0" dirty="0">
                <a:solidFill>
                  <a:srgbClr val="FFFFFF"/>
                </a:solidFill>
                <a:latin typeface="微软雅黑" pitchFamily="34" charset="-122"/>
                <a:ea typeface="微软雅黑" pitchFamily="34" charset="-122"/>
                <a:cs typeface="Times New Roman" pitchFamily="18" charset="0"/>
              </a:rPr>
              <a:t>Huawei Cloud Congress 2012 </a:t>
            </a:r>
            <a:endParaRPr lang="zh-CN" altLang="en-US" b="0" dirty="0">
              <a:solidFill>
                <a:srgbClr val="FFFFFF"/>
              </a:solidFill>
              <a:latin typeface="微软雅黑" pitchFamily="34" charset="-122"/>
              <a:ea typeface="微软雅黑" pitchFamily="34" charset="-122"/>
              <a:cs typeface="Times New Roman" pitchFamily="18" charset="0"/>
            </a:endParaRPr>
          </a:p>
        </p:txBody>
      </p:sp>
      <p:pic>
        <p:nvPicPr>
          <p:cNvPr id="11" name="Picture 9" descr="C:\Users\p37927\Desktop\logo.png"/>
          <p:cNvPicPr>
            <a:picLocks noChangeAspect="1" noChangeArrowheads="1"/>
          </p:cNvPicPr>
          <p:nvPr userDrawn="1"/>
        </p:nvPicPr>
        <p:blipFill>
          <a:blip r:embed="rId4" cstate="print"/>
          <a:srcRect/>
          <a:stretch>
            <a:fillRect/>
          </a:stretch>
        </p:blipFill>
        <p:spPr bwMode="auto">
          <a:xfrm>
            <a:off x="303212" y="6308738"/>
            <a:ext cx="766762" cy="442913"/>
          </a:xfrm>
          <a:prstGeom prst="rect">
            <a:avLst/>
          </a:prstGeom>
          <a:noFill/>
          <a:ln w="9525">
            <a:noFill/>
            <a:miter lim="800000"/>
            <a:headEnd/>
            <a:tailEnd/>
          </a:ln>
        </p:spPr>
      </p:pic>
      <p:pic>
        <p:nvPicPr>
          <p:cNvPr id="12" name="Picture 12" descr="C:\Users\p37927\Desktop\square1.png"/>
          <p:cNvPicPr>
            <a:picLocks noChangeAspect="1" noChangeArrowheads="1"/>
          </p:cNvPicPr>
          <p:nvPr userDrawn="1"/>
        </p:nvPicPr>
        <p:blipFill>
          <a:blip r:embed="rId2" cstate="print">
            <a:lum bright="10000" contrast="20000"/>
          </a:blip>
          <a:srcRect l="7297"/>
          <a:stretch>
            <a:fillRect/>
          </a:stretch>
        </p:blipFill>
        <p:spPr bwMode="auto">
          <a:xfrm>
            <a:off x="9752015" y="6308738"/>
            <a:ext cx="2330449" cy="506413"/>
          </a:xfrm>
          <a:prstGeom prst="rect">
            <a:avLst/>
          </a:prstGeom>
          <a:noFill/>
          <a:ln w="9525">
            <a:noFill/>
            <a:miter lim="800000"/>
            <a:headEnd/>
            <a:tailEnd/>
          </a:ln>
        </p:spPr>
      </p:pic>
      <p:pic>
        <p:nvPicPr>
          <p:cNvPr id="13" name="Picture 10" descr="C:\Users\p37927\Desktop\HW_POS_RGB_Horizontal.png"/>
          <p:cNvPicPr>
            <a:picLocks noChangeAspect="1" noChangeArrowheads="1"/>
          </p:cNvPicPr>
          <p:nvPr userDrawn="1"/>
        </p:nvPicPr>
        <p:blipFill>
          <a:blip r:embed="rId5" cstate="print"/>
          <a:srcRect/>
          <a:stretch>
            <a:fillRect/>
          </a:stretch>
        </p:blipFill>
        <p:spPr bwMode="auto">
          <a:xfrm>
            <a:off x="10348914" y="6394466"/>
            <a:ext cx="1428751" cy="347663"/>
          </a:xfrm>
          <a:prstGeom prst="rect">
            <a:avLst/>
          </a:prstGeom>
          <a:noFill/>
          <a:ln w="9525">
            <a:noFill/>
            <a:miter lim="800000"/>
            <a:headEnd/>
            <a:tailEnd/>
          </a:ln>
        </p:spPr>
      </p:pic>
      <p:pic>
        <p:nvPicPr>
          <p:cNvPr id="14" name="Picture 12" descr="C:\Users\p37927\Desktop\square1.png"/>
          <p:cNvPicPr>
            <a:picLocks noChangeAspect="1" noChangeArrowheads="1"/>
          </p:cNvPicPr>
          <p:nvPr userDrawn="1"/>
        </p:nvPicPr>
        <p:blipFill>
          <a:blip r:embed="rId2" cstate="print">
            <a:lum bright="10000" contrast="20000"/>
          </a:blip>
          <a:srcRect l="28714"/>
          <a:stretch>
            <a:fillRect/>
          </a:stretch>
        </p:blipFill>
        <p:spPr bwMode="auto">
          <a:xfrm>
            <a:off x="7886704" y="6308738"/>
            <a:ext cx="1793875" cy="506413"/>
          </a:xfrm>
          <a:prstGeom prst="rect">
            <a:avLst/>
          </a:prstGeom>
          <a:noFill/>
          <a:ln w="9525">
            <a:noFill/>
            <a:miter lim="800000"/>
            <a:headEnd/>
            <a:tailEnd/>
          </a:ln>
        </p:spPr>
      </p:pic>
      <p:sp>
        <p:nvSpPr>
          <p:cNvPr id="15" name="矩形 16"/>
          <p:cNvSpPr>
            <a:spLocks noChangeArrowheads="1"/>
          </p:cNvSpPr>
          <p:nvPr userDrawn="1"/>
        </p:nvSpPr>
        <p:spPr bwMode="auto">
          <a:xfrm>
            <a:off x="0" y="3286128"/>
            <a:ext cx="260350" cy="379466"/>
          </a:xfrm>
          <a:prstGeom prst="rect">
            <a:avLst/>
          </a:prstGeom>
          <a:solidFill>
            <a:schemeClr val="bg1"/>
          </a:solidFill>
          <a:ln w="9525" algn="ctr">
            <a:noFill/>
            <a:round/>
            <a:headEnd/>
            <a:tailEnd/>
          </a:ln>
        </p:spPr>
        <p:txBody>
          <a:bodyPr lIns="101478" tIns="50738" rIns="101478" bIns="50738">
            <a:spAutoFit/>
          </a:bodyPr>
          <a:lstStyle/>
          <a:p>
            <a:pPr defTabSz="1027215">
              <a:defRPr/>
            </a:pPr>
            <a:endParaRPr lang="zh-CN" altLang="en-US" b="0" dirty="0">
              <a:solidFill>
                <a:srgbClr val="FFFFFF"/>
              </a:solidFill>
              <a:latin typeface="FrutigerNext LT Regular" pitchFamily="34" charset="0"/>
              <a:ea typeface="ＭＳ Ｐゴシック" pitchFamily="34" charset="-128"/>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1157" y="358763"/>
            <a:ext cx="10179584" cy="745784"/>
          </a:xfrm>
        </p:spPr>
        <p:txBody>
          <a:bodyPr/>
          <a:lstStyle/>
          <a:p>
            <a:r>
              <a:rPr lang="zh-CN" altLang="en-US" smtClean="0"/>
              <a:t>单击此处编辑母版标题样式</a:t>
            </a:r>
            <a:endParaRPr lang="en-US" dirty="0"/>
          </a:p>
        </p:txBody>
      </p:sp>
    </p:spTree>
  </p:cSld>
  <p:clrMapOvr>
    <a:masterClrMapping/>
  </p:clrMapOvr>
  <p:transition advClick="0" advTm="8000">
    <p:fade thruBlk="1"/>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3"/>
            <a:ext cx="10179584" cy="745784"/>
          </a:xfr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796" y="1253914"/>
            <a:ext cx="10168330" cy="49093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bwMode="auto">
          <a:xfrm>
            <a:off x="2" y="3009903"/>
            <a:ext cx="515938" cy="379466"/>
          </a:xfrm>
          <a:prstGeom prst="rect">
            <a:avLst/>
          </a:prstGeom>
          <a:solidFill>
            <a:schemeClr val="bg1"/>
          </a:solidFill>
          <a:ln w="9525" cap="flat" cmpd="sng" algn="ctr">
            <a:noFill/>
            <a:prstDash val="solid"/>
            <a:round/>
            <a:headEnd type="none" w="med" len="med"/>
            <a:tailEnd type="none" w="med" len="med"/>
          </a:ln>
          <a:effectLst/>
        </p:spPr>
        <p:txBody>
          <a:bodyPr lIns="101478" tIns="50738" rIns="101478" bIns="50738">
            <a:spAutoFit/>
          </a:bodyPr>
          <a:lstStyle/>
          <a:p>
            <a:pPr defTabSz="1026967">
              <a:defRPr/>
            </a:pPr>
            <a:endParaRPr lang="zh-CN" altLang="en-US" b="0" dirty="0">
              <a:solidFill>
                <a:srgbClr val="FFFFFF"/>
              </a:solidFill>
              <a:latin typeface="FrutigerNext LT Regular"/>
              <a:ea typeface="MS PGothic" pitchFamily="34" charset="-128"/>
            </a:endParaRPr>
          </a:p>
        </p:txBody>
      </p:sp>
      <p:sp>
        <p:nvSpPr>
          <p:cNvPr id="3" name="矩形 2"/>
          <p:cNvSpPr/>
          <p:nvPr userDrawn="1"/>
        </p:nvSpPr>
        <p:spPr bwMode="auto">
          <a:xfrm>
            <a:off x="0" y="6237300"/>
            <a:ext cx="12193588" cy="628651"/>
          </a:xfrm>
          <a:prstGeom prst="rect">
            <a:avLst/>
          </a:prstGeom>
          <a:solidFill>
            <a:srgbClr val="1D1D1D"/>
          </a:solidFill>
          <a:ln w="9525" cap="flat" cmpd="sng" algn="ctr">
            <a:noFill/>
            <a:prstDash val="solid"/>
            <a:round/>
            <a:headEnd type="none" w="med" len="med"/>
            <a:tailEnd type="none" w="med" len="med"/>
          </a:ln>
          <a:effectLst/>
        </p:spPr>
        <p:txBody>
          <a:bodyPr lIns="101478" tIns="50738" rIns="101478" bIns="50738"/>
          <a:lstStyle/>
          <a:p>
            <a:pPr defTabSz="1026967">
              <a:defRPr/>
            </a:pPr>
            <a:endParaRPr lang="zh-CN" altLang="en-US" b="0" dirty="0">
              <a:solidFill>
                <a:srgbClr val="000000"/>
              </a:solidFill>
              <a:latin typeface="FrutigerNext LT Regular"/>
              <a:ea typeface="MS PGothic" pitchFamily="34" charset="-128"/>
            </a:endParaRPr>
          </a:p>
        </p:txBody>
      </p:sp>
      <p:pic>
        <p:nvPicPr>
          <p:cNvPr id="4" name="Picture 12" descr="C:\Users\p37927\Desktop\square1.png"/>
          <p:cNvPicPr>
            <a:picLocks noChangeAspect="1" noChangeArrowheads="1"/>
          </p:cNvPicPr>
          <p:nvPr userDrawn="1"/>
        </p:nvPicPr>
        <p:blipFill>
          <a:blip r:embed="rId2" cstate="print">
            <a:lum bright="10000" contrast="20000"/>
          </a:blip>
          <a:srcRect/>
          <a:stretch>
            <a:fillRect/>
          </a:stretch>
        </p:blipFill>
        <p:spPr bwMode="auto">
          <a:xfrm>
            <a:off x="3524264" y="6308738"/>
            <a:ext cx="2513013" cy="506413"/>
          </a:xfrm>
          <a:prstGeom prst="rect">
            <a:avLst/>
          </a:prstGeom>
          <a:noFill/>
          <a:ln w="9525">
            <a:noFill/>
            <a:miter lim="800000"/>
            <a:headEnd/>
            <a:tailEnd/>
          </a:ln>
        </p:spPr>
      </p:pic>
      <p:pic>
        <p:nvPicPr>
          <p:cNvPr id="5" name="Picture 12" descr="C:\Users\p37927\Desktop\square1.png"/>
          <p:cNvPicPr>
            <a:picLocks noChangeAspect="1" noChangeArrowheads="1"/>
          </p:cNvPicPr>
          <p:nvPr userDrawn="1"/>
        </p:nvPicPr>
        <p:blipFill>
          <a:blip r:embed="rId2" cstate="print">
            <a:lum bright="10000" contrast="20000"/>
          </a:blip>
          <a:srcRect l="28423"/>
          <a:stretch>
            <a:fillRect/>
          </a:stretch>
        </p:blipFill>
        <p:spPr bwMode="auto">
          <a:xfrm>
            <a:off x="6065838" y="6308738"/>
            <a:ext cx="1798638" cy="506413"/>
          </a:xfrm>
          <a:prstGeom prst="rect">
            <a:avLst/>
          </a:prstGeom>
          <a:noFill/>
          <a:ln w="9525">
            <a:noFill/>
            <a:miter lim="800000"/>
            <a:headEnd/>
            <a:tailEnd/>
          </a:ln>
        </p:spPr>
      </p:pic>
      <p:pic>
        <p:nvPicPr>
          <p:cNvPr id="6" name="Picture 12" descr="C:\Users\p37927\Desktop\square1.png"/>
          <p:cNvPicPr>
            <a:picLocks noChangeAspect="1" noChangeArrowheads="1"/>
          </p:cNvPicPr>
          <p:nvPr userDrawn="1"/>
        </p:nvPicPr>
        <p:blipFill>
          <a:blip r:embed="rId2" cstate="print">
            <a:lum bright="10000" contrast="20000"/>
          </a:blip>
          <a:srcRect r="7492"/>
          <a:stretch>
            <a:fillRect/>
          </a:stretch>
        </p:blipFill>
        <p:spPr bwMode="auto">
          <a:xfrm>
            <a:off x="1209675" y="6308738"/>
            <a:ext cx="2324100" cy="506413"/>
          </a:xfrm>
          <a:prstGeom prst="rect">
            <a:avLst/>
          </a:prstGeom>
          <a:noFill/>
          <a:ln w="9525">
            <a:noFill/>
            <a:miter lim="800000"/>
            <a:headEnd/>
            <a:tailEnd/>
          </a:ln>
        </p:spPr>
      </p:pic>
      <p:pic>
        <p:nvPicPr>
          <p:cNvPr id="7" name="Picture 3"/>
          <p:cNvPicPr>
            <a:picLocks noChangeAspect="1" noChangeArrowheads="1"/>
          </p:cNvPicPr>
          <p:nvPr userDrawn="1"/>
        </p:nvPicPr>
        <p:blipFill>
          <a:blip r:embed="rId3" cstate="print"/>
          <a:srcRect/>
          <a:stretch>
            <a:fillRect/>
          </a:stretch>
        </p:blipFill>
        <p:spPr bwMode="auto">
          <a:xfrm>
            <a:off x="0" y="6172200"/>
            <a:ext cx="12193588" cy="65088"/>
          </a:xfrm>
          <a:prstGeom prst="rect">
            <a:avLst/>
          </a:prstGeom>
          <a:noFill/>
          <a:ln w="9525">
            <a:noFill/>
            <a:miter lim="800000"/>
            <a:headEnd/>
            <a:tailEnd/>
          </a:ln>
        </p:spPr>
      </p:pic>
      <p:pic>
        <p:nvPicPr>
          <p:cNvPr id="8" name="Picture 3"/>
          <p:cNvPicPr>
            <a:picLocks noChangeAspect="1" noChangeArrowheads="1"/>
          </p:cNvPicPr>
          <p:nvPr userDrawn="1"/>
        </p:nvPicPr>
        <p:blipFill>
          <a:blip r:embed="rId3" cstate="print"/>
          <a:srcRect/>
          <a:stretch>
            <a:fillRect/>
          </a:stretch>
        </p:blipFill>
        <p:spPr bwMode="auto">
          <a:xfrm>
            <a:off x="0" y="6172200"/>
            <a:ext cx="12193588" cy="65088"/>
          </a:xfrm>
          <a:prstGeom prst="rect">
            <a:avLst/>
          </a:prstGeom>
          <a:noFill/>
          <a:ln w="9525">
            <a:noFill/>
            <a:miter lim="800000"/>
            <a:headEnd/>
            <a:tailEnd/>
          </a:ln>
        </p:spPr>
      </p:pic>
      <p:sp>
        <p:nvSpPr>
          <p:cNvPr id="9" name="Rectangle 5"/>
          <p:cNvSpPr>
            <a:spLocks noChangeArrowheads="1"/>
          </p:cNvSpPr>
          <p:nvPr userDrawn="1"/>
        </p:nvSpPr>
        <p:spPr bwMode="auto">
          <a:xfrm>
            <a:off x="6526213" y="6535741"/>
            <a:ext cx="2405062" cy="368300"/>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buSzPct val="100000"/>
              <a:defRPr/>
            </a:pPr>
            <a:r>
              <a:rPr lang="zh-CN" altLang="zh-CN" sz="1500" b="0" dirty="0">
                <a:solidFill>
                  <a:srgbClr val="FFFFFF"/>
                </a:solidFill>
                <a:latin typeface="黑体" pitchFamily="2" charset="-122"/>
                <a:ea typeface="黑体" pitchFamily="2" charset="-122"/>
                <a:sym typeface="Arial" pitchFamily="34" charset="0"/>
              </a:rPr>
              <a:t> </a:t>
            </a:r>
            <a:r>
              <a:rPr lang="zh-CN" altLang="en-US" sz="1500" b="0" dirty="0">
                <a:solidFill>
                  <a:srgbClr val="FFFFFF"/>
                </a:solidFill>
                <a:latin typeface="黑体" pitchFamily="2" charset="-122"/>
                <a:ea typeface="黑体" pitchFamily="2" charset="-122"/>
                <a:sym typeface="Arial" pitchFamily="34" charset="0"/>
              </a:rPr>
              <a:t>第</a:t>
            </a:r>
            <a:fld id="{21FD2EB6-236E-4F69-8959-67C0B8F02E32}" type="slidenum">
              <a:rPr lang="en-US" altLang="zh-CN" sz="1500" b="0">
                <a:solidFill>
                  <a:srgbClr val="FFFFFF"/>
                </a:solidFill>
                <a:latin typeface="黑体" pitchFamily="2" charset="-122"/>
                <a:ea typeface="黑体" pitchFamily="2" charset="-122"/>
                <a:sym typeface="Arial" pitchFamily="34" charset="0"/>
              </a:rPr>
              <a:pPr eaLnBrk="0" hangingPunct="0">
                <a:lnSpc>
                  <a:spcPct val="85000"/>
                </a:lnSpc>
                <a:buSzPct val="100000"/>
                <a:defRPr/>
              </a:pPr>
              <a:t>‹#›</a:t>
            </a:fld>
            <a:r>
              <a:rPr lang="zh-CN" altLang="en-US" sz="1500" b="0" dirty="0">
                <a:solidFill>
                  <a:srgbClr val="FFFFFF"/>
                </a:solidFill>
                <a:latin typeface="黑体" pitchFamily="2" charset="-122"/>
                <a:ea typeface="黑体" pitchFamily="2" charset="-122"/>
                <a:sym typeface="Arial" pitchFamily="34" charset="0"/>
              </a:rPr>
              <a:t>页</a:t>
            </a:r>
          </a:p>
        </p:txBody>
      </p:sp>
      <p:sp>
        <p:nvSpPr>
          <p:cNvPr id="10" name="TextBox 25"/>
          <p:cNvSpPr txBox="1">
            <a:spLocks noChangeArrowheads="1"/>
          </p:cNvSpPr>
          <p:nvPr userDrawn="1"/>
        </p:nvSpPr>
        <p:spPr bwMode="auto">
          <a:xfrm>
            <a:off x="1122364" y="6464313"/>
            <a:ext cx="3548742" cy="395309"/>
          </a:xfrm>
          <a:prstGeom prst="rect">
            <a:avLst/>
          </a:prstGeom>
          <a:noFill/>
          <a:ln w="9525">
            <a:noFill/>
            <a:miter lim="800000"/>
            <a:headEnd/>
            <a:tailEnd/>
          </a:ln>
        </p:spPr>
        <p:txBody>
          <a:bodyPr wrap="none" lIns="117164" tIns="58583" rIns="117164" bIns="58583">
            <a:spAutoFit/>
          </a:bodyPr>
          <a:lstStyle/>
          <a:p>
            <a:pPr eaLnBrk="0" hangingPunct="0">
              <a:buSzPct val="100000"/>
              <a:defRPr/>
            </a:pPr>
            <a:r>
              <a:rPr lang="zh-CN" altLang="zh-CN" b="0">
                <a:solidFill>
                  <a:srgbClr val="FFFFFF"/>
                </a:solidFill>
                <a:latin typeface="微软雅黑" pitchFamily="34" charset="-122"/>
                <a:ea typeface="微软雅黑" pitchFamily="34" charset="-122"/>
                <a:cs typeface="Times New Roman" pitchFamily="18" charset="0"/>
                <a:sym typeface="Arial" pitchFamily="34" charset="0"/>
              </a:rPr>
              <a:t>Huawei Cloud Congress 2012 </a:t>
            </a:r>
          </a:p>
        </p:txBody>
      </p:sp>
      <p:pic>
        <p:nvPicPr>
          <p:cNvPr id="11" name="Picture 9" descr="C:\Users\p37927\Desktop\logo.png"/>
          <p:cNvPicPr>
            <a:picLocks noChangeAspect="1" noChangeArrowheads="1"/>
          </p:cNvPicPr>
          <p:nvPr userDrawn="1"/>
        </p:nvPicPr>
        <p:blipFill>
          <a:blip r:embed="rId4" cstate="print"/>
          <a:srcRect/>
          <a:stretch>
            <a:fillRect/>
          </a:stretch>
        </p:blipFill>
        <p:spPr bwMode="auto">
          <a:xfrm>
            <a:off x="303212" y="6308738"/>
            <a:ext cx="766762" cy="442913"/>
          </a:xfrm>
          <a:prstGeom prst="rect">
            <a:avLst/>
          </a:prstGeom>
          <a:noFill/>
          <a:ln w="9525">
            <a:noFill/>
            <a:miter lim="800000"/>
            <a:headEnd/>
            <a:tailEnd/>
          </a:ln>
        </p:spPr>
      </p:pic>
      <p:pic>
        <p:nvPicPr>
          <p:cNvPr id="12" name="Picture 12" descr="C:\Users\p37927\Desktop\square1.png"/>
          <p:cNvPicPr>
            <a:picLocks noChangeAspect="1" noChangeArrowheads="1"/>
          </p:cNvPicPr>
          <p:nvPr userDrawn="1"/>
        </p:nvPicPr>
        <p:blipFill>
          <a:blip r:embed="rId2" cstate="print">
            <a:lum bright="10000" contrast="20000"/>
          </a:blip>
          <a:srcRect l="7297"/>
          <a:stretch>
            <a:fillRect/>
          </a:stretch>
        </p:blipFill>
        <p:spPr bwMode="auto">
          <a:xfrm>
            <a:off x="9752015" y="6308738"/>
            <a:ext cx="2330449" cy="506413"/>
          </a:xfrm>
          <a:prstGeom prst="rect">
            <a:avLst/>
          </a:prstGeom>
          <a:noFill/>
          <a:ln w="9525">
            <a:noFill/>
            <a:miter lim="800000"/>
            <a:headEnd/>
            <a:tailEnd/>
          </a:ln>
        </p:spPr>
      </p:pic>
      <p:pic>
        <p:nvPicPr>
          <p:cNvPr id="13" name="Picture 10" descr="C:\Users\p37927\Desktop\HW_POS_RGB_Horizontal.png"/>
          <p:cNvPicPr>
            <a:picLocks noChangeAspect="1" noChangeArrowheads="1"/>
          </p:cNvPicPr>
          <p:nvPr userDrawn="1"/>
        </p:nvPicPr>
        <p:blipFill>
          <a:blip r:embed="rId5" cstate="print"/>
          <a:srcRect/>
          <a:stretch>
            <a:fillRect/>
          </a:stretch>
        </p:blipFill>
        <p:spPr bwMode="auto">
          <a:xfrm>
            <a:off x="10348914" y="6394466"/>
            <a:ext cx="1428751" cy="347663"/>
          </a:xfrm>
          <a:prstGeom prst="rect">
            <a:avLst/>
          </a:prstGeom>
          <a:noFill/>
          <a:ln w="9525">
            <a:noFill/>
            <a:miter lim="800000"/>
            <a:headEnd/>
            <a:tailEnd/>
          </a:ln>
        </p:spPr>
      </p:pic>
      <p:pic>
        <p:nvPicPr>
          <p:cNvPr id="14" name="Picture 12" descr="C:\Users\p37927\Desktop\square1.png"/>
          <p:cNvPicPr>
            <a:picLocks noChangeAspect="1" noChangeArrowheads="1"/>
          </p:cNvPicPr>
          <p:nvPr userDrawn="1"/>
        </p:nvPicPr>
        <p:blipFill>
          <a:blip r:embed="rId2" cstate="print">
            <a:lum bright="10000" contrast="20000"/>
          </a:blip>
          <a:srcRect l="28714"/>
          <a:stretch>
            <a:fillRect/>
          </a:stretch>
        </p:blipFill>
        <p:spPr bwMode="auto">
          <a:xfrm>
            <a:off x="7886704" y="6308738"/>
            <a:ext cx="1793875" cy="506413"/>
          </a:xfrm>
          <a:prstGeom prst="rect">
            <a:avLst/>
          </a:prstGeom>
          <a:noFill/>
          <a:ln w="9525">
            <a:noFill/>
            <a:miter lim="800000"/>
            <a:headEnd/>
            <a:tailEnd/>
          </a:ln>
        </p:spPr>
      </p:pic>
      <p:sp>
        <p:nvSpPr>
          <p:cNvPr id="15" name="矩形 16"/>
          <p:cNvSpPr>
            <a:spLocks noChangeArrowheads="1"/>
          </p:cNvSpPr>
          <p:nvPr userDrawn="1"/>
        </p:nvSpPr>
        <p:spPr bwMode="auto">
          <a:xfrm>
            <a:off x="0" y="3286128"/>
            <a:ext cx="260350" cy="379466"/>
          </a:xfrm>
          <a:prstGeom prst="rect">
            <a:avLst/>
          </a:prstGeom>
          <a:solidFill>
            <a:schemeClr val="bg1"/>
          </a:solidFill>
          <a:ln w="9525" algn="ctr">
            <a:noFill/>
            <a:round/>
            <a:headEnd/>
            <a:tailEnd/>
          </a:ln>
        </p:spPr>
        <p:txBody>
          <a:bodyPr lIns="101478" tIns="50738" rIns="101478" bIns="50738">
            <a:spAutoFit/>
          </a:bodyPr>
          <a:lstStyle/>
          <a:p>
            <a:pPr defTabSz="1026967">
              <a:defRPr/>
            </a:pPr>
            <a:endParaRPr lang="zh-CN" altLang="en-US" b="0" dirty="0">
              <a:solidFill>
                <a:srgbClr val="FFFFFF"/>
              </a:solidFill>
              <a:latin typeface="FrutigerNext LT Regular"/>
              <a:ea typeface="MS PGothic" pitchFamily="34" charset="-128"/>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12" y="873150"/>
            <a:ext cx="12195175" cy="377983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10102876" y="5567389"/>
            <a:ext cx="819151" cy="820737"/>
          </a:xfrm>
          <a:prstGeom prst="rect">
            <a:avLst/>
          </a:prstGeom>
          <a:noFill/>
          <a:ln w="9525">
            <a:noFill/>
            <a:miter lim="800000"/>
            <a:headEnd/>
            <a:tailEnd/>
          </a:ln>
        </p:spPr>
      </p:pic>
      <p:sp>
        <p:nvSpPr>
          <p:cNvPr id="6" name="Text Box 6"/>
          <p:cNvSpPr txBox="1">
            <a:spLocks noChangeArrowheads="1"/>
          </p:cNvSpPr>
          <p:nvPr/>
        </p:nvSpPr>
        <p:spPr bwMode="auto">
          <a:xfrm>
            <a:off x="871537" y="6205550"/>
            <a:ext cx="2989724" cy="288631"/>
          </a:xfrm>
          <a:prstGeom prst="rect">
            <a:avLst/>
          </a:prstGeom>
          <a:noFill/>
          <a:ln w="9525">
            <a:noFill/>
            <a:miter lim="800000"/>
            <a:headEnd/>
            <a:tailEnd/>
          </a:ln>
        </p:spPr>
        <p:txBody>
          <a:bodyPr wrap="none" lIns="87723" tIns="43860" rIns="87723" bIns="43860">
            <a:spAutoFit/>
          </a:bodyPr>
          <a:lstStyle/>
          <a:p>
            <a:pPr defTabSz="877119" eaLnBrk="0" hangingPunct="0">
              <a:defRPr/>
            </a:pPr>
            <a:r>
              <a:rPr lang="en-US" altLang="zh-CN" sz="1300" b="0" dirty="0">
                <a:solidFill>
                  <a:srgbClr val="000000"/>
                </a:solidFill>
                <a:latin typeface="FrutigerNext LT Bold" pitchFamily="1" charset="0"/>
                <a:ea typeface="ＭＳ Ｐゴシック" pitchFamily="34" charset="-128"/>
              </a:rPr>
              <a:t>HUAWEI TECHNOLOGIES CO., LTD.</a:t>
            </a:r>
            <a:endParaRPr lang="en-US" altLang="zh-CN" sz="2400" b="0" dirty="0">
              <a:solidFill>
                <a:srgbClr val="000000"/>
              </a:solidFill>
              <a:latin typeface="Arial" charset="0"/>
              <a:ea typeface="ＭＳ Ｐゴシック" pitchFamily="34" charset="-128"/>
            </a:endParaRPr>
          </a:p>
        </p:txBody>
      </p:sp>
      <p:sp>
        <p:nvSpPr>
          <p:cNvPr id="7" name="Text Box 7"/>
          <p:cNvSpPr txBox="1">
            <a:spLocks noChangeArrowheads="1"/>
          </p:cNvSpPr>
          <p:nvPr/>
        </p:nvSpPr>
        <p:spPr bwMode="auto">
          <a:xfrm>
            <a:off x="9636144" y="4094181"/>
            <a:ext cx="1466423" cy="288631"/>
          </a:xfrm>
          <a:prstGeom prst="rect">
            <a:avLst/>
          </a:prstGeom>
          <a:noFill/>
          <a:ln w="9525">
            <a:noFill/>
            <a:miter lim="800000"/>
            <a:headEnd/>
            <a:tailEnd/>
          </a:ln>
        </p:spPr>
        <p:txBody>
          <a:bodyPr wrap="none" lIns="87723" tIns="43860" rIns="87723" bIns="43860">
            <a:spAutoFit/>
          </a:bodyPr>
          <a:lstStyle/>
          <a:p>
            <a:pPr defTabSz="877119" eaLnBrk="0" hangingPunct="0">
              <a:defRPr/>
            </a:pPr>
            <a:r>
              <a:rPr lang="en-US" altLang="zh-CN" sz="13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5313371" y="6205562"/>
            <a:ext cx="1707955" cy="288585"/>
          </a:xfrm>
          <a:prstGeom prst="rect">
            <a:avLst/>
          </a:prstGeom>
          <a:noFill/>
          <a:ln w="9525" algn="ctr">
            <a:noFill/>
            <a:miter lim="800000"/>
            <a:headEnd/>
            <a:tailEnd/>
          </a:ln>
          <a:effectLst/>
        </p:spPr>
        <p:txBody>
          <a:bodyPr wrap="none" lIns="87687" tIns="43837" rIns="87687" bIns="43837">
            <a:spAutoFit/>
          </a:bodyPr>
          <a:lstStyle/>
          <a:p>
            <a:pPr defTabSz="877119" eaLnBrk="0" hangingPunct="0">
              <a:defRPr/>
            </a:pPr>
            <a:r>
              <a:rPr lang="en-US" altLang="zh-CN" sz="13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8905875" y="303229"/>
            <a:ext cx="2345950" cy="319363"/>
          </a:xfrm>
          <a:prstGeom prst="rect">
            <a:avLst/>
          </a:prstGeom>
          <a:noFill/>
          <a:ln w="9525" algn="ctr">
            <a:noFill/>
            <a:miter lim="800000"/>
            <a:headEnd/>
            <a:tailEnd/>
          </a:ln>
          <a:effectLst/>
        </p:spPr>
        <p:txBody>
          <a:bodyPr wrap="none" lIns="87687" tIns="43837" rIns="87687" bIns="43837">
            <a:spAutoFit/>
          </a:bodyPr>
          <a:lstStyle/>
          <a:p>
            <a:pPr defTabSz="877119" eaLnBrk="0" hangingPunct="0">
              <a:defRPr/>
            </a:pPr>
            <a:r>
              <a:rPr lang="en-US" altLang="zh-CN" sz="15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2624136" y="1323996"/>
            <a:ext cx="2624138" cy="4105071"/>
          </a:xfrm>
          <a:prstGeom prst="rect">
            <a:avLst/>
          </a:prstGeom>
          <a:noFill/>
          <a:ln w="9525" algn="ctr">
            <a:noFill/>
            <a:miter lim="800000"/>
            <a:headEnd/>
            <a:tailEnd/>
          </a:ln>
          <a:effectLst/>
        </p:spPr>
        <p:txBody>
          <a:bodyPr lIns="87739" tIns="43865" rIns="87739" bIns="43865">
            <a:spAutoFit/>
          </a:bodyPr>
          <a:lstStyle/>
          <a:p>
            <a:pPr algn="r" defTabSz="877119" eaLnBrk="0" hangingPunct="0">
              <a:lnSpc>
                <a:spcPct val="125000"/>
              </a:lnSpc>
              <a:defRPr/>
            </a:pPr>
            <a:r>
              <a:rPr lang="zh-CN" altLang="en-US" sz="1200" b="0" dirty="0">
                <a:solidFill>
                  <a:srgbClr val="FFFFFF"/>
                </a:solidFill>
                <a:latin typeface="Arial" charset="0"/>
                <a:ea typeface="华文细黑" pitchFamily="2" charset="-122"/>
              </a:rPr>
              <a:t>英文标题</a:t>
            </a:r>
            <a:r>
              <a:rPr lang="en-US" altLang="zh-CN" sz="1200" b="0" dirty="0">
                <a:solidFill>
                  <a:srgbClr val="FFFFFF"/>
                </a:solidFill>
                <a:latin typeface="Arial" charset="0"/>
                <a:ea typeface="华文细黑" pitchFamily="2" charset="-122"/>
              </a:rPr>
              <a:t>:40-47pt  </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:26-30pt</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内部使用字体 </a:t>
            </a:r>
            <a:r>
              <a:rPr lang="en-US" altLang="zh-CN" sz="1200" b="0" dirty="0">
                <a:solidFill>
                  <a:srgbClr val="FFFFFF"/>
                </a:solidFill>
                <a:latin typeface="Arial" charset="0"/>
                <a:ea typeface="华文细黑" pitchFamily="2" charset="-122"/>
              </a:rPr>
              <a:t>:</a:t>
            </a:r>
          </a:p>
          <a:p>
            <a:pPr algn="r" defTabSz="877119" eaLnBrk="0" hangingPunct="0">
              <a:lnSpc>
                <a:spcPct val="125000"/>
              </a:lnSpc>
              <a:defRPr/>
            </a:pPr>
            <a:r>
              <a:rPr lang="en-US" altLang="zh-CN" sz="1200" b="0" dirty="0" err="1">
                <a:solidFill>
                  <a:srgbClr val="FFFFFF"/>
                </a:solidFill>
                <a:latin typeface="Arial" charset="0"/>
                <a:ea typeface="华文细黑" pitchFamily="2" charset="-122"/>
              </a:rPr>
              <a:t>FrutigerNext</a:t>
            </a:r>
            <a:r>
              <a:rPr lang="en-US" altLang="zh-CN" sz="1200" b="0" dirty="0">
                <a:solidFill>
                  <a:srgbClr val="FFFFFF"/>
                </a:solidFill>
                <a:latin typeface="Arial" charset="0"/>
                <a:ea typeface="华文细黑" pitchFamily="2" charset="-122"/>
              </a:rPr>
              <a:t> LT Medium</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外部使用字体 </a:t>
            </a:r>
            <a:r>
              <a:rPr lang="en-US" altLang="zh-CN" sz="1200" b="0" dirty="0">
                <a:solidFill>
                  <a:srgbClr val="FFFFFF"/>
                </a:solidFill>
                <a:latin typeface="Arial" charset="0"/>
                <a:ea typeface="华文细黑" pitchFamily="2" charset="-122"/>
              </a:rPr>
              <a:t>: Arial</a:t>
            </a: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r>
              <a:rPr lang="zh-CN" altLang="en-US" sz="1200" b="0" dirty="0">
                <a:solidFill>
                  <a:srgbClr val="FFFFFF"/>
                </a:solidFill>
                <a:latin typeface="Arial" charset="0"/>
                <a:ea typeface="华文细黑" pitchFamily="2" charset="-122"/>
              </a:rPr>
              <a:t>中文标题</a:t>
            </a:r>
            <a:r>
              <a:rPr lang="en-US" altLang="zh-CN" sz="1200" b="0" dirty="0">
                <a:solidFill>
                  <a:srgbClr val="FFFFFF"/>
                </a:solidFill>
                <a:latin typeface="Arial" charset="0"/>
                <a:ea typeface="华文细黑" pitchFamily="2" charset="-122"/>
              </a:rPr>
              <a:t>:35-47pt</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黑体</a:t>
            </a:r>
          </a:p>
          <a:p>
            <a:pPr algn="r" defTabSz="877119" eaLnBrk="0" hangingPunct="0">
              <a:lnSpc>
                <a:spcPct val="125000"/>
              </a:lnSpc>
              <a:defRPr/>
            </a:pPr>
            <a:r>
              <a:rPr lang="en-US" altLang="zh-CN" sz="1200" b="0" dirty="0">
                <a:solidFill>
                  <a:srgbClr val="FFFFFF"/>
                </a:solidFill>
                <a:latin typeface="Arial" charset="0"/>
                <a:ea typeface="华文细黑" pitchFamily="2" charset="-122"/>
              </a:rPr>
              <a:t>  </a:t>
            </a:r>
            <a:r>
              <a:rPr lang="zh-CN" altLang="en-US" sz="1200" b="0" dirty="0">
                <a:solidFill>
                  <a:srgbClr val="FFFFFF"/>
                </a:solidFill>
                <a:latin typeface="Arial" charset="0"/>
                <a:ea typeface="华文细黑" pitchFamily="2" charset="-122"/>
              </a:rPr>
              <a:t>副标题</a:t>
            </a:r>
            <a:r>
              <a:rPr lang="en-US" altLang="zh-CN" sz="1200" b="0" dirty="0">
                <a:solidFill>
                  <a:srgbClr val="FFFFFF"/>
                </a:solidFill>
                <a:latin typeface="Arial" charset="0"/>
                <a:ea typeface="华文细黑" pitchFamily="2" charset="-122"/>
              </a:rPr>
              <a:t>:24-28pt</a:t>
            </a: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r>
              <a:rPr lang="zh-CN" altLang="en-US" sz="1200" b="0" dirty="0">
                <a:solidFill>
                  <a:srgbClr val="FFFFFF"/>
                </a:solidFill>
                <a:latin typeface="Arial" charset="0"/>
                <a:ea typeface="华文细黑" pitchFamily="2" charset="-122"/>
              </a:rPr>
              <a:t>字体颜色</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反白</a:t>
            </a:r>
          </a:p>
          <a:p>
            <a:pPr algn="r" defTabSz="877119" eaLnBrk="0" hangingPunct="0">
              <a:lnSpc>
                <a:spcPct val="125000"/>
              </a:lnSpc>
              <a:defRPr/>
            </a:pPr>
            <a:r>
              <a:rPr lang="zh-CN" altLang="en-US" sz="1200" b="0" dirty="0">
                <a:solidFill>
                  <a:srgbClr val="FFFFFF"/>
                </a:solidFill>
                <a:latin typeface="Arial" charset="0"/>
                <a:ea typeface="华文细黑" pitchFamily="2" charset="-122"/>
              </a:rPr>
              <a:t>字体</a:t>
            </a:r>
            <a:r>
              <a:rPr lang="en-US" altLang="zh-CN" sz="1200" b="0" dirty="0">
                <a:solidFill>
                  <a:srgbClr val="FFFFFF"/>
                </a:solidFill>
                <a:latin typeface="Arial" charset="0"/>
                <a:ea typeface="华文细黑" pitchFamily="2" charset="-122"/>
              </a:rPr>
              <a:t>:</a:t>
            </a:r>
            <a:r>
              <a:rPr lang="zh-CN" altLang="en-US" sz="1200" b="0" dirty="0">
                <a:solidFill>
                  <a:srgbClr val="FFFFFF"/>
                </a:solidFill>
                <a:latin typeface="Arial" charset="0"/>
                <a:ea typeface="华文细黑" pitchFamily="2" charset="-122"/>
              </a:rPr>
              <a:t>细黑体</a:t>
            </a:r>
          </a:p>
          <a:p>
            <a:pPr algn="r" defTabSz="877119" eaLnBrk="0" hangingPunct="0">
              <a:lnSpc>
                <a:spcPct val="125000"/>
              </a:lnSpc>
              <a:defRPr/>
            </a:pP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endParaRPr lang="zh-CN" altLang="en-US" sz="1200" b="0" dirty="0">
              <a:solidFill>
                <a:srgbClr val="FFFFFF"/>
              </a:solidFill>
              <a:latin typeface="Arial" charset="0"/>
              <a:ea typeface="华文细黑" pitchFamily="2" charset="-122"/>
            </a:endParaRPr>
          </a:p>
          <a:p>
            <a:pPr algn="r" defTabSz="877119" eaLnBrk="0" hangingPunct="0">
              <a:lnSpc>
                <a:spcPct val="125000"/>
              </a:lnSpc>
              <a:defRPr/>
            </a:pPr>
            <a:endParaRPr lang="zh-CN" altLang="en-US" sz="1200" b="0" dirty="0">
              <a:solidFill>
                <a:srgbClr val="FFFFFF"/>
              </a:solidFill>
              <a:latin typeface="Arial" charset="0"/>
              <a:ea typeface="华文细黑" pitchFamily="2" charset="-122"/>
            </a:endParaRPr>
          </a:p>
          <a:p>
            <a:pPr algn="r" defTabSz="877119" eaLnBrk="0" hangingPunct="0">
              <a:lnSpc>
                <a:spcPct val="125000"/>
              </a:lnSpc>
              <a:spcBef>
                <a:spcPct val="50000"/>
              </a:spcBef>
              <a:defRPr/>
            </a:pPr>
            <a:endParaRPr lang="zh-CN" altLang="en-US" sz="1200" b="0" dirty="0">
              <a:solidFill>
                <a:srgbClr val="000000"/>
              </a:solidFill>
              <a:latin typeface="Arial" charset="0"/>
              <a:ea typeface="华文细黑" pitchFamily="2" charset="-122"/>
            </a:endParaRPr>
          </a:p>
        </p:txBody>
      </p:sp>
      <p:sp>
        <p:nvSpPr>
          <p:cNvPr id="664580" name="Rectangle 4"/>
          <p:cNvSpPr>
            <a:spLocks noGrp="1" noChangeArrowheads="1"/>
          </p:cNvSpPr>
          <p:nvPr>
            <p:ph type="ctrTitle" sz="quarter"/>
          </p:nvPr>
        </p:nvSpPr>
        <p:spPr>
          <a:xfrm>
            <a:off x="914400" y="1391941"/>
            <a:ext cx="7073900" cy="1666489"/>
          </a:xfrm>
        </p:spPr>
        <p:txBody>
          <a:bodyPr lIns="87739" tIns="43865" rIns="87739" bIns="43865"/>
          <a:lstStyle>
            <a:lvl1pPr algn="ctr">
              <a:defRPr sz="4500" b="1">
                <a:solidFill>
                  <a:schemeClr val="bg1"/>
                </a:solidFill>
              </a:defRPr>
            </a:lvl1pPr>
          </a:lstStyle>
          <a:p>
            <a:r>
              <a:rPr lang="zh-CN" altLang="en-US"/>
              <a:t>单击此处编辑母版标题样式</a:t>
            </a:r>
          </a:p>
        </p:txBody>
      </p:sp>
      <p:sp>
        <p:nvSpPr>
          <p:cNvPr id="664581" name="Rectangle 5"/>
          <p:cNvSpPr>
            <a:spLocks noGrp="1" noChangeArrowheads="1"/>
          </p:cNvSpPr>
          <p:nvPr>
            <p:ph type="subTitle" sz="quarter" idx="1"/>
          </p:nvPr>
        </p:nvSpPr>
        <p:spPr>
          <a:xfrm>
            <a:off x="912826" y="3182219"/>
            <a:ext cx="7075487" cy="864987"/>
          </a:xfrm>
        </p:spPr>
        <p:txBody>
          <a:bodyPr lIns="87739" tIns="43865" rIns="87739" bIns="43865"/>
          <a:lstStyle>
            <a:lvl1pPr marL="0" indent="0" algn="ctr">
              <a:buFont typeface="Wingdings" pitchFamily="2" charset="2"/>
              <a:buNone/>
              <a:defRPr sz="2300" b="0">
                <a:solidFill>
                  <a:schemeClr val="bg1"/>
                </a:solidFill>
                <a:latin typeface="华文细黑" pitchFamily="2" charset="-122"/>
              </a:defRPr>
            </a:lvl1pPr>
          </a:lstStyle>
          <a:p>
            <a:r>
              <a:rPr lang="zh-CN" altLang="en-US"/>
              <a:t>单击此处编辑母版副标题样式</a:t>
            </a:r>
          </a:p>
        </p:txBody>
      </p:sp>
      <p:sp>
        <p:nvSpPr>
          <p:cNvPr id="11" name="Date Placeholder 10"/>
          <p:cNvSpPr>
            <a:spLocks noGrp="1" noChangeArrowheads="1"/>
          </p:cNvSpPr>
          <p:nvPr>
            <p:ph type="dt" sz="quarter" idx="10"/>
          </p:nvPr>
        </p:nvSpPr>
        <p:spPr bwMode="auto">
          <a:xfrm>
            <a:off x="912814" y="363562"/>
            <a:ext cx="2846386" cy="474663"/>
          </a:xfrm>
          <a:prstGeom prst="rect">
            <a:avLst/>
          </a:prstGeom>
          <a:ln>
            <a:miter lim="800000"/>
            <a:headEnd/>
            <a:tailEnd/>
          </a:ln>
        </p:spPr>
        <p:txBody>
          <a:bodyPr vert="horz" wrap="square" lIns="87739" tIns="43865" rIns="87739" bIns="43865" numCol="1" anchor="t" anchorCtr="0" compatLnSpc="1">
            <a:prstTxWarp prst="textNoShape">
              <a:avLst/>
            </a:prstTxWarp>
          </a:bodyPr>
          <a:lstStyle>
            <a:lvl1pPr eaLnBrk="0" hangingPunct="0">
              <a:defRPr sz="1300" b="0">
                <a:solidFill>
                  <a:srgbClr val="000000"/>
                </a:solidFill>
                <a:latin typeface="FrutigerNext LT Regular" pitchFamily="34" charset="0"/>
                <a:ea typeface="MS PGothic" pitchFamily="34" charset="-128"/>
              </a:defRPr>
            </a:lvl1pPr>
          </a:lstStyle>
          <a:p>
            <a:pPr>
              <a:defRPr/>
            </a:pPr>
            <a:fld id="{9A7FCE89-0B48-460C-8337-BEADEA460568}" type="datetime1">
              <a:rPr lang="zh-CN" altLang="en-US"/>
              <a:pPr>
                <a:defRPr/>
              </a:pPr>
              <a:t>2015/5/4</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3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8" y="4407475"/>
            <a:ext cx="10366375" cy="136176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38" y="2906053"/>
            <a:ext cx="10366375" cy="1501427"/>
          </a:xfrm>
        </p:spPr>
        <p:txBody>
          <a:bodyPr anchor="b"/>
          <a:lstStyle>
            <a:lvl1pPr marL="0" indent="0">
              <a:buNone/>
              <a:defRPr sz="2000"/>
            </a:lvl1pPr>
            <a:lvl2pPr marL="456800" indent="0">
              <a:buNone/>
              <a:defRPr sz="1700"/>
            </a:lvl2pPr>
            <a:lvl3pPr marL="913600" indent="0">
              <a:buNone/>
              <a:defRPr sz="1500"/>
            </a:lvl3pPr>
            <a:lvl4pPr marL="1370397" indent="0">
              <a:buNone/>
              <a:defRPr sz="1300"/>
            </a:lvl4pPr>
            <a:lvl5pPr marL="1827194" indent="0">
              <a:buNone/>
              <a:defRPr sz="1300"/>
            </a:lvl5pPr>
            <a:lvl6pPr marL="2283995" indent="0">
              <a:buNone/>
              <a:defRPr sz="1300"/>
            </a:lvl6pPr>
            <a:lvl7pPr marL="2740795" indent="0">
              <a:buNone/>
              <a:defRPr sz="1300"/>
            </a:lvl7pPr>
            <a:lvl8pPr marL="3197592" indent="0">
              <a:buNone/>
              <a:defRPr sz="1300"/>
            </a:lvl8pPr>
            <a:lvl9pPr marL="3654389" indent="0">
              <a:buNone/>
              <a:defRPr sz="1300"/>
            </a:lvl9pPr>
          </a:lstStyle>
          <a:p>
            <a:pPr lvl="0"/>
            <a:r>
              <a:rPr lang="zh-CN" altLang="en-US" smtClean="0"/>
              <a:t>单击此处编辑母版文本样式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82650"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46838" y="1599844"/>
            <a:ext cx="5411788" cy="4524915"/>
          </a:xfrm>
        </p:spPr>
        <p:txBody>
          <a:bodyPr/>
          <a:lstStyle>
            <a:lvl1pPr>
              <a:defRPr sz="29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12" y="274600"/>
            <a:ext cx="10975975" cy="114273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17" y="1534773"/>
            <a:ext cx="5387975" cy="639615"/>
          </a:xfrm>
        </p:spPr>
        <p:txBody>
          <a:bodyPr anchor="b"/>
          <a:lstStyle>
            <a:lvl1pPr marL="0" indent="0">
              <a:buNone/>
              <a:defRPr sz="2400" b="1"/>
            </a:lvl1pPr>
            <a:lvl2pPr marL="456800" indent="0">
              <a:buNone/>
              <a:defRPr sz="2000" b="1"/>
            </a:lvl2pPr>
            <a:lvl3pPr marL="913600" indent="0">
              <a:buNone/>
              <a:defRPr sz="1700" b="1"/>
            </a:lvl3pPr>
            <a:lvl4pPr marL="1370397" indent="0">
              <a:buNone/>
              <a:defRPr sz="1500" b="1"/>
            </a:lvl4pPr>
            <a:lvl5pPr marL="1827194" indent="0">
              <a:buNone/>
              <a:defRPr sz="1500" b="1"/>
            </a:lvl5pPr>
            <a:lvl6pPr marL="2283995" indent="0">
              <a:buNone/>
              <a:defRPr sz="1500" b="1"/>
            </a:lvl6pPr>
            <a:lvl7pPr marL="2740795" indent="0">
              <a:buNone/>
              <a:defRPr sz="1500" b="1"/>
            </a:lvl7pPr>
            <a:lvl8pPr marL="3197592" indent="0">
              <a:buNone/>
              <a:defRPr sz="1500" b="1"/>
            </a:lvl8pPr>
            <a:lvl9pPr marL="3654389"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609617" y="2174379"/>
            <a:ext cx="5387975"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425" y="1534773"/>
            <a:ext cx="5391150" cy="639615"/>
          </a:xfrm>
        </p:spPr>
        <p:txBody>
          <a:bodyPr anchor="b"/>
          <a:lstStyle>
            <a:lvl1pPr marL="0" indent="0">
              <a:buNone/>
              <a:defRPr sz="2400" b="1"/>
            </a:lvl1pPr>
            <a:lvl2pPr marL="456800" indent="0">
              <a:buNone/>
              <a:defRPr sz="2000" b="1"/>
            </a:lvl2pPr>
            <a:lvl3pPr marL="913600" indent="0">
              <a:buNone/>
              <a:defRPr sz="1700" b="1"/>
            </a:lvl3pPr>
            <a:lvl4pPr marL="1370397" indent="0">
              <a:buNone/>
              <a:defRPr sz="1500" b="1"/>
            </a:lvl4pPr>
            <a:lvl5pPr marL="1827194" indent="0">
              <a:buNone/>
              <a:defRPr sz="1500" b="1"/>
            </a:lvl5pPr>
            <a:lvl6pPr marL="2283995" indent="0">
              <a:buNone/>
              <a:defRPr sz="1500" b="1"/>
            </a:lvl6pPr>
            <a:lvl7pPr marL="2740795" indent="0">
              <a:buNone/>
              <a:defRPr sz="1500" b="1"/>
            </a:lvl7pPr>
            <a:lvl8pPr marL="3197592" indent="0">
              <a:buNone/>
              <a:defRPr sz="1500" b="1"/>
            </a:lvl8pPr>
            <a:lvl9pPr marL="3654389"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6194425" y="2174379"/>
            <a:ext cx="5391150" cy="3951960"/>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07"/>
            <a:ext cx="4011612" cy="116178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13"/>
            <a:ext cx="6818312" cy="5853345"/>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4771"/>
            <a:ext cx="4011612" cy="4691564"/>
          </a:xfrm>
        </p:spPr>
        <p:txBody>
          <a:bodyPr/>
          <a:lstStyle>
            <a:lvl1pPr marL="0" indent="0">
              <a:buNone/>
              <a:defRPr sz="1300"/>
            </a:lvl1pPr>
            <a:lvl2pPr marL="456800" indent="0">
              <a:buNone/>
              <a:defRPr sz="1200"/>
            </a:lvl2pPr>
            <a:lvl3pPr marL="913600" indent="0">
              <a:buNone/>
              <a:defRPr sz="900"/>
            </a:lvl3pPr>
            <a:lvl4pPr marL="1370397" indent="0">
              <a:buNone/>
              <a:defRPr sz="900"/>
            </a:lvl4pPr>
            <a:lvl5pPr marL="1827194" indent="0">
              <a:buNone/>
              <a:defRPr sz="900"/>
            </a:lvl5pPr>
            <a:lvl6pPr marL="2283995" indent="0">
              <a:buNone/>
              <a:defRPr sz="900"/>
            </a:lvl6pPr>
            <a:lvl7pPr marL="2740795" indent="0">
              <a:buNone/>
              <a:defRPr sz="900"/>
            </a:lvl7pPr>
            <a:lvl8pPr marL="3197592" indent="0">
              <a:buNone/>
              <a:defRPr sz="900"/>
            </a:lvl8pPr>
            <a:lvl9pPr marL="3654389" indent="0">
              <a:buNone/>
              <a:defRPr sz="900"/>
            </a:lvl9pPr>
          </a:lstStyle>
          <a:p>
            <a:pPr lvl="0"/>
            <a:r>
              <a:rPr lang="zh-CN" altLang="en-US" smtClean="0"/>
              <a:t>单击此处编辑母版文本样式</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1095"/>
            <a:ext cx="7316788" cy="56660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6" y="612645"/>
            <a:ext cx="7316788" cy="4115435"/>
          </a:xfrm>
        </p:spPr>
        <p:txBody>
          <a:bodyPr/>
          <a:lstStyle>
            <a:lvl1pPr marL="0" indent="0">
              <a:buNone/>
              <a:defRPr sz="3200"/>
            </a:lvl1pPr>
            <a:lvl2pPr marL="456800" indent="0">
              <a:buNone/>
              <a:defRPr sz="2900"/>
            </a:lvl2pPr>
            <a:lvl3pPr marL="913600" indent="0">
              <a:buNone/>
              <a:defRPr sz="2400"/>
            </a:lvl3pPr>
            <a:lvl4pPr marL="1370397" indent="0">
              <a:buNone/>
              <a:defRPr sz="2000"/>
            </a:lvl4pPr>
            <a:lvl5pPr marL="1827194" indent="0">
              <a:buNone/>
              <a:defRPr sz="2000"/>
            </a:lvl5pPr>
            <a:lvl6pPr marL="2283995" indent="0">
              <a:buNone/>
              <a:defRPr sz="2000"/>
            </a:lvl6pPr>
            <a:lvl7pPr marL="2740795" indent="0">
              <a:buNone/>
              <a:defRPr sz="2000"/>
            </a:lvl7pPr>
            <a:lvl8pPr marL="3197592" indent="0">
              <a:buNone/>
              <a:defRPr sz="2000"/>
            </a:lvl8pPr>
            <a:lvl9pPr marL="3654389" indent="0">
              <a:buNone/>
              <a:defRPr sz="2000"/>
            </a:lvl9pPr>
          </a:lstStyle>
          <a:p>
            <a:pPr lvl="0"/>
            <a:endParaRPr lang="zh-CN" altLang="en-US" noProof="0"/>
          </a:p>
        </p:txBody>
      </p:sp>
      <p:sp>
        <p:nvSpPr>
          <p:cNvPr id="4" name="文本占位符 3"/>
          <p:cNvSpPr>
            <a:spLocks noGrp="1"/>
          </p:cNvSpPr>
          <p:nvPr>
            <p:ph type="body" sz="half" idx="2"/>
          </p:nvPr>
        </p:nvSpPr>
        <p:spPr>
          <a:xfrm>
            <a:off x="2390776" y="5367703"/>
            <a:ext cx="7316788" cy="804677"/>
          </a:xfrm>
        </p:spPr>
        <p:txBody>
          <a:bodyPr/>
          <a:lstStyle>
            <a:lvl1pPr marL="0" indent="0">
              <a:buNone/>
              <a:defRPr sz="1300"/>
            </a:lvl1pPr>
            <a:lvl2pPr marL="456800" indent="0">
              <a:buNone/>
              <a:defRPr sz="1200"/>
            </a:lvl2pPr>
            <a:lvl3pPr marL="913600" indent="0">
              <a:buNone/>
              <a:defRPr sz="900"/>
            </a:lvl3pPr>
            <a:lvl4pPr marL="1370397" indent="0">
              <a:buNone/>
              <a:defRPr sz="900"/>
            </a:lvl4pPr>
            <a:lvl5pPr marL="1827194" indent="0">
              <a:buNone/>
              <a:defRPr sz="900"/>
            </a:lvl5pPr>
            <a:lvl6pPr marL="2283995" indent="0">
              <a:buNone/>
              <a:defRPr sz="900"/>
            </a:lvl6pPr>
            <a:lvl7pPr marL="2740795" indent="0">
              <a:buNone/>
              <a:defRPr sz="900"/>
            </a:lvl7pPr>
            <a:lvl8pPr marL="3197592" indent="0">
              <a:buNone/>
              <a:defRPr sz="900"/>
            </a:lvl8pPr>
            <a:lvl9pPr marL="3654389"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1157" y="358763"/>
            <a:ext cx="10179584" cy="745784"/>
          </a:xfrm>
        </p:spPr>
        <p:txBody>
          <a:bodyPr/>
          <a:lstStyle/>
          <a:p>
            <a:r>
              <a:rPr lang="zh-CN" altLang="en-US" smtClean="0"/>
              <a:t>单击此处编辑母版标题样式</a:t>
            </a:r>
            <a:endParaRPr lang="en-US" dirty="0"/>
          </a:p>
        </p:txBody>
      </p:sp>
    </p:spTree>
  </p:cSld>
  <p:clrMapOvr>
    <a:masterClrMapping/>
  </p:clrMapOvr>
  <p:transition advClick="0" advTm="8000">
    <p:fade thruBlk="1"/>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6375" y="274596"/>
            <a:ext cx="2762250" cy="58501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274596"/>
            <a:ext cx="8134350" cy="58501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9640" y="274600"/>
            <a:ext cx="10975975" cy="114273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82659" y="1599844"/>
            <a:ext cx="10975975" cy="4524915"/>
          </a:xfrm>
        </p:spPr>
        <p:txBody>
          <a:bodyPr/>
          <a:lstStyle/>
          <a:p>
            <a:pPr lvl="0"/>
            <a:endParaRPr lang="zh-CN" altLang="en-US"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smtClean="0"/>
              <a:t>Click to edit Master title style</a:t>
            </a:r>
            <a:endParaRPr lang="en-US"/>
          </a:p>
        </p:txBody>
      </p:sp>
    </p:spTree>
  </p:cSld>
  <p:clrMapOvr>
    <a:masterClrMapping/>
  </p:clrMapOvr>
  <p:transition advClick="0" advTm="800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3"/>
          <p:cNvSpPr>
            <a:spLocks noGrp="1" noChangeArrowheads="1"/>
          </p:cNvSpPr>
          <p:nvPr>
            <p:ph type="title"/>
          </p:nvPr>
        </p:nvSpPr>
        <p:spPr bwMode="auto">
          <a:xfrm>
            <a:off x="431483" y="325460"/>
            <a:ext cx="1152428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397" rIns="106797" bIns="53397" numCol="1" anchor="ctr" anchorCtr="0" compatLnSpc="1">
            <a:prstTxWarp prst="textNoShape">
              <a:avLst/>
            </a:prstTxWarp>
          </a:bodyPr>
          <a:lstStyle>
            <a:lvl1pPr>
              <a:defRPr baseline="0">
                <a:solidFill>
                  <a:srgbClr val="C00000"/>
                </a:solidFill>
              </a:defRPr>
            </a:lvl1pPr>
          </a:lstStyle>
          <a:p>
            <a:pPr lvl="0"/>
            <a:r>
              <a:rPr lang="zh-CN" altLang="en-US" dirty="0" smtClean="0"/>
              <a:t>单击此处编辑母版标题样式</a:t>
            </a:r>
          </a:p>
        </p:txBody>
      </p:sp>
      <p:pic>
        <p:nvPicPr>
          <p:cNvPr id="3" name="Picture 1" descr="D:\市场代表\DC2市场代表工作\BLUE.png"/>
          <p:cNvPicPr>
            <a:picLocks noChangeAspect="1" noChangeArrowheads="1"/>
          </p:cNvPicPr>
          <p:nvPr userDrawn="1"/>
        </p:nvPicPr>
        <p:blipFill>
          <a:blip r:embed="rId2" cstate="print">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9362801" y="6309335"/>
            <a:ext cx="634070" cy="430747"/>
          </a:xfrm>
          <a:prstGeom prst="rect">
            <a:avLst/>
          </a:prstGeom>
          <a:noFill/>
        </p:spPr>
      </p:pic>
    </p:spTree>
  </p:cSld>
  <p:clrMapOvr>
    <a:masterClrMapping/>
  </p:clrMapOvr>
  <p:transition advClick="0" advTm="8000"/>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Rectangle 13"/>
          <p:cNvSpPr>
            <a:spLocks noGrp="1" noChangeArrowheads="1"/>
          </p:cNvSpPr>
          <p:nvPr>
            <p:ph type="title"/>
          </p:nvPr>
        </p:nvSpPr>
        <p:spPr bwMode="auto">
          <a:xfrm>
            <a:off x="431483" y="325460"/>
            <a:ext cx="1152428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397" rIns="106797" bIns="53397" numCol="1" anchor="ctr" anchorCtr="0" compatLnSpc="1">
            <a:prstTxWarp prst="textNoShape">
              <a:avLst/>
            </a:prstTxWarp>
          </a:bodyPr>
          <a:lstStyle>
            <a:lvl1pPr>
              <a:defRPr baseline="0">
                <a:solidFill>
                  <a:srgbClr val="C00000"/>
                </a:solidFill>
              </a:defRPr>
            </a:lvl1pPr>
          </a:lstStyle>
          <a:p>
            <a:pPr lvl="0"/>
            <a:r>
              <a:rPr lang="zh-CN" altLang="en-US" dirty="0" smtClean="0"/>
              <a:t>单击此处编辑母版标题样式</a:t>
            </a:r>
          </a:p>
        </p:txBody>
      </p:sp>
      <p:pic>
        <p:nvPicPr>
          <p:cNvPr id="3" name="Picture 1" descr="D:\市场代表\DC2市场代表工作\BLUE.png"/>
          <p:cNvPicPr>
            <a:picLocks noChangeAspect="1" noChangeArrowheads="1"/>
          </p:cNvPicPr>
          <p:nvPr userDrawn="1"/>
        </p:nvPicPr>
        <p:blipFill>
          <a:blip r:embed="rId2" cstate="print">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9362801" y="6309335"/>
            <a:ext cx="634070" cy="430747"/>
          </a:xfrm>
          <a:prstGeom prst="rect">
            <a:avLst/>
          </a:prstGeom>
          <a:noFill/>
        </p:spPr>
      </p:pic>
    </p:spTree>
  </p:cSld>
  <p:clrMapOvr>
    <a:masterClrMapping/>
  </p:clrMapOvr>
  <p:transition advClick="0" advTm="8000"/>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Rectangle 13"/>
          <p:cNvSpPr>
            <a:spLocks noGrp="1" noChangeArrowheads="1"/>
          </p:cNvSpPr>
          <p:nvPr>
            <p:ph type="title"/>
          </p:nvPr>
        </p:nvSpPr>
        <p:spPr bwMode="auto">
          <a:xfrm>
            <a:off x="431483" y="325460"/>
            <a:ext cx="1152428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53397" rIns="106797" bIns="53397" numCol="1" anchor="ctr" anchorCtr="0" compatLnSpc="1">
            <a:prstTxWarp prst="textNoShape">
              <a:avLst/>
            </a:prstTxWarp>
          </a:bodyPr>
          <a:lstStyle>
            <a:lvl1pPr>
              <a:defRPr baseline="0">
                <a:solidFill>
                  <a:srgbClr val="C00000"/>
                </a:solidFill>
              </a:defRPr>
            </a:lvl1pPr>
          </a:lstStyle>
          <a:p>
            <a:pPr lvl="0"/>
            <a:r>
              <a:rPr lang="zh-CN" altLang="en-US" dirty="0" smtClean="0"/>
              <a:t>单击此处编辑母版标题样式</a:t>
            </a:r>
          </a:p>
        </p:txBody>
      </p:sp>
    </p:spTree>
  </p:cSld>
  <p:clrMapOvr>
    <a:masterClrMapping/>
  </p:clrMapOvr>
  <p:transition advClick="0" advTm="8000"/>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Rectangle 13"/>
          <p:cNvSpPr>
            <a:spLocks noGrp="1" noChangeArrowheads="1"/>
          </p:cNvSpPr>
          <p:nvPr>
            <p:ph type="title"/>
          </p:nvPr>
        </p:nvSpPr>
        <p:spPr bwMode="auto">
          <a:xfrm>
            <a:off x="431483" y="325460"/>
            <a:ext cx="1152428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397" rIns="106797" bIns="53397" numCol="1" anchor="ctr" anchorCtr="0" compatLnSpc="1">
            <a:prstTxWarp prst="textNoShape">
              <a:avLst/>
            </a:prstTxWarp>
          </a:bodyPr>
          <a:lstStyle>
            <a:lvl1pPr>
              <a:defRPr baseline="0">
                <a:solidFill>
                  <a:srgbClr val="C00000"/>
                </a:solidFill>
              </a:defRPr>
            </a:lvl1pPr>
          </a:lstStyle>
          <a:p>
            <a:pPr lvl="0"/>
            <a:r>
              <a:rPr lang="zh-CN" altLang="en-US" dirty="0" smtClean="0"/>
              <a:t>单击此处编辑母版标题样式</a:t>
            </a:r>
          </a:p>
        </p:txBody>
      </p:sp>
      <p:pic>
        <p:nvPicPr>
          <p:cNvPr id="3" name="Picture 1" descr="D:\市场代表\DC2市场代表工作\BLUE.png"/>
          <p:cNvPicPr>
            <a:picLocks noChangeAspect="1" noChangeArrowheads="1"/>
          </p:cNvPicPr>
          <p:nvPr userDrawn="1"/>
        </p:nvPicPr>
        <p:blipFill>
          <a:blip r:embed="rId2" cstate="print">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9362801" y="6309335"/>
            <a:ext cx="634070" cy="430747"/>
          </a:xfrm>
          <a:prstGeom prst="rect">
            <a:avLst/>
          </a:prstGeom>
          <a:noFill/>
        </p:spPr>
      </p:pic>
    </p:spTree>
  </p:cSld>
  <p:clrMapOvr>
    <a:masterClrMapping/>
  </p:clrMapOvr>
  <p:transition advClick="0" advTm="8000"/>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Rectangle 88"/>
          <p:cNvSpPr>
            <a:spLocks noGrp="1" noChangeArrowheads="1"/>
          </p:cNvSpPr>
          <p:nvPr>
            <p:ph type="title"/>
          </p:nvPr>
        </p:nvSpPr>
        <p:spPr bwMode="auto">
          <a:xfrm>
            <a:off x="781054" y="274637"/>
            <a:ext cx="10975975" cy="1143000"/>
          </a:xfrm>
          <a:prstGeom prst="rect">
            <a:avLst/>
          </a:prstGeom>
          <a:noFill/>
          <a:ln w="9525" algn="ctr">
            <a:noFill/>
            <a:miter lim="800000"/>
            <a:headEnd/>
            <a:tailEnd/>
          </a:ln>
          <a:effectLst/>
        </p:spPr>
        <p:txBody>
          <a:bodyPr vert="horz" wrap="square" lIns="91374" tIns="45687" rIns="91374" bIns="45687" numCol="1" anchor="ctr" anchorCtr="0" compatLnSpc="1">
            <a:prstTxWarp prst="textNoShape">
              <a:avLst/>
            </a:prstTxWarp>
          </a:bodyPr>
          <a:lstStyle/>
          <a:p>
            <a:pPr lvl="0"/>
            <a:r>
              <a:rPr lang="zh-CN" altLang="en-US" smtClean="0"/>
              <a:t>单击此处编辑母版标题样式</a:t>
            </a:r>
          </a:p>
        </p:txBody>
      </p:sp>
      <p:sp>
        <p:nvSpPr>
          <p:cNvPr id="11"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38" tIns="43867" rIns="87738" bIns="43867"/>
          <a:lstStyle/>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英文标题</a:t>
            </a:r>
            <a:r>
              <a:rPr lang="en-US" altLang="zh-CN" sz="1200" b="0" dirty="0">
                <a:solidFill>
                  <a:srgbClr val="F8F8F8"/>
                </a:solidFill>
                <a:latin typeface="Calibri" pitchFamily="34" charset="0"/>
                <a:ea typeface="华文细黑" pitchFamily="2" charset="-122"/>
              </a:rPr>
              <a:t>:32-35pt  </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 R153 G0 B0</a:t>
            </a:r>
          </a:p>
          <a:p>
            <a:pPr marL="342659" indent="-342659"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659" indent="-342659"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Medium</a:t>
            </a:r>
          </a:p>
          <a:p>
            <a:pPr marL="342659" indent="-342659"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659" indent="-342659" algn="r">
              <a:lnSpc>
                <a:spcPct val="75000"/>
              </a:lnSpc>
              <a:spcBef>
                <a:spcPct val="20000"/>
              </a:spcBef>
              <a:buClr>
                <a:srgbClr val="990000"/>
              </a:buClr>
            </a:pPr>
            <a:endParaRPr lang="en-US" altLang="zh-CN" sz="1200" b="0" dirty="0">
              <a:solidFill>
                <a:srgbClr val="F8F8F8"/>
              </a:solidFill>
              <a:latin typeface="Calibri" pitchFamily="34" charset="0"/>
              <a:ea typeface="华文细黑" pitchFamily="2" charset="-122"/>
            </a:endParaRP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中文标题</a:t>
            </a:r>
            <a:r>
              <a:rPr lang="en-US" altLang="zh-CN" sz="1200" b="0" dirty="0">
                <a:solidFill>
                  <a:srgbClr val="F8F8F8"/>
                </a:solidFill>
                <a:latin typeface="Calibri" pitchFamily="34" charset="0"/>
                <a:ea typeface="华文细黑" pitchFamily="2" charset="-122"/>
              </a:rPr>
              <a:t>:30-32pt  </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 R153 G0 B0</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字体</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黑体</a:t>
            </a:r>
          </a:p>
          <a:p>
            <a:pPr marL="342659" indent="-342659"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659" indent="-342659"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659" indent="-342659" algn="r">
              <a:lnSpc>
                <a:spcPct val="125000"/>
              </a:lnSpc>
              <a:spcBef>
                <a:spcPct val="20000"/>
              </a:spcBef>
              <a:buClr>
                <a:srgbClr val="990000"/>
              </a:buClr>
            </a:pPr>
            <a:endParaRPr lang="zh-CN" altLang="en-US" sz="1200" b="0" dirty="0">
              <a:solidFill>
                <a:srgbClr val="F8F8F8"/>
              </a:solidFill>
              <a:latin typeface="Calibri" pitchFamily="34" charset="0"/>
              <a:ea typeface="华文细黑" pitchFamily="2" charset="-122"/>
            </a:endParaRP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英文正文</a:t>
            </a:r>
            <a:r>
              <a:rPr lang="en-US" altLang="zh-CN" sz="1200" b="0" dirty="0">
                <a:solidFill>
                  <a:srgbClr val="F8F8F8"/>
                </a:solidFill>
                <a:latin typeface="Calibri" pitchFamily="34" charset="0"/>
                <a:ea typeface="华文细黑" pitchFamily="2" charset="-122"/>
              </a:rPr>
              <a:t>:20-22pt</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子目录 </a:t>
            </a:r>
            <a:r>
              <a:rPr lang="en-US" altLang="zh-CN" sz="1200" b="0" dirty="0">
                <a:solidFill>
                  <a:srgbClr val="F8F8F8"/>
                </a:solidFill>
                <a:latin typeface="Calibri" pitchFamily="34" charset="0"/>
                <a:ea typeface="华文细黑" pitchFamily="2" charset="-122"/>
              </a:rPr>
              <a:t>(2-5</a:t>
            </a:r>
            <a:r>
              <a:rPr lang="zh-CN" altLang="en-US" sz="1200" b="0" dirty="0">
                <a:solidFill>
                  <a:srgbClr val="F8F8F8"/>
                </a:solidFill>
                <a:latin typeface="Calibri" pitchFamily="34" charset="0"/>
                <a:ea typeface="华文细黑" pitchFamily="2" charset="-122"/>
              </a:rPr>
              <a:t>级</a:t>
            </a:r>
            <a:r>
              <a:rPr lang="en-US" altLang="zh-CN" sz="1200" b="0" dirty="0">
                <a:solidFill>
                  <a:srgbClr val="F8F8F8"/>
                </a:solidFill>
                <a:latin typeface="Calibri" pitchFamily="34" charset="0"/>
                <a:ea typeface="华文细黑" pitchFamily="2" charset="-122"/>
              </a:rPr>
              <a:t>) :18pt  </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黑色</a:t>
            </a:r>
          </a:p>
          <a:p>
            <a:pPr marL="342659" indent="-342659"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659" indent="-342659"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Regular</a:t>
            </a:r>
          </a:p>
          <a:p>
            <a:pPr marL="342659" indent="-342659"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659" indent="-342659" algn="r">
              <a:lnSpc>
                <a:spcPct val="75000"/>
              </a:lnSpc>
              <a:spcBef>
                <a:spcPct val="20000"/>
              </a:spcBef>
              <a:buClr>
                <a:srgbClr val="990000"/>
              </a:buClr>
            </a:pPr>
            <a:endParaRPr lang="en-US" altLang="zh-CN" sz="1200" b="0" dirty="0">
              <a:solidFill>
                <a:srgbClr val="F8F8F8"/>
              </a:solidFill>
              <a:latin typeface="Calibri" pitchFamily="34" charset="0"/>
              <a:ea typeface="华文细黑" pitchFamily="2" charset="-122"/>
            </a:endParaRP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中文正文</a:t>
            </a:r>
            <a:r>
              <a:rPr lang="en-US" altLang="zh-CN" sz="1200" b="0" dirty="0">
                <a:solidFill>
                  <a:srgbClr val="F8F8F8"/>
                </a:solidFill>
                <a:latin typeface="Calibri" pitchFamily="34" charset="0"/>
                <a:ea typeface="华文细黑" pitchFamily="2" charset="-122"/>
              </a:rPr>
              <a:t>:18-20pt</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子目录</a:t>
            </a:r>
            <a:r>
              <a:rPr lang="en-US" altLang="zh-CN" sz="1200" b="0" dirty="0">
                <a:solidFill>
                  <a:srgbClr val="F8F8F8"/>
                </a:solidFill>
                <a:latin typeface="Calibri" pitchFamily="34" charset="0"/>
                <a:ea typeface="华文细黑" pitchFamily="2" charset="-122"/>
              </a:rPr>
              <a:t>(2-5</a:t>
            </a:r>
            <a:r>
              <a:rPr lang="zh-CN" altLang="en-US" sz="1200" b="0" dirty="0">
                <a:solidFill>
                  <a:srgbClr val="F8F8F8"/>
                </a:solidFill>
                <a:latin typeface="Calibri" pitchFamily="34" charset="0"/>
                <a:ea typeface="华文细黑" pitchFamily="2" charset="-122"/>
              </a:rPr>
              <a:t>级</a:t>
            </a:r>
            <a:r>
              <a:rPr lang="en-US" altLang="zh-CN" sz="1200" b="0" dirty="0">
                <a:solidFill>
                  <a:srgbClr val="F8F8F8"/>
                </a:solidFill>
                <a:latin typeface="Calibri" pitchFamily="34" charset="0"/>
                <a:ea typeface="华文细黑" pitchFamily="2" charset="-122"/>
              </a:rPr>
              <a:t>):18pt </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颜色</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黑色</a:t>
            </a:r>
          </a:p>
          <a:p>
            <a:pPr marL="342659" indent="-342659" algn="r">
              <a:lnSpc>
                <a:spcPct val="125000"/>
              </a:lnSpc>
              <a:spcBef>
                <a:spcPct val="20000"/>
              </a:spcBef>
              <a:buClr>
                <a:srgbClr val="990000"/>
              </a:buClr>
            </a:pPr>
            <a:r>
              <a:rPr lang="zh-CN" altLang="en-US" sz="1200" b="0" dirty="0">
                <a:solidFill>
                  <a:srgbClr val="F8F8F8"/>
                </a:solidFill>
                <a:latin typeface="Calibri" pitchFamily="34" charset="0"/>
                <a:ea typeface="华文细黑" pitchFamily="2" charset="-122"/>
              </a:rPr>
              <a:t>字体</a:t>
            </a:r>
            <a:r>
              <a:rPr lang="en-US" altLang="zh-CN" sz="1200" b="0" dirty="0">
                <a:solidFill>
                  <a:srgbClr val="F8F8F8"/>
                </a:solidFill>
                <a:latin typeface="Calibri" pitchFamily="34" charset="0"/>
                <a:ea typeface="华文细黑" pitchFamily="2" charset="-122"/>
              </a:rPr>
              <a:t>:</a:t>
            </a:r>
            <a:r>
              <a:rPr lang="zh-CN" altLang="en-US" sz="1200" b="0" dirty="0">
                <a:solidFill>
                  <a:srgbClr val="F8F8F8"/>
                </a:solidFill>
                <a:latin typeface="Calibri" pitchFamily="34" charset="0"/>
                <a:ea typeface="华文细黑" pitchFamily="2" charset="-122"/>
              </a:rPr>
              <a:t>细黑体 </a:t>
            </a:r>
            <a:endParaRPr lang="zh-CN" altLang="en-US" sz="1200" b="0" dirty="0">
              <a:solidFill>
                <a:srgbClr val="080808"/>
              </a:solidFill>
              <a:latin typeface="Calibri" pitchFamily="34" charset="0"/>
              <a:ea typeface="华文细黑" pitchFamily="2" charset="-122"/>
            </a:endParaRPr>
          </a:p>
        </p:txBody>
      </p:sp>
      <p:sp>
        <p:nvSpPr>
          <p:cNvPr id="12" name="Rectangle 139"/>
          <p:cNvSpPr>
            <a:spLocks noChangeArrowheads="1"/>
          </p:cNvSpPr>
          <p:nvPr userDrawn="1"/>
        </p:nvSpPr>
        <p:spPr bwMode="auto">
          <a:xfrm>
            <a:off x="12361882" y="5444706"/>
            <a:ext cx="1227137" cy="323137"/>
          </a:xfrm>
          <a:prstGeom prst="rect">
            <a:avLst/>
          </a:prstGeom>
          <a:solidFill>
            <a:srgbClr val="F8F8F8"/>
          </a:solidFill>
          <a:ln w="9525" algn="ctr">
            <a:noFill/>
            <a:miter lim="800000"/>
            <a:headEnd/>
            <a:tailEnd/>
          </a:ln>
          <a:effectLst/>
        </p:spPr>
        <p:txBody>
          <a:bodyPr lIns="91358" tIns="45679" rIns="91358" bIns="45679" anchor="ctr">
            <a:spAutoFit/>
          </a:bodyPr>
          <a:lstStyle/>
          <a:p>
            <a:pPr algn="ctr" defTabSz="877267" eaLnBrk="0" hangingPunct="0"/>
            <a:endParaRPr lang="zh-CN" altLang="zh-CN" sz="1500" b="0" dirty="0">
              <a:solidFill>
                <a:srgbClr val="000000"/>
              </a:solidFill>
              <a:latin typeface="FrutigerNext LT Regular" pitchFamily="34" charset="0"/>
              <a:ea typeface="MS PGothic" pitchFamily="34" charset="-128"/>
            </a:endParaRPr>
          </a:p>
        </p:txBody>
      </p:sp>
      <p:grpSp>
        <p:nvGrpSpPr>
          <p:cNvPr id="2" name="Group 140"/>
          <p:cNvGrpSpPr>
            <a:grpSpLocks/>
          </p:cNvGrpSpPr>
          <p:nvPr userDrawn="1"/>
        </p:nvGrpSpPr>
        <p:grpSpPr bwMode="auto">
          <a:xfrm>
            <a:off x="12472987" y="5278457"/>
            <a:ext cx="989012" cy="184151"/>
            <a:chOff x="6657" y="3492"/>
            <a:chExt cx="527" cy="121"/>
          </a:xfrm>
        </p:grpSpPr>
        <p:sp>
          <p:nvSpPr>
            <p:cNvPr id="14"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5"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6"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17"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3" name="Group 145"/>
          <p:cNvGrpSpPr>
            <a:grpSpLocks/>
          </p:cNvGrpSpPr>
          <p:nvPr userDrawn="1"/>
        </p:nvGrpSpPr>
        <p:grpSpPr bwMode="auto">
          <a:xfrm>
            <a:off x="12472987" y="6203968"/>
            <a:ext cx="989012" cy="182563"/>
            <a:chOff x="6657" y="4103"/>
            <a:chExt cx="527" cy="121"/>
          </a:xfrm>
        </p:grpSpPr>
        <p:sp>
          <p:nvSpPr>
            <p:cNvPr id="19"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0"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1"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2"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4" name="Group 150"/>
          <p:cNvGrpSpPr>
            <a:grpSpLocks/>
          </p:cNvGrpSpPr>
          <p:nvPr userDrawn="1"/>
        </p:nvGrpSpPr>
        <p:grpSpPr bwMode="auto">
          <a:xfrm>
            <a:off x="12472987" y="6450028"/>
            <a:ext cx="989012" cy="182563"/>
            <a:chOff x="6657" y="4266"/>
            <a:chExt cx="527" cy="121"/>
          </a:xfrm>
        </p:grpSpPr>
        <p:sp>
          <p:nvSpPr>
            <p:cNvPr id="24"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5"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6"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27"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5" name="Group 155"/>
          <p:cNvGrpSpPr>
            <a:grpSpLocks/>
          </p:cNvGrpSpPr>
          <p:nvPr userDrawn="1"/>
        </p:nvGrpSpPr>
        <p:grpSpPr bwMode="auto">
          <a:xfrm>
            <a:off x="12472987" y="5527692"/>
            <a:ext cx="989012" cy="182563"/>
            <a:chOff x="6657" y="3656"/>
            <a:chExt cx="527" cy="121"/>
          </a:xfrm>
        </p:grpSpPr>
        <p:sp>
          <p:nvSpPr>
            <p:cNvPr id="29"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0"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1"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2"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6" name="Group 160"/>
          <p:cNvGrpSpPr>
            <a:grpSpLocks/>
          </p:cNvGrpSpPr>
          <p:nvPr userDrawn="1"/>
        </p:nvGrpSpPr>
        <p:grpSpPr bwMode="auto">
          <a:xfrm>
            <a:off x="12472987" y="5957904"/>
            <a:ext cx="989012" cy="182563"/>
            <a:chOff x="6657" y="3941"/>
            <a:chExt cx="527" cy="121"/>
          </a:xfrm>
        </p:grpSpPr>
        <p:sp>
          <p:nvSpPr>
            <p:cNvPr id="34"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5"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6"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37"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7" name="Group 165"/>
          <p:cNvGrpSpPr>
            <a:grpSpLocks/>
          </p:cNvGrpSpPr>
          <p:nvPr userDrawn="1"/>
        </p:nvGrpSpPr>
        <p:grpSpPr bwMode="auto">
          <a:xfrm>
            <a:off x="12472987" y="6697680"/>
            <a:ext cx="989012" cy="182563"/>
            <a:chOff x="6657" y="4430"/>
            <a:chExt cx="527" cy="121"/>
          </a:xfrm>
        </p:grpSpPr>
        <p:sp>
          <p:nvSpPr>
            <p:cNvPr id="39"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0"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1"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2"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8" name="Group 170"/>
          <p:cNvGrpSpPr>
            <a:grpSpLocks/>
          </p:cNvGrpSpPr>
          <p:nvPr userDrawn="1"/>
        </p:nvGrpSpPr>
        <p:grpSpPr bwMode="auto">
          <a:xfrm>
            <a:off x="12472987" y="5032394"/>
            <a:ext cx="989012" cy="184151"/>
            <a:chOff x="6657" y="3329"/>
            <a:chExt cx="527" cy="122"/>
          </a:xfrm>
        </p:grpSpPr>
        <p:sp>
          <p:nvSpPr>
            <p:cNvPr id="44"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5"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6"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47"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9" name="Group 175"/>
          <p:cNvGrpSpPr>
            <a:grpSpLocks/>
          </p:cNvGrpSpPr>
          <p:nvPr userDrawn="1"/>
        </p:nvGrpSpPr>
        <p:grpSpPr bwMode="auto">
          <a:xfrm>
            <a:off x="12472987" y="4600592"/>
            <a:ext cx="989012" cy="182563"/>
            <a:chOff x="6657" y="3043"/>
            <a:chExt cx="527" cy="121"/>
          </a:xfrm>
        </p:grpSpPr>
        <p:sp>
          <p:nvSpPr>
            <p:cNvPr id="49"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0"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1"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2"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grpSp>
        <p:nvGrpSpPr>
          <p:cNvPr id="13" name="Group 180"/>
          <p:cNvGrpSpPr>
            <a:grpSpLocks/>
          </p:cNvGrpSpPr>
          <p:nvPr userDrawn="1"/>
        </p:nvGrpSpPr>
        <p:grpSpPr bwMode="auto">
          <a:xfrm>
            <a:off x="12472987" y="4354533"/>
            <a:ext cx="989012" cy="184151"/>
            <a:chOff x="6657" y="2881"/>
            <a:chExt cx="527" cy="121"/>
          </a:xfrm>
        </p:grpSpPr>
        <p:sp>
          <p:nvSpPr>
            <p:cNvPr id="54"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5"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6"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sp>
          <p:nvSpPr>
            <p:cNvPr id="57"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b="0">
                <a:solidFill>
                  <a:srgbClr val="000000"/>
                </a:solidFill>
                <a:latin typeface="Calibri" pitchFamily="34" charset="0"/>
                <a:ea typeface="宋体" charset="-122"/>
              </a:endParaRPr>
            </a:p>
          </p:txBody>
        </p:sp>
      </p:grpSp>
      <p:sp>
        <p:nvSpPr>
          <p:cNvPr id="58" name="Rectangle 185"/>
          <p:cNvSpPr>
            <a:spLocks noChangeArrowheads="1"/>
          </p:cNvSpPr>
          <p:nvPr userDrawn="1"/>
        </p:nvSpPr>
        <p:spPr bwMode="auto">
          <a:xfrm>
            <a:off x="12269788" y="2263778"/>
            <a:ext cx="1401762" cy="2654300"/>
          </a:xfrm>
          <a:prstGeom prst="rect">
            <a:avLst/>
          </a:prstGeom>
          <a:noFill/>
          <a:ln w="9525">
            <a:noFill/>
            <a:miter lim="800000"/>
            <a:headEnd/>
            <a:tailEnd/>
          </a:ln>
          <a:effectLst/>
        </p:spPr>
        <p:txBody>
          <a:bodyPr lIns="87738" tIns="43867" rIns="87738" bIns="43867"/>
          <a:lstStyle/>
          <a:p>
            <a:pPr marL="342659" indent="-342659">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配色参考方案：</a:t>
            </a:r>
          </a:p>
          <a:p>
            <a:pPr marL="342659" indent="-342659">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659" indent="-342659">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（仅供参考）</a:t>
            </a:r>
          </a:p>
        </p:txBody>
      </p:sp>
      <p:sp>
        <p:nvSpPr>
          <p:cNvPr id="59" name="Rectangle 186"/>
          <p:cNvSpPr>
            <a:spLocks noChangeArrowheads="1"/>
          </p:cNvSpPr>
          <p:nvPr userDrawn="1"/>
        </p:nvSpPr>
        <p:spPr bwMode="auto">
          <a:xfrm>
            <a:off x="12269788" y="-61910"/>
            <a:ext cx="1401762" cy="838201"/>
          </a:xfrm>
          <a:prstGeom prst="rect">
            <a:avLst/>
          </a:prstGeom>
          <a:noFill/>
          <a:ln w="9525">
            <a:noFill/>
            <a:miter lim="800000"/>
            <a:headEnd/>
            <a:tailEnd/>
          </a:ln>
          <a:effectLst/>
        </p:spPr>
        <p:txBody>
          <a:bodyPr lIns="87738" tIns="43867" rIns="87738" bIns="43867"/>
          <a:lstStyle/>
          <a:p>
            <a:pPr marL="342659" indent="-342659">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rPr>
              <a:t>客户或者合作伙伴的标志放在右上角</a:t>
            </a:r>
            <a:r>
              <a:rPr lang="en-US" altLang="zh-CN" sz="1200" b="0" dirty="0">
                <a:solidFill>
                  <a:srgbClr val="F8F8F8"/>
                </a:solidFill>
                <a:latin typeface="华文细黑" pitchFamily="2" charset="-122"/>
                <a:ea typeface="华文细黑" pitchFamily="2" charset="-122"/>
              </a:rPr>
              <a:t>.</a:t>
            </a:r>
          </a:p>
        </p:txBody>
      </p:sp>
    </p:spTree>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007795" y="1297021"/>
            <a:ext cx="10130638"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59.xml"/><Relationship Id="rId7" Type="http://schemas.openxmlformats.org/officeDocument/2006/relationships/theme" Target="../theme/theme10.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image" Target="../media/image20.png"/><Relationship Id="rId4" Type="http://schemas.openxmlformats.org/officeDocument/2006/relationships/slideLayout" Target="../slideLayouts/slideLayout60.xml"/><Relationship Id="rId9" Type="http://schemas.openxmlformats.org/officeDocument/2006/relationships/image" Target="../media/image19.pn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65.xml"/><Relationship Id="rId7" Type="http://schemas.openxmlformats.org/officeDocument/2006/relationships/theme" Target="../theme/theme11.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10" Type="http://schemas.openxmlformats.org/officeDocument/2006/relationships/image" Target="../media/image20.png"/><Relationship Id="rId4" Type="http://schemas.openxmlformats.org/officeDocument/2006/relationships/slideLayout" Target="../slideLayouts/slideLayout66.xml"/><Relationship Id="rId9" Type="http://schemas.openxmlformats.org/officeDocument/2006/relationships/image" Target="../media/image19.pn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image" Target="../media/image3.jpeg"/><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theme" Target="../theme/theme12.xml"/><Relationship Id="rId5" Type="http://schemas.openxmlformats.org/officeDocument/2006/relationships/slideLayout" Target="../slideLayouts/slideLayout73.xml"/><Relationship Id="rId4" Type="http://schemas.openxmlformats.org/officeDocument/2006/relationships/slideLayout" Target="../slideLayouts/slideLayout72.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6.xml"/><Relationship Id="rId7" Type="http://schemas.openxmlformats.org/officeDocument/2006/relationships/theme" Target="../theme/theme13.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9" Type="http://schemas.openxmlformats.org/officeDocument/2006/relationships/image" Target="../media/image7.png"/></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8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6" Type="http://schemas.openxmlformats.org/officeDocument/2006/relationships/image" Target="../media/image15.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14.jpe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96.xml"/><Relationship Id="rId7" Type="http://schemas.openxmlformats.org/officeDocument/2006/relationships/theme" Target="../theme/theme17.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10" Type="http://schemas.openxmlformats.org/officeDocument/2006/relationships/image" Target="../media/image23.png"/><Relationship Id="rId4" Type="http://schemas.openxmlformats.org/officeDocument/2006/relationships/slideLayout" Target="../slideLayouts/slideLayout97.xml"/><Relationship Id="rId9" Type="http://schemas.openxmlformats.org/officeDocument/2006/relationships/image" Target="../media/image19.png"/></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5" Type="http://schemas.openxmlformats.org/officeDocument/2006/relationships/image" Target="../media/image2.png"/><Relationship Id="rId4" Type="http://schemas.openxmlformats.org/officeDocument/2006/relationships/image" Target="../media/image25.jpeg"/></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107.xml"/><Relationship Id="rId7" Type="http://schemas.openxmlformats.org/officeDocument/2006/relationships/image" Target="../media/image18.png"/><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theme" Target="../theme/theme2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9" Type="http://schemas.openxmlformats.org/officeDocument/2006/relationships/image" Target="../media/image20.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image" Target="../media/image29.wmf"/><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image" Target="../media/image28.wmf"/><Relationship Id="rId2" Type="http://schemas.openxmlformats.org/officeDocument/2006/relationships/slideLayout" Target="../slideLayouts/slideLayout111.xml"/><Relationship Id="rId16" Type="http://schemas.openxmlformats.org/officeDocument/2006/relationships/image" Target="../media/image27.png"/><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image" Target="../media/image26.jpeg"/><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image" Target="../media/image29.wmf"/><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image" Target="../media/image28.wmf"/><Relationship Id="rId2" Type="http://schemas.openxmlformats.org/officeDocument/2006/relationships/slideLayout" Target="../slideLayouts/slideLayout124.xml"/><Relationship Id="rId16" Type="http://schemas.openxmlformats.org/officeDocument/2006/relationships/image" Target="../media/image27.png"/><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image" Target="../media/image26.jpe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138.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3" Type="http://schemas.openxmlformats.org/officeDocument/2006/relationships/theme" Target="../theme/theme24.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5" Type="http://schemas.openxmlformats.org/officeDocument/2006/relationships/image" Target="../media/image2.png"/><Relationship Id="rId4" Type="http://schemas.openxmlformats.org/officeDocument/2006/relationships/image" Target="../media/image25.jpeg"/></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5" Type="http://schemas.openxmlformats.org/officeDocument/2006/relationships/image" Target="../media/image23.png"/><Relationship Id="rId4" Type="http://schemas.openxmlformats.org/officeDocument/2006/relationships/image" Target="../media/image19.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slideLayout" Target="../slideLayouts/slideLayout155.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2" Type="http://schemas.openxmlformats.org/officeDocument/2006/relationships/slideLayout" Target="../slideLayouts/slideLayout144.xml"/><Relationship Id="rId16" Type="http://schemas.openxmlformats.org/officeDocument/2006/relationships/image" Target="../media/image15.png"/><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image" Target="../media/image14.jpeg"/><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3" Type="http://schemas.openxmlformats.org/officeDocument/2006/relationships/slideLayout" Target="../slideLayouts/slideLayout158.xml"/><Relationship Id="rId7" Type="http://schemas.openxmlformats.org/officeDocument/2006/relationships/image" Target="../media/image23.png"/><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3" Type="http://schemas.openxmlformats.org/officeDocument/2006/relationships/theme" Target="../theme/theme29.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8.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163.xml"/><Relationship Id="rId7" Type="http://schemas.openxmlformats.org/officeDocument/2006/relationships/image" Target="../media/image18.png"/><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theme" Target="../theme/theme30.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9" Type="http://schemas.openxmlformats.org/officeDocument/2006/relationships/image" Target="../media/image23.png"/></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10" Type="http://schemas.openxmlformats.org/officeDocument/2006/relationships/image" Target="../media/image4.png"/><Relationship Id="rId4" Type="http://schemas.openxmlformats.org/officeDocument/2006/relationships/slideLayout" Target="../slideLayouts/slideLayout169.xml"/><Relationship Id="rId9" Type="http://schemas.openxmlformats.org/officeDocument/2006/relationships/image" Target="../media/image3.jpe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12" Type="http://schemas.openxmlformats.org/officeDocument/2006/relationships/slideLayout" Target="../slideLayouts/slideLayout184.xml"/><Relationship Id="rId2" Type="http://schemas.openxmlformats.org/officeDocument/2006/relationships/slideLayout" Target="../slideLayouts/slideLayout174.xml"/><Relationship Id="rId16" Type="http://schemas.openxmlformats.org/officeDocument/2006/relationships/image" Target="../media/image15.png"/><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5" Type="http://schemas.openxmlformats.org/officeDocument/2006/relationships/image" Target="../media/image14.jpeg"/><Relationship Id="rId10" Type="http://schemas.openxmlformats.org/officeDocument/2006/relationships/slideLayout" Target="../slideLayouts/slideLayout182.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theme" Target="../theme/theme33.xml"/><Relationship Id="rId5" Type="http://schemas.openxmlformats.org/officeDocument/2006/relationships/image" Target="../media/image29.wmf"/><Relationship Id="rId4" Type="http://schemas.openxmlformats.org/officeDocument/2006/relationships/image" Target="../media/image28.wmf"/></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theme" Target="../theme/theme34.xml"/><Relationship Id="rId1" Type="http://schemas.openxmlformats.org/officeDocument/2006/relationships/slideLayout" Target="../slideLayouts/slideLayout186.xml"/><Relationship Id="rId5" Type="http://schemas.openxmlformats.org/officeDocument/2006/relationships/image" Target="../media/image35.png"/><Relationship Id="rId4" Type="http://schemas.openxmlformats.org/officeDocument/2006/relationships/image" Target="../media/image34.jpe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slideLayout" Target="../slideLayouts/slideLayout199.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slideLayout" Target="../slideLayouts/slideLayout198.xml"/><Relationship Id="rId2" Type="http://schemas.openxmlformats.org/officeDocument/2006/relationships/slideLayout" Target="../slideLayouts/slideLayout188.xml"/><Relationship Id="rId16" Type="http://schemas.openxmlformats.org/officeDocument/2006/relationships/image" Target="../media/image15.png"/><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5" Type="http://schemas.openxmlformats.org/officeDocument/2006/relationships/image" Target="../media/image14.jpeg"/><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slideLayout" Target="../slideLayouts/slideLayout202.xml"/><Relationship Id="rId7" Type="http://schemas.openxmlformats.org/officeDocument/2006/relationships/image" Target="../media/image27.png"/><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theme" Target="../theme/theme36.xml"/><Relationship Id="rId5" Type="http://schemas.openxmlformats.org/officeDocument/2006/relationships/slideLayout" Target="../slideLayouts/slideLayout204.xml"/><Relationship Id="rId10" Type="http://schemas.openxmlformats.org/officeDocument/2006/relationships/image" Target="../media/image29.wmf"/><Relationship Id="rId4" Type="http://schemas.openxmlformats.org/officeDocument/2006/relationships/slideLayout" Target="../slideLayouts/slideLayout203.xml"/><Relationship Id="rId9" Type="http://schemas.openxmlformats.org/officeDocument/2006/relationships/image" Target="../media/image36.wmf"/></Relationships>
</file>

<file path=ppt/slideMasters/_rels/slideMaster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theme" Target="../theme/theme3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6.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5.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7.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4.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7.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9.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4"/>
          <p:cNvPicPr>
            <a:picLocks noChangeAspect="1" noChangeArrowheads="1"/>
          </p:cNvPicPr>
          <p:nvPr userDrawn="1"/>
        </p:nvPicPr>
        <p:blipFill>
          <a:blip r:embed="rId3" cstate="print"/>
          <a:srcRect/>
          <a:stretch>
            <a:fillRect/>
          </a:stretch>
        </p:blipFill>
        <p:spPr bwMode="auto">
          <a:xfrm>
            <a:off x="1590" y="1079516"/>
            <a:ext cx="12192000" cy="3186113"/>
          </a:xfrm>
          <a:prstGeom prst="rect">
            <a:avLst/>
          </a:prstGeom>
          <a:noFill/>
          <a:ln w="9525">
            <a:noFill/>
            <a:miter lim="800000"/>
            <a:headEnd/>
            <a:tailEnd/>
          </a:ln>
        </p:spPr>
      </p:pic>
      <p:sp>
        <p:nvSpPr>
          <p:cNvPr id="3075" name="Rectangle 8"/>
          <p:cNvSpPr>
            <a:spLocks noGrp="1" noChangeArrowheads="1"/>
          </p:cNvSpPr>
          <p:nvPr>
            <p:ph type="title"/>
          </p:nvPr>
        </p:nvSpPr>
        <p:spPr bwMode="auto">
          <a:xfrm>
            <a:off x="876303" y="4500578"/>
            <a:ext cx="9309100" cy="579437"/>
          </a:xfrm>
          <a:prstGeom prst="rect">
            <a:avLst/>
          </a:prstGeom>
          <a:noFill/>
          <a:ln w="9525">
            <a:noFill/>
            <a:miter lim="800000"/>
            <a:headEnd/>
            <a:tailEnd/>
          </a:ln>
        </p:spPr>
        <p:txBody>
          <a:bodyPr vert="horz" wrap="square" lIns="0" tIns="45694" rIns="91387" bIns="45694"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5306" name="Text Box 10"/>
          <p:cNvSpPr txBox="1">
            <a:spLocks noChangeArrowheads="1"/>
          </p:cNvSpPr>
          <p:nvPr userDrawn="1"/>
        </p:nvSpPr>
        <p:spPr bwMode="auto">
          <a:xfrm>
            <a:off x="-3846513" y="1330324"/>
            <a:ext cx="3702050" cy="1771836"/>
          </a:xfrm>
          <a:prstGeom prst="rect">
            <a:avLst/>
          </a:prstGeom>
          <a:noFill/>
          <a:ln>
            <a:noFill/>
          </a:ln>
          <a:effectLst/>
          <a:extLst>
            <a:ext uri="{909E8E84-426E-40DD-AFC4-6F175D3DCCD1}"/>
            <a:ext uri="{91240B29-F687-4F45-9708-019B960494DF}"/>
            <a:ext uri="{AF507438-7753-43E0-B8FC-AC1667EBCBE1}"/>
          </a:extLst>
        </p:spPr>
        <p:txBody>
          <a:bodyPr lIns="78300" tIns="39150" rIns="78300" bIns="39150">
            <a:spAutoFit/>
          </a:bodyPr>
          <a:lstStyle/>
          <a:p>
            <a:pPr algn="r" defTabSz="784114" eaLnBrk="0" hangingPunct="0">
              <a:lnSpc>
                <a:spcPct val="125000"/>
              </a:lnSpc>
              <a:buSzPct val="100000"/>
              <a:defRPr/>
            </a:pPr>
            <a:r>
              <a:rPr lang="zh-CN" altLang="zh-CN" sz="1100" b="0" dirty="0">
                <a:solidFill>
                  <a:srgbClr val="FFFFFF"/>
                </a:solidFill>
                <a:latin typeface="+mn-lt"/>
                <a:ea typeface="MS PGothic" pitchFamily="34" charset="-128"/>
                <a:sym typeface="Arial" pitchFamily="34" charset="0"/>
              </a:rPr>
              <a:t>Slide title </a:t>
            </a:r>
            <a:r>
              <a:rPr lang="zh-CN" altLang="zh-CN" sz="1100" b="0" dirty="0">
                <a:solidFill>
                  <a:srgbClr val="FFFFFF"/>
                </a:solidFill>
                <a:latin typeface="+mn-lt"/>
                <a:ea typeface="华文细黑" pitchFamily="2" charset="-122"/>
                <a:sym typeface="Arial" pitchFamily="34" charset="0"/>
              </a:rPr>
              <a:t>:40-47pt  </a:t>
            </a:r>
          </a:p>
          <a:p>
            <a:pPr algn="r" defTabSz="784114" eaLnBrk="0" hangingPunct="0">
              <a:lnSpc>
                <a:spcPct val="125000"/>
              </a:lnSpc>
              <a:buSzPct val="100000"/>
              <a:defRPr/>
            </a:pPr>
            <a:r>
              <a:rPr lang="zh-CN" altLang="zh-CN" sz="1100" b="0" dirty="0">
                <a:solidFill>
                  <a:srgbClr val="FFFFFF"/>
                </a:solidFill>
                <a:latin typeface="+mn-lt"/>
                <a:ea typeface="MS PGothic" pitchFamily="34" charset="-128"/>
                <a:sym typeface="Arial" pitchFamily="34" charset="0"/>
              </a:rPr>
              <a:t>Slide subtitle </a:t>
            </a:r>
            <a:r>
              <a:rPr lang="zh-CN" altLang="zh-CN" sz="1100" b="0" dirty="0">
                <a:solidFill>
                  <a:srgbClr val="FFFFFF"/>
                </a:solidFill>
                <a:latin typeface="+mn-lt"/>
                <a:ea typeface="华文细黑" pitchFamily="2" charset="-122"/>
                <a:sym typeface="Arial" pitchFamily="34" charset="0"/>
              </a:rPr>
              <a:t>:26-30pt</a:t>
            </a:r>
          </a:p>
          <a:p>
            <a:pPr algn="r" defTabSz="784114" eaLnBrk="0" hangingPunct="0">
              <a:lnSpc>
                <a:spcPct val="125000"/>
              </a:lnSpc>
              <a:buSzPct val="100000"/>
              <a:defRPr/>
            </a:pPr>
            <a:r>
              <a:rPr lang="zh-CN" altLang="zh-CN" sz="1100" b="0" dirty="0">
                <a:solidFill>
                  <a:srgbClr val="FFFFFF"/>
                </a:solidFill>
                <a:latin typeface="+mn-lt"/>
                <a:ea typeface="华文细黑" pitchFamily="2" charset="-122"/>
                <a:sym typeface="Arial" pitchFamily="34" charset="0"/>
              </a:rPr>
              <a:t>Color::white</a:t>
            </a:r>
          </a:p>
          <a:p>
            <a:pPr algn="r" defTabSz="784114" eaLnBrk="0" hangingPunct="0">
              <a:lnSpc>
                <a:spcPct val="125000"/>
              </a:lnSpc>
              <a:buSzPct val="100000"/>
              <a:defRPr/>
            </a:pPr>
            <a:r>
              <a:rPr lang="zh-CN" altLang="zh-CN" sz="1100" b="0" dirty="0">
                <a:solidFill>
                  <a:srgbClr val="FFFFFF"/>
                </a:solidFill>
                <a:latin typeface="+mn-lt"/>
                <a:ea typeface="MS PGothic" pitchFamily="34" charset="-128"/>
                <a:sym typeface="Arial" pitchFamily="34" charset="0"/>
              </a:rPr>
              <a:t> Corporate Font </a:t>
            </a:r>
            <a:r>
              <a:rPr lang="zh-CN" altLang="zh-CN" sz="1100" b="0" dirty="0">
                <a:solidFill>
                  <a:srgbClr val="FFFFFF"/>
                </a:solidFill>
                <a:latin typeface="+mn-lt"/>
                <a:ea typeface="华文细黑" pitchFamily="2" charset="-122"/>
                <a:sym typeface="Arial" pitchFamily="34" charset="0"/>
              </a:rPr>
              <a:t>:</a:t>
            </a:r>
          </a:p>
          <a:p>
            <a:pPr algn="r" defTabSz="784114" eaLnBrk="0" hangingPunct="0">
              <a:lnSpc>
                <a:spcPct val="125000"/>
              </a:lnSpc>
              <a:buSzPct val="100000"/>
              <a:defRPr/>
            </a:pPr>
            <a:r>
              <a:rPr lang="zh-CN" altLang="zh-CN" sz="1100" b="0" dirty="0">
                <a:solidFill>
                  <a:srgbClr val="FFFFFF"/>
                </a:solidFill>
                <a:latin typeface="+mn-lt"/>
                <a:ea typeface="华文细黑" pitchFamily="2" charset="-122"/>
                <a:sym typeface="Arial" pitchFamily="34" charset="0"/>
              </a:rPr>
              <a:t>FrutigerNext LT Medium</a:t>
            </a:r>
          </a:p>
          <a:p>
            <a:pPr algn="r" defTabSz="784114" eaLnBrk="0" hangingPunct="0">
              <a:lnSpc>
                <a:spcPct val="125000"/>
              </a:lnSpc>
              <a:buSzPct val="100000"/>
              <a:defRPr/>
            </a:pPr>
            <a:r>
              <a:rPr lang="zh-CN" altLang="zh-CN" sz="1100" b="0" dirty="0">
                <a:solidFill>
                  <a:srgbClr val="FFFFFF"/>
                </a:solidFill>
                <a:latin typeface="+mn-lt"/>
                <a:ea typeface="MS PGothic" pitchFamily="34" charset="-128"/>
                <a:sym typeface="Arial" pitchFamily="34" charset="0"/>
              </a:rPr>
              <a:t>Font to be used by customers and </a:t>
            </a:r>
          </a:p>
          <a:p>
            <a:pPr algn="r" defTabSz="784114" eaLnBrk="0" hangingPunct="0">
              <a:lnSpc>
                <a:spcPct val="125000"/>
              </a:lnSpc>
              <a:buSzPct val="100000"/>
              <a:defRPr/>
            </a:pPr>
            <a:r>
              <a:rPr lang="zh-CN" altLang="zh-CN" sz="1100" b="0" dirty="0">
                <a:solidFill>
                  <a:srgbClr val="FFFFFF"/>
                </a:solidFill>
                <a:latin typeface="+mn-lt"/>
                <a:ea typeface="MS PGothic" pitchFamily="34" charset="-128"/>
                <a:sym typeface="Arial" pitchFamily="34" charset="0"/>
              </a:rPr>
              <a:t>partners </a:t>
            </a:r>
            <a:r>
              <a:rPr lang="zh-CN" altLang="zh-CN" sz="1100" b="0" dirty="0">
                <a:solidFill>
                  <a:srgbClr val="FFFFFF"/>
                </a:solidFill>
                <a:latin typeface="+mn-lt"/>
                <a:ea typeface="华文细黑" pitchFamily="2" charset="-122"/>
                <a:sym typeface="Arial" pitchFamily="34" charset="0"/>
              </a:rPr>
              <a:t>: </a:t>
            </a:r>
          </a:p>
          <a:p>
            <a:pPr algn="r" defTabSz="784114" eaLnBrk="0" hangingPunct="0">
              <a:lnSpc>
                <a:spcPct val="125000"/>
              </a:lnSpc>
              <a:buSzPct val="100000"/>
              <a:defRPr/>
            </a:pPr>
            <a:r>
              <a:rPr lang="zh-CN" altLang="zh-CN" sz="1100" b="0" dirty="0">
                <a:solidFill>
                  <a:srgbClr val="FFFFFF"/>
                </a:solidFill>
                <a:latin typeface="+mn-lt"/>
                <a:ea typeface="华文细黑" pitchFamily="2" charset="-122"/>
                <a:sym typeface="Arial" pitchFamily="34" charset="0"/>
              </a:rPr>
              <a:t>Arial</a:t>
            </a:r>
          </a:p>
        </p:txBody>
      </p:sp>
      <p:sp>
        <p:nvSpPr>
          <p:cNvPr id="310" name="Rectangle 19"/>
          <p:cNvSpPr>
            <a:spLocks noGrp="1" noChangeArrowheads="1"/>
          </p:cNvSpPr>
          <p:nvPr>
            <p:ph type="dt" sz="quarter" idx="2"/>
          </p:nvPr>
        </p:nvSpPr>
        <p:spPr bwMode="auto">
          <a:xfrm>
            <a:off x="876300" y="479426"/>
            <a:ext cx="2158999" cy="204788"/>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300" b="0">
                <a:solidFill>
                  <a:srgbClr val="000000"/>
                </a:solidFill>
                <a:latin typeface="+mn-lt"/>
                <a:ea typeface="+mn-ea"/>
              </a:defRPr>
            </a:lvl1pPr>
          </a:lstStyle>
          <a:p>
            <a:pPr>
              <a:defRPr/>
            </a:pPr>
            <a:endParaRPr lang="en-US" altLang="zh-CN"/>
          </a:p>
        </p:txBody>
      </p:sp>
      <p:pic>
        <p:nvPicPr>
          <p:cNvPr id="3078" name="Picture 77" descr="Logo"/>
          <p:cNvPicPr>
            <a:picLocks noChangeAspect="1" noChangeArrowheads="1"/>
          </p:cNvPicPr>
          <p:nvPr userDrawn="1"/>
        </p:nvPicPr>
        <p:blipFill>
          <a:blip r:embed="rId4" cstate="print"/>
          <a:srcRect/>
          <a:stretch>
            <a:fillRect/>
          </a:stretch>
        </p:blipFill>
        <p:spPr bwMode="auto">
          <a:xfrm>
            <a:off x="10610858" y="5697549"/>
            <a:ext cx="706439" cy="704851"/>
          </a:xfrm>
          <a:prstGeom prst="rect">
            <a:avLst/>
          </a:prstGeom>
          <a:noFill/>
          <a:ln w="9525">
            <a:noFill/>
            <a:miter lim="800000"/>
            <a:headEnd/>
            <a:tailEnd/>
          </a:ln>
        </p:spPr>
      </p:pic>
      <p:sp>
        <p:nvSpPr>
          <p:cNvPr id="10" name="Text Box 7"/>
          <p:cNvSpPr txBox="1">
            <a:spLocks noChangeArrowheads="1"/>
          </p:cNvSpPr>
          <p:nvPr userDrawn="1"/>
        </p:nvSpPr>
        <p:spPr bwMode="auto">
          <a:xfrm>
            <a:off x="9867911" y="3830639"/>
            <a:ext cx="1464461" cy="276946"/>
          </a:xfrm>
          <a:prstGeom prst="rect">
            <a:avLst/>
          </a:prstGeom>
          <a:noFill/>
          <a:ln>
            <a:noFill/>
          </a:ln>
          <a:extLst>
            <a:ext uri="{909E8E84-426E-40DD-AFC4-6F175D3DCCD1}"/>
            <a:ext uri="{91240B29-F687-4F45-9708-019B960494DF}"/>
          </a:extLst>
        </p:spPr>
        <p:txBody>
          <a:bodyPr wrap="none" lIns="91387" tIns="45694" rIns="91387" bIns="45694">
            <a:spAutoFit/>
          </a:bodyPr>
          <a:lstStyle/>
          <a:p>
            <a:pPr eaLnBrk="0" hangingPunct="0">
              <a:buSzPct val="100000"/>
              <a:defRPr/>
            </a:pPr>
            <a:r>
              <a:rPr lang="zh-CN" altLang="zh-CN" sz="1200" dirty="0">
                <a:solidFill>
                  <a:srgbClr val="FFFFFF"/>
                </a:solidFill>
                <a:latin typeface="+mn-lt"/>
                <a:ea typeface="MS PGothic" pitchFamily="34" charset="-128"/>
                <a:sym typeface="Arial" pitchFamily="34" charset="0"/>
              </a:rPr>
              <a:t>www.huawei.com</a:t>
            </a:r>
          </a:p>
        </p:txBody>
      </p:sp>
      <p:sp>
        <p:nvSpPr>
          <p:cNvPr id="11" name="Text Box 8"/>
          <p:cNvSpPr txBox="1">
            <a:spLocks noChangeArrowheads="1"/>
          </p:cNvSpPr>
          <p:nvPr userDrawn="1"/>
        </p:nvSpPr>
        <p:spPr bwMode="auto">
          <a:xfrm>
            <a:off x="869963" y="6438915"/>
            <a:ext cx="3268663" cy="334963"/>
          </a:xfrm>
          <a:prstGeom prst="rect">
            <a:avLst/>
          </a:prstGeom>
          <a:noFill/>
          <a:ln w="9525">
            <a:noFill/>
            <a:miter lim="800000"/>
            <a:headEnd/>
            <a:tailEnd/>
          </a:ln>
        </p:spPr>
        <p:txBody>
          <a:bodyPr wrap="none" lIns="102663" tIns="51330" rIns="102663" bIns="51330"/>
          <a:lstStyle/>
          <a:p>
            <a:pPr defTabSz="1026967" eaLnBrk="0" hangingPunct="0">
              <a:buSzPct val="100000"/>
              <a:defRPr/>
            </a:pPr>
            <a:r>
              <a:rPr lang="zh-CN" altLang="zh-CN" sz="1200" b="0" dirty="0">
                <a:solidFill>
                  <a:srgbClr val="000000"/>
                </a:solidFill>
                <a:latin typeface="+mn-lt"/>
                <a:ea typeface="MS PGothic" pitchFamily="34" charset="-128"/>
                <a:cs typeface="Arial" pitchFamily="34" charset="0"/>
                <a:sym typeface="Arial"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5601" r:id="rId1"/>
  </p:sldLayoutIdLst>
  <p:txStyles>
    <p:titleStyle>
      <a:lvl1pPr algn="l" rtl="0" eaLnBrk="0" fontAlgn="base" hangingPunct="0">
        <a:spcBef>
          <a:spcPct val="0"/>
        </a:spcBef>
        <a:spcAft>
          <a:spcPct val="0"/>
        </a:spcAft>
        <a:defRPr sz="3200" b="1">
          <a:solidFill>
            <a:srgbClr val="333333"/>
          </a:solidFill>
          <a:latin typeface="+mn-lt"/>
          <a:ea typeface="黑体" pitchFamily="49" charset="-122"/>
          <a:cs typeface="+mj-cs"/>
        </a:defRPr>
      </a:lvl1pPr>
      <a:lvl2pPr algn="l" rtl="0" eaLnBrk="0" fontAlgn="base" hangingPunct="0">
        <a:spcBef>
          <a:spcPct val="0"/>
        </a:spcBef>
        <a:spcAft>
          <a:spcPct val="0"/>
        </a:spcAft>
        <a:defRPr sz="3200" b="1">
          <a:solidFill>
            <a:srgbClr val="333333"/>
          </a:solidFill>
          <a:latin typeface="Arial" pitchFamily="34" charset="0"/>
          <a:ea typeface="黑体" pitchFamily="2" charset="-122"/>
        </a:defRPr>
      </a:lvl2pPr>
      <a:lvl3pPr algn="l" rtl="0" eaLnBrk="0" fontAlgn="base" hangingPunct="0">
        <a:spcBef>
          <a:spcPct val="0"/>
        </a:spcBef>
        <a:spcAft>
          <a:spcPct val="0"/>
        </a:spcAft>
        <a:defRPr sz="3200" b="1">
          <a:solidFill>
            <a:srgbClr val="333333"/>
          </a:solidFill>
          <a:latin typeface="Arial" pitchFamily="34" charset="0"/>
          <a:ea typeface="黑体" pitchFamily="2" charset="-122"/>
        </a:defRPr>
      </a:lvl3pPr>
      <a:lvl4pPr algn="l" rtl="0" eaLnBrk="0" fontAlgn="base" hangingPunct="0">
        <a:spcBef>
          <a:spcPct val="0"/>
        </a:spcBef>
        <a:spcAft>
          <a:spcPct val="0"/>
        </a:spcAft>
        <a:defRPr sz="3200" b="1">
          <a:solidFill>
            <a:srgbClr val="333333"/>
          </a:solidFill>
          <a:latin typeface="Arial" pitchFamily="34" charset="0"/>
          <a:ea typeface="黑体" pitchFamily="2" charset="-122"/>
        </a:defRPr>
      </a:lvl4pPr>
      <a:lvl5pPr algn="l" rtl="0" eaLnBrk="0" fontAlgn="base" hangingPunct="0">
        <a:spcBef>
          <a:spcPct val="0"/>
        </a:spcBef>
        <a:spcAft>
          <a:spcPct val="0"/>
        </a:spcAft>
        <a:defRPr sz="3200" b="1">
          <a:solidFill>
            <a:srgbClr val="333333"/>
          </a:solidFill>
          <a:latin typeface="Arial" pitchFamily="34" charset="0"/>
          <a:ea typeface="黑体" pitchFamily="2" charset="-122"/>
        </a:defRPr>
      </a:lvl5pPr>
      <a:lvl6pPr marL="456944" algn="l" rtl="0" fontAlgn="base">
        <a:spcBef>
          <a:spcPct val="0"/>
        </a:spcBef>
        <a:spcAft>
          <a:spcPct val="0"/>
        </a:spcAft>
        <a:defRPr sz="3200" b="1">
          <a:solidFill>
            <a:schemeClr val="tx2"/>
          </a:solidFill>
          <a:latin typeface="FrutigerNext LT Medium" pitchFamily="34" charset="0"/>
          <a:ea typeface="宋体" charset="-122"/>
        </a:defRPr>
      </a:lvl6pPr>
      <a:lvl7pPr marL="913882" algn="l" rtl="0" fontAlgn="base">
        <a:spcBef>
          <a:spcPct val="0"/>
        </a:spcBef>
        <a:spcAft>
          <a:spcPct val="0"/>
        </a:spcAft>
        <a:defRPr sz="3200" b="1">
          <a:solidFill>
            <a:schemeClr val="tx2"/>
          </a:solidFill>
          <a:latin typeface="FrutigerNext LT Medium" pitchFamily="34" charset="0"/>
          <a:ea typeface="宋体" charset="-122"/>
        </a:defRPr>
      </a:lvl7pPr>
      <a:lvl8pPr marL="1370823" algn="l" rtl="0" fontAlgn="base">
        <a:spcBef>
          <a:spcPct val="0"/>
        </a:spcBef>
        <a:spcAft>
          <a:spcPct val="0"/>
        </a:spcAft>
        <a:defRPr sz="3200" b="1">
          <a:solidFill>
            <a:schemeClr val="tx2"/>
          </a:solidFill>
          <a:latin typeface="FrutigerNext LT Medium" pitchFamily="34" charset="0"/>
          <a:ea typeface="宋体" charset="-122"/>
        </a:defRPr>
      </a:lvl8pPr>
      <a:lvl9pPr marL="1827764" algn="l" rtl="0" fontAlgn="base">
        <a:spcBef>
          <a:spcPct val="0"/>
        </a:spcBef>
        <a:spcAft>
          <a:spcPct val="0"/>
        </a:spcAft>
        <a:defRPr sz="3200" b="1">
          <a:solidFill>
            <a:schemeClr val="tx2"/>
          </a:solidFill>
          <a:latin typeface="FrutigerNext LT Medium" pitchFamily="34" charset="0"/>
          <a:ea typeface="宋体" charset="-122"/>
        </a:defRPr>
      </a:lvl9pPr>
    </p:titleStyle>
    <p:bodyStyle>
      <a:lvl1pPr marL="341264" indent="-341264" algn="l" rtl="0" eaLnBrk="0" fontAlgn="base" hangingPunct="0">
        <a:spcBef>
          <a:spcPct val="20000"/>
        </a:spcBef>
        <a:spcAft>
          <a:spcPct val="0"/>
        </a:spcAft>
        <a:buChar char="•"/>
        <a:defRPr sz="3200">
          <a:solidFill>
            <a:schemeClr val="tx1"/>
          </a:solidFill>
          <a:latin typeface="+mn-lt"/>
          <a:ea typeface="+mn-ea"/>
          <a:cs typeface="+mn-cs"/>
        </a:defRPr>
      </a:lvl1pPr>
      <a:lvl2pPr marL="741258" indent="-284122" algn="l" rtl="0" eaLnBrk="0" fontAlgn="base" hangingPunct="0">
        <a:spcBef>
          <a:spcPct val="20000"/>
        </a:spcBef>
        <a:spcAft>
          <a:spcPct val="0"/>
        </a:spcAft>
        <a:buChar char="–"/>
        <a:defRPr sz="2800">
          <a:solidFill>
            <a:schemeClr val="tx1"/>
          </a:solidFill>
          <a:latin typeface="+mn-lt"/>
          <a:ea typeface="+mn-ea"/>
        </a:defRPr>
      </a:lvl2pPr>
      <a:lvl3pPr marL="1141251" indent="-226980" algn="l" rtl="0" eaLnBrk="0" fontAlgn="base" hangingPunct="0">
        <a:spcBef>
          <a:spcPct val="20000"/>
        </a:spcBef>
        <a:spcAft>
          <a:spcPct val="0"/>
        </a:spcAft>
        <a:buChar char="•"/>
        <a:defRPr sz="2400">
          <a:solidFill>
            <a:schemeClr val="tx1"/>
          </a:solidFill>
          <a:latin typeface="+mn-lt"/>
          <a:ea typeface="+mn-ea"/>
        </a:defRPr>
      </a:lvl3pPr>
      <a:lvl4pPr marL="1598386" indent="-226980" algn="l" rtl="0" eaLnBrk="0" fontAlgn="base" hangingPunct="0">
        <a:spcBef>
          <a:spcPct val="20000"/>
        </a:spcBef>
        <a:spcAft>
          <a:spcPct val="0"/>
        </a:spcAft>
        <a:buChar char="–"/>
        <a:defRPr sz="2000">
          <a:solidFill>
            <a:schemeClr val="tx1"/>
          </a:solidFill>
          <a:latin typeface="+mn-lt"/>
          <a:ea typeface="+mn-ea"/>
        </a:defRPr>
      </a:lvl4pPr>
      <a:lvl5pPr marL="2055522" indent="-226980" algn="l" rtl="0" eaLnBrk="0" fontAlgn="base" hangingPunct="0">
        <a:spcBef>
          <a:spcPct val="20000"/>
        </a:spcBef>
        <a:spcAft>
          <a:spcPct val="0"/>
        </a:spcAft>
        <a:buChar char="»"/>
        <a:defRPr sz="2000">
          <a:solidFill>
            <a:schemeClr val="tx1"/>
          </a:solidFill>
          <a:latin typeface="+mn-lt"/>
          <a:ea typeface="+mn-ea"/>
        </a:defRPr>
      </a:lvl5pPr>
      <a:lvl6pPr marL="2513175" indent="-228471" algn="l" rtl="0" fontAlgn="base">
        <a:spcBef>
          <a:spcPct val="20000"/>
        </a:spcBef>
        <a:spcAft>
          <a:spcPct val="0"/>
        </a:spcAft>
        <a:buChar char="»"/>
        <a:defRPr sz="2000">
          <a:solidFill>
            <a:schemeClr val="tx1"/>
          </a:solidFill>
          <a:latin typeface="+mn-lt"/>
          <a:ea typeface="+mn-ea"/>
        </a:defRPr>
      </a:lvl6pPr>
      <a:lvl7pPr marL="2970117" indent="-228471" algn="l" rtl="0" fontAlgn="base">
        <a:spcBef>
          <a:spcPct val="20000"/>
        </a:spcBef>
        <a:spcAft>
          <a:spcPct val="0"/>
        </a:spcAft>
        <a:buChar char="»"/>
        <a:defRPr sz="2000">
          <a:solidFill>
            <a:schemeClr val="tx1"/>
          </a:solidFill>
          <a:latin typeface="+mn-lt"/>
          <a:ea typeface="+mn-ea"/>
        </a:defRPr>
      </a:lvl7pPr>
      <a:lvl8pPr marL="3427056" indent="-228471" algn="l" rtl="0" fontAlgn="base">
        <a:spcBef>
          <a:spcPct val="20000"/>
        </a:spcBef>
        <a:spcAft>
          <a:spcPct val="0"/>
        </a:spcAft>
        <a:buChar char="»"/>
        <a:defRPr sz="2000">
          <a:solidFill>
            <a:schemeClr val="tx1"/>
          </a:solidFill>
          <a:latin typeface="+mn-lt"/>
          <a:ea typeface="+mn-ea"/>
        </a:defRPr>
      </a:lvl8pPr>
      <a:lvl9pPr marL="3883997" indent="-228471"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102"/>
          <p:cNvPicPr>
            <a:picLocks noChangeAspect="1" noChangeArrowheads="1"/>
          </p:cNvPicPr>
          <p:nvPr userDrawn="1"/>
        </p:nvPicPr>
        <p:blipFill>
          <a:blip r:embed="rId8" cstate="print"/>
          <a:srcRect/>
          <a:stretch>
            <a:fillRect/>
          </a:stretch>
        </p:blipFill>
        <p:spPr bwMode="auto">
          <a:xfrm>
            <a:off x="0" y="0"/>
            <a:ext cx="12192000" cy="6858000"/>
          </a:xfrm>
          <a:prstGeom prst="rect">
            <a:avLst/>
          </a:prstGeom>
          <a:noFill/>
          <a:ln w="9525">
            <a:noFill/>
            <a:miter lim="800000"/>
            <a:headEnd/>
            <a:tailEnd/>
          </a:ln>
        </p:spPr>
      </p:pic>
      <p:pic>
        <p:nvPicPr>
          <p:cNvPr id="13315" name="Picture 104" descr="PPT胶片内页元素-16比9-内页灰条"/>
          <p:cNvPicPr>
            <a:picLocks noChangeAspect="1" noChangeArrowheads="1"/>
          </p:cNvPicPr>
          <p:nvPr userDrawn="1"/>
        </p:nvPicPr>
        <p:blipFill>
          <a:blip r:embed="rId9" cstate="print"/>
          <a:srcRect/>
          <a:stretch>
            <a:fillRect/>
          </a:stretch>
        </p:blipFill>
        <p:spPr bwMode="auto">
          <a:xfrm>
            <a:off x="6" y="6224589"/>
            <a:ext cx="12190412" cy="633412"/>
          </a:xfrm>
          <a:prstGeom prst="rect">
            <a:avLst/>
          </a:prstGeom>
          <a:noFill/>
          <a:ln w="9525">
            <a:noFill/>
            <a:miter lim="800000"/>
            <a:headEnd/>
            <a:tailEnd/>
          </a:ln>
        </p:spPr>
      </p:pic>
      <p:pic>
        <p:nvPicPr>
          <p:cNvPr id="13316" name="Picture 101" descr="图片3副本"/>
          <p:cNvPicPr>
            <a:picLocks noChangeAspect="1" noChangeArrowheads="1"/>
          </p:cNvPicPr>
          <p:nvPr userDrawn="1"/>
        </p:nvPicPr>
        <p:blipFill>
          <a:blip r:embed="rId10" cstate="print"/>
          <a:srcRect/>
          <a:stretch>
            <a:fillRect/>
          </a:stretch>
        </p:blipFill>
        <p:spPr bwMode="auto">
          <a:xfrm>
            <a:off x="10182226" y="6392878"/>
            <a:ext cx="1295400" cy="307975"/>
          </a:xfrm>
          <a:prstGeom prst="rect">
            <a:avLst/>
          </a:prstGeom>
          <a:noFill/>
          <a:ln w="9525">
            <a:noFill/>
            <a:miter lim="800000"/>
            <a:headEnd/>
            <a:tailEnd/>
          </a:ln>
        </p:spPr>
      </p:pic>
      <p:sp>
        <p:nvSpPr>
          <p:cNvPr id="154" name="Text Box 8"/>
          <p:cNvSpPr txBox="1">
            <a:spLocks noChangeArrowheads="1"/>
          </p:cNvSpPr>
          <p:nvPr userDrawn="1"/>
        </p:nvSpPr>
        <p:spPr bwMode="auto">
          <a:xfrm>
            <a:off x="876305" y="6502402"/>
            <a:ext cx="2680314" cy="184666"/>
          </a:xfrm>
          <a:prstGeom prst="rect">
            <a:avLst/>
          </a:prstGeom>
          <a:noFill/>
          <a:ln>
            <a:noFill/>
          </a:ln>
          <a:extLst>
            <a:ext uri="{909E8E84-426E-40DD-AFC4-6F175D3DCCD1}"/>
            <a:ext uri="{91240B29-F687-4F45-9708-019B960494DF}"/>
          </a:extLst>
        </p:spPr>
        <p:txBody>
          <a:bodyPr wrap="none" lIns="0" tIns="0" rIns="80102" bIns="0">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sp>
        <p:nvSpPr>
          <p:cNvPr id="13318" name="Rectangle 13"/>
          <p:cNvSpPr>
            <a:spLocks noGrp="1" noChangeArrowheads="1"/>
          </p:cNvSpPr>
          <p:nvPr>
            <p:ph type="title"/>
          </p:nvPr>
        </p:nvSpPr>
        <p:spPr bwMode="auto">
          <a:xfrm>
            <a:off x="876300" y="400065"/>
            <a:ext cx="10440988" cy="758825"/>
          </a:xfrm>
          <a:prstGeom prst="rect">
            <a:avLst/>
          </a:prstGeom>
          <a:noFill/>
          <a:ln w="9525">
            <a:noFill/>
            <a:miter lim="800000"/>
            <a:headEnd/>
            <a:tailEnd/>
          </a:ln>
        </p:spPr>
        <p:txBody>
          <a:bodyPr vert="horz" wrap="square" lIns="0" tIns="40058" rIns="80118" bIns="40058" numCol="1" anchor="t"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5" y="6502402"/>
            <a:ext cx="1565934" cy="184666"/>
          </a:xfrm>
          <a:prstGeom prst="rect">
            <a:avLst/>
          </a:prstGeom>
          <a:noFill/>
          <a:ln>
            <a:noFill/>
          </a:ln>
          <a:effectLst/>
          <a:extLst>
            <a:ext uri="{909E8E84-426E-40DD-AFC4-6F175D3DCCD1}"/>
            <a:ext uri="{91240B29-F687-4F45-9708-019B960494DF}"/>
            <a:ext uri="{AF507438-7753-43E0-B8FC-AC1667EBCBE1}"/>
          </a:extLst>
        </p:spPr>
        <p:txBody>
          <a:bodyPr wrap="none" lIns="80070" tIns="0" rIns="80070" bIns="0">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13320" name="Rectangle 68"/>
          <p:cNvSpPr>
            <a:spLocks noGrp="1" noChangeArrowheads="1"/>
          </p:cNvSpPr>
          <p:nvPr>
            <p:ph type="body" idx="1"/>
          </p:nvPr>
        </p:nvSpPr>
        <p:spPr bwMode="auto">
          <a:xfrm>
            <a:off x="876300" y="1628781"/>
            <a:ext cx="10440988" cy="4194175"/>
          </a:xfrm>
          <a:prstGeom prst="rect">
            <a:avLst/>
          </a:prstGeom>
          <a:noFill/>
          <a:ln w="9525">
            <a:noFill/>
            <a:miter lim="800000"/>
            <a:headEnd/>
            <a:tailEnd/>
          </a:ln>
        </p:spPr>
        <p:txBody>
          <a:bodyPr vert="horz" wrap="square" lIns="80130" tIns="40064" rIns="80130" bIns="40064"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sp>
        <p:nvSpPr>
          <p:cNvPr id="3082" name="Rectangle 5"/>
          <p:cNvSpPr>
            <a:spLocks noChangeArrowheads="1"/>
          </p:cNvSpPr>
          <p:nvPr userDrawn="1"/>
        </p:nvSpPr>
        <p:spPr bwMode="auto">
          <a:xfrm>
            <a:off x="8483613" y="6502412"/>
            <a:ext cx="2797175" cy="455613"/>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buSzPct val="100000"/>
              <a:defRPr/>
            </a:pPr>
            <a:r>
              <a:rPr lang="zh-CN" altLang="zh-CN" sz="1200" b="0" dirty="0">
                <a:solidFill>
                  <a:srgbClr val="000000"/>
                </a:solidFill>
                <a:latin typeface="FrutigerNext LT Bold"/>
                <a:ea typeface="MS PGothic" pitchFamily="34" charset="-128"/>
                <a:sym typeface="Arial" pitchFamily="34" charset="0"/>
              </a:rPr>
              <a:t>Page </a:t>
            </a:r>
            <a:fld id="{3B21C1BB-08DF-4FC7-AD3E-63FB500146E6}" type="slidenum">
              <a:rPr lang="zh-CN" altLang="zh-CN" sz="1200" b="0">
                <a:solidFill>
                  <a:srgbClr val="000000"/>
                </a:solidFill>
                <a:latin typeface="FrutigerNext LT Bold"/>
                <a:ea typeface="MS PGothic" pitchFamily="34" charset="-128"/>
                <a:sym typeface="Arial" pitchFamily="34" charset="0"/>
              </a:rPr>
              <a:pPr eaLnBrk="0" hangingPunct="0">
                <a:lnSpc>
                  <a:spcPct val="85000"/>
                </a:lnSpc>
                <a:buSzPct val="100000"/>
                <a:defRPr/>
              </a:pPr>
              <a:t>‹#›</a:t>
            </a:fld>
            <a:endParaRPr lang="zh-CN" altLang="zh-CN" sz="1200" b="0" dirty="0">
              <a:solidFill>
                <a:srgbClr val="000000"/>
              </a:solidFill>
              <a:latin typeface="FrutigerNext LT Bold"/>
              <a:ea typeface="MS PGothic" pitchFamily="34" charset="-128"/>
              <a:sym typeface="Arial" pitchFamily="34" charset="0"/>
            </a:endParaRPr>
          </a:p>
        </p:txBody>
      </p:sp>
    </p:spTree>
  </p:cSld>
  <p:clrMap bg1="lt1" tx1="dk1" bg2="lt2" tx2="dk2" accent1="accent1" accent2="accent2" accent3="accent3" accent4="accent4" accent5="accent5" accent6="accent6" hlink="hlink" folHlink="folHlink"/>
  <p:sldLayoutIdLst>
    <p:sldLayoutId id="2147485653" r:id="rId1"/>
    <p:sldLayoutId id="2147485654" r:id="rId2"/>
    <p:sldLayoutId id="2147485655" r:id="rId3"/>
    <p:sldLayoutId id="2147485656" r:id="rId4"/>
    <p:sldLayoutId id="2147485657" r:id="rId5"/>
    <p:sldLayoutId id="2147485658" r:id="rId6"/>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13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27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40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5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51" indent="-34285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845" indent="-285709" algn="l" rtl="0" eaLnBrk="0" fontAlgn="base" hangingPunct="0">
        <a:lnSpc>
          <a:spcPct val="140000"/>
        </a:lnSpc>
        <a:spcBef>
          <a:spcPct val="0"/>
        </a:spcBef>
        <a:spcAft>
          <a:spcPct val="0"/>
        </a:spcAft>
        <a:buSzPct val="50000"/>
        <a:buFont typeface="Wingdings" pitchFamily="2" charset="2"/>
        <a:buChar char="p"/>
        <a:defRPr sz="2800">
          <a:solidFill>
            <a:schemeClr val="tx1"/>
          </a:solidFill>
          <a:latin typeface="+mn-lt"/>
          <a:ea typeface="+mn-ea"/>
          <a:cs typeface="+mn-cs"/>
        </a:defRPr>
      </a:lvl2pPr>
      <a:lvl3pPr marL="1142838" indent="-22856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973" indent="-228567"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7109" indent="-228567"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244"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379"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514"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650"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270" rtl="0" eaLnBrk="1" latinLnBrk="0" hangingPunct="1">
        <a:defRPr sz="1700" kern="1200">
          <a:solidFill>
            <a:schemeClr val="tx1"/>
          </a:solidFill>
          <a:latin typeface="+mn-lt"/>
          <a:ea typeface="+mn-ea"/>
          <a:cs typeface="+mn-cs"/>
        </a:defRPr>
      </a:lvl1pPr>
      <a:lvl2pPr marL="457136" algn="l" defTabSz="914270" rtl="0" eaLnBrk="1" latinLnBrk="0" hangingPunct="1">
        <a:defRPr sz="1700" kern="1200">
          <a:solidFill>
            <a:schemeClr val="tx1"/>
          </a:solidFill>
          <a:latin typeface="+mn-lt"/>
          <a:ea typeface="+mn-ea"/>
          <a:cs typeface="+mn-cs"/>
        </a:defRPr>
      </a:lvl2pPr>
      <a:lvl3pPr marL="914270" algn="l" defTabSz="914270" rtl="0" eaLnBrk="1" latinLnBrk="0" hangingPunct="1">
        <a:defRPr sz="1700" kern="1200">
          <a:solidFill>
            <a:schemeClr val="tx1"/>
          </a:solidFill>
          <a:latin typeface="+mn-lt"/>
          <a:ea typeface="+mn-ea"/>
          <a:cs typeface="+mn-cs"/>
        </a:defRPr>
      </a:lvl3pPr>
      <a:lvl4pPr marL="1371406" algn="l" defTabSz="914270" rtl="0" eaLnBrk="1" latinLnBrk="0" hangingPunct="1">
        <a:defRPr sz="1700" kern="1200">
          <a:solidFill>
            <a:schemeClr val="tx1"/>
          </a:solidFill>
          <a:latin typeface="+mn-lt"/>
          <a:ea typeface="+mn-ea"/>
          <a:cs typeface="+mn-cs"/>
        </a:defRPr>
      </a:lvl4pPr>
      <a:lvl5pPr marL="1828541" algn="l" defTabSz="914270" rtl="0" eaLnBrk="1" latinLnBrk="0" hangingPunct="1">
        <a:defRPr sz="1700" kern="1200">
          <a:solidFill>
            <a:schemeClr val="tx1"/>
          </a:solidFill>
          <a:latin typeface="+mn-lt"/>
          <a:ea typeface="+mn-ea"/>
          <a:cs typeface="+mn-cs"/>
        </a:defRPr>
      </a:lvl5pPr>
      <a:lvl6pPr marL="2285676" algn="l" defTabSz="914270" rtl="0" eaLnBrk="1" latinLnBrk="0" hangingPunct="1">
        <a:defRPr sz="1700" kern="1200">
          <a:solidFill>
            <a:schemeClr val="tx1"/>
          </a:solidFill>
          <a:latin typeface="+mn-lt"/>
          <a:ea typeface="+mn-ea"/>
          <a:cs typeface="+mn-cs"/>
        </a:defRPr>
      </a:lvl6pPr>
      <a:lvl7pPr marL="2742811" algn="l" defTabSz="914270" rtl="0" eaLnBrk="1" latinLnBrk="0" hangingPunct="1">
        <a:defRPr sz="1700" kern="1200">
          <a:solidFill>
            <a:schemeClr val="tx1"/>
          </a:solidFill>
          <a:latin typeface="+mn-lt"/>
          <a:ea typeface="+mn-ea"/>
          <a:cs typeface="+mn-cs"/>
        </a:defRPr>
      </a:lvl7pPr>
      <a:lvl8pPr marL="3199947" algn="l" defTabSz="914270" rtl="0" eaLnBrk="1" latinLnBrk="0" hangingPunct="1">
        <a:defRPr sz="1700" kern="1200">
          <a:solidFill>
            <a:schemeClr val="tx1"/>
          </a:solidFill>
          <a:latin typeface="+mn-lt"/>
          <a:ea typeface="+mn-ea"/>
          <a:cs typeface="+mn-cs"/>
        </a:defRPr>
      </a:lvl8pPr>
      <a:lvl9pPr marL="3657081" algn="l" defTabSz="914270" rtl="0" eaLnBrk="1" latinLnBrk="0" hangingPunct="1">
        <a:defRPr sz="1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102"/>
          <p:cNvPicPr>
            <a:picLocks noChangeAspect="1" noChangeArrowheads="1"/>
          </p:cNvPicPr>
          <p:nvPr userDrawn="1"/>
        </p:nvPicPr>
        <p:blipFill>
          <a:blip r:embed="rId8" cstate="print"/>
          <a:srcRect/>
          <a:stretch>
            <a:fillRect/>
          </a:stretch>
        </p:blipFill>
        <p:spPr bwMode="auto">
          <a:xfrm>
            <a:off x="0" y="0"/>
            <a:ext cx="12192000" cy="6858000"/>
          </a:xfrm>
          <a:prstGeom prst="rect">
            <a:avLst/>
          </a:prstGeom>
          <a:noFill/>
          <a:ln w="9525">
            <a:noFill/>
            <a:miter lim="800000"/>
            <a:headEnd/>
            <a:tailEnd/>
          </a:ln>
        </p:spPr>
      </p:pic>
      <p:pic>
        <p:nvPicPr>
          <p:cNvPr id="14339" name="Picture 104" descr="PPT胶片内页元素-16比9-内页灰条"/>
          <p:cNvPicPr>
            <a:picLocks noChangeAspect="1" noChangeArrowheads="1"/>
          </p:cNvPicPr>
          <p:nvPr userDrawn="1"/>
        </p:nvPicPr>
        <p:blipFill>
          <a:blip r:embed="rId9" cstate="print"/>
          <a:srcRect/>
          <a:stretch>
            <a:fillRect/>
          </a:stretch>
        </p:blipFill>
        <p:spPr bwMode="auto">
          <a:xfrm>
            <a:off x="6" y="6224589"/>
            <a:ext cx="12190412" cy="633412"/>
          </a:xfrm>
          <a:prstGeom prst="rect">
            <a:avLst/>
          </a:prstGeom>
          <a:noFill/>
          <a:ln w="9525">
            <a:noFill/>
            <a:miter lim="800000"/>
            <a:headEnd/>
            <a:tailEnd/>
          </a:ln>
        </p:spPr>
      </p:pic>
      <p:pic>
        <p:nvPicPr>
          <p:cNvPr id="14340" name="Picture 101" descr="图片3副本"/>
          <p:cNvPicPr>
            <a:picLocks noChangeAspect="1" noChangeArrowheads="1"/>
          </p:cNvPicPr>
          <p:nvPr userDrawn="1"/>
        </p:nvPicPr>
        <p:blipFill>
          <a:blip r:embed="rId10" cstate="print"/>
          <a:srcRect/>
          <a:stretch>
            <a:fillRect/>
          </a:stretch>
        </p:blipFill>
        <p:spPr bwMode="auto">
          <a:xfrm>
            <a:off x="10182226" y="6392878"/>
            <a:ext cx="1295400" cy="307975"/>
          </a:xfrm>
          <a:prstGeom prst="rect">
            <a:avLst/>
          </a:prstGeom>
          <a:noFill/>
          <a:ln w="9525">
            <a:noFill/>
            <a:miter lim="800000"/>
            <a:headEnd/>
            <a:tailEnd/>
          </a:ln>
        </p:spPr>
      </p:pic>
      <p:sp>
        <p:nvSpPr>
          <p:cNvPr id="154" name="Text Box 8"/>
          <p:cNvSpPr txBox="1">
            <a:spLocks noChangeArrowheads="1"/>
          </p:cNvSpPr>
          <p:nvPr userDrawn="1"/>
        </p:nvSpPr>
        <p:spPr bwMode="auto">
          <a:xfrm>
            <a:off x="876305" y="6502402"/>
            <a:ext cx="2680314" cy="184666"/>
          </a:xfrm>
          <a:prstGeom prst="rect">
            <a:avLst/>
          </a:prstGeom>
          <a:noFill/>
          <a:ln>
            <a:noFill/>
          </a:ln>
          <a:extLst>
            <a:ext uri="{909E8E84-426E-40DD-AFC4-6F175D3DCCD1}"/>
            <a:ext uri="{91240B29-F687-4F45-9708-019B960494DF}"/>
          </a:extLst>
        </p:spPr>
        <p:txBody>
          <a:bodyPr wrap="none" lIns="0" tIns="0" rIns="80102" bIns="0">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sp>
        <p:nvSpPr>
          <p:cNvPr id="14342" name="Rectangle 13"/>
          <p:cNvSpPr>
            <a:spLocks noGrp="1" noChangeArrowheads="1"/>
          </p:cNvSpPr>
          <p:nvPr>
            <p:ph type="title"/>
          </p:nvPr>
        </p:nvSpPr>
        <p:spPr bwMode="auto">
          <a:xfrm>
            <a:off x="876300" y="400065"/>
            <a:ext cx="10440988" cy="758825"/>
          </a:xfrm>
          <a:prstGeom prst="rect">
            <a:avLst/>
          </a:prstGeom>
          <a:noFill/>
          <a:ln w="9525">
            <a:noFill/>
            <a:miter lim="800000"/>
            <a:headEnd/>
            <a:tailEnd/>
          </a:ln>
        </p:spPr>
        <p:txBody>
          <a:bodyPr vert="horz" wrap="square" lIns="0" tIns="40058" rIns="80118" bIns="40058" numCol="1" anchor="t"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5" y="6502402"/>
            <a:ext cx="1565934" cy="184666"/>
          </a:xfrm>
          <a:prstGeom prst="rect">
            <a:avLst/>
          </a:prstGeom>
          <a:noFill/>
          <a:ln>
            <a:noFill/>
          </a:ln>
          <a:effectLst/>
          <a:extLst>
            <a:ext uri="{909E8E84-426E-40DD-AFC4-6F175D3DCCD1}"/>
            <a:ext uri="{91240B29-F687-4F45-9708-019B960494DF}"/>
            <a:ext uri="{AF507438-7753-43E0-B8FC-AC1667EBCBE1}"/>
          </a:extLst>
        </p:spPr>
        <p:txBody>
          <a:bodyPr wrap="none" lIns="80070" tIns="0" rIns="80070" bIns="0">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14344" name="Rectangle 68"/>
          <p:cNvSpPr>
            <a:spLocks noGrp="1" noChangeArrowheads="1"/>
          </p:cNvSpPr>
          <p:nvPr>
            <p:ph type="body" idx="1"/>
          </p:nvPr>
        </p:nvSpPr>
        <p:spPr bwMode="auto">
          <a:xfrm>
            <a:off x="876300" y="1628781"/>
            <a:ext cx="10440988" cy="4194175"/>
          </a:xfrm>
          <a:prstGeom prst="rect">
            <a:avLst/>
          </a:prstGeom>
          <a:noFill/>
          <a:ln w="9525">
            <a:noFill/>
            <a:miter lim="800000"/>
            <a:headEnd/>
            <a:tailEnd/>
          </a:ln>
        </p:spPr>
        <p:txBody>
          <a:bodyPr vert="horz" wrap="square" lIns="80130" tIns="40064" rIns="80130" bIns="40064"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sp>
        <p:nvSpPr>
          <p:cNvPr id="3082" name="Rectangle 5"/>
          <p:cNvSpPr>
            <a:spLocks noChangeArrowheads="1"/>
          </p:cNvSpPr>
          <p:nvPr userDrawn="1"/>
        </p:nvSpPr>
        <p:spPr bwMode="auto">
          <a:xfrm>
            <a:off x="8483613" y="6502412"/>
            <a:ext cx="2797175" cy="455613"/>
          </a:xfrm>
          <a:prstGeom prst="rect">
            <a:avLst/>
          </a:prstGeom>
          <a:noFill/>
          <a:ln>
            <a:noFill/>
          </a:ln>
          <a:extLst>
            <a:ext uri="{909E8E84-426E-40DD-AFC4-6F175D3DCCD1}"/>
            <a:ext uri="{91240B29-F687-4F45-9708-019B960494DF}"/>
          </a:extLst>
        </p:spPr>
        <p:txBody>
          <a:bodyPr lIns="0" tIns="0" rIns="0" bIns="0"/>
          <a:lstStyle/>
          <a:p>
            <a:pPr eaLnBrk="0" hangingPunct="0">
              <a:lnSpc>
                <a:spcPct val="85000"/>
              </a:lnSpc>
              <a:buSzPct val="100000"/>
              <a:defRPr/>
            </a:pPr>
            <a:r>
              <a:rPr lang="zh-CN" altLang="zh-CN" sz="1200" b="0" dirty="0">
                <a:solidFill>
                  <a:srgbClr val="000000"/>
                </a:solidFill>
                <a:latin typeface="FrutigerNext LT Bold"/>
                <a:ea typeface="MS PGothic" pitchFamily="34" charset="-128"/>
                <a:sym typeface="Arial" pitchFamily="34" charset="0"/>
              </a:rPr>
              <a:t>Page </a:t>
            </a:r>
            <a:fld id="{4D0E1CF1-42BF-42EF-AF02-ED2D35E3556E}" type="slidenum">
              <a:rPr lang="zh-CN" altLang="zh-CN" sz="1200" b="0">
                <a:solidFill>
                  <a:srgbClr val="000000"/>
                </a:solidFill>
                <a:latin typeface="FrutigerNext LT Bold"/>
                <a:ea typeface="MS PGothic" pitchFamily="34" charset="-128"/>
                <a:sym typeface="Arial" pitchFamily="34" charset="0"/>
              </a:rPr>
              <a:pPr eaLnBrk="0" hangingPunct="0">
                <a:lnSpc>
                  <a:spcPct val="85000"/>
                </a:lnSpc>
                <a:buSzPct val="100000"/>
                <a:defRPr/>
              </a:pPr>
              <a:t>‹#›</a:t>
            </a:fld>
            <a:endParaRPr lang="zh-CN" altLang="zh-CN" sz="1200" b="0" dirty="0">
              <a:solidFill>
                <a:srgbClr val="000000"/>
              </a:solidFill>
              <a:latin typeface="FrutigerNext LT Bold"/>
              <a:ea typeface="MS PGothic" pitchFamily="34" charset="-128"/>
              <a:sym typeface="Arial" pitchFamily="34" charset="0"/>
            </a:endParaRPr>
          </a:p>
        </p:txBody>
      </p:sp>
    </p:spTree>
  </p:cSld>
  <p:clrMap bg1="lt1" tx1="dk1" bg2="lt2" tx2="dk2" accent1="accent1" accent2="accent2" accent3="accent3" accent4="accent4" accent5="accent5" accent6="accent6" hlink="hlink" folHlink="folHlink"/>
  <p:sldLayoutIdLst>
    <p:sldLayoutId id="2147485659" r:id="rId1"/>
    <p:sldLayoutId id="2147485660" r:id="rId2"/>
    <p:sldLayoutId id="2147485661" r:id="rId3"/>
    <p:sldLayoutId id="2147485662" r:id="rId4"/>
    <p:sldLayoutId id="2147485663" r:id="rId5"/>
    <p:sldLayoutId id="2147485664" r:id="rId6"/>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13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27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40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5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51" indent="-34285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845" indent="-285709" algn="l" rtl="0" eaLnBrk="0" fontAlgn="base" hangingPunct="0">
        <a:lnSpc>
          <a:spcPct val="140000"/>
        </a:lnSpc>
        <a:spcBef>
          <a:spcPct val="0"/>
        </a:spcBef>
        <a:spcAft>
          <a:spcPct val="0"/>
        </a:spcAft>
        <a:buSzPct val="50000"/>
        <a:buFont typeface="Wingdings" pitchFamily="2" charset="2"/>
        <a:buChar char="p"/>
        <a:defRPr sz="2800">
          <a:solidFill>
            <a:schemeClr val="tx1"/>
          </a:solidFill>
          <a:latin typeface="+mn-lt"/>
          <a:ea typeface="+mn-ea"/>
          <a:cs typeface="+mn-cs"/>
        </a:defRPr>
      </a:lvl2pPr>
      <a:lvl3pPr marL="1142838" indent="-22856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973" indent="-228567"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7109" indent="-228567"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244"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379"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514"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650" indent="-22856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270" rtl="0" eaLnBrk="1" latinLnBrk="0" hangingPunct="1">
        <a:defRPr sz="1700" kern="1200">
          <a:solidFill>
            <a:schemeClr val="tx1"/>
          </a:solidFill>
          <a:latin typeface="+mn-lt"/>
          <a:ea typeface="+mn-ea"/>
          <a:cs typeface="+mn-cs"/>
        </a:defRPr>
      </a:lvl1pPr>
      <a:lvl2pPr marL="457136" algn="l" defTabSz="914270" rtl="0" eaLnBrk="1" latinLnBrk="0" hangingPunct="1">
        <a:defRPr sz="1700" kern="1200">
          <a:solidFill>
            <a:schemeClr val="tx1"/>
          </a:solidFill>
          <a:latin typeface="+mn-lt"/>
          <a:ea typeface="+mn-ea"/>
          <a:cs typeface="+mn-cs"/>
        </a:defRPr>
      </a:lvl2pPr>
      <a:lvl3pPr marL="914270" algn="l" defTabSz="914270" rtl="0" eaLnBrk="1" latinLnBrk="0" hangingPunct="1">
        <a:defRPr sz="1700" kern="1200">
          <a:solidFill>
            <a:schemeClr val="tx1"/>
          </a:solidFill>
          <a:latin typeface="+mn-lt"/>
          <a:ea typeface="+mn-ea"/>
          <a:cs typeface="+mn-cs"/>
        </a:defRPr>
      </a:lvl3pPr>
      <a:lvl4pPr marL="1371406" algn="l" defTabSz="914270" rtl="0" eaLnBrk="1" latinLnBrk="0" hangingPunct="1">
        <a:defRPr sz="1700" kern="1200">
          <a:solidFill>
            <a:schemeClr val="tx1"/>
          </a:solidFill>
          <a:latin typeface="+mn-lt"/>
          <a:ea typeface="+mn-ea"/>
          <a:cs typeface="+mn-cs"/>
        </a:defRPr>
      </a:lvl4pPr>
      <a:lvl5pPr marL="1828541" algn="l" defTabSz="914270" rtl="0" eaLnBrk="1" latinLnBrk="0" hangingPunct="1">
        <a:defRPr sz="1700" kern="1200">
          <a:solidFill>
            <a:schemeClr val="tx1"/>
          </a:solidFill>
          <a:latin typeface="+mn-lt"/>
          <a:ea typeface="+mn-ea"/>
          <a:cs typeface="+mn-cs"/>
        </a:defRPr>
      </a:lvl5pPr>
      <a:lvl6pPr marL="2285676" algn="l" defTabSz="914270" rtl="0" eaLnBrk="1" latinLnBrk="0" hangingPunct="1">
        <a:defRPr sz="1700" kern="1200">
          <a:solidFill>
            <a:schemeClr val="tx1"/>
          </a:solidFill>
          <a:latin typeface="+mn-lt"/>
          <a:ea typeface="+mn-ea"/>
          <a:cs typeface="+mn-cs"/>
        </a:defRPr>
      </a:lvl6pPr>
      <a:lvl7pPr marL="2742811" algn="l" defTabSz="914270" rtl="0" eaLnBrk="1" latinLnBrk="0" hangingPunct="1">
        <a:defRPr sz="1700" kern="1200">
          <a:solidFill>
            <a:schemeClr val="tx1"/>
          </a:solidFill>
          <a:latin typeface="+mn-lt"/>
          <a:ea typeface="+mn-ea"/>
          <a:cs typeface="+mn-cs"/>
        </a:defRPr>
      </a:lvl7pPr>
      <a:lvl8pPr marL="3199947" algn="l" defTabSz="914270" rtl="0" eaLnBrk="1" latinLnBrk="0" hangingPunct="1">
        <a:defRPr sz="1700" kern="1200">
          <a:solidFill>
            <a:schemeClr val="tx1"/>
          </a:solidFill>
          <a:latin typeface="+mn-lt"/>
          <a:ea typeface="+mn-ea"/>
          <a:cs typeface="+mn-cs"/>
        </a:defRPr>
      </a:lvl8pPr>
      <a:lvl9pPr marL="3657081" algn="l" defTabSz="914270"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图片 1"/>
          <p:cNvPicPr>
            <a:picLocks noChangeAspect="1"/>
          </p:cNvPicPr>
          <p:nvPr userDrawn="1"/>
        </p:nvPicPr>
        <p:blipFill>
          <a:blip r:embed="rId7" cstate="print"/>
          <a:srcRect l="2815" t="-21582" r="9264" b="21582"/>
          <a:stretch>
            <a:fillRect/>
          </a:stretch>
        </p:blipFill>
        <p:spPr bwMode="auto">
          <a:xfrm>
            <a:off x="4" y="155581"/>
            <a:ext cx="12195175" cy="6702425"/>
          </a:xfrm>
          <a:prstGeom prst="rect">
            <a:avLst/>
          </a:prstGeom>
          <a:noFill/>
          <a:ln w="9525">
            <a:noFill/>
            <a:miter lim="800000"/>
            <a:headEnd/>
            <a:tailEnd/>
          </a:ln>
        </p:spPr>
      </p:pic>
      <p:sp>
        <p:nvSpPr>
          <p:cNvPr id="59" name="Freeform 5"/>
          <p:cNvSpPr>
            <a:spLocks/>
          </p:cNvSpPr>
          <p:nvPr userDrawn="1"/>
        </p:nvSpPr>
        <p:spPr bwMode="auto">
          <a:xfrm>
            <a:off x="4" y="6200790"/>
            <a:ext cx="9644063" cy="657225"/>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387" tIns="45694" rIns="91387" bIns="45694"/>
          <a:lstStyle/>
          <a:p>
            <a:pPr>
              <a:buClr>
                <a:srgbClr val="CC9900"/>
              </a:buClr>
              <a:buFont typeface="Wingdings" pitchFamily="2" charset="2"/>
              <a:buChar char="n"/>
              <a:defRPr/>
            </a:pPr>
            <a:endParaRPr lang="zh-CN" altLang="en-US">
              <a:solidFill>
                <a:srgbClr val="000000"/>
              </a:solidFill>
              <a:latin typeface="Arial" charset="0"/>
            </a:endParaRPr>
          </a:p>
        </p:txBody>
      </p:sp>
      <p:sp>
        <p:nvSpPr>
          <p:cNvPr id="60" name="Freeform 6"/>
          <p:cNvSpPr>
            <a:spLocks/>
          </p:cNvSpPr>
          <p:nvPr userDrawn="1"/>
        </p:nvSpPr>
        <p:spPr bwMode="auto">
          <a:xfrm>
            <a:off x="9545647" y="6200790"/>
            <a:ext cx="2647949" cy="657225"/>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387" tIns="45694" rIns="91387" bIns="45694"/>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550" name="Rectangle 86"/>
          <p:cNvSpPr>
            <a:spLocks noChangeArrowheads="1"/>
          </p:cNvSpPr>
          <p:nvPr userDrawn="1"/>
        </p:nvSpPr>
        <p:spPr bwMode="auto">
          <a:xfrm>
            <a:off x="7910513" y="6396052"/>
            <a:ext cx="1409700" cy="1101725"/>
          </a:xfrm>
          <a:prstGeom prst="rect">
            <a:avLst/>
          </a:prstGeom>
          <a:noFill/>
          <a:ln w="9525">
            <a:noFill/>
            <a:miter lim="800000"/>
            <a:headEnd/>
            <a:tailEnd/>
          </a:ln>
          <a:effectLst/>
        </p:spPr>
        <p:txBody>
          <a:bodyPr lIns="0" tIns="0" rIns="0" bIns="0"/>
          <a:lstStyle/>
          <a:p>
            <a:pPr defTabSz="782527" eaLnBrk="0" hangingPunct="0">
              <a:lnSpc>
                <a:spcPct val="85000"/>
              </a:lnSpc>
              <a:buSzPct val="100000"/>
              <a:defRPr/>
            </a:pPr>
            <a:endParaRPr lang="zh-CN" altLang="zh-CN" sz="900" dirty="0">
              <a:solidFill>
                <a:srgbClr val="000000"/>
              </a:solidFill>
              <a:latin typeface="FrutigerNext LT Medium"/>
              <a:ea typeface="MS PGothic" pitchFamily="34" charset="-128"/>
              <a:sym typeface="Arial" pitchFamily="34" charset="0"/>
            </a:endParaRPr>
          </a:p>
          <a:p>
            <a:pPr defTabSz="782527" eaLnBrk="0" hangingPunct="0">
              <a:lnSpc>
                <a:spcPct val="85000"/>
              </a:lnSpc>
              <a:buSzPct val="100000"/>
              <a:defRPr/>
            </a:pPr>
            <a:r>
              <a:rPr lang="zh-CN" altLang="zh-CN" sz="900" dirty="0">
                <a:solidFill>
                  <a:srgbClr val="000000"/>
                </a:solidFill>
                <a:latin typeface="FrutigerNext LT Medium"/>
                <a:ea typeface="MS PGothic" pitchFamily="34" charset="-128"/>
                <a:sym typeface="Arial" pitchFamily="34" charset="0"/>
              </a:rPr>
              <a:t>Page </a:t>
            </a:r>
            <a:fld id="{DEE06AD4-E3CF-44E5-A227-98E05B1DD781}" type="slidenum">
              <a:rPr lang="zh-CN" altLang="zh-CN" sz="900">
                <a:solidFill>
                  <a:srgbClr val="000000"/>
                </a:solidFill>
                <a:latin typeface="FrutigerNext LT Medium"/>
                <a:ea typeface="MS PGothic" pitchFamily="34" charset="-128"/>
                <a:sym typeface="Arial" pitchFamily="34" charset="0"/>
              </a:rPr>
              <a:pPr defTabSz="782527" eaLnBrk="0" hangingPunct="0">
                <a:lnSpc>
                  <a:spcPct val="85000"/>
                </a:lnSpc>
                <a:buSzPct val="100000"/>
                <a:defRPr/>
              </a:pPr>
              <a:t>‹#›</a:t>
            </a:fld>
            <a:endParaRPr lang="zh-CN" altLang="zh-CN" sz="900" dirty="0">
              <a:solidFill>
                <a:srgbClr val="000000"/>
              </a:solidFill>
              <a:latin typeface="FrutigerNext LT Medium"/>
              <a:ea typeface="MS PGothic" pitchFamily="34" charset="-128"/>
              <a:sym typeface="Arial" pitchFamily="34" charset="0"/>
            </a:endParaRPr>
          </a:p>
        </p:txBody>
      </p:sp>
      <p:sp>
        <p:nvSpPr>
          <p:cNvPr id="1470549" name="Text Box 85"/>
          <p:cNvSpPr txBox="1">
            <a:spLocks noChangeArrowheads="1"/>
          </p:cNvSpPr>
          <p:nvPr userDrawn="1"/>
        </p:nvSpPr>
        <p:spPr bwMode="auto">
          <a:xfrm>
            <a:off x="869954" y="6457964"/>
            <a:ext cx="3103563" cy="263747"/>
          </a:xfrm>
          <a:prstGeom prst="rect">
            <a:avLst/>
          </a:prstGeom>
          <a:noFill/>
          <a:ln w="9525">
            <a:noFill/>
            <a:miter lim="800000"/>
            <a:headEnd/>
            <a:tailEnd/>
          </a:ln>
        </p:spPr>
        <p:txBody>
          <a:bodyPr lIns="78312" tIns="39158" rIns="78312" bIns="39158">
            <a:spAutoFit/>
          </a:bodyPr>
          <a:lstStyle/>
          <a:p>
            <a:pPr defTabSz="782527" eaLnBrk="0" hangingPunct="0">
              <a:buSzPct val="100000"/>
              <a:defRPr/>
            </a:pPr>
            <a:r>
              <a:rPr lang="zh-CN" altLang="zh-CN" sz="1200" dirty="0">
                <a:solidFill>
                  <a:srgbClr val="000000"/>
                </a:solidFill>
                <a:latin typeface="FrutigerNext LT Medium"/>
                <a:ea typeface="MS PGothic" pitchFamily="34" charset="-128"/>
                <a:sym typeface="Arial" pitchFamily="34" charset="0"/>
              </a:rPr>
              <a:t>HUAWEI TECHNOLOGIES CO., LTD.</a:t>
            </a:r>
          </a:p>
        </p:txBody>
      </p:sp>
      <p:pic>
        <p:nvPicPr>
          <p:cNvPr id="15367" name="Picture 87" descr="图片3副本"/>
          <p:cNvPicPr>
            <a:picLocks noChangeAspect="1" noChangeArrowheads="1"/>
          </p:cNvPicPr>
          <p:nvPr userDrawn="1"/>
        </p:nvPicPr>
        <p:blipFill>
          <a:blip r:embed="rId8" cstate="print"/>
          <a:srcRect/>
          <a:stretch>
            <a:fillRect/>
          </a:stretch>
        </p:blipFill>
        <p:spPr bwMode="auto">
          <a:xfrm>
            <a:off x="10182226" y="6386526"/>
            <a:ext cx="1295400" cy="307975"/>
          </a:xfrm>
          <a:prstGeom prst="rect">
            <a:avLst/>
          </a:prstGeom>
          <a:noFill/>
          <a:ln w="9525">
            <a:noFill/>
            <a:miter lim="800000"/>
            <a:headEnd/>
            <a:tailEnd/>
          </a:ln>
        </p:spPr>
      </p:pic>
      <p:sp>
        <p:nvSpPr>
          <p:cNvPr id="15368" name="Rectangle 88"/>
          <p:cNvSpPr>
            <a:spLocks noGrp="1" noChangeArrowheads="1"/>
          </p:cNvSpPr>
          <p:nvPr userDrawn="1">
            <p:ph type="title"/>
          </p:nvPr>
        </p:nvSpPr>
        <p:spPr bwMode="auto">
          <a:xfrm>
            <a:off x="781054" y="274637"/>
            <a:ext cx="10975975" cy="1143000"/>
          </a:xfrm>
          <a:prstGeom prst="rect">
            <a:avLst/>
          </a:prstGeom>
          <a:noFill/>
          <a:ln w="9525" algn="ctr">
            <a:noFill/>
            <a:miter lim="800000"/>
            <a:headEnd/>
            <a:tailEnd/>
          </a:ln>
        </p:spPr>
        <p:txBody>
          <a:bodyPr vert="horz" wrap="square" lIns="91387" tIns="45694" rIns="91387" bIns="45694" numCol="1" anchor="ctr" anchorCtr="0" compatLnSpc="1">
            <a:prstTxWarp prst="textNoShape">
              <a:avLst/>
            </a:prstTxWarp>
          </a:bodyPr>
          <a:lstStyle/>
          <a:p>
            <a:pPr lvl="0"/>
            <a:r>
              <a:rPr lang="zh-CN" altLang="en-US" smtClean="0"/>
              <a:t>单击此处编辑母版标题样式</a:t>
            </a:r>
          </a:p>
        </p:txBody>
      </p:sp>
      <p:sp>
        <p:nvSpPr>
          <p:cNvPr id="1470602"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英文标题</a:t>
            </a:r>
            <a:r>
              <a:rPr lang="zh-CN" altLang="zh-CN" sz="1200" b="0" dirty="0">
                <a:solidFill>
                  <a:srgbClr val="F8F8F8"/>
                </a:solidFill>
                <a:ea typeface="华文细黑" pitchFamily="2" charset="-122"/>
                <a:cs typeface="宋体" pitchFamily="2" charset="-122"/>
                <a:sym typeface="Arial" pitchFamily="34" charset="0"/>
              </a:rPr>
              <a:t>:32-35pt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Medium</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中文标题</a:t>
            </a:r>
            <a:r>
              <a:rPr lang="zh-CN" altLang="zh-CN" sz="1200" b="0" dirty="0">
                <a:solidFill>
                  <a:srgbClr val="F8F8F8"/>
                </a:solidFill>
                <a:ea typeface="华文细黑" pitchFamily="2" charset="-122"/>
                <a:cs typeface="宋体" pitchFamily="2" charset="-122"/>
                <a:sym typeface="Arial" pitchFamily="34" charset="0"/>
              </a:rPr>
              <a:t>:30-32pt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黑体</a:t>
            </a: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英文正文</a:t>
            </a:r>
            <a:r>
              <a:rPr lang="zh-CN" altLang="zh-CN" sz="1200" b="0" dirty="0">
                <a:solidFill>
                  <a:srgbClr val="F8F8F8"/>
                </a:solidFill>
                <a:ea typeface="华文细黑" pitchFamily="2" charset="-122"/>
                <a:cs typeface="宋体" pitchFamily="2" charset="-122"/>
                <a:sym typeface="Arial" pitchFamily="34" charset="0"/>
              </a:rPr>
              <a:t>:20-22pt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 </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 :18pt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Regular</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中文正文</a:t>
            </a:r>
            <a:r>
              <a:rPr lang="zh-CN" altLang="zh-CN" sz="1200" b="0" dirty="0">
                <a:solidFill>
                  <a:srgbClr val="F8F8F8"/>
                </a:solidFill>
                <a:ea typeface="华文细黑" pitchFamily="2" charset="-122"/>
                <a:cs typeface="宋体" pitchFamily="2" charset="-122"/>
                <a:sym typeface="Arial" pitchFamily="34" charset="0"/>
              </a:rPr>
              <a:t>:18-20pt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细黑体 </a:t>
            </a:r>
          </a:p>
        </p:txBody>
      </p:sp>
      <p:sp>
        <p:nvSpPr>
          <p:cNvPr id="1470603" name="Rectangle 139"/>
          <p:cNvSpPr>
            <a:spLocks noChangeArrowheads="1"/>
          </p:cNvSpPr>
          <p:nvPr userDrawn="1"/>
        </p:nvSpPr>
        <p:spPr bwMode="auto">
          <a:xfrm>
            <a:off x="12361876" y="5445138"/>
            <a:ext cx="1227137" cy="322263"/>
          </a:xfrm>
          <a:prstGeom prst="rect">
            <a:avLst/>
          </a:prstGeom>
          <a:solidFill>
            <a:srgbClr val="F8F8F8"/>
          </a:solidFill>
          <a:ln w="9525" algn="ctr">
            <a:noFill/>
            <a:miter lim="800000"/>
            <a:headEnd/>
            <a:tailEnd/>
          </a:ln>
          <a:effectLst/>
        </p:spPr>
        <p:txBody>
          <a:bodyPr lIns="91371" tIns="45686" rIns="91371" bIns="45686" anchor="ctr">
            <a:spAutoFit/>
          </a:bodyPr>
          <a:lstStyle/>
          <a:p>
            <a:pPr algn="ctr" defTabSz="876176" eaLnBrk="0" hangingPunct="0">
              <a:defRPr/>
            </a:pPr>
            <a:endParaRPr lang="zh-CN" altLang="zh-CN" sz="1500" b="0" dirty="0">
              <a:solidFill>
                <a:srgbClr val="000000"/>
              </a:solidFill>
              <a:latin typeface="FrutigerNext LT Regular"/>
              <a:ea typeface="MS PGothic" pitchFamily="34" charset="-128"/>
            </a:endParaRPr>
          </a:p>
        </p:txBody>
      </p:sp>
      <p:grpSp>
        <p:nvGrpSpPr>
          <p:cNvPr id="15371" name="Group 140"/>
          <p:cNvGrpSpPr>
            <a:grpSpLocks/>
          </p:cNvGrpSpPr>
          <p:nvPr userDrawn="1"/>
        </p:nvGrpSpPr>
        <p:grpSpPr bwMode="auto">
          <a:xfrm>
            <a:off x="12472987" y="5278450"/>
            <a:ext cx="989012" cy="184151"/>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2" name="Group 145"/>
          <p:cNvGrpSpPr>
            <a:grpSpLocks/>
          </p:cNvGrpSpPr>
          <p:nvPr userDrawn="1"/>
        </p:nvGrpSpPr>
        <p:grpSpPr bwMode="auto">
          <a:xfrm>
            <a:off x="12472987" y="6203965"/>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3" name="Group 150"/>
          <p:cNvGrpSpPr>
            <a:grpSpLocks/>
          </p:cNvGrpSpPr>
          <p:nvPr userDrawn="1"/>
        </p:nvGrpSpPr>
        <p:grpSpPr bwMode="auto">
          <a:xfrm>
            <a:off x="12472987" y="6450025"/>
            <a:ext cx="989012" cy="182563"/>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4" name="Group 155"/>
          <p:cNvGrpSpPr>
            <a:grpSpLocks/>
          </p:cNvGrpSpPr>
          <p:nvPr userDrawn="1"/>
        </p:nvGrpSpPr>
        <p:grpSpPr bwMode="auto">
          <a:xfrm>
            <a:off x="12472987" y="5527689"/>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5" name="Group 160"/>
          <p:cNvGrpSpPr>
            <a:grpSpLocks/>
          </p:cNvGrpSpPr>
          <p:nvPr userDrawn="1"/>
        </p:nvGrpSpPr>
        <p:grpSpPr bwMode="auto">
          <a:xfrm>
            <a:off x="12472987" y="5957900"/>
            <a:ext cx="989012" cy="182563"/>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6" name="Group 165"/>
          <p:cNvGrpSpPr>
            <a:grpSpLocks/>
          </p:cNvGrpSpPr>
          <p:nvPr userDrawn="1"/>
        </p:nvGrpSpPr>
        <p:grpSpPr bwMode="auto">
          <a:xfrm>
            <a:off x="12472987" y="6697675"/>
            <a:ext cx="989012" cy="182563"/>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7" name="Group 170"/>
          <p:cNvGrpSpPr>
            <a:grpSpLocks/>
          </p:cNvGrpSpPr>
          <p:nvPr userDrawn="1"/>
        </p:nvGrpSpPr>
        <p:grpSpPr bwMode="auto">
          <a:xfrm>
            <a:off x="12472987" y="5032387"/>
            <a:ext cx="989012" cy="184151"/>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8" name="Group 175"/>
          <p:cNvGrpSpPr>
            <a:grpSpLocks/>
          </p:cNvGrpSpPr>
          <p:nvPr userDrawn="1"/>
        </p:nvGrpSpPr>
        <p:grpSpPr bwMode="auto">
          <a:xfrm>
            <a:off x="12472987" y="4600589"/>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5379" name="Group 180"/>
          <p:cNvGrpSpPr>
            <a:grpSpLocks/>
          </p:cNvGrpSpPr>
          <p:nvPr userDrawn="1"/>
        </p:nvGrpSpPr>
        <p:grpSpPr bwMode="auto">
          <a:xfrm>
            <a:off x="12472987" y="4354525"/>
            <a:ext cx="989012" cy="184151"/>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sp>
        <p:nvSpPr>
          <p:cNvPr id="1470649" name="Rectangle 185"/>
          <p:cNvSpPr>
            <a:spLocks noChangeArrowheads="1"/>
          </p:cNvSpPr>
          <p:nvPr userDrawn="1"/>
        </p:nvSpPr>
        <p:spPr bwMode="auto">
          <a:xfrm>
            <a:off x="12269788" y="2263778"/>
            <a:ext cx="1401762" cy="2654300"/>
          </a:xfrm>
          <a:prstGeom prst="rect">
            <a:avLst/>
          </a:prstGeom>
          <a:noFill/>
          <a:ln w="9525">
            <a:noFill/>
            <a:miter lim="800000"/>
            <a:headEnd/>
            <a:tailEnd/>
          </a:ln>
          <a:effectLst/>
        </p:spPr>
        <p:txBody>
          <a:bodyPr lIns="87750" tIns="43873" rIns="87750" bIns="43873"/>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配色参考方案：</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建议同一页面内不超过四种颜色，以下是９组配色方案，同一页面内只选择一组使用。</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（仅供参考）</a:t>
            </a:r>
          </a:p>
        </p:txBody>
      </p:sp>
      <p:sp>
        <p:nvSpPr>
          <p:cNvPr id="1470650" name="Rectangle 186"/>
          <p:cNvSpPr>
            <a:spLocks noChangeArrowheads="1"/>
          </p:cNvSpPr>
          <p:nvPr userDrawn="1"/>
        </p:nvSpPr>
        <p:spPr bwMode="auto">
          <a:xfrm>
            <a:off x="12269788" y="-61910"/>
            <a:ext cx="1401762" cy="838201"/>
          </a:xfrm>
          <a:prstGeom prst="rect">
            <a:avLst/>
          </a:prstGeom>
          <a:noFill/>
          <a:ln w="9525">
            <a:noFill/>
            <a:miter lim="800000"/>
            <a:headEnd/>
            <a:tailEnd/>
          </a:ln>
          <a:effectLst/>
        </p:spPr>
        <p:txBody>
          <a:bodyPr lIns="87750" tIns="43873" rIns="87750" bIns="43873"/>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ea typeface="华文细黑" pitchFamily="2" charset="-122"/>
                <a:cs typeface="宋体" pitchFamily="2" charset="-122"/>
                <a:sym typeface="Arial" pitchFamily="34" charset="0"/>
              </a:rPr>
              <a:t>客户或者合作伙伴的标志放在右上角</a:t>
            </a:r>
            <a:r>
              <a:rPr lang="zh-CN" altLang="zh-CN" sz="1200" b="0" dirty="0">
                <a:solidFill>
                  <a:srgbClr val="F8F8F8"/>
                </a:solidFill>
                <a:latin typeface="华文细黑" pitchFamily="2" charset="-122"/>
                <a:ea typeface="华文细黑" pitchFamily="2" charset="-122"/>
                <a:cs typeface="宋体" pitchFamily="2" charset="-122"/>
                <a:sym typeface="Arial" pitchFamily="34" charset="0"/>
              </a:rPr>
              <a:t>.</a:t>
            </a:r>
          </a:p>
        </p:txBody>
      </p:sp>
    </p:spTree>
  </p:cSld>
  <p:clrMap bg1="lt1" tx1="dk1" bg2="lt2" tx2="dk2" accent1="accent1" accent2="accent2" accent3="accent3" accent4="accent4" accent5="accent5" accent6="accent6" hlink="hlink" folHlink="folHlink"/>
  <p:sldLayoutIdLst>
    <p:sldLayoutId id="2147485598" r:id="rId1"/>
    <p:sldLayoutId id="2147485665" r:id="rId2"/>
    <p:sldLayoutId id="2147485666" r:id="rId3"/>
    <p:sldLayoutId id="2147485667" r:id="rId4"/>
    <p:sldLayoutId id="2147485599" r:id="rId5"/>
  </p:sldLayoutIdLst>
  <p:timing>
    <p:tnLst>
      <p:par>
        <p:cTn id="1" dur="indefinite" restart="never" nodeType="tmRoot"/>
      </p:par>
    </p:tnLst>
  </p:timing>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1264" indent="-341264"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1258" indent="-284122"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1251" indent="-226980" algn="l" rtl="0" eaLnBrk="0" fontAlgn="base" hangingPunct="0">
        <a:spcBef>
          <a:spcPct val="20000"/>
        </a:spcBef>
        <a:spcAft>
          <a:spcPct val="0"/>
        </a:spcAft>
        <a:buFont typeface="FrutigerNext LT Medium" pitchFamily="34" charset="0"/>
        <a:buChar char="»"/>
        <a:defRPr sz="2400">
          <a:solidFill>
            <a:schemeClr val="tx1"/>
          </a:solidFill>
          <a:latin typeface="+mn-lt"/>
          <a:ea typeface="+mn-ea"/>
          <a:cs typeface="+mn-cs"/>
        </a:defRPr>
      </a:lvl3pPr>
      <a:lvl4pPr marL="1598386" indent="-226980" algn="l" rtl="0" eaLnBrk="0" fontAlgn="base" hangingPunct="0">
        <a:spcBef>
          <a:spcPct val="20000"/>
        </a:spcBef>
        <a:spcAft>
          <a:spcPct val="0"/>
        </a:spcAft>
        <a:buChar char="–"/>
        <a:defRPr sz="1600">
          <a:solidFill>
            <a:schemeClr val="tx1"/>
          </a:solidFill>
          <a:latin typeface="+mn-lt"/>
          <a:ea typeface="+mn-ea"/>
          <a:cs typeface="+mn-cs"/>
        </a:defRPr>
      </a:lvl4pPr>
      <a:lvl5pPr marL="2055522" indent="-22698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79" descr="dd"/>
          <p:cNvPicPr>
            <a:picLocks noChangeAspect="1" noChangeArrowheads="1"/>
          </p:cNvPicPr>
          <p:nvPr/>
        </p:nvPicPr>
        <p:blipFill>
          <a:blip r:embed="rId8" cstate="print"/>
          <a:srcRect/>
          <a:stretch>
            <a:fillRect/>
          </a:stretch>
        </p:blipFill>
        <p:spPr bwMode="auto">
          <a:xfrm>
            <a:off x="4" y="6224601"/>
            <a:ext cx="12203113" cy="636587"/>
          </a:xfrm>
          <a:prstGeom prst="rect">
            <a:avLst/>
          </a:prstGeom>
          <a:noFill/>
          <a:ln w="9525">
            <a:noFill/>
            <a:miter lim="800000"/>
            <a:headEnd/>
            <a:tailEnd/>
          </a:ln>
        </p:spPr>
      </p:pic>
      <p:sp>
        <p:nvSpPr>
          <p:cNvPr id="28680" name="Text Box 8"/>
          <p:cNvSpPr txBox="1">
            <a:spLocks noChangeArrowheads="1"/>
          </p:cNvSpPr>
          <p:nvPr/>
        </p:nvSpPr>
        <p:spPr bwMode="auto">
          <a:xfrm>
            <a:off x="869963" y="6438915"/>
            <a:ext cx="3449373" cy="334495"/>
          </a:xfrm>
          <a:prstGeom prst="rect">
            <a:avLst/>
          </a:prstGeom>
          <a:noFill/>
          <a:ln w="9525">
            <a:noFill/>
            <a:miter lim="800000"/>
            <a:headEnd/>
            <a:tailEnd/>
          </a:ln>
        </p:spPr>
        <p:txBody>
          <a:bodyPr wrap="none" lIns="102663" tIns="51330" rIns="102663" bIns="51330">
            <a:spAutoFit/>
          </a:bodyPr>
          <a:lstStyle/>
          <a:p>
            <a:pPr defTabSz="1027215" eaLnBrk="0" hangingPunct="0">
              <a:defRPr/>
            </a:pPr>
            <a:r>
              <a:rPr lang="en-US" altLang="zh-CN" sz="1500" b="0" dirty="0">
                <a:solidFill>
                  <a:srgbClr val="000000"/>
                </a:solidFill>
                <a:latin typeface="FrutigerNext LT Bold" charset="0"/>
                <a:ea typeface="ＭＳ Ｐゴシック" pitchFamily="34" charset="-128"/>
              </a:rPr>
              <a:t>HUAWEI TECHNOLOGIES CO., LTD.</a:t>
            </a:r>
            <a:endParaRPr lang="en-US" altLang="zh-CN" sz="2800" b="0" dirty="0">
              <a:solidFill>
                <a:srgbClr val="000000"/>
              </a:solidFill>
              <a:ea typeface="ＭＳ Ｐゴシック" pitchFamily="34" charset="-128"/>
            </a:endParaRPr>
          </a:p>
        </p:txBody>
      </p:sp>
      <p:pic>
        <p:nvPicPr>
          <p:cNvPr id="16388" name="Picture 9" descr="8"/>
          <p:cNvPicPr>
            <a:picLocks noChangeAspect="1" noChangeArrowheads="1"/>
          </p:cNvPicPr>
          <p:nvPr/>
        </p:nvPicPr>
        <p:blipFill>
          <a:blip r:embed="rId9" cstate="print"/>
          <a:srcRect/>
          <a:stretch>
            <a:fillRect/>
          </a:stretch>
        </p:blipFill>
        <p:spPr bwMode="auto">
          <a:xfrm>
            <a:off x="10013964" y="6399229"/>
            <a:ext cx="174942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500" b="0">
                <a:solidFill>
                  <a:srgbClr val="000000"/>
                </a:solidFill>
                <a:latin typeface="FrutigerNext LT Bold" charset="0"/>
                <a:ea typeface="ＭＳ Ｐゴシック" pitchFamily="34" charset="-128"/>
              </a:defRPr>
            </a:lvl1pPr>
          </a:lstStyle>
          <a:p>
            <a:pPr>
              <a:defRPr/>
            </a:pPr>
            <a:r>
              <a:rPr lang="de-DE" altLang="zh-CN"/>
              <a:t>Page </a:t>
            </a:r>
            <a:fld id="{B69FD1E1-1DD8-4BB1-8B52-83EEE3938E17}" type="slidenum">
              <a:rPr lang="de-DE" altLang="zh-CN"/>
              <a:pPr>
                <a:defRPr/>
              </a:pPr>
              <a:t>‹#›</a:t>
            </a:fld>
            <a:endParaRPr lang="en-GB" altLang="zh-CN"/>
          </a:p>
        </p:txBody>
      </p:sp>
      <p:sp>
        <p:nvSpPr>
          <p:cNvPr id="16390" name="Rectangle 13"/>
          <p:cNvSpPr>
            <a:spLocks noGrp="1" noChangeArrowheads="1"/>
          </p:cNvSpPr>
          <p:nvPr>
            <p:ph type="title"/>
          </p:nvPr>
        </p:nvSpPr>
        <p:spPr bwMode="auto">
          <a:xfrm>
            <a:off x="869954" y="430217"/>
            <a:ext cx="10329863" cy="871537"/>
          </a:xfrm>
          <a:prstGeom prst="rect">
            <a:avLst/>
          </a:prstGeom>
          <a:noFill/>
          <a:ln w="9525">
            <a:noFill/>
            <a:miter lim="800000"/>
            <a:headEnd/>
            <a:tailEnd/>
          </a:ln>
        </p:spPr>
        <p:txBody>
          <a:bodyPr vert="horz" wrap="square" lIns="102682" tIns="51338" rIns="102682" bIns="51338"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1125" y="6438904"/>
            <a:ext cx="1976964" cy="334446"/>
          </a:xfrm>
          <a:prstGeom prst="rect">
            <a:avLst/>
          </a:prstGeom>
          <a:noFill/>
          <a:ln w="9525" algn="ctr">
            <a:noFill/>
            <a:miter lim="800000"/>
            <a:headEnd/>
            <a:tailEnd/>
          </a:ln>
          <a:effectLst/>
        </p:spPr>
        <p:txBody>
          <a:bodyPr wrap="none" lIns="102622" tIns="51306" rIns="102622" bIns="51306">
            <a:spAutoFit/>
          </a:bodyPr>
          <a:lstStyle/>
          <a:p>
            <a:pPr defTabSz="1027215" eaLnBrk="0" hangingPunct="0">
              <a:defRPr/>
            </a:pPr>
            <a:r>
              <a:rPr lang="en-US" altLang="zh-CN" sz="1500" b="0" dirty="0" err="1">
                <a:solidFill>
                  <a:srgbClr val="000000"/>
                </a:solidFill>
                <a:latin typeface="FrutigerNext LT Bold" pitchFamily="1" charset="0"/>
                <a:ea typeface="ＭＳ Ｐゴシック" pitchFamily="34" charset="-128"/>
              </a:rPr>
              <a:t>Huawei</a:t>
            </a:r>
            <a:r>
              <a:rPr lang="en-US" altLang="zh-CN" sz="1500" b="0" dirty="0">
                <a:solidFill>
                  <a:srgbClr val="000000"/>
                </a:solidFill>
                <a:latin typeface="FrutigerNext LT Bold" pitchFamily="1" charset="0"/>
                <a:ea typeface="ＭＳ Ｐゴシック" pitchFamily="34" charset="-128"/>
              </a:rPr>
              <a:t> Confidential </a:t>
            </a:r>
          </a:p>
        </p:txBody>
      </p:sp>
      <p:sp>
        <p:nvSpPr>
          <p:cNvPr id="28694" name="Rectangle 22"/>
          <p:cNvSpPr>
            <a:spLocks noChangeArrowheads="1"/>
          </p:cNvSpPr>
          <p:nvPr/>
        </p:nvSpPr>
        <p:spPr bwMode="auto">
          <a:xfrm>
            <a:off x="-2544763" y="528639"/>
            <a:ext cx="2460625" cy="5307012"/>
          </a:xfrm>
          <a:prstGeom prst="rect">
            <a:avLst/>
          </a:prstGeom>
          <a:noFill/>
          <a:ln w="9525">
            <a:noFill/>
            <a:miter lim="800000"/>
            <a:headEnd/>
            <a:tailEnd/>
          </a:ln>
          <a:effectLst/>
        </p:spPr>
        <p:txBody>
          <a:bodyPr lIns="102663" tIns="51330" rIns="102663" bIns="51330"/>
          <a:lstStyle/>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英文标题</a:t>
            </a:r>
            <a:r>
              <a:rPr lang="en-US" altLang="zh-CN" sz="1300" b="0" dirty="0">
                <a:solidFill>
                  <a:srgbClr val="FFFFFF"/>
                </a:solidFill>
                <a:latin typeface="Arial" charset="0"/>
                <a:ea typeface="华文细黑" pitchFamily="2" charset="-122"/>
              </a:rPr>
              <a:t>:32-35pt  </a:t>
            </a: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颜色</a:t>
            </a:r>
            <a:r>
              <a:rPr lang="en-US" altLang="zh-CN" sz="1300" b="0" dirty="0">
                <a:solidFill>
                  <a:srgbClr val="FFFFFF"/>
                </a:solidFill>
                <a:latin typeface="Arial" charset="0"/>
                <a:ea typeface="华文细黑" pitchFamily="2" charset="-122"/>
              </a:rPr>
              <a:t>: R153 G0 B0</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FrutigerNext LT Regular" pitchFamily="34" charset="0"/>
                <a:ea typeface="华文细黑" pitchFamily="2" charset="-122"/>
              </a:rPr>
              <a:t>内部使用字体 </a:t>
            </a:r>
            <a:r>
              <a:rPr lang="en-US" altLang="zh-CN" sz="1300" b="0" dirty="0">
                <a:solidFill>
                  <a:srgbClr val="FFFFFF"/>
                </a:solidFill>
                <a:latin typeface="FrutigerNext LT Regular" pitchFamily="34" charset="0"/>
                <a:ea typeface="华文细黑" pitchFamily="2" charset="-122"/>
              </a:rPr>
              <a:t>:</a:t>
            </a:r>
          </a:p>
          <a:p>
            <a:pPr algn="r" defTabSz="1027215">
              <a:lnSpc>
                <a:spcPct val="125000"/>
              </a:lnSpc>
              <a:buClr>
                <a:srgbClr val="777777"/>
              </a:buClr>
              <a:buSzPct val="60000"/>
              <a:buFont typeface="Wingdings" pitchFamily="2" charset="2"/>
              <a:buNone/>
              <a:defRPr/>
            </a:pPr>
            <a:r>
              <a:rPr lang="en-US" altLang="zh-CN" sz="1300" b="0" dirty="0" err="1">
                <a:solidFill>
                  <a:srgbClr val="FFFFFF"/>
                </a:solidFill>
                <a:latin typeface="FrutigerNext LT Regular" pitchFamily="34" charset="0"/>
                <a:ea typeface="华文细黑" pitchFamily="2" charset="-122"/>
              </a:rPr>
              <a:t>FrutigerNext</a:t>
            </a:r>
            <a:r>
              <a:rPr lang="en-US" altLang="zh-CN" sz="1300" b="0" dirty="0">
                <a:solidFill>
                  <a:srgbClr val="FFFFFF"/>
                </a:solidFill>
                <a:latin typeface="FrutigerNext LT Regular" pitchFamily="34" charset="0"/>
                <a:ea typeface="华文细黑" pitchFamily="2" charset="-122"/>
              </a:rPr>
              <a:t> LT Medium</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FrutigerNext LT Regular" pitchFamily="34" charset="0"/>
                <a:ea typeface="华文细黑" pitchFamily="2" charset="-122"/>
              </a:rPr>
              <a:t>外部使用字体 </a:t>
            </a:r>
            <a:r>
              <a:rPr lang="en-US" altLang="zh-CN" sz="1300" b="0" dirty="0">
                <a:solidFill>
                  <a:srgbClr val="FFFFFF"/>
                </a:solidFill>
                <a:latin typeface="FrutigerNext LT Regular" pitchFamily="34" charset="0"/>
                <a:ea typeface="华文细黑" pitchFamily="2" charset="-122"/>
              </a:rPr>
              <a:t>: Arial</a:t>
            </a:r>
          </a:p>
          <a:p>
            <a:pPr algn="r" defTabSz="1027215">
              <a:lnSpc>
                <a:spcPct val="75000"/>
              </a:lnSpc>
              <a:buClr>
                <a:srgbClr val="777777"/>
              </a:buClr>
              <a:buSzPct val="60000"/>
              <a:buFont typeface="Wingdings" pitchFamily="2" charset="2"/>
              <a:buNone/>
              <a:defRPr/>
            </a:pPr>
            <a:endParaRPr lang="en-US" altLang="zh-CN"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中文标题</a:t>
            </a:r>
            <a:r>
              <a:rPr lang="en-US" altLang="zh-CN" sz="1300" b="0" dirty="0">
                <a:solidFill>
                  <a:srgbClr val="FFFFFF"/>
                </a:solidFill>
                <a:latin typeface="Arial" charset="0"/>
                <a:ea typeface="华文细黑" pitchFamily="2" charset="-122"/>
              </a:rPr>
              <a:t>:30-32pt  </a:t>
            </a: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颜色</a:t>
            </a:r>
            <a:r>
              <a:rPr lang="en-US" altLang="zh-CN" sz="1300" b="0" dirty="0">
                <a:solidFill>
                  <a:srgbClr val="FFFFFF"/>
                </a:solidFill>
                <a:latin typeface="Arial" charset="0"/>
                <a:ea typeface="华文细黑" pitchFamily="2" charset="-122"/>
              </a:rPr>
              <a:t>: R153 G0 B0</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字体</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黑体</a:t>
            </a:r>
          </a:p>
          <a:p>
            <a:pPr algn="r" defTabSz="1027215">
              <a:lnSpc>
                <a:spcPct val="125000"/>
              </a:lnSpc>
              <a:buClr>
                <a:srgbClr val="777777"/>
              </a:buClr>
              <a:buSzPct val="60000"/>
              <a:buFont typeface="Wingdings" pitchFamily="2" charset="2"/>
              <a:buNone/>
              <a:defRPr/>
            </a:pP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英文正文</a:t>
            </a:r>
            <a:r>
              <a:rPr lang="en-US" altLang="zh-CN" sz="1300" b="0" dirty="0">
                <a:solidFill>
                  <a:srgbClr val="FFFFFF"/>
                </a:solidFill>
                <a:latin typeface="Arial" charset="0"/>
                <a:ea typeface="华文细黑" pitchFamily="2" charset="-122"/>
              </a:rPr>
              <a:t>:20-22pt</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子目录 </a:t>
            </a:r>
            <a:r>
              <a:rPr lang="en-US" altLang="zh-CN" sz="1300" b="0" dirty="0">
                <a:solidFill>
                  <a:srgbClr val="FFFFFF"/>
                </a:solidFill>
                <a:latin typeface="Arial" charset="0"/>
                <a:ea typeface="华文细黑" pitchFamily="2" charset="-122"/>
              </a:rPr>
              <a:t>(2-5</a:t>
            </a:r>
            <a:r>
              <a:rPr lang="zh-CN" altLang="en-US" sz="1300" b="0" dirty="0">
                <a:solidFill>
                  <a:srgbClr val="FFFFFF"/>
                </a:solidFill>
                <a:latin typeface="Arial" charset="0"/>
                <a:ea typeface="华文细黑" pitchFamily="2" charset="-122"/>
              </a:rPr>
              <a:t>级</a:t>
            </a:r>
            <a:r>
              <a:rPr lang="en-US" altLang="zh-CN" sz="1300" b="0" dirty="0">
                <a:solidFill>
                  <a:srgbClr val="FFFFFF"/>
                </a:solidFill>
                <a:latin typeface="Arial" charset="0"/>
                <a:ea typeface="华文细黑" pitchFamily="2" charset="-122"/>
              </a:rPr>
              <a:t>) :18pt  </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颜色</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黑色</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FrutigerNext LT Regular" pitchFamily="34" charset="0"/>
                <a:ea typeface="华文细黑" pitchFamily="2" charset="-122"/>
              </a:rPr>
              <a:t>内部使用字体 </a:t>
            </a:r>
            <a:r>
              <a:rPr lang="en-US" altLang="zh-CN" sz="1300" b="0" dirty="0">
                <a:solidFill>
                  <a:srgbClr val="FFFFFF"/>
                </a:solidFill>
                <a:latin typeface="FrutigerNext LT Regular" pitchFamily="34" charset="0"/>
                <a:ea typeface="华文细黑" pitchFamily="2" charset="-122"/>
              </a:rPr>
              <a:t>:</a:t>
            </a:r>
          </a:p>
          <a:p>
            <a:pPr algn="r" defTabSz="1027215">
              <a:lnSpc>
                <a:spcPct val="125000"/>
              </a:lnSpc>
              <a:buClr>
                <a:srgbClr val="777777"/>
              </a:buClr>
              <a:buSzPct val="60000"/>
              <a:buFont typeface="Wingdings" pitchFamily="2" charset="2"/>
              <a:buNone/>
              <a:defRPr/>
            </a:pPr>
            <a:r>
              <a:rPr lang="en-US" altLang="zh-CN" sz="1300" b="0" dirty="0" err="1">
                <a:solidFill>
                  <a:srgbClr val="FFFFFF"/>
                </a:solidFill>
                <a:latin typeface="FrutigerNext LT Regular" pitchFamily="34" charset="0"/>
                <a:ea typeface="华文细黑" pitchFamily="2" charset="-122"/>
              </a:rPr>
              <a:t>FrutigerNext</a:t>
            </a:r>
            <a:r>
              <a:rPr lang="en-US" altLang="zh-CN" sz="1300" b="0" dirty="0">
                <a:solidFill>
                  <a:srgbClr val="FFFFFF"/>
                </a:solidFill>
                <a:latin typeface="FrutigerNext LT Regular" pitchFamily="34" charset="0"/>
                <a:ea typeface="华文细黑" pitchFamily="2" charset="-122"/>
              </a:rPr>
              <a:t> LT Regular</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FrutigerNext LT Regular" pitchFamily="34" charset="0"/>
                <a:ea typeface="华文细黑" pitchFamily="2" charset="-122"/>
              </a:rPr>
              <a:t>外部使用字体 </a:t>
            </a:r>
            <a:r>
              <a:rPr lang="en-US" altLang="zh-CN" sz="1300" b="0" dirty="0">
                <a:solidFill>
                  <a:srgbClr val="FFFFFF"/>
                </a:solidFill>
                <a:latin typeface="FrutigerNext LT Regular" pitchFamily="34" charset="0"/>
                <a:ea typeface="华文细黑" pitchFamily="2" charset="-122"/>
              </a:rPr>
              <a:t>: Arial</a:t>
            </a:r>
          </a:p>
          <a:p>
            <a:pPr algn="r" defTabSz="1027215">
              <a:lnSpc>
                <a:spcPct val="75000"/>
              </a:lnSpc>
              <a:buClr>
                <a:srgbClr val="777777"/>
              </a:buClr>
              <a:buSzPct val="60000"/>
              <a:buFont typeface="Wingdings" pitchFamily="2" charset="2"/>
              <a:buNone/>
              <a:defRPr/>
            </a:pPr>
            <a:endParaRPr lang="en-US" altLang="zh-CN"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中文正文</a:t>
            </a:r>
            <a:r>
              <a:rPr lang="en-US" altLang="zh-CN" sz="1300" b="0" dirty="0">
                <a:solidFill>
                  <a:srgbClr val="FFFFFF"/>
                </a:solidFill>
                <a:latin typeface="Arial" charset="0"/>
                <a:ea typeface="华文细黑" pitchFamily="2" charset="-122"/>
              </a:rPr>
              <a:t>:18-20pt</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子目录</a:t>
            </a:r>
            <a:r>
              <a:rPr lang="en-US" altLang="zh-CN" sz="1300" b="0" dirty="0">
                <a:solidFill>
                  <a:srgbClr val="FFFFFF"/>
                </a:solidFill>
                <a:latin typeface="Arial" charset="0"/>
                <a:ea typeface="华文细黑" pitchFamily="2" charset="-122"/>
              </a:rPr>
              <a:t>(2-5</a:t>
            </a:r>
            <a:r>
              <a:rPr lang="zh-CN" altLang="en-US" sz="1300" b="0" dirty="0">
                <a:solidFill>
                  <a:srgbClr val="FFFFFF"/>
                </a:solidFill>
                <a:latin typeface="Arial" charset="0"/>
                <a:ea typeface="华文细黑" pitchFamily="2" charset="-122"/>
              </a:rPr>
              <a:t>级</a:t>
            </a:r>
            <a:r>
              <a:rPr lang="en-US" altLang="zh-CN" sz="1300" b="0" dirty="0">
                <a:solidFill>
                  <a:srgbClr val="FFFFFF"/>
                </a:solidFill>
                <a:latin typeface="Arial" charset="0"/>
                <a:ea typeface="华文细黑" pitchFamily="2" charset="-122"/>
              </a:rPr>
              <a:t>):18pt </a:t>
            </a: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颜色</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黑色</a:t>
            </a:r>
          </a:p>
          <a:p>
            <a:pPr algn="r" defTabSz="1027215">
              <a:lnSpc>
                <a:spcPct val="125000"/>
              </a:lnSpc>
              <a:buClr>
                <a:srgbClr val="777777"/>
              </a:buClr>
              <a:buSzPct val="60000"/>
              <a:buFont typeface="Wingdings" pitchFamily="2" charset="2"/>
              <a:buNone/>
              <a:defRPr/>
            </a:pPr>
            <a:r>
              <a:rPr lang="zh-CN" altLang="en-US" sz="1300" b="0" dirty="0">
                <a:solidFill>
                  <a:srgbClr val="FFFFFF"/>
                </a:solidFill>
                <a:latin typeface="Arial" charset="0"/>
                <a:ea typeface="华文细黑" pitchFamily="2" charset="-122"/>
              </a:rPr>
              <a:t>字体</a:t>
            </a:r>
            <a:r>
              <a:rPr lang="en-US" altLang="zh-CN" sz="1300" b="0" dirty="0">
                <a:solidFill>
                  <a:srgbClr val="FFFFFF"/>
                </a:solidFill>
                <a:latin typeface="Arial" charset="0"/>
                <a:ea typeface="华文细黑" pitchFamily="2" charset="-122"/>
              </a:rPr>
              <a:t>:</a:t>
            </a:r>
            <a:r>
              <a:rPr lang="zh-CN" altLang="en-US" sz="1300" b="0" dirty="0">
                <a:solidFill>
                  <a:srgbClr val="FFFFFF"/>
                </a:solidFill>
                <a:latin typeface="Arial" charset="0"/>
                <a:ea typeface="华文细黑" pitchFamily="2" charset="-122"/>
              </a:rPr>
              <a:t>细黑体 </a:t>
            </a:r>
          </a:p>
          <a:p>
            <a:pPr algn="r" defTabSz="1027215">
              <a:lnSpc>
                <a:spcPct val="125000"/>
              </a:lnSpc>
              <a:buClr>
                <a:srgbClr val="777777"/>
              </a:buClr>
              <a:buSzPct val="60000"/>
              <a:buFont typeface="Wingdings" pitchFamily="2" charset="2"/>
              <a:buNone/>
              <a:defRPr/>
            </a:pP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zh-CN" altLang="en-US"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en-US" altLang="zh-CN"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en-US" altLang="zh-CN" sz="1300" b="0" dirty="0">
              <a:solidFill>
                <a:srgbClr val="FFFFFF"/>
              </a:solidFill>
              <a:latin typeface="Arial" charset="0"/>
              <a:ea typeface="华文细黑" pitchFamily="2" charset="-122"/>
            </a:endParaRPr>
          </a:p>
          <a:p>
            <a:pPr algn="r" defTabSz="1027215">
              <a:lnSpc>
                <a:spcPct val="125000"/>
              </a:lnSpc>
              <a:buClr>
                <a:srgbClr val="777777"/>
              </a:buClr>
              <a:buSzPct val="60000"/>
              <a:buFont typeface="Wingdings" pitchFamily="2" charset="2"/>
              <a:buNone/>
              <a:defRPr/>
            </a:pPr>
            <a:endParaRPr lang="zh-CN" altLang="en-US" sz="1300" b="0" dirty="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2269802" y="1423989"/>
            <a:ext cx="1398587" cy="2005012"/>
          </a:xfrm>
          <a:prstGeom prst="rect">
            <a:avLst/>
          </a:prstGeom>
          <a:noFill/>
          <a:ln w="9525">
            <a:noFill/>
            <a:miter lim="800000"/>
            <a:headEnd/>
            <a:tailEnd/>
          </a:ln>
          <a:effectLst/>
        </p:spPr>
        <p:txBody>
          <a:bodyPr lIns="102663" tIns="51330" rIns="102663" bIns="51330"/>
          <a:lstStyle/>
          <a:p>
            <a:pPr defTabSz="1027215">
              <a:lnSpc>
                <a:spcPct val="120000"/>
              </a:lnSpc>
              <a:buClr>
                <a:srgbClr val="777777"/>
              </a:buClr>
              <a:buSzPct val="60000"/>
              <a:buFont typeface="Wingdings" pitchFamily="2" charset="2"/>
              <a:buNone/>
              <a:defRPr/>
            </a:pPr>
            <a:r>
              <a:rPr lang="zh-CN" altLang="en-US" sz="1300" b="0" dirty="0">
                <a:solidFill>
                  <a:srgbClr val="FFFFFF"/>
                </a:solidFill>
                <a:latin typeface="华文细黑" pitchFamily="2" charset="-122"/>
                <a:ea typeface="华文细黑" pitchFamily="2" charset="-122"/>
              </a:rPr>
              <a:t>配色参考方案：</a:t>
            </a:r>
          </a:p>
          <a:p>
            <a:pPr defTabSz="1027215">
              <a:lnSpc>
                <a:spcPct val="120000"/>
              </a:lnSpc>
              <a:buClr>
                <a:srgbClr val="777777"/>
              </a:buClr>
              <a:buSzPct val="60000"/>
              <a:buFont typeface="Wingdings" pitchFamily="2" charset="2"/>
              <a:buNone/>
              <a:defRPr/>
            </a:pPr>
            <a:r>
              <a:rPr lang="zh-CN" altLang="en-US" sz="1300" b="0" dirty="0">
                <a:solidFill>
                  <a:srgbClr val="FFFFFF"/>
                </a:solidFill>
                <a:latin typeface="华文细黑" pitchFamily="2" charset="-122"/>
                <a:ea typeface="华文细黑" pitchFamily="2" charset="-122"/>
              </a:rPr>
              <a:t>建议同一页面内不超过四种颜色，以下是</a:t>
            </a:r>
            <a:r>
              <a:rPr lang="en-US" altLang="zh-CN" sz="1300" b="0" dirty="0">
                <a:solidFill>
                  <a:srgbClr val="FFFFFF"/>
                </a:solidFill>
                <a:latin typeface="华文细黑" pitchFamily="2" charset="-122"/>
                <a:ea typeface="华文细黑" pitchFamily="2" charset="-122"/>
              </a:rPr>
              <a:t>13</a:t>
            </a:r>
            <a:r>
              <a:rPr lang="zh-CN" altLang="en-US" sz="1300" b="0" dirty="0">
                <a:solidFill>
                  <a:srgbClr val="FFFFFF"/>
                </a:solidFill>
                <a:latin typeface="华文细黑" pitchFamily="2" charset="-122"/>
                <a:ea typeface="华文细黑" pitchFamily="2" charset="-122"/>
              </a:rPr>
              <a:t>组配色方案，同一页面内只选择一组使用。（仅供参考）</a:t>
            </a:r>
          </a:p>
          <a:p>
            <a:pPr defTabSz="1027215">
              <a:lnSpc>
                <a:spcPct val="125000"/>
              </a:lnSpc>
              <a:buClr>
                <a:srgbClr val="777777"/>
              </a:buClr>
              <a:buSzPct val="60000"/>
              <a:buFont typeface="Wingdings" pitchFamily="2" charset="2"/>
              <a:buNone/>
              <a:defRPr/>
            </a:pPr>
            <a:endParaRPr lang="en-US" altLang="zh-CN" sz="1300" b="0" dirty="0">
              <a:solidFill>
                <a:srgbClr val="FFFFFF"/>
              </a:solidFill>
              <a:latin typeface="华文细黑" pitchFamily="2" charset="-122"/>
              <a:ea typeface="华文细黑" pitchFamily="2" charset="-122"/>
            </a:endParaRPr>
          </a:p>
          <a:p>
            <a:pPr defTabSz="1027215">
              <a:lnSpc>
                <a:spcPct val="125000"/>
              </a:lnSpc>
              <a:buClr>
                <a:srgbClr val="777777"/>
              </a:buClr>
              <a:buSzPct val="60000"/>
              <a:buFont typeface="Wingdings" pitchFamily="2" charset="2"/>
              <a:buChar char="l"/>
              <a:defRPr/>
            </a:pPr>
            <a:endParaRPr lang="en-US" altLang="zh-CN" sz="1300" b="0" dirty="0">
              <a:solidFill>
                <a:srgbClr val="FFFFFF"/>
              </a:solidFill>
              <a:latin typeface="华文细黑" pitchFamily="2" charset="-122"/>
              <a:ea typeface="华文细黑" pitchFamily="2" charset="-122"/>
            </a:endParaRPr>
          </a:p>
          <a:p>
            <a:pPr defTabSz="1027215">
              <a:lnSpc>
                <a:spcPct val="125000"/>
              </a:lnSpc>
              <a:buClr>
                <a:srgbClr val="777777"/>
              </a:buClr>
              <a:buSzPct val="60000"/>
              <a:buFont typeface="Wingdings" pitchFamily="2" charset="2"/>
              <a:buChar char="l"/>
              <a:defRPr/>
            </a:pPr>
            <a:endParaRPr lang="zh-CN" altLang="en-US" sz="1300" b="0" dirty="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2269802" y="-61910"/>
            <a:ext cx="1398587" cy="838201"/>
          </a:xfrm>
          <a:prstGeom prst="rect">
            <a:avLst/>
          </a:prstGeom>
          <a:noFill/>
          <a:ln w="9525">
            <a:noFill/>
            <a:miter lim="800000"/>
            <a:headEnd/>
            <a:tailEnd/>
          </a:ln>
          <a:effectLst/>
        </p:spPr>
        <p:txBody>
          <a:bodyPr lIns="102663" tIns="51330" rIns="102663" bIns="51330"/>
          <a:lstStyle/>
          <a:p>
            <a:pPr defTabSz="1027215">
              <a:lnSpc>
                <a:spcPct val="120000"/>
              </a:lnSpc>
              <a:buClr>
                <a:srgbClr val="777777"/>
              </a:buClr>
              <a:buSzPct val="60000"/>
              <a:buFont typeface="Wingdings" pitchFamily="2" charset="2"/>
              <a:buNone/>
              <a:defRPr/>
            </a:pPr>
            <a:r>
              <a:rPr lang="zh-CN" altLang="en-US" sz="1300" b="0" dirty="0">
                <a:solidFill>
                  <a:srgbClr val="FFFFFF"/>
                </a:solidFill>
                <a:latin typeface="华文细黑" pitchFamily="2" charset="-122"/>
                <a:ea typeface="华文细黑" pitchFamily="2" charset="-122"/>
              </a:rPr>
              <a:t>客户或者合作伙伴的标志放在右上角</a:t>
            </a:r>
            <a:r>
              <a:rPr lang="en-US" altLang="zh-CN" sz="1300" b="0" dirty="0">
                <a:solidFill>
                  <a:srgbClr val="FFFFFF"/>
                </a:solidFill>
                <a:latin typeface="华文细黑" pitchFamily="2" charset="-122"/>
                <a:ea typeface="华文细黑" pitchFamily="2" charset="-122"/>
              </a:rPr>
              <a:t>.</a:t>
            </a:r>
          </a:p>
          <a:p>
            <a:pPr defTabSz="1027215">
              <a:lnSpc>
                <a:spcPct val="125000"/>
              </a:lnSpc>
              <a:buClr>
                <a:srgbClr val="777777"/>
              </a:buClr>
              <a:buSzPct val="60000"/>
              <a:buFont typeface="Wingdings" pitchFamily="2" charset="2"/>
              <a:buNone/>
              <a:defRPr/>
            </a:pPr>
            <a:endParaRPr lang="en-US" altLang="zh-CN" sz="1300" b="0" dirty="0">
              <a:solidFill>
                <a:srgbClr val="FFFFFF"/>
              </a:solidFill>
              <a:latin typeface="华文细黑" pitchFamily="2" charset="-122"/>
              <a:ea typeface="华文细黑" pitchFamily="2" charset="-122"/>
            </a:endParaRPr>
          </a:p>
          <a:p>
            <a:pPr defTabSz="1027215">
              <a:lnSpc>
                <a:spcPct val="125000"/>
              </a:lnSpc>
              <a:buClr>
                <a:srgbClr val="777777"/>
              </a:buClr>
              <a:buSzPct val="60000"/>
              <a:buFont typeface="Wingdings" pitchFamily="2" charset="2"/>
              <a:buChar char="l"/>
              <a:defRPr/>
            </a:pPr>
            <a:endParaRPr lang="en-US" altLang="zh-CN" sz="1300" b="0" dirty="0">
              <a:solidFill>
                <a:srgbClr val="FFFFFF"/>
              </a:solidFill>
              <a:latin typeface="华文细黑" pitchFamily="2" charset="-122"/>
              <a:ea typeface="华文细黑" pitchFamily="2" charset="-122"/>
            </a:endParaRPr>
          </a:p>
          <a:p>
            <a:pPr defTabSz="1027215">
              <a:lnSpc>
                <a:spcPct val="125000"/>
              </a:lnSpc>
              <a:buClr>
                <a:srgbClr val="777777"/>
              </a:buClr>
              <a:buSzPct val="60000"/>
              <a:buFont typeface="Wingdings" pitchFamily="2" charset="2"/>
              <a:buChar char="l"/>
              <a:defRPr/>
            </a:pPr>
            <a:endParaRPr lang="zh-CN" altLang="en-US" sz="1300" b="0" dirty="0">
              <a:solidFill>
                <a:srgbClr val="FFFFFF"/>
              </a:solidFill>
              <a:latin typeface="华文细黑" pitchFamily="2" charset="-122"/>
              <a:ea typeface="华文细黑" pitchFamily="2" charset="-122"/>
            </a:endParaRPr>
          </a:p>
        </p:txBody>
      </p:sp>
      <p:sp>
        <p:nvSpPr>
          <p:cNvPr id="16395" name="Rectangle 68"/>
          <p:cNvSpPr>
            <a:spLocks noGrp="1" noChangeArrowheads="1"/>
          </p:cNvSpPr>
          <p:nvPr>
            <p:ph type="body" idx="1"/>
          </p:nvPr>
        </p:nvSpPr>
        <p:spPr bwMode="auto">
          <a:xfrm>
            <a:off x="869963" y="1641483"/>
            <a:ext cx="10575925" cy="4194175"/>
          </a:xfrm>
          <a:prstGeom prst="rect">
            <a:avLst/>
          </a:prstGeom>
          <a:noFill/>
          <a:ln w="9525">
            <a:noFill/>
            <a:miter lim="800000"/>
            <a:headEnd/>
            <a:tailEnd/>
          </a:ln>
        </p:spPr>
        <p:txBody>
          <a:bodyPr vert="horz" wrap="square" lIns="102700" tIns="51349" rIns="102700" bIns="5134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1876" y="4976827"/>
            <a:ext cx="1227137" cy="395291"/>
          </a:xfrm>
          <a:prstGeom prst="rect">
            <a:avLst/>
          </a:prstGeom>
          <a:solidFill>
            <a:schemeClr val="bg1"/>
          </a:solidFill>
          <a:ln w="9525" algn="ctr">
            <a:noFill/>
            <a:miter lim="800000"/>
            <a:headEnd/>
            <a:tailEnd/>
          </a:ln>
          <a:effectLst/>
        </p:spPr>
        <p:txBody>
          <a:bodyPr lIns="117147" tIns="58574" rIns="117147" bIns="58574" anchor="ctr">
            <a:spAutoFit/>
          </a:bodyPr>
          <a:lstStyle/>
          <a:p>
            <a:pPr>
              <a:defRPr/>
            </a:pPr>
            <a:endParaRPr lang="zh-CN" altLang="en-US" b="0">
              <a:solidFill>
                <a:srgbClr val="FFFFFF"/>
              </a:solidFill>
              <a:latin typeface="FrutigerNext LT Regular" pitchFamily="34" charset="0"/>
              <a:ea typeface="ＭＳ Ｐゴシック" pitchFamily="34" charset="-128"/>
            </a:endParaRPr>
          </a:p>
        </p:txBody>
      </p:sp>
      <p:grpSp>
        <p:nvGrpSpPr>
          <p:cNvPr id="16397" name="Group 81"/>
          <p:cNvGrpSpPr>
            <a:grpSpLocks/>
          </p:cNvGrpSpPr>
          <p:nvPr/>
        </p:nvGrpSpPr>
        <p:grpSpPr bwMode="auto">
          <a:xfrm>
            <a:off x="12476167" y="3789362"/>
            <a:ext cx="987425" cy="182563"/>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398" name="Group 86"/>
          <p:cNvGrpSpPr>
            <a:grpSpLocks/>
          </p:cNvGrpSpPr>
          <p:nvPr/>
        </p:nvGrpSpPr>
        <p:grpSpPr bwMode="auto">
          <a:xfrm>
            <a:off x="12476167" y="4005267"/>
            <a:ext cx="987425" cy="182563"/>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399" name="Group 91"/>
          <p:cNvGrpSpPr>
            <a:grpSpLocks/>
          </p:cNvGrpSpPr>
          <p:nvPr/>
        </p:nvGrpSpPr>
        <p:grpSpPr bwMode="auto">
          <a:xfrm>
            <a:off x="12476167" y="4221175"/>
            <a:ext cx="987425" cy="182563"/>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0" name="Group 96"/>
          <p:cNvGrpSpPr>
            <a:grpSpLocks/>
          </p:cNvGrpSpPr>
          <p:nvPr/>
        </p:nvGrpSpPr>
        <p:grpSpPr bwMode="auto">
          <a:xfrm>
            <a:off x="12476167" y="3573463"/>
            <a:ext cx="98742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1" name="Group 101"/>
          <p:cNvGrpSpPr>
            <a:grpSpLocks/>
          </p:cNvGrpSpPr>
          <p:nvPr/>
        </p:nvGrpSpPr>
        <p:grpSpPr bwMode="auto">
          <a:xfrm>
            <a:off x="12476167" y="4581540"/>
            <a:ext cx="98742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2" name="Group 106"/>
          <p:cNvGrpSpPr>
            <a:grpSpLocks/>
          </p:cNvGrpSpPr>
          <p:nvPr/>
        </p:nvGrpSpPr>
        <p:grpSpPr bwMode="auto">
          <a:xfrm>
            <a:off x="12476167" y="4797440"/>
            <a:ext cx="98742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3" name="Group 111"/>
          <p:cNvGrpSpPr>
            <a:grpSpLocks/>
          </p:cNvGrpSpPr>
          <p:nvPr/>
        </p:nvGrpSpPr>
        <p:grpSpPr bwMode="auto">
          <a:xfrm>
            <a:off x="12476167" y="5013340"/>
            <a:ext cx="98742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4" name="Group 116"/>
          <p:cNvGrpSpPr>
            <a:grpSpLocks/>
          </p:cNvGrpSpPr>
          <p:nvPr/>
        </p:nvGrpSpPr>
        <p:grpSpPr bwMode="auto">
          <a:xfrm>
            <a:off x="12476167" y="5373700"/>
            <a:ext cx="987425" cy="182563"/>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5" name="Group 121"/>
          <p:cNvGrpSpPr>
            <a:grpSpLocks/>
          </p:cNvGrpSpPr>
          <p:nvPr/>
        </p:nvGrpSpPr>
        <p:grpSpPr bwMode="auto">
          <a:xfrm>
            <a:off x="12476167" y="5589600"/>
            <a:ext cx="987425" cy="182563"/>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6" name="Group 126"/>
          <p:cNvGrpSpPr>
            <a:grpSpLocks/>
          </p:cNvGrpSpPr>
          <p:nvPr/>
        </p:nvGrpSpPr>
        <p:grpSpPr bwMode="auto">
          <a:xfrm>
            <a:off x="12476167" y="5805500"/>
            <a:ext cx="987425" cy="182563"/>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7" name="Group 131"/>
          <p:cNvGrpSpPr>
            <a:grpSpLocks/>
          </p:cNvGrpSpPr>
          <p:nvPr/>
        </p:nvGrpSpPr>
        <p:grpSpPr bwMode="auto">
          <a:xfrm>
            <a:off x="12476167" y="6165865"/>
            <a:ext cx="98742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8" name="Group 136"/>
          <p:cNvGrpSpPr>
            <a:grpSpLocks/>
          </p:cNvGrpSpPr>
          <p:nvPr/>
        </p:nvGrpSpPr>
        <p:grpSpPr bwMode="auto">
          <a:xfrm>
            <a:off x="12476167" y="6391289"/>
            <a:ext cx="98742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grpSp>
        <p:nvGrpSpPr>
          <p:cNvPr id="16409" name="Group 141"/>
          <p:cNvGrpSpPr>
            <a:grpSpLocks/>
          </p:cNvGrpSpPr>
          <p:nvPr/>
        </p:nvGrpSpPr>
        <p:grpSpPr bwMode="auto">
          <a:xfrm>
            <a:off x="12476167" y="6615125"/>
            <a:ext cx="987425" cy="182563"/>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pitchFamily="34" charset="0"/>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5668" r:id="rId1"/>
    <p:sldLayoutId id="2147485669" r:id="rId2"/>
    <p:sldLayoutId id="2147485670" r:id="rId3"/>
    <p:sldLayoutId id="2147485671" r:id="rId4"/>
    <p:sldLayoutId id="2147485672" r:id="rId5"/>
    <p:sldLayoutId id="2147485673" r:id="rId6"/>
  </p:sldLayoutIdLst>
  <p:hf sldNum="0" hdr="0" ftr="0"/>
  <p:txStyles>
    <p:titleStyle>
      <a:lvl1pPr algn="l" defTabSz="1026967" rtl="0" eaLnBrk="0" fontAlgn="base" hangingPunct="0">
        <a:spcBef>
          <a:spcPct val="0"/>
        </a:spcBef>
        <a:spcAft>
          <a:spcPct val="0"/>
        </a:spcAft>
        <a:defRPr sz="4400">
          <a:solidFill>
            <a:srgbClr val="990000"/>
          </a:solidFill>
          <a:latin typeface="+mj-lt"/>
          <a:ea typeface="+mj-ea"/>
          <a:cs typeface="+mj-cs"/>
        </a:defRPr>
      </a:lvl1pPr>
      <a:lvl2pPr algn="l" defTabSz="1026967" rtl="0" eaLnBrk="0" fontAlgn="base" hangingPunct="0">
        <a:spcBef>
          <a:spcPct val="0"/>
        </a:spcBef>
        <a:spcAft>
          <a:spcPct val="0"/>
        </a:spcAft>
        <a:defRPr sz="4400">
          <a:solidFill>
            <a:srgbClr val="990000"/>
          </a:solidFill>
          <a:latin typeface="FrutigerNext LT Medium" pitchFamily="34" charset="0"/>
          <a:ea typeface="黑体" pitchFamily="2" charset="-122"/>
        </a:defRPr>
      </a:lvl2pPr>
      <a:lvl3pPr algn="l" defTabSz="1026967" rtl="0" eaLnBrk="0" fontAlgn="base" hangingPunct="0">
        <a:spcBef>
          <a:spcPct val="0"/>
        </a:spcBef>
        <a:spcAft>
          <a:spcPct val="0"/>
        </a:spcAft>
        <a:defRPr sz="4400">
          <a:solidFill>
            <a:srgbClr val="990000"/>
          </a:solidFill>
          <a:latin typeface="FrutigerNext LT Medium" pitchFamily="34" charset="0"/>
          <a:ea typeface="黑体" pitchFamily="2" charset="-122"/>
        </a:defRPr>
      </a:lvl3pPr>
      <a:lvl4pPr algn="l" defTabSz="1026967" rtl="0" eaLnBrk="0" fontAlgn="base" hangingPunct="0">
        <a:spcBef>
          <a:spcPct val="0"/>
        </a:spcBef>
        <a:spcAft>
          <a:spcPct val="0"/>
        </a:spcAft>
        <a:defRPr sz="4400">
          <a:solidFill>
            <a:srgbClr val="990000"/>
          </a:solidFill>
          <a:latin typeface="FrutigerNext LT Medium" pitchFamily="34" charset="0"/>
          <a:ea typeface="黑体" pitchFamily="2" charset="-122"/>
        </a:defRPr>
      </a:lvl4pPr>
      <a:lvl5pPr algn="l" defTabSz="1026967" rtl="0" eaLnBrk="0" fontAlgn="base" hangingPunct="0">
        <a:spcBef>
          <a:spcPct val="0"/>
        </a:spcBef>
        <a:spcAft>
          <a:spcPct val="0"/>
        </a:spcAft>
        <a:defRPr sz="4400">
          <a:solidFill>
            <a:srgbClr val="990000"/>
          </a:solidFill>
          <a:latin typeface="FrutigerNext LT Medium" pitchFamily="34" charset="0"/>
          <a:ea typeface="黑体" pitchFamily="2" charset="-122"/>
        </a:defRPr>
      </a:lvl5pPr>
      <a:lvl6pPr marL="585819"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6pPr>
      <a:lvl7pPr marL="1171634"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7pPr>
      <a:lvl8pPr marL="1757452"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8pPr>
      <a:lvl9pPr marL="2343270"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9pPr>
    </p:titleStyle>
    <p:bodyStyle>
      <a:lvl1pPr marL="384120" indent="-384120" algn="l" defTabSz="1026967" rtl="0" eaLnBrk="0" fontAlgn="base" hangingPunct="0">
        <a:lnSpc>
          <a:spcPct val="140000"/>
        </a:lnSpc>
        <a:spcBef>
          <a:spcPct val="0"/>
        </a:spcBef>
        <a:spcAft>
          <a:spcPct val="0"/>
        </a:spcAft>
        <a:buClr>
          <a:schemeClr val="bg2"/>
        </a:buClr>
        <a:buSzPct val="60000"/>
        <a:buFont typeface="Wingdings" pitchFamily="2" charset="2"/>
        <a:buChar char="l"/>
        <a:defRPr sz="2500" b="1">
          <a:solidFill>
            <a:schemeClr val="tx1"/>
          </a:solidFill>
          <a:latin typeface="+mn-lt"/>
          <a:ea typeface="+mn-ea"/>
          <a:cs typeface="+mn-cs"/>
        </a:defRPr>
      </a:lvl1pPr>
      <a:lvl2pPr marL="834907" indent="-320629" algn="l" defTabSz="1026967"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284106" indent="-257139" algn="l" defTabSz="1026967" rtl="0" eaLnBrk="0" fontAlgn="base" hangingPunct="0">
        <a:lnSpc>
          <a:spcPct val="140000"/>
        </a:lnSpc>
        <a:spcBef>
          <a:spcPct val="0"/>
        </a:spcBef>
        <a:spcAft>
          <a:spcPct val="0"/>
        </a:spcAft>
        <a:buSzPct val="50000"/>
        <a:buFont typeface="Wingdings" pitchFamily="2" charset="2"/>
        <a:buChar char="n"/>
        <a:defRPr sz="2100">
          <a:solidFill>
            <a:schemeClr val="tx1"/>
          </a:solidFill>
          <a:latin typeface="FrutigerNext LT Light" pitchFamily="34" charset="0"/>
          <a:ea typeface="+mn-ea"/>
        </a:defRPr>
      </a:lvl3pPr>
      <a:lvl4pPr marL="1795208" indent="-255552" algn="l" defTabSz="1026967" rtl="0" eaLnBrk="0" fontAlgn="base" hangingPunct="0">
        <a:lnSpc>
          <a:spcPct val="140000"/>
        </a:lnSpc>
        <a:spcBef>
          <a:spcPct val="0"/>
        </a:spcBef>
        <a:spcAft>
          <a:spcPct val="0"/>
        </a:spcAft>
        <a:buChar char="–"/>
        <a:defRPr sz="1700">
          <a:solidFill>
            <a:schemeClr val="tx1"/>
          </a:solidFill>
          <a:latin typeface="+mj-lt"/>
          <a:ea typeface="+mn-ea"/>
        </a:defRPr>
      </a:lvl4pPr>
      <a:lvl5pPr marL="2309486" indent="-257139" algn="l" defTabSz="1026967" rtl="0" eaLnBrk="0" fontAlgn="base" hangingPunct="0">
        <a:lnSpc>
          <a:spcPct val="140000"/>
        </a:lnSpc>
        <a:spcBef>
          <a:spcPct val="0"/>
        </a:spcBef>
        <a:spcAft>
          <a:spcPct val="0"/>
        </a:spcAft>
        <a:buFont typeface="FrutigerNext LT Medium" pitchFamily="34" charset="0"/>
        <a:buChar char="~"/>
        <a:defRPr sz="1500">
          <a:solidFill>
            <a:schemeClr val="tx1"/>
          </a:solidFill>
          <a:latin typeface="+mj-lt"/>
          <a:ea typeface="+mn-ea"/>
        </a:defRPr>
      </a:lvl5pPr>
      <a:lvl6pPr marL="2896541"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6pPr>
      <a:lvl7pPr marL="3482358"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7pPr>
      <a:lvl8pPr marL="4068176"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8pPr>
      <a:lvl9pPr marL="4653995"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9pPr>
    </p:bodyStyle>
    <p:otherStyle>
      <a:defPPr>
        <a:defRPr lang="zh-CN"/>
      </a:defPPr>
      <a:lvl1pPr marL="0" algn="l" defTabSz="1171634" rtl="0" eaLnBrk="1" latinLnBrk="0" hangingPunct="1">
        <a:defRPr sz="2300" kern="1200">
          <a:solidFill>
            <a:schemeClr val="tx1"/>
          </a:solidFill>
          <a:latin typeface="+mn-lt"/>
          <a:ea typeface="+mn-ea"/>
          <a:cs typeface="+mn-cs"/>
        </a:defRPr>
      </a:lvl1pPr>
      <a:lvl2pPr marL="585819" algn="l" defTabSz="1171634" rtl="0" eaLnBrk="1" latinLnBrk="0" hangingPunct="1">
        <a:defRPr sz="2300" kern="1200">
          <a:solidFill>
            <a:schemeClr val="tx1"/>
          </a:solidFill>
          <a:latin typeface="+mn-lt"/>
          <a:ea typeface="+mn-ea"/>
          <a:cs typeface="+mn-cs"/>
        </a:defRPr>
      </a:lvl2pPr>
      <a:lvl3pPr marL="1171634" algn="l" defTabSz="1171634" rtl="0" eaLnBrk="1" latinLnBrk="0" hangingPunct="1">
        <a:defRPr sz="2300" kern="1200">
          <a:solidFill>
            <a:schemeClr val="tx1"/>
          </a:solidFill>
          <a:latin typeface="+mn-lt"/>
          <a:ea typeface="+mn-ea"/>
          <a:cs typeface="+mn-cs"/>
        </a:defRPr>
      </a:lvl3pPr>
      <a:lvl4pPr marL="1757452" algn="l" defTabSz="1171634" rtl="0" eaLnBrk="1" latinLnBrk="0" hangingPunct="1">
        <a:defRPr sz="2300" kern="1200">
          <a:solidFill>
            <a:schemeClr val="tx1"/>
          </a:solidFill>
          <a:latin typeface="+mn-lt"/>
          <a:ea typeface="+mn-ea"/>
          <a:cs typeface="+mn-cs"/>
        </a:defRPr>
      </a:lvl4pPr>
      <a:lvl5pPr marL="2343270" algn="l" defTabSz="1171634" rtl="0" eaLnBrk="1" latinLnBrk="0" hangingPunct="1">
        <a:defRPr sz="2300" kern="1200">
          <a:solidFill>
            <a:schemeClr val="tx1"/>
          </a:solidFill>
          <a:latin typeface="+mn-lt"/>
          <a:ea typeface="+mn-ea"/>
          <a:cs typeface="+mn-cs"/>
        </a:defRPr>
      </a:lvl5pPr>
      <a:lvl6pPr marL="2929087" algn="l" defTabSz="1171634" rtl="0" eaLnBrk="1" latinLnBrk="0" hangingPunct="1">
        <a:defRPr sz="2300" kern="1200">
          <a:solidFill>
            <a:schemeClr val="tx1"/>
          </a:solidFill>
          <a:latin typeface="+mn-lt"/>
          <a:ea typeface="+mn-ea"/>
          <a:cs typeface="+mn-cs"/>
        </a:defRPr>
      </a:lvl6pPr>
      <a:lvl7pPr marL="3514903" algn="l" defTabSz="1171634" rtl="0" eaLnBrk="1" latinLnBrk="0" hangingPunct="1">
        <a:defRPr sz="2300" kern="1200">
          <a:solidFill>
            <a:schemeClr val="tx1"/>
          </a:solidFill>
          <a:latin typeface="+mn-lt"/>
          <a:ea typeface="+mn-ea"/>
          <a:cs typeface="+mn-cs"/>
        </a:defRPr>
      </a:lvl7pPr>
      <a:lvl8pPr marL="4100721" algn="l" defTabSz="1171634" rtl="0" eaLnBrk="1" latinLnBrk="0" hangingPunct="1">
        <a:defRPr sz="2300" kern="1200">
          <a:solidFill>
            <a:schemeClr val="tx1"/>
          </a:solidFill>
          <a:latin typeface="+mn-lt"/>
          <a:ea typeface="+mn-ea"/>
          <a:cs typeface="+mn-cs"/>
        </a:defRPr>
      </a:lvl8pPr>
      <a:lvl9pPr marL="4686539" algn="l" defTabSz="1171634" rtl="0" eaLnBrk="1" latinLnBrk="0" hangingPunct="1">
        <a:defRPr sz="23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87888" name="Text Box 16"/>
          <p:cNvSpPr txBox="1">
            <a:spLocks noChangeArrowheads="1"/>
          </p:cNvSpPr>
          <p:nvPr/>
        </p:nvSpPr>
        <p:spPr bwMode="auto">
          <a:xfrm>
            <a:off x="4579939" y="2205039"/>
            <a:ext cx="3246166" cy="830944"/>
          </a:xfrm>
          <a:prstGeom prst="rect">
            <a:avLst/>
          </a:prstGeom>
          <a:noFill/>
          <a:ln w="9525">
            <a:noFill/>
            <a:miter lim="800000"/>
            <a:headEnd/>
            <a:tailEnd/>
          </a:ln>
        </p:spPr>
        <p:txBody>
          <a:bodyPr wrap="none" lIns="91387" tIns="45694" rIns="91387" bIns="45694">
            <a:spAutoFit/>
          </a:bodyPr>
          <a:lstStyle/>
          <a:p>
            <a:pPr eaLnBrk="0" hangingPunct="0">
              <a:defRPr/>
            </a:pPr>
            <a:r>
              <a:rPr lang="en-US" altLang="zh-CN" sz="4800" b="0" dirty="0">
                <a:solidFill>
                  <a:srgbClr val="990000"/>
                </a:solidFill>
                <a:latin typeface="FrutigerNext LT Medium" pitchFamily="34" charset="0"/>
                <a:ea typeface="MS PGothic" pitchFamily="34" charset="-128"/>
              </a:rPr>
              <a:t>Thank you</a:t>
            </a:r>
          </a:p>
        </p:txBody>
      </p:sp>
      <p:sp>
        <p:nvSpPr>
          <p:cNvPr id="1487889" name="Text Box 17"/>
          <p:cNvSpPr txBox="1">
            <a:spLocks noChangeArrowheads="1"/>
          </p:cNvSpPr>
          <p:nvPr/>
        </p:nvSpPr>
        <p:spPr bwMode="auto">
          <a:xfrm>
            <a:off x="4627571" y="2998792"/>
            <a:ext cx="2963589" cy="523168"/>
          </a:xfrm>
          <a:prstGeom prst="rect">
            <a:avLst/>
          </a:prstGeom>
          <a:noFill/>
          <a:ln w="9525">
            <a:noFill/>
            <a:miter lim="800000"/>
            <a:headEnd/>
            <a:tailEnd/>
          </a:ln>
        </p:spPr>
        <p:txBody>
          <a:bodyPr wrap="none" lIns="91387" tIns="45694" rIns="91387" bIns="45694">
            <a:spAutoFit/>
          </a:bodyPr>
          <a:lstStyle/>
          <a:p>
            <a:pPr eaLnBrk="0" hangingPunct="0">
              <a:defRPr/>
            </a:pPr>
            <a:r>
              <a:rPr lang="en-US" altLang="zh-CN" sz="2800" b="0" dirty="0">
                <a:solidFill>
                  <a:srgbClr val="666666"/>
                </a:solidFill>
                <a:latin typeface="FrutigerNext LT Regular" pitchFamily="34" charset="0"/>
                <a:ea typeface="MS PGothic" pitchFamily="34" charset="-128"/>
              </a:rPr>
              <a:t>www.huawei.com</a:t>
            </a:r>
            <a:endParaRPr lang="en-US" altLang="zh-CN" sz="2300" b="0" dirty="0">
              <a:solidFill>
                <a:srgbClr val="990000"/>
              </a:solidFill>
              <a:latin typeface="FrutigerNext LT Regular" pitchFamily="34" charset="0"/>
              <a:ea typeface="MS PGothic" pitchFamily="34" charset="-128"/>
            </a:endParaRPr>
          </a:p>
        </p:txBody>
      </p:sp>
      <p:sp>
        <p:nvSpPr>
          <p:cNvPr id="1487938" name="Rectangle 66"/>
          <p:cNvSpPr>
            <a:spLocks noChangeArrowheads="1"/>
          </p:cNvSpPr>
          <p:nvPr/>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2707" indent="-342707" algn="r">
              <a:lnSpc>
                <a:spcPct val="125000"/>
              </a:lnSpc>
              <a:spcBef>
                <a:spcPct val="20000"/>
              </a:spcBef>
              <a:buClr>
                <a:srgbClr val="990000"/>
              </a:buClr>
              <a:defRPr/>
            </a:pPr>
            <a:r>
              <a:rPr lang="zh-CN" altLang="en-US" sz="1200" b="0" dirty="0">
                <a:solidFill>
                  <a:srgbClr val="F8F8F8"/>
                </a:solidFill>
                <a:latin typeface="Arial" charset="0"/>
              </a:rPr>
              <a:t>英文标题</a:t>
            </a:r>
            <a:r>
              <a:rPr lang="en-US" altLang="zh-CN" sz="1200" b="0" dirty="0">
                <a:solidFill>
                  <a:srgbClr val="F8F8F8"/>
                </a:solidFill>
                <a:latin typeface="Arial" charset="0"/>
              </a:rPr>
              <a:t>:32-35pt  </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颜色</a:t>
            </a:r>
            <a:r>
              <a:rPr lang="en-US" altLang="zh-CN" sz="1200" b="0" dirty="0">
                <a:solidFill>
                  <a:srgbClr val="F8F8F8"/>
                </a:solidFill>
                <a:latin typeface="Arial" charset="0"/>
              </a:rPr>
              <a:t>: R153 G0 B0</a:t>
            </a:r>
          </a:p>
          <a:p>
            <a:pPr marL="342707" indent="-342707" algn="r">
              <a:lnSpc>
                <a:spcPct val="125000"/>
              </a:lnSpc>
              <a:spcBef>
                <a:spcPct val="20000"/>
              </a:spcBef>
              <a:buClr>
                <a:srgbClr val="990000"/>
              </a:buClr>
              <a:defRPr/>
            </a:pPr>
            <a:r>
              <a:rPr lang="zh-CN" altLang="en-US" sz="1200" b="0" dirty="0">
                <a:solidFill>
                  <a:srgbClr val="F8F8F8"/>
                </a:solidFill>
                <a:latin typeface="FrutigerNext LT Medium" pitchFamily="34" charset="0"/>
              </a:rPr>
              <a:t>内部使用字体 </a:t>
            </a:r>
            <a:r>
              <a:rPr lang="en-US" altLang="zh-CN" sz="1200" b="0" dirty="0">
                <a:solidFill>
                  <a:srgbClr val="F8F8F8"/>
                </a:solidFill>
                <a:latin typeface="FrutigerNext LT Medium" pitchFamily="34" charset="0"/>
              </a:rPr>
              <a:t>:</a:t>
            </a:r>
          </a:p>
          <a:p>
            <a:pPr marL="342707" indent="-342707" algn="r">
              <a:lnSpc>
                <a:spcPct val="125000"/>
              </a:lnSpc>
              <a:spcBef>
                <a:spcPct val="20000"/>
              </a:spcBef>
              <a:buClr>
                <a:srgbClr val="990000"/>
              </a:buClr>
              <a:defRPr/>
            </a:pPr>
            <a:r>
              <a:rPr lang="en-US" altLang="zh-CN" sz="1200" b="0" dirty="0" err="1">
                <a:solidFill>
                  <a:srgbClr val="F8F8F8"/>
                </a:solidFill>
                <a:latin typeface="FrutigerNext LT Medium" pitchFamily="34" charset="0"/>
              </a:rPr>
              <a:t>FrutigerNext</a:t>
            </a:r>
            <a:r>
              <a:rPr lang="en-US" altLang="zh-CN" sz="1200" b="0" dirty="0">
                <a:solidFill>
                  <a:srgbClr val="F8F8F8"/>
                </a:solidFill>
                <a:latin typeface="FrutigerNext LT Medium" pitchFamily="34" charset="0"/>
              </a:rPr>
              <a:t> LT Medium</a:t>
            </a:r>
          </a:p>
          <a:p>
            <a:pPr marL="342707" indent="-342707" algn="r">
              <a:lnSpc>
                <a:spcPct val="125000"/>
              </a:lnSpc>
              <a:spcBef>
                <a:spcPct val="20000"/>
              </a:spcBef>
              <a:buClr>
                <a:srgbClr val="990000"/>
              </a:buClr>
              <a:defRPr/>
            </a:pPr>
            <a:r>
              <a:rPr lang="zh-CN" altLang="en-US" sz="1200" b="0" dirty="0">
                <a:solidFill>
                  <a:srgbClr val="F8F8F8"/>
                </a:solidFill>
                <a:latin typeface="FrutigerNext LT Medium" pitchFamily="34" charset="0"/>
              </a:rPr>
              <a:t>外部使用字体 </a:t>
            </a:r>
            <a:r>
              <a:rPr lang="en-US" altLang="zh-CN" sz="1200" b="0" dirty="0">
                <a:solidFill>
                  <a:srgbClr val="F8F8F8"/>
                </a:solidFill>
                <a:latin typeface="FrutigerNext LT Medium" pitchFamily="34" charset="0"/>
              </a:rPr>
              <a:t>: Arial</a:t>
            </a:r>
          </a:p>
          <a:p>
            <a:pPr marL="342707" indent="-342707" algn="r">
              <a:lnSpc>
                <a:spcPct val="75000"/>
              </a:lnSpc>
              <a:spcBef>
                <a:spcPct val="20000"/>
              </a:spcBef>
              <a:buClr>
                <a:srgbClr val="990000"/>
              </a:buClr>
              <a:defRPr/>
            </a:pPr>
            <a:endParaRPr lang="en-US" altLang="zh-CN" sz="1200" b="0" dirty="0">
              <a:solidFill>
                <a:srgbClr val="F8F8F8"/>
              </a:solidFill>
              <a:latin typeface="Arial" charset="0"/>
            </a:endParaRPr>
          </a:p>
          <a:p>
            <a:pPr marL="342707" indent="-342707" algn="r">
              <a:lnSpc>
                <a:spcPct val="125000"/>
              </a:lnSpc>
              <a:spcBef>
                <a:spcPct val="20000"/>
              </a:spcBef>
              <a:buClr>
                <a:srgbClr val="990000"/>
              </a:buClr>
              <a:defRPr/>
            </a:pPr>
            <a:r>
              <a:rPr lang="zh-CN" altLang="en-US" sz="1200" b="0" dirty="0">
                <a:solidFill>
                  <a:srgbClr val="F8F8F8"/>
                </a:solidFill>
                <a:latin typeface="Arial" charset="0"/>
              </a:rPr>
              <a:t>中文标题</a:t>
            </a:r>
            <a:r>
              <a:rPr lang="en-US" altLang="zh-CN" sz="1200" b="0" dirty="0">
                <a:solidFill>
                  <a:srgbClr val="F8F8F8"/>
                </a:solidFill>
                <a:latin typeface="Arial" charset="0"/>
              </a:rPr>
              <a:t>:30-32pt  </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颜色</a:t>
            </a:r>
            <a:r>
              <a:rPr lang="en-US" altLang="zh-CN" sz="1200" b="0" dirty="0">
                <a:solidFill>
                  <a:srgbClr val="F8F8F8"/>
                </a:solidFill>
                <a:latin typeface="Arial" charset="0"/>
              </a:rPr>
              <a:t>: R153 G0 B0</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字体</a:t>
            </a:r>
            <a:r>
              <a:rPr lang="en-US" altLang="zh-CN" sz="1200" b="0" dirty="0">
                <a:solidFill>
                  <a:srgbClr val="F8F8F8"/>
                </a:solidFill>
                <a:latin typeface="Arial" charset="0"/>
              </a:rPr>
              <a:t>:</a:t>
            </a:r>
            <a:r>
              <a:rPr lang="zh-CN" altLang="en-US" sz="1200" b="0" dirty="0">
                <a:solidFill>
                  <a:srgbClr val="F8F8F8"/>
                </a:solidFill>
                <a:latin typeface="Arial" charset="0"/>
              </a:rPr>
              <a:t>黑体</a:t>
            </a:r>
          </a:p>
          <a:p>
            <a:pPr marL="342707" indent="-342707" algn="r">
              <a:lnSpc>
                <a:spcPct val="125000"/>
              </a:lnSpc>
              <a:spcBef>
                <a:spcPct val="20000"/>
              </a:spcBef>
              <a:buClr>
                <a:srgbClr val="990000"/>
              </a:buClr>
              <a:defRPr/>
            </a:pPr>
            <a:endParaRPr lang="zh-CN" altLang="en-US" sz="1200" b="0" dirty="0">
              <a:solidFill>
                <a:srgbClr val="F8F8F8"/>
              </a:solidFill>
              <a:latin typeface="Arial" charset="0"/>
            </a:endParaRPr>
          </a:p>
          <a:p>
            <a:pPr marL="342707" indent="-342707" algn="r">
              <a:lnSpc>
                <a:spcPct val="125000"/>
              </a:lnSpc>
              <a:spcBef>
                <a:spcPct val="20000"/>
              </a:spcBef>
              <a:buClr>
                <a:srgbClr val="990000"/>
              </a:buClr>
              <a:defRPr/>
            </a:pPr>
            <a:endParaRPr lang="zh-CN" altLang="en-US" sz="1200" b="0" dirty="0">
              <a:solidFill>
                <a:srgbClr val="F8F8F8"/>
              </a:solidFill>
              <a:latin typeface="Arial" charset="0"/>
            </a:endParaRPr>
          </a:p>
          <a:p>
            <a:pPr marL="342707" indent="-342707" algn="r">
              <a:lnSpc>
                <a:spcPct val="125000"/>
              </a:lnSpc>
              <a:spcBef>
                <a:spcPct val="20000"/>
              </a:spcBef>
              <a:buClr>
                <a:srgbClr val="990000"/>
              </a:buClr>
              <a:defRPr/>
            </a:pPr>
            <a:endParaRPr lang="zh-CN" altLang="en-US" sz="1200" b="0" dirty="0">
              <a:solidFill>
                <a:srgbClr val="F8F8F8"/>
              </a:solidFill>
              <a:latin typeface="Arial" charset="0"/>
            </a:endParaRPr>
          </a:p>
          <a:p>
            <a:pPr marL="342707" indent="-342707" algn="r">
              <a:lnSpc>
                <a:spcPct val="125000"/>
              </a:lnSpc>
              <a:spcBef>
                <a:spcPct val="20000"/>
              </a:spcBef>
              <a:buClr>
                <a:srgbClr val="990000"/>
              </a:buClr>
              <a:defRPr/>
            </a:pPr>
            <a:r>
              <a:rPr lang="zh-CN" altLang="en-US" sz="1200" b="0" dirty="0">
                <a:solidFill>
                  <a:srgbClr val="F8F8F8"/>
                </a:solidFill>
                <a:latin typeface="Arial" charset="0"/>
              </a:rPr>
              <a:t>英文正文</a:t>
            </a:r>
            <a:r>
              <a:rPr lang="en-US" altLang="zh-CN" sz="1200" b="0" dirty="0">
                <a:solidFill>
                  <a:srgbClr val="F8F8F8"/>
                </a:solidFill>
                <a:latin typeface="Arial" charset="0"/>
              </a:rPr>
              <a:t>:20-22pt</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子目录 </a:t>
            </a:r>
            <a:r>
              <a:rPr lang="en-US" altLang="zh-CN" sz="1200" b="0" dirty="0">
                <a:solidFill>
                  <a:srgbClr val="F8F8F8"/>
                </a:solidFill>
                <a:latin typeface="Arial" charset="0"/>
              </a:rPr>
              <a:t>(2-5</a:t>
            </a:r>
            <a:r>
              <a:rPr lang="zh-CN" altLang="en-US" sz="1200" b="0" dirty="0">
                <a:solidFill>
                  <a:srgbClr val="F8F8F8"/>
                </a:solidFill>
                <a:latin typeface="Arial" charset="0"/>
              </a:rPr>
              <a:t>级</a:t>
            </a:r>
            <a:r>
              <a:rPr lang="en-US" altLang="zh-CN" sz="1200" b="0" dirty="0">
                <a:solidFill>
                  <a:srgbClr val="F8F8F8"/>
                </a:solidFill>
                <a:latin typeface="Arial" charset="0"/>
              </a:rPr>
              <a:t>) :18pt  </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颜色</a:t>
            </a:r>
            <a:r>
              <a:rPr lang="en-US" altLang="zh-CN" sz="1200" b="0" dirty="0">
                <a:solidFill>
                  <a:srgbClr val="F8F8F8"/>
                </a:solidFill>
                <a:latin typeface="Arial" charset="0"/>
              </a:rPr>
              <a:t>:</a:t>
            </a:r>
            <a:r>
              <a:rPr lang="zh-CN" altLang="en-US" sz="1200" b="0" dirty="0">
                <a:solidFill>
                  <a:srgbClr val="F8F8F8"/>
                </a:solidFill>
                <a:latin typeface="Arial" charset="0"/>
              </a:rPr>
              <a:t>黑色</a:t>
            </a:r>
          </a:p>
          <a:p>
            <a:pPr marL="342707" indent="-342707" algn="r">
              <a:lnSpc>
                <a:spcPct val="125000"/>
              </a:lnSpc>
              <a:spcBef>
                <a:spcPct val="20000"/>
              </a:spcBef>
              <a:buClr>
                <a:srgbClr val="990000"/>
              </a:buClr>
              <a:defRPr/>
            </a:pPr>
            <a:r>
              <a:rPr lang="zh-CN" altLang="en-US" sz="1200" b="0" dirty="0">
                <a:solidFill>
                  <a:srgbClr val="F8F8F8"/>
                </a:solidFill>
                <a:latin typeface="FrutigerNext LT Medium" pitchFamily="34" charset="0"/>
              </a:rPr>
              <a:t>内部使用字体 </a:t>
            </a:r>
            <a:r>
              <a:rPr lang="en-US" altLang="zh-CN" sz="1200" b="0" dirty="0">
                <a:solidFill>
                  <a:srgbClr val="F8F8F8"/>
                </a:solidFill>
                <a:latin typeface="FrutigerNext LT Medium" pitchFamily="34" charset="0"/>
              </a:rPr>
              <a:t>:</a:t>
            </a:r>
          </a:p>
          <a:p>
            <a:pPr marL="342707" indent="-342707" algn="r">
              <a:lnSpc>
                <a:spcPct val="125000"/>
              </a:lnSpc>
              <a:spcBef>
                <a:spcPct val="20000"/>
              </a:spcBef>
              <a:buClr>
                <a:srgbClr val="990000"/>
              </a:buClr>
              <a:defRPr/>
            </a:pPr>
            <a:r>
              <a:rPr lang="en-US" altLang="zh-CN" sz="1200" b="0" dirty="0" err="1">
                <a:solidFill>
                  <a:srgbClr val="F8F8F8"/>
                </a:solidFill>
                <a:latin typeface="FrutigerNext LT Medium" pitchFamily="34" charset="0"/>
              </a:rPr>
              <a:t>FrutigerNext</a:t>
            </a:r>
            <a:r>
              <a:rPr lang="en-US" altLang="zh-CN" sz="1200" b="0" dirty="0">
                <a:solidFill>
                  <a:srgbClr val="F8F8F8"/>
                </a:solidFill>
                <a:latin typeface="FrutigerNext LT Medium" pitchFamily="34" charset="0"/>
              </a:rPr>
              <a:t> LT Regular</a:t>
            </a:r>
          </a:p>
          <a:p>
            <a:pPr marL="342707" indent="-342707" algn="r">
              <a:lnSpc>
                <a:spcPct val="125000"/>
              </a:lnSpc>
              <a:spcBef>
                <a:spcPct val="20000"/>
              </a:spcBef>
              <a:buClr>
                <a:srgbClr val="990000"/>
              </a:buClr>
              <a:defRPr/>
            </a:pPr>
            <a:r>
              <a:rPr lang="zh-CN" altLang="en-US" sz="1200" b="0" dirty="0">
                <a:solidFill>
                  <a:srgbClr val="F8F8F8"/>
                </a:solidFill>
                <a:latin typeface="FrutigerNext LT Medium" pitchFamily="34" charset="0"/>
              </a:rPr>
              <a:t>外部使用字体 </a:t>
            </a:r>
            <a:r>
              <a:rPr lang="en-US" altLang="zh-CN" sz="1200" b="0" dirty="0">
                <a:solidFill>
                  <a:srgbClr val="F8F8F8"/>
                </a:solidFill>
                <a:latin typeface="FrutigerNext LT Medium" pitchFamily="34" charset="0"/>
              </a:rPr>
              <a:t>: Arial</a:t>
            </a:r>
          </a:p>
          <a:p>
            <a:pPr marL="342707" indent="-342707" algn="r">
              <a:lnSpc>
                <a:spcPct val="75000"/>
              </a:lnSpc>
              <a:spcBef>
                <a:spcPct val="20000"/>
              </a:spcBef>
              <a:buClr>
                <a:srgbClr val="990000"/>
              </a:buClr>
              <a:defRPr/>
            </a:pPr>
            <a:endParaRPr lang="en-US" altLang="zh-CN" sz="1200" b="0" dirty="0">
              <a:solidFill>
                <a:srgbClr val="F8F8F8"/>
              </a:solidFill>
              <a:latin typeface="Arial" charset="0"/>
            </a:endParaRPr>
          </a:p>
          <a:p>
            <a:pPr marL="342707" indent="-342707" algn="r">
              <a:lnSpc>
                <a:spcPct val="125000"/>
              </a:lnSpc>
              <a:spcBef>
                <a:spcPct val="20000"/>
              </a:spcBef>
              <a:buClr>
                <a:srgbClr val="990000"/>
              </a:buClr>
              <a:defRPr/>
            </a:pPr>
            <a:r>
              <a:rPr lang="zh-CN" altLang="en-US" sz="1200" b="0" dirty="0">
                <a:solidFill>
                  <a:srgbClr val="F8F8F8"/>
                </a:solidFill>
                <a:latin typeface="Arial" charset="0"/>
              </a:rPr>
              <a:t>中文正文</a:t>
            </a:r>
            <a:r>
              <a:rPr lang="en-US" altLang="zh-CN" sz="1200" b="0" dirty="0">
                <a:solidFill>
                  <a:srgbClr val="F8F8F8"/>
                </a:solidFill>
                <a:latin typeface="Arial" charset="0"/>
              </a:rPr>
              <a:t>:18-20pt</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子目录</a:t>
            </a:r>
            <a:r>
              <a:rPr lang="en-US" altLang="zh-CN" sz="1200" b="0" dirty="0">
                <a:solidFill>
                  <a:srgbClr val="F8F8F8"/>
                </a:solidFill>
                <a:latin typeface="Arial" charset="0"/>
              </a:rPr>
              <a:t>(2-5</a:t>
            </a:r>
            <a:r>
              <a:rPr lang="zh-CN" altLang="en-US" sz="1200" b="0" dirty="0">
                <a:solidFill>
                  <a:srgbClr val="F8F8F8"/>
                </a:solidFill>
                <a:latin typeface="Arial" charset="0"/>
              </a:rPr>
              <a:t>级</a:t>
            </a:r>
            <a:r>
              <a:rPr lang="en-US" altLang="zh-CN" sz="1200" b="0" dirty="0">
                <a:solidFill>
                  <a:srgbClr val="F8F8F8"/>
                </a:solidFill>
                <a:latin typeface="Arial" charset="0"/>
              </a:rPr>
              <a:t>):18pt </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颜色</a:t>
            </a:r>
            <a:r>
              <a:rPr lang="en-US" altLang="zh-CN" sz="1200" b="0" dirty="0">
                <a:solidFill>
                  <a:srgbClr val="F8F8F8"/>
                </a:solidFill>
                <a:latin typeface="Arial" charset="0"/>
              </a:rPr>
              <a:t>:</a:t>
            </a:r>
            <a:r>
              <a:rPr lang="zh-CN" altLang="en-US" sz="1200" b="0" dirty="0">
                <a:solidFill>
                  <a:srgbClr val="F8F8F8"/>
                </a:solidFill>
                <a:latin typeface="Arial" charset="0"/>
              </a:rPr>
              <a:t>黑色</a:t>
            </a:r>
          </a:p>
          <a:p>
            <a:pPr marL="342707" indent="-342707" algn="r">
              <a:lnSpc>
                <a:spcPct val="125000"/>
              </a:lnSpc>
              <a:spcBef>
                <a:spcPct val="20000"/>
              </a:spcBef>
              <a:buClr>
                <a:srgbClr val="990000"/>
              </a:buClr>
              <a:defRPr/>
            </a:pPr>
            <a:r>
              <a:rPr lang="zh-CN" altLang="en-US" sz="1200" b="0" dirty="0">
                <a:solidFill>
                  <a:srgbClr val="F8F8F8"/>
                </a:solidFill>
                <a:latin typeface="Arial" charset="0"/>
              </a:rPr>
              <a:t>字体</a:t>
            </a:r>
            <a:r>
              <a:rPr lang="en-US" altLang="zh-CN" sz="1200" b="0" dirty="0">
                <a:solidFill>
                  <a:srgbClr val="F8F8F8"/>
                </a:solidFill>
                <a:latin typeface="Arial" charset="0"/>
              </a:rPr>
              <a:t>:</a:t>
            </a:r>
            <a:r>
              <a:rPr lang="zh-CN" altLang="en-US" sz="1200" b="0" dirty="0">
                <a:solidFill>
                  <a:srgbClr val="F8F8F8"/>
                </a:solidFill>
                <a:latin typeface="Arial" charset="0"/>
              </a:rPr>
              <a:t>细黑体 </a:t>
            </a:r>
          </a:p>
          <a:p>
            <a:pPr marL="342707" indent="-342707" algn="r">
              <a:lnSpc>
                <a:spcPct val="125000"/>
              </a:lnSpc>
              <a:spcBef>
                <a:spcPct val="20000"/>
              </a:spcBef>
              <a:buClr>
                <a:srgbClr val="990000"/>
              </a:buClr>
              <a:defRPr/>
            </a:pPr>
            <a:endParaRPr lang="en-US" altLang="zh-CN" sz="1200" b="0" dirty="0">
              <a:solidFill>
                <a:srgbClr val="080808"/>
              </a:solidFill>
              <a:latin typeface="Arial" charset="0"/>
            </a:endParaRPr>
          </a:p>
        </p:txBody>
      </p:sp>
      <p:sp>
        <p:nvSpPr>
          <p:cNvPr id="1487939" name="Rectangle 67"/>
          <p:cNvSpPr>
            <a:spLocks noChangeArrowheads="1"/>
          </p:cNvSpPr>
          <p:nvPr/>
        </p:nvSpPr>
        <p:spPr bwMode="auto">
          <a:xfrm>
            <a:off x="12361876" y="5445138"/>
            <a:ext cx="1227137" cy="322263"/>
          </a:xfrm>
          <a:prstGeom prst="rect">
            <a:avLst/>
          </a:prstGeom>
          <a:solidFill>
            <a:srgbClr val="F8F8F8"/>
          </a:solidFill>
          <a:ln w="9525" algn="ctr">
            <a:noFill/>
            <a:miter lim="800000"/>
            <a:headEnd/>
            <a:tailEnd/>
          </a:ln>
          <a:effectLst/>
        </p:spPr>
        <p:txBody>
          <a:bodyPr lIns="91371" tIns="45686" rIns="91371" bIns="45686" anchor="ctr">
            <a:spAutoFit/>
          </a:bodyPr>
          <a:lstStyle/>
          <a:p>
            <a:pPr algn="ctr" defTabSz="877391" eaLnBrk="0" hangingPunct="0">
              <a:defRPr/>
            </a:pPr>
            <a:endParaRPr lang="zh-CN" altLang="zh-CN" sz="1500" b="0" dirty="0">
              <a:solidFill>
                <a:srgbClr val="000000"/>
              </a:solidFill>
              <a:latin typeface="FrutigerNext LT Regular" pitchFamily="34" charset="0"/>
              <a:ea typeface="MS PGothic" pitchFamily="34" charset="-128"/>
            </a:endParaRPr>
          </a:p>
        </p:txBody>
      </p:sp>
      <p:grpSp>
        <p:nvGrpSpPr>
          <p:cNvPr id="17414" name="Group 68"/>
          <p:cNvGrpSpPr>
            <a:grpSpLocks/>
          </p:cNvGrpSpPr>
          <p:nvPr/>
        </p:nvGrpSpPr>
        <p:grpSpPr bwMode="auto">
          <a:xfrm>
            <a:off x="12472987" y="5278450"/>
            <a:ext cx="989012" cy="184151"/>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15" name="Group 73"/>
          <p:cNvGrpSpPr>
            <a:grpSpLocks/>
          </p:cNvGrpSpPr>
          <p:nvPr/>
        </p:nvGrpSpPr>
        <p:grpSpPr bwMode="auto">
          <a:xfrm>
            <a:off x="12472987" y="6203965"/>
            <a:ext cx="989012" cy="182563"/>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16" name="Group 78"/>
          <p:cNvGrpSpPr>
            <a:grpSpLocks/>
          </p:cNvGrpSpPr>
          <p:nvPr/>
        </p:nvGrpSpPr>
        <p:grpSpPr bwMode="auto">
          <a:xfrm>
            <a:off x="12472987" y="6450025"/>
            <a:ext cx="989012" cy="182563"/>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17" name="Group 83"/>
          <p:cNvGrpSpPr>
            <a:grpSpLocks/>
          </p:cNvGrpSpPr>
          <p:nvPr/>
        </p:nvGrpSpPr>
        <p:grpSpPr bwMode="auto">
          <a:xfrm>
            <a:off x="12472987" y="5527689"/>
            <a:ext cx="989012" cy="182563"/>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18" name="Group 88"/>
          <p:cNvGrpSpPr>
            <a:grpSpLocks/>
          </p:cNvGrpSpPr>
          <p:nvPr/>
        </p:nvGrpSpPr>
        <p:grpSpPr bwMode="auto">
          <a:xfrm>
            <a:off x="12472987" y="5957900"/>
            <a:ext cx="989012" cy="182563"/>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19" name="Group 93"/>
          <p:cNvGrpSpPr>
            <a:grpSpLocks/>
          </p:cNvGrpSpPr>
          <p:nvPr/>
        </p:nvGrpSpPr>
        <p:grpSpPr bwMode="auto">
          <a:xfrm>
            <a:off x="12472987" y="6697675"/>
            <a:ext cx="989012" cy="182563"/>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20" name="Group 98"/>
          <p:cNvGrpSpPr>
            <a:grpSpLocks/>
          </p:cNvGrpSpPr>
          <p:nvPr/>
        </p:nvGrpSpPr>
        <p:grpSpPr bwMode="auto">
          <a:xfrm>
            <a:off x="12472987" y="5032387"/>
            <a:ext cx="989012" cy="184151"/>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21" name="Group 103"/>
          <p:cNvGrpSpPr>
            <a:grpSpLocks/>
          </p:cNvGrpSpPr>
          <p:nvPr/>
        </p:nvGrpSpPr>
        <p:grpSpPr bwMode="auto">
          <a:xfrm>
            <a:off x="12472987" y="4600589"/>
            <a:ext cx="989012" cy="182563"/>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7422" name="Group 108"/>
          <p:cNvGrpSpPr>
            <a:grpSpLocks/>
          </p:cNvGrpSpPr>
          <p:nvPr/>
        </p:nvGrpSpPr>
        <p:grpSpPr bwMode="auto">
          <a:xfrm>
            <a:off x="12472987" y="4354525"/>
            <a:ext cx="989012" cy="184151"/>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sp>
        <p:nvSpPr>
          <p:cNvPr id="1487985" name="Rectangle 113"/>
          <p:cNvSpPr>
            <a:spLocks noChangeArrowheads="1"/>
          </p:cNvSpPr>
          <p:nvPr/>
        </p:nvSpPr>
        <p:spPr bwMode="auto">
          <a:xfrm>
            <a:off x="12269788" y="2263778"/>
            <a:ext cx="1401762" cy="2654300"/>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defRPr/>
            </a:pPr>
            <a:r>
              <a:rPr lang="zh-CN" altLang="en-US" sz="1200" b="0" dirty="0">
                <a:solidFill>
                  <a:srgbClr val="F8F8F8"/>
                </a:solidFill>
                <a:latin typeface="华文细黑" pitchFamily="2" charset="-122"/>
              </a:rPr>
              <a:t>配色参考方案：</a:t>
            </a:r>
          </a:p>
          <a:p>
            <a:pPr marL="342707" indent="-342707">
              <a:lnSpc>
                <a:spcPct val="120000"/>
              </a:lnSpc>
              <a:spcBef>
                <a:spcPct val="20000"/>
              </a:spcBef>
              <a:buClr>
                <a:srgbClr val="990000"/>
              </a:buClr>
              <a:defRPr/>
            </a:pPr>
            <a:r>
              <a:rPr lang="zh-CN" altLang="en-US" sz="1200" b="0" dirty="0">
                <a:solidFill>
                  <a:srgbClr val="F8F8F8"/>
                </a:solidFill>
                <a:latin typeface="华文细黑" pitchFamily="2" charset="-122"/>
              </a:rPr>
              <a:t>建议同一页面内不超过四种颜色，以下是９组配色方案，同一页面内只选择一组使用。</a:t>
            </a:r>
          </a:p>
          <a:p>
            <a:pPr marL="342707" indent="-342707">
              <a:lnSpc>
                <a:spcPct val="120000"/>
              </a:lnSpc>
              <a:spcBef>
                <a:spcPct val="20000"/>
              </a:spcBef>
              <a:buClr>
                <a:srgbClr val="990000"/>
              </a:buClr>
              <a:defRPr/>
            </a:pPr>
            <a:r>
              <a:rPr lang="zh-CN" altLang="en-US" sz="1200" b="0" dirty="0">
                <a:solidFill>
                  <a:srgbClr val="F8F8F8"/>
                </a:solidFill>
                <a:latin typeface="华文细黑" pitchFamily="2" charset="-122"/>
              </a:rPr>
              <a:t>（仅供参考）</a:t>
            </a:r>
          </a:p>
        </p:txBody>
      </p:sp>
      <p:sp>
        <p:nvSpPr>
          <p:cNvPr id="1487986" name="Rectangle 114"/>
          <p:cNvSpPr>
            <a:spLocks noChangeArrowheads="1"/>
          </p:cNvSpPr>
          <p:nvPr/>
        </p:nvSpPr>
        <p:spPr bwMode="auto">
          <a:xfrm>
            <a:off x="12269788" y="-61910"/>
            <a:ext cx="1401762" cy="838201"/>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defRPr/>
            </a:pPr>
            <a:r>
              <a:rPr lang="zh-CN" altLang="en-US" sz="1200" b="0" dirty="0">
                <a:solidFill>
                  <a:srgbClr val="F8F8F8"/>
                </a:solidFill>
                <a:latin typeface="华文细黑" pitchFamily="2" charset="-122"/>
              </a:rPr>
              <a:t>客户或者合作伙伴的标志放在右上角</a:t>
            </a:r>
            <a:r>
              <a:rPr lang="en-US" altLang="zh-CN" sz="1200" b="0" dirty="0">
                <a:solidFill>
                  <a:srgbClr val="F8F8F8"/>
                </a:solidFill>
                <a:latin typeface="华文细黑" pitchFamily="2" charset="-122"/>
              </a:rPr>
              <a:t>.</a:t>
            </a:r>
          </a:p>
        </p:txBody>
      </p:sp>
      <p:sp>
        <p:nvSpPr>
          <p:cNvPr id="59" name="TextBox 58"/>
          <p:cNvSpPr txBox="1"/>
          <p:nvPr userDrawn="1"/>
        </p:nvSpPr>
        <p:spPr>
          <a:xfrm>
            <a:off x="847730" y="4351340"/>
            <a:ext cx="10442575" cy="1169498"/>
          </a:xfrm>
          <a:prstGeom prst="rect">
            <a:avLst/>
          </a:prstGeom>
          <a:noFill/>
        </p:spPr>
        <p:txBody>
          <a:bodyPr lIns="91387" tIns="45694" rIns="91387" bIns="45694">
            <a:spAutoFit/>
          </a:bodyPr>
          <a:lstStyle/>
          <a:p>
            <a:pPr algn="just" defTabSz="913882" fontAlgn="auto">
              <a:spcBef>
                <a:spcPts val="0"/>
              </a:spcBef>
              <a:spcAft>
                <a:spcPts val="600"/>
              </a:spcAft>
              <a:defRPr/>
            </a:pPr>
            <a:r>
              <a:rPr lang="en-US" altLang="zh-CN" sz="1300" b="0" dirty="0">
                <a:solidFill>
                  <a:srgbClr val="000000"/>
                </a:solidFill>
                <a:latin typeface="FrutigerNext LT Medium"/>
                <a:ea typeface="宋体" charset="-122"/>
              </a:rPr>
              <a:t>Copyright©2013 Huawei Technologies Co., Ltd. All Rights Reserved.</a:t>
            </a:r>
            <a:endParaRPr lang="zh-CN" altLang="zh-CN" sz="1300" b="0" dirty="0">
              <a:solidFill>
                <a:srgbClr val="000000"/>
              </a:solidFill>
              <a:latin typeface="FrutigerNext LT Medium"/>
              <a:ea typeface="宋体" charset="-122"/>
            </a:endParaRPr>
          </a:p>
          <a:p>
            <a:pPr algn="just" defTabSz="913882" fontAlgn="auto">
              <a:spcBef>
                <a:spcPts val="0"/>
              </a:spcBef>
              <a:spcAft>
                <a:spcPts val="0"/>
              </a:spcAft>
              <a:defRPr/>
            </a:pPr>
            <a:r>
              <a:rPr lang="en-US" altLang="zh-CN" sz="1300" b="0" dirty="0">
                <a:solidFill>
                  <a:srgbClr val="000000"/>
                </a:solidFill>
                <a:latin typeface="FrutigerNext LT Regular"/>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300" b="0" dirty="0">
              <a:solidFill>
                <a:srgbClr val="000000"/>
              </a:solidFill>
              <a:latin typeface="FrutigerNext LT Regular"/>
              <a:ea typeface="宋体" charset="-122"/>
            </a:endParaRPr>
          </a:p>
        </p:txBody>
      </p:sp>
      <p:grpSp>
        <p:nvGrpSpPr>
          <p:cNvPr id="17426" name="组合 15"/>
          <p:cNvGrpSpPr>
            <a:grpSpLocks noChangeAspect="1"/>
          </p:cNvGrpSpPr>
          <p:nvPr userDrawn="1"/>
        </p:nvGrpSpPr>
        <p:grpSpPr bwMode="auto">
          <a:xfrm>
            <a:off x="1601" y="5611828"/>
            <a:ext cx="12193587" cy="1246187"/>
            <a:chOff x="-1385888" y="528638"/>
            <a:chExt cx="10061576" cy="1028700"/>
          </a:xfrm>
        </p:grpSpPr>
        <p:sp>
          <p:nvSpPr>
            <p:cNvPr id="14" name="Freeform 5"/>
            <p:cNvSpPr>
              <a:spLocks/>
            </p:cNvSpPr>
            <p:nvPr userDrawn="1"/>
          </p:nvSpPr>
          <p:spPr bwMode="auto">
            <a:xfrm>
              <a:off x="-1385888" y="528638"/>
              <a:ext cx="7604146" cy="1028700"/>
            </a:xfrm>
            <a:custGeom>
              <a:avLst/>
              <a:gdLst>
                <a:gd name="T0" fmla="*/ 2795 w 2903"/>
                <a:gd name="T1" fmla="*/ 390 h 390"/>
                <a:gd name="T2" fmla="*/ 2903 w 2903"/>
                <a:gd name="T3" fmla="*/ 0 h 390"/>
                <a:gd name="T4" fmla="*/ 0 w 2903"/>
                <a:gd name="T5" fmla="*/ 0 h 390"/>
                <a:gd name="T6" fmla="*/ 0 w 2903"/>
                <a:gd name="T7" fmla="*/ 390 h 390"/>
                <a:gd name="T8" fmla="*/ 2795 w 2903"/>
                <a:gd name="T9" fmla="*/ 390 h 390"/>
              </a:gdLst>
              <a:ahLst/>
              <a:cxnLst>
                <a:cxn ang="0">
                  <a:pos x="T0" y="T1"/>
                </a:cxn>
                <a:cxn ang="0">
                  <a:pos x="T2" y="T3"/>
                </a:cxn>
                <a:cxn ang="0">
                  <a:pos x="T4" y="T5"/>
                </a:cxn>
                <a:cxn ang="0">
                  <a:pos x="T6" y="T7"/>
                </a:cxn>
                <a:cxn ang="0">
                  <a:pos x="T8" y="T9"/>
                </a:cxn>
              </a:cxnLst>
              <a:rect l="0" t="0" r="r" b="b"/>
              <a:pathLst>
                <a:path w="2903" h="390">
                  <a:moveTo>
                    <a:pt x="2795" y="390"/>
                  </a:moveTo>
                  <a:cubicBezTo>
                    <a:pt x="2871" y="204"/>
                    <a:pt x="2897" y="79"/>
                    <a:pt x="2903" y="0"/>
                  </a:cubicBezTo>
                  <a:cubicBezTo>
                    <a:pt x="2903" y="0"/>
                    <a:pt x="0" y="0"/>
                    <a:pt x="0" y="0"/>
                  </a:cubicBezTo>
                  <a:cubicBezTo>
                    <a:pt x="0" y="390"/>
                    <a:pt x="0" y="390"/>
                    <a:pt x="0" y="390"/>
                  </a:cubicBezTo>
                  <a:cubicBezTo>
                    <a:pt x="0" y="390"/>
                    <a:pt x="2795" y="390"/>
                    <a:pt x="2795" y="390"/>
                  </a:cubicBez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a:extLst>
              <a:ext uri="{91240B29-F687-4F45-9708-019B960494DF}"/>
            </a:extLst>
          </p:spPr>
          <p:txBody>
            <a:bodyP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5" name="Freeform 6"/>
            <p:cNvSpPr>
              <a:spLocks/>
            </p:cNvSpPr>
            <p:nvPr userDrawn="1"/>
          </p:nvSpPr>
          <p:spPr bwMode="auto">
            <a:xfrm>
              <a:off x="6063687" y="528638"/>
              <a:ext cx="2612001" cy="1028700"/>
            </a:xfrm>
            <a:custGeom>
              <a:avLst/>
              <a:gdLst>
                <a:gd name="T0" fmla="*/ 0 w 997"/>
                <a:gd name="T1" fmla="*/ 390 h 390"/>
                <a:gd name="T2" fmla="*/ 136 w 997"/>
                <a:gd name="T3" fmla="*/ 0 h 390"/>
                <a:gd name="T4" fmla="*/ 997 w 997"/>
                <a:gd name="T5" fmla="*/ 0 h 390"/>
                <a:gd name="T6" fmla="*/ 997 w 997"/>
                <a:gd name="T7" fmla="*/ 390 h 390"/>
                <a:gd name="T8" fmla="*/ 0 w 997"/>
                <a:gd name="T9" fmla="*/ 390 h 390"/>
              </a:gdLst>
              <a:ahLst/>
              <a:cxnLst>
                <a:cxn ang="0">
                  <a:pos x="T0" y="T1"/>
                </a:cxn>
                <a:cxn ang="0">
                  <a:pos x="T2" y="T3"/>
                </a:cxn>
                <a:cxn ang="0">
                  <a:pos x="T4" y="T5"/>
                </a:cxn>
                <a:cxn ang="0">
                  <a:pos x="T6" y="T7"/>
                </a:cxn>
                <a:cxn ang="0">
                  <a:pos x="T8" y="T9"/>
                </a:cxn>
              </a:cxnLst>
              <a:rect l="0" t="0" r="r" b="b"/>
              <a:pathLst>
                <a:path w="997" h="390">
                  <a:moveTo>
                    <a:pt x="0" y="390"/>
                  </a:moveTo>
                  <a:cubicBezTo>
                    <a:pt x="44" y="181"/>
                    <a:pt x="97" y="64"/>
                    <a:pt x="136" y="0"/>
                  </a:cubicBezTo>
                  <a:cubicBezTo>
                    <a:pt x="136" y="0"/>
                    <a:pt x="997" y="0"/>
                    <a:pt x="997" y="0"/>
                  </a:cubicBezTo>
                  <a:cubicBezTo>
                    <a:pt x="997" y="390"/>
                    <a:pt x="997" y="390"/>
                    <a:pt x="997" y="390"/>
                  </a:cubicBezTo>
                  <a:lnTo>
                    <a:pt x="0" y="39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a:extLst>
              <a:ext uri="{91240B29-F687-4F45-9708-019B960494DF}"/>
            </a:extLst>
          </p:spPr>
          <p:txBody>
            <a:bodyPr/>
            <a:lstStyle/>
            <a:p>
              <a:pPr>
                <a:buClr>
                  <a:srgbClr val="CC9900"/>
                </a:buClr>
                <a:buFont typeface="Wingdings" pitchFamily="2" charset="2"/>
                <a:buChar char="n"/>
                <a:defRPr/>
              </a:pPr>
              <a:endParaRPr lang="zh-CN" altLang="en-US">
                <a:solidFill>
                  <a:srgbClr val="000000"/>
                </a:solidFill>
                <a:latin typeface="Arial" charset="0"/>
              </a:endParaRPr>
            </a:p>
          </p:txBody>
        </p:sp>
      </p:grpSp>
    </p:spTree>
  </p:cSld>
  <p:clrMap bg1="lt1" tx1="dk1" bg2="lt2" tx2="dk2" accent1="accent1" accent2="accent2" accent3="accent3" accent4="accent4" accent5="accent5" accent6="accent6" hlink="hlink" folHlink="folHlink"/>
  <p:sldLayoutIdLst>
    <p:sldLayoutId id="2147485600" r:id="rId1"/>
  </p:sldLayoutIdLst>
  <p:timing>
    <p:tnLst>
      <p:par>
        <p:cTn id="1" dur="indefinite" restart="never" nodeType="tmRoot"/>
      </p:par>
    </p:tnLst>
  </p:timing>
  <p:txStyles>
    <p:titleStyle>
      <a:lvl1pPr algn="l" rtl="0" fontAlgn="base">
        <a:spcBef>
          <a:spcPct val="0"/>
        </a:spcBef>
        <a:spcAft>
          <a:spcPct val="0"/>
        </a:spcAft>
        <a:defRPr sz="3200" b="1">
          <a:solidFill>
            <a:srgbClr val="990000"/>
          </a:solidFill>
          <a:latin typeface="+mj-lt"/>
          <a:ea typeface="+mj-ea"/>
          <a:cs typeface="+mj-cs"/>
        </a:defRPr>
      </a:lvl1pPr>
      <a:lvl2pPr algn="l" rtl="0" fontAlgn="base">
        <a:spcBef>
          <a:spcPct val="0"/>
        </a:spcBef>
        <a:spcAft>
          <a:spcPct val="0"/>
        </a:spcAft>
        <a:defRPr sz="3200" b="1">
          <a:solidFill>
            <a:srgbClr val="990000"/>
          </a:solidFill>
          <a:latin typeface="FrutigerNext LT Medium" pitchFamily="34" charset="0"/>
          <a:ea typeface="华文细黑" pitchFamily="2" charset="-122"/>
        </a:defRPr>
      </a:lvl2pPr>
      <a:lvl3pPr algn="l" rtl="0" fontAlgn="base">
        <a:spcBef>
          <a:spcPct val="0"/>
        </a:spcBef>
        <a:spcAft>
          <a:spcPct val="0"/>
        </a:spcAft>
        <a:defRPr sz="3200" b="1">
          <a:solidFill>
            <a:srgbClr val="990000"/>
          </a:solidFill>
          <a:latin typeface="FrutigerNext LT Medium" pitchFamily="34" charset="0"/>
          <a:ea typeface="华文细黑" pitchFamily="2" charset="-122"/>
        </a:defRPr>
      </a:lvl3pPr>
      <a:lvl4pPr algn="l" rtl="0" fontAlgn="base">
        <a:spcBef>
          <a:spcPct val="0"/>
        </a:spcBef>
        <a:spcAft>
          <a:spcPct val="0"/>
        </a:spcAft>
        <a:defRPr sz="3200" b="1">
          <a:solidFill>
            <a:srgbClr val="990000"/>
          </a:solidFill>
          <a:latin typeface="FrutigerNext LT Medium" pitchFamily="34" charset="0"/>
          <a:ea typeface="华文细黑" pitchFamily="2" charset="-122"/>
        </a:defRPr>
      </a:lvl4pPr>
      <a:lvl5pPr algn="l" rtl="0" fontAlgn="base">
        <a:spcBef>
          <a:spcPct val="0"/>
        </a:spcBef>
        <a:spcAft>
          <a:spcPct val="0"/>
        </a:spcAft>
        <a:defRPr sz="3200" b="1">
          <a:solidFill>
            <a:srgbClr val="990000"/>
          </a:solidFill>
          <a:latin typeface="FrutigerNext LT Medium" pitchFamily="34" charset="0"/>
          <a:ea typeface="华文细黑"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9pPr>
    </p:titleStyle>
    <p:bodyStyle>
      <a:lvl1pPr marL="341264" indent="-341264" algn="l" rtl="0" fontAlgn="base">
        <a:spcBef>
          <a:spcPct val="20000"/>
        </a:spcBef>
        <a:spcAft>
          <a:spcPct val="0"/>
        </a:spcAft>
        <a:buClr>
          <a:srgbClr val="990000"/>
        </a:buClr>
        <a:buChar char="•"/>
        <a:defRPr sz="2400" b="1">
          <a:solidFill>
            <a:schemeClr val="tx1"/>
          </a:solidFill>
          <a:latin typeface="+mn-lt"/>
          <a:ea typeface="+mn-ea"/>
          <a:cs typeface="+mn-cs"/>
        </a:defRPr>
      </a:lvl1pPr>
      <a:lvl2pPr marL="741258" indent="-284122" algn="l" rtl="0" fontAlgn="base">
        <a:spcBef>
          <a:spcPct val="20000"/>
        </a:spcBef>
        <a:spcAft>
          <a:spcPct val="0"/>
        </a:spcAft>
        <a:buFont typeface="Arial" pitchFamily="34" charset="0"/>
        <a:buChar char="›"/>
        <a:defRPr sz="2000">
          <a:solidFill>
            <a:schemeClr val="tx1"/>
          </a:solidFill>
          <a:latin typeface="+mn-lt"/>
          <a:ea typeface="+mn-ea"/>
        </a:defRPr>
      </a:lvl2pPr>
      <a:lvl3pPr marL="1141251" indent="-226980" algn="l" rtl="0" fontAlgn="base">
        <a:spcBef>
          <a:spcPct val="20000"/>
        </a:spcBef>
        <a:spcAft>
          <a:spcPct val="0"/>
        </a:spcAft>
        <a:buFont typeface="FrutigerNext LT Medium" pitchFamily="34" charset="0"/>
        <a:buChar char="»"/>
        <a:defRPr>
          <a:solidFill>
            <a:schemeClr val="tx1"/>
          </a:solidFill>
          <a:latin typeface="+mn-lt"/>
          <a:ea typeface="+mn-ea"/>
        </a:defRPr>
      </a:lvl3pPr>
      <a:lvl4pPr marL="1598386" indent="-226980" algn="l" rtl="0" fontAlgn="base">
        <a:spcBef>
          <a:spcPct val="20000"/>
        </a:spcBef>
        <a:spcAft>
          <a:spcPct val="0"/>
        </a:spcAft>
        <a:buChar char="–"/>
        <a:defRPr sz="1600">
          <a:solidFill>
            <a:schemeClr val="tx1"/>
          </a:solidFill>
          <a:latin typeface="+mn-lt"/>
          <a:ea typeface="+mn-ea"/>
        </a:defRPr>
      </a:lvl4pPr>
      <a:lvl5pPr marL="2055522" indent="-226980" algn="l" rtl="0" fontAlgn="base">
        <a:spcBef>
          <a:spcPct val="20000"/>
        </a:spcBef>
        <a:spcAft>
          <a:spcPct val="0"/>
        </a:spcAft>
        <a:buFont typeface="Arial" pitchFamily="34" charset="0"/>
        <a:buChar char="~"/>
        <a:defRPr sz="1600">
          <a:solidFill>
            <a:schemeClr val="tx1"/>
          </a:solidFill>
          <a:latin typeface="+mn-lt"/>
          <a:ea typeface="+mn-ea"/>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15" cstate="print">
            <a:lum contrast="6000"/>
          </a:blip>
          <a:srcRect/>
          <a:stretch>
            <a:fillRect/>
          </a:stretch>
        </p:blipFill>
        <p:spPr bwMode="auto">
          <a:xfrm>
            <a:off x="12" y="6237307"/>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9"/>
            <a:ext cx="2460625" cy="5307012"/>
          </a:xfrm>
          <a:prstGeom prst="rect">
            <a:avLst/>
          </a:prstGeom>
          <a:noFill/>
          <a:ln w="9525">
            <a:noFill/>
            <a:miter lim="800000"/>
            <a:headEnd/>
            <a:tailEnd/>
          </a:ln>
          <a:effectLst/>
        </p:spPr>
        <p:txBody>
          <a:bodyPr lIns="87723" tIns="43860" rIns="87723" bIns="43860"/>
          <a:lstStyle/>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英文标题</a:t>
            </a:r>
            <a:r>
              <a:rPr lang="en-US" altLang="zh-CN" sz="1200" b="0" dirty="0">
                <a:solidFill>
                  <a:srgbClr val="FFFFFF"/>
                </a:solidFill>
                <a:latin typeface="Arial" charset="0"/>
              </a:rPr>
              <a:t>:32-35pt  </a:t>
            </a: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119">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119">
              <a:lnSpc>
                <a:spcPct val="125000"/>
              </a:lnSpc>
              <a:buClr>
                <a:srgbClr val="990000"/>
              </a:buClr>
              <a:buFont typeface="Wingdings" pitchFamily="2" charset="2"/>
              <a:buNone/>
              <a:defRPr/>
            </a:pPr>
            <a:r>
              <a:rPr lang="en-US" altLang="zh-CN" sz="1200" b="0" dirty="0" err="1">
                <a:solidFill>
                  <a:srgbClr val="FFFFFF"/>
                </a:solidFill>
                <a:latin typeface="FrutigerNext LT Regular" pitchFamily="34" charset="0"/>
              </a:rPr>
              <a:t>FrutigerNext</a:t>
            </a:r>
            <a:r>
              <a:rPr lang="en-US" altLang="zh-CN" sz="1200" b="0" dirty="0">
                <a:solidFill>
                  <a:srgbClr val="FFFFFF"/>
                </a:solidFill>
                <a:latin typeface="FrutigerNext LT Regular" pitchFamily="34" charset="0"/>
              </a:rPr>
              <a:t> LT Medium</a:t>
            </a:r>
          </a:p>
          <a:p>
            <a:pPr algn="r" defTabSz="877119">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119">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中文标题</a:t>
            </a:r>
            <a:r>
              <a:rPr lang="en-US" altLang="zh-CN" sz="1200" b="0" dirty="0">
                <a:solidFill>
                  <a:srgbClr val="FFFFFF"/>
                </a:solidFill>
                <a:latin typeface="Arial" charset="0"/>
              </a:rPr>
              <a:t>:30-32pt  </a:t>
            </a: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黑体</a:t>
            </a:r>
          </a:p>
          <a:p>
            <a:pPr algn="r" defTabSz="877119">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英文正文</a:t>
            </a:r>
            <a:r>
              <a:rPr lang="en-US" altLang="zh-CN" sz="1200" b="0" dirty="0">
                <a:solidFill>
                  <a:srgbClr val="FFFFFF"/>
                </a:solidFill>
                <a:latin typeface="Arial" charset="0"/>
              </a:rPr>
              <a:t>:20-22pt</a:t>
            </a: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子目录 </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 :18pt  </a:t>
            </a: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119">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119">
              <a:lnSpc>
                <a:spcPct val="125000"/>
              </a:lnSpc>
              <a:buClr>
                <a:srgbClr val="990000"/>
              </a:buClr>
              <a:buFont typeface="Wingdings" pitchFamily="2" charset="2"/>
              <a:buNone/>
              <a:defRPr/>
            </a:pPr>
            <a:r>
              <a:rPr lang="en-US" altLang="zh-CN" sz="1200" b="0" dirty="0" err="1">
                <a:solidFill>
                  <a:srgbClr val="FFFFFF"/>
                </a:solidFill>
                <a:latin typeface="FrutigerNext LT Regular" pitchFamily="34" charset="0"/>
              </a:rPr>
              <a:t>FrutigerNext</a:t>
            </a:r>
            <a:r>
              <a:rPr lang="en-US" altLang="zh-CN" sz="1200" b="0" dirty="0">
                <a:solidFill>
                  <a:srgbClr val="FFFFFF"/>
                </a:solidFill>
                <a:latin typeface="FrutigerNext LT Regular" pitchFamily="34" charset="0"/>
              </a:rPr>
              <a:t> LT Regular</a:t>
            </a:r>
          </a:p>
          <a:p>
            <a:pPr algn="r" defTabSz="877119">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119">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中文正文</a:t>
            </a:r>
            <a:r>
              <a:rPr lang="en-US" altLang="zh-CN" sz="1200" b="0" dirty="0">
                <a:solidFill>
                  <a:srgbClr val="FFFFFF"/>
                </a:solidFill>
                <a:latin typeface="Arial" charset="0"/>
              </a:rPr>
              <a:t>:18-20pt</a:t>
            </a: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子目录</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):18pt </a:t>
            </a: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119">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细黑体 </a:t>
            </a:r>
          </a:p>
          <a:p>
            <a:pPr algn="r" defTabSz="877119">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119">
              <a:lnSpc>
                <a:spcPct val="125000"/>
              </a:lnSpc>
              <a:buClr>
                <a:srgbClr val="990000"/>
              </a:buClr>
              <a:buFont typeface="Wingdings" pitchFamily="2" charset="2"/>
              <a:buNone/>
              <a:defRPr/>
            </a:pPr>
            <a:endParaRPr lang="zh-CN" altLang="en-US" sz="1200" b="0" dirty="0">
              <a:solidFill>
                <a:srgbClr val="080808"/>
              </a:solidFill>
              <a:latin typeface="Arial" charset="0"/>
            </a:endParaRPr>
          </a:p>
        </p:txBody>
      </p:sp>
      <p:sp>
        <p:nvSpPr>
          <p:cNvPr id="663556" name="Rectangle 4"/>
          <p:cNvSpPr>
            <a:spLocks noChangeArrowheads="1"/>
          </p:cNvSpPr>
          <p:nvPr/>
        </p:nvSpPr>
        <p:spPr bwMode="auto">
          <a:xfrm>
            <a:off x="12361864" y="5445143"/>
            <a:ext cx="1225550" cy="322263"/>
          </a:xfrm>
          <a:prstGeom prst="rect">
            <a:avLst/>
          </a:prstGeom>
          <a:solidFill>
            <a:schemeClr val="bg1"/>
          </a:solidFill>
          <a:ln w="9525" algn="ctr">
            <a:noFill/>
            <a:miter lim="800000"/>
            <a:headEnd/>
            <a:tailEnd/>
          </a:ln>
          <a:effectLst/>
        </p:spPr>
        <p:txBody>
          <a:bodyPr lIns="91343" tIns="45671" rIns="91343" bIns="45671" anchor="ctr">
            <a:spAutoFit/>
          </a:bodyP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12472990" y="5278462"/>
            <a:ext cx="987425" cy="184151"/>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12472990" y="6203972"/>
            <a:ext cx="987425" cy="182563"/>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12472990" y="6450032"/>
            <a:ext cx="987425" cy="182563"/>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12472990" y="5527696"/>
            <a:ext cx="987425" cy="182563"/>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12472990" y="5957908"/>
            <a:ext cx="987425" cy="182563"/>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12472990" y="6697684"/>
            <a:ext cx="987425" cy="182563"/>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12472990" y="5032398"/>
            <a:ext cx="987425" cy="184151"/>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12472990" y="4600596"/>
            <a:ext cx="987425" cy="182563"/>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12472990" y="4354537"/>
            <a:ext cx="987425" cy="184151"/>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12269800" y="2263782"/>
            <a:ext cx="1400175" cy="2654300"/>
          </a:xfrm>
          <a:prstGeom prst="rect">
            <a:avLst/>
          </a:prstGeom>
          <a:noFill/>
          <a:ln w="9525">
            <a:noFill/>
            <a:miter lim="800000"/>
            <a:headEnd/>
            <a:tailEnd/>
          </a:ln>
          <a:effectLst/>
        </p:spPr>
        <p:txBody>
          <a:bodyPr lIns="87723" tIns="43860" rIns="87723" bIns="43860"/>
          <a:lstStyle/>
          <a:p>
            <a:pPr defTabSz="877119">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配色参考方案：</a:t>
            </a:r>
          </a:p>
          <a:p>
            <a:pPr defTabSz="877119">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建议同一页面内不超过四种颜色，以下是９组配色方案，同一页面内只选择一组使用。</a:t>
            </a:r>
            <a:endParaRPr lang="en-US" altLang="zh-CN" sz="1200" b="0" dirty="0">
              <a:solidFill>
                <a:srgbClr val="FFFFFF"/>
              </a:solidFill>
              <a:latin typeface="华文细黑" pitchFamily="2" charset="-122"/>
            </a:endParaRPr>
          </a:p>
          <a:p>
            <a:pPr defTabSz="877119">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（仅供参考）</a:t>
            </a:r>
          </a:p>
          <a:p>
            <a:pPr defTabSz="877119">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119">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119">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3" name="Rectangle 51"/>
          <p:cNvSpPr>
            <a:spLocks noChangeArrowheads="1"/>
          </p:cNvSpPr>
          <p:nvPr/>
        </p:nvSpPr>
        <p:spPr bwMode="auto">
          <a:xfrm>
            <a:off x="12269800" y="-61906"/>
            <a:ext cx="1400175" cy="838201"/>
          </a:xfrm>
          <a:prstGeom prst="rect">
            <a:avLst/>
          </a:prstGeom>
          <a:noFill/>
          <a:ln w="9525">
            <a:noFill/>
            <a:miter lim="800000"/>
            <a:headEnd/>
            <a:tailEnd/>
          </a:ln>
          <a:effectLst/>
        </p:spPr>
        <p:txBody>
          <a:bodyPr lIns="87723" tIns="43860" rIns="87723" bIns="43860"/>
          <a:lstStyle/>
          <a:p>
            <a:pPr defTabSz="877119">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客户或者合作伙伴的标志放在右上角</a:t>
            </a:r>
            <a:r>
              <a:rPr lang="en-US" altLang="zh-CN" sz="1200" b="0" dirty="0">
                <a:solidFill>
                  <a:srgbClr val="FFFFFF"/>
                </a:solidFill>
                <a:latin typeface="华文细黑" pitchFamily="2" charset="-122"/>
              </a:rPr>
              <a:t>.</a:t>
            </a:r>
          </a:p>
          <a:p>
            <a:pPr defTabSz="877119">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119">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119">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4" name="Text Box 52"/>
          <p:cNvSpPr txBox="1">
            <a:spLocks noChangeArrowheads="1"/>
          </p:cNvSpPr>
          <p:nvPr/>
        </p:nvSpPr>
        <p:spPr bwMode="auto">
          <a:xfrm>
            <a:off x="841378" y="6456383"/>
            <a:ext cx="2784786" cy="263723"/>
          </a:xfrm>
          <a:prstGeom prst="rect">
            <a:avLst/>
          </a:prstGeom>
          <a:noFill/>
          <a:ln w="9525">
            <a:noFill/>
            <a:miter lim="800000"/>
            <a:headEnd/>
            <a:tailEnd/>
          </a:ln>
        </p:spPr>
        <p:txBody>
          <a:bodyPr wrap="none" lIns="78288" tIns="39146" rIns="78288" bIns="39146">
            <a:spAutoFit/>
          </a:bodyPr>
          <a:lstStyle/>
          <a:p>
            <a:pPr defTabSz="783537" eaLnBrk="0" hangingPunct="0">
              <a:defRPr/>
            </a:pPr>
            <a:r>
              <a:rPr lang="en-US" altLang="zh-CN" sz="1200" dirty="0">
                <a:solidFill>
                  <a:srgbClr val="080808"/>
                </a:solidFill>
                <a:latin typeface="Arial" charset="0"/>
                <a:ea typeface="ＭＳ Ｐゴシック" pitchFamily="34" charset="-128"/>
              </a:rPr>
              <a:t>HUAWEI TECHNOLOGIES CO., LTD.</a:t>
            </a:r>
          </a:p>
        </p:txBody>
      </p:sp>
      <p:sp>
        <p:nvSpPr>
          <p:cNvPr id="663605" name="Rectangle 53"/>
          <p:cNvSpPr>
            <a:spLocks noChangeArrowheads="1"/>
          </p:cNvSpPr>
          <p:nvPr/>
        </p:nvSpPr>
        <p:spPr bwMode="auto">
          <a:xfrm>
            <a:off x="7910513" y="6394459"/>
            <a:ext cx="1409700" cy="1101725"/>
          </a:xfrm>
          <a:prstGeom prst="rect">
            <a:avLst/>
          </a:prstGeom>
          <a:noFill/>
          <a:ln w="9525">
            <a:noFill/>
            <a:miter lim="800000"/>
            <a:headEnd/>
            <a:tailEnd/>
          </a:ln>
          <a:effectLst/>
        </p:spPr>
        <p:txBody>
          <a:bodyPr lIns="0" tIns="0" rIns="0" bIns="0"/>
          <a:lstStyle/>
          <a:p>
            <a:pPr defTabSz="783537" eaLnBrk="0" hangingPunct="0">
              <a:lnSpc>
                <a:spcPct val="85000"/>
              </a:lnSpc>
              <a:defRPr/>
            </a:pPr>
            <a:endParaRPr lang="de-DE" sz="900" b="0" dirty="0">
              <a:solidFill>
                <a:srgbClr val="080808"/>
              </a:solidFill>
              <a:latin typeface="Arial" charset="0"/>
              <a:ea typeface="ＭＳ Ｐゴシック" pitchFamily="34" charset="-128"/>
            </a:endParaRPr>
          </a:p>
          <a:p>
            <a:pPr defTabSz="783537" eaLnBrk="0" hangingPunct="0">
              <a:lnSpc>
                <a:spcPct val="85000"/>
              </a:lnSpc>
              <a:defRPr/>
            </a:pPr>
            <a:r>
              <a:rPr lang="de-DE" sz="900" b="0" dirty="0">
                <a:solidFill>
                  <a:srgbClr val="080808"/>
                </a:solidFill>
                <a:latin typeface="Arial" charset="0"/>
                <a:ea typeface="ＭＳ Ｐゴシック" pitchFamily="34" charset="-128"/>
              </a:rPr>
              <a:t>Page </a:t>
            </a:r>
            <a:fld id="{CA825B19-71A3-4AA3-8627-BD8F0BBECF7A}" type="slidenum">
              <a:rPr lang="de-DE" sz="900" b="0">
                <a:solidFill>
                  <a:srgbClr val="080808"/>
                </a:solidFill>
                <a:latin typeface="Arial" charset="0"/>
                <a:ea typeface="ＭＳ Ｐゴシック" pitchFamily="34" charset="-128"/>
              </a:rPr>
              <a:pPr defTabSz="783537" eaLnBrk="0" hangingPunct="0">
                <a:lnSpc>
                  <a:spcPct val="85000"/>
                </a:lnSpc>
                <a:defRPr/>
              </a:pPr>
              <a:t>‹#›</a:t>
            </a:fld>
            <a:endParaRPr lang="en-GB" sz="900" b="0" dirty="0">
              <a:solidFill>
                <a:srgbClr val="080808"/>
              </a:solidFill>
              <a:latin typeface="Arial" charset="0"/>
              <a:ea typeface="ＭＳ Ｐゴシック" pitchFamily="34" charset="-128"/>
            </a:endParaRPr>
          </a:p>
        </p:txBody>
      </p:sp>
      <p:pic>
        <p:nvPicPr>
          <p:cNvPr id="3090" name="Picture 54" descr="图片3副本"/>
          <p:cNvPicPr>
            <a:picLocks noChangeAspect="1" noChangeArrowheads="1"/>
          </p:cNvPicPr>
          <p:nvPr/>
        </p:nvPicPr>
        <p:blipFill>
          <a:blip r:embed="rId16" cstate="print"/>
          <a:srcRect/>
          <a:stretch>
            <a:fillRect/>
          </a:stretch>
        </p:blipFill>
        <p:spPr bwMode="auto">
          <a:xfrm>
            <a:off x="10182226" y="6384943"/>
            <a:ext cx="1295400" cy="307975"/>
          </a:xfrm>
          <a:prstGeom prst="rect">
            <a:avLst/>
          </a:prstGeom>
          <a:noFill/>
          <a:ln w="9525">
            <a:noFill/>
            <a:miter lim="800000"/>
            <a:headEnd/>
            <a:tailEnd/>
          </a:ln>
        </p:spPr>
      </p:pic>
      <p:sp>
        <p:nvSpPr>
          <p:cNvPr id="3091" name="Rectangle 55"/>
          <p:cNvSpPr>
            <a:spLocks noGrp="1" noChangeArrowheads="1"/>
          </p:cNvSpPr>
          <p:nvPr>
            <p:ph type="title"/>
          </p:nvPr>
        </p:nvSpPr>
        <p:spPr bwMode="auto">
          <a:xfrm>
            <a:off x="809637" y="274639"/>
            <a:ext cx="10975975" cy="1143000"/>
          </a:xfrm>
          <a:prstGeom prst="rect">
            <a:avLst/>
          </a:prstGeom>
          <a:noFill/>
          <a:ln w="9525">
            <a:noFill/>
            <a:miter lim="800000"/>
            <a:headEnd/>
            <a:tailEnd/>
          </a:ln>
        </p:spPr>
        <p:txBody>
          <a:bodyPr vert="horz" wrap="square" lIns="91358" tIns="45679" rIns="91358" bIns="45679" numCol="1" anchor="ctr" anchorCtr="0" compatLnSpc="1">
            <a:prstTxWarp prst="textNoShape">
              <a:avLst/>
            </a:prstTxWarp>
          </a:bodyPr>
          <a:lstStyle/>
          <a:p>
            <a:pPr lvl="0"/>
            <a:r>
              <a:rPr lang="zh-CN" altLang="en-US" smtClean="0"/>
              <a:t>单击此处编辑母版标题样式</a:t>
            </a:r>
          </a:p>
        </p:txBody>
      </p:sp>
      <p:sp>
        <p:nvSpPr>
          <p:cNvPr id="3092" name="Rectangle 56"/>
          <p:cNvSpPr>
            <a:spLocks noGrp="1" noChangeArrowheads="1"/>
          </p:cNvSpPr>
          <p:nvPr>
            <p:ph type="body" idx="1"/>
          </p:nvPr>
        </p:nvSpPr>
        <p:spPr bwMode="auto">
          <a:xfrm>
            <a:off x="882659" y="1600213"/>
            <a:ext cx="10975975" cy="4524375"/>
          </a:xfrm>
          <a:prstGeom prst="rect">
            <a:avLst/>
          </a:prstGeom>
          <a:noFill/>
          <a:ln w="9525">
            <a:noFill/>
            <a:miter lim="800000"/>
            <a:headEnd/>
            <a:tailEnd/>
          </a:ln>
        </p:spPr>
        <p:txBody>
          <a:bodyPr vert="horz" wrap="square" lIns="91358" tIns="45679" rIns="91358" bIns="4567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675" r:id="rId1"/>
    <p:sldLayoutId id="2147485676" r:id="rId2"/>
    <p:sldLayoutId id="2147485677" r:id="rId3"/>
    <p:sldLayoutId id="2147485678" r:id="rId4"/>
    <p:sldLayoutId id="2147485679" r:id="rId5"/>
    <p:sldLayoutId id="2147485680" r:id="rId6"/>
    <p:sldLayoutId id="2147485681" r:id="rId7"/>
    <p:sldLayoutId id="2147485682" r:id="rId8"/>
    <p:sldLayoutId id="2147485683" r:id="rId9"/>
    <p:sldLayoutId id="2147485684" r:id="rId10"/>
    <p:sldLayoutId id="2147485685" r:id="rId11"/>
    <p:sldLayoutId id="2147485686" r:id="rId12"/>
    <p:sldLayoutId id="2147485687" r:id="rId13"/>
  </p:sldLayoutIdLst>
  <p:txStyles>
    <p:titleStyle>
      <a:lvl1pPr algn="l" defTabSz="875680" rtl="0" eaLnBrk="0" fontAlgn="base" hangingPunct="0">
        <a:spcBef>
          <a:spcPct val="0"/>
        </a:spcBef>
        <a:spcAft>
          <a:spcPct val="0"/>
        </a:spcAft>
        <a:defRPr sz="3300">
          <a:solidFill>
            <a:srgbClr val="990000"/>
          </a:solidFill>
          <a:latin typeface="+mj-lt"/>
          <a:ea typeface="+mj-ea"/>
          <a:cs typeface="+mj-cs"/>
        </a:defRPr>
      </a:lvl1pPr>
      <a:lvl2pPr algn="l" defTabSz="875680" rtl="0" eaLnBrk="0" fontAlgn="base" hangingPunct="0">
        <a:spcBef>
          <a:spcPct val="0"/>
        </a:spcBef>
        <a:spcAft>
          <a:spcPct val="0"/>
        </a:spcAft>
        <a:defRPr sz="3300">
          <a:solidFill>
            <a:srgbClr val="990000"/>
          </a:solidFill>
          <a:latin typeface="FrutigerNext LT Medium" pitchFamily="34" charset="0"/>
          <a:ea typeface="黑体" pitchFamily="2" charset="-122"/>
        </a:defRPr>
      </a:lvl2pPr>
      <a:lvl3pPr algn="l" defTabSz="875680" rtl="0" eaLnBrk="0" fontAlgn="base" hangingPunct="0">
        <a:spcBef>
          <a:spcPct val="0"/>
        </a:spcBef>
        <a:spcAft>
          <a:spcPct val="0"/>
        </a:spcAft>
        <a:defRPr sz="3300">
          <a:solidFill>
            <a:srgbClr val="990000"/>
          </a:solidFill>
          <a:latin typeface="FrutigerNext LT Medium" pitchFamily="34" charset="0"/>
          <a:ea typeface="黑体" pitchFamily="2" charset="-122"/>
        </a:defRPr>
      </a:lvl3pPr>
      <a:lvl4pPr algn="l" defTabSz="875680" rtl="0" eaLnBrk="0" fontAlgn="base" hangingPunct="0">
        <a:spcBef>
          <a:spcPct val="0"/>
        </a:spcBef>
        <a:spcAft>
          <a:spcPct val="0"/>
        </a:spcAft>
        <a:defRPr sz="3300">
          <a:solidFill>
            <a:srgbClr val="990000"/>
          </a:solidFill>
          <a:latin typeface="FrutigerNext LT Medium" pitchFamily="34" charset="0"/>
          <a:ea typeface="黑体" pitchFamily="2" charset="-122"/>
        </a:defRPr>
      </a:lvl4pPr>
      <a:lvl5pPr algn="l" defTabSz="875680" rtl="0" eaLnBrk="0" fontAlgn="base" hangingPunct="0">
        <a:spcBef>
          <a:spcPct val="0"/>
        </a:spcBef>
        <a:spcAft>
          <a:spcPct val="0"/>
        </a:spcAft>
        <a:defRPr sz="3300">
          <a:solidFill>
            <a:srgbClr val="990000"/>
          </a:solidFill>
          <a:latin typeface="FrutigerNext LT Medium" pitchFamily="34" charset="0"/>
          <a:ea typeface="黑体" pitchFamily="2" charset="-122"/>
        </a:defRPr>
      </a:lvl5pPr>
      <a:lvl6pPr marL="456800" algn="l" defTabSz="877119" rtl="0" fontAlgn="base">
        <a:spcBef>
          <a:spcPct val="0"/>
        </a:spcBef>
        <a:spcAft>
          <a:spcPct val="0"/>
        </a:spcAft>
        <a:defRPr sz="3500">
          <a:solidFill>
            <a:srgbClr val="990000"/>
          </a:solidFill>
          <a:latin typeface="FrutigerNext LT Medium" pitchFamily="34" charset="0"/>
          <a:ea typeface="黑体" pitchFamily="2" charset="-122"/>
        </a:defRPr>
      </a:lvl6pPr>
      <a:lvl7pPr marL="913600" algn="l" defTabSz="877119" rtl="0" fontAlgn="base">
        <a:spcBef>
          <a:spcPct val="0"/>
        </a:spcBef>
        <a:spcAft>
          <a:spcPct val="0"/>
        </a:spcAft>
        <a:defRPr sz="3500">
          <a:solidFill>
            <a:srgbClr val="990000"/>
          </a:solidFill>
          <a:latin typeface="FrutigerNext LT Medium" pitchFamily="34" charset="0"/>
          <a:ea typeface="黑体" pitchFamily="2" charset="-122"/>
        </a:defRPr>
      </a:lvl7pPr>
      <a:lvl8pPr marL="1370397" algn="l" defTabSz="877119" rtl="0" fontAlgn="base">
        <a:spcBef>
          <a:spcPct val="0"/>
        </a:spcBef>
        <a:spcAft>
          <a:spcPct val="0"/>
        </a:spcAft>
        <a:defRPr sz="3500">
          <a:solidFill>
            <a:srgbClr val="990000"/>
          </a:solidFill>
          <a:latin typeface="FrutigerNext LT Medium" pitchFamily="34" charset="0"/>
          <a:ea typeface="黑体" pitchFamily="2" charset="-122"/>
        </a:defRPr>
      </a:lvl8pPr>
      <a:lvl9pPr marL="1827194" algn="l" defTabSz="877119"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6794" indent="-326794" algn="l" defTabSz="875680"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mn-cs"/>
        </a:defRPr>
      </a:lvl1pPr>
      <a:lvl2pPr marL="712284" indent="-272857" algn="l" defTabSz="875680" rtl="0" eaLnBrk="0" fontAlgn="base" hangingPunct="0">
        <a:lnSpc>
          <a:spcPct val="140000"/>
        </a:lnSpc>
        <a:spcBef>
          <a:spcPct val="0"/>
        </a:spcBef>
        <a:spcAft>
          <a:spcPct val="0"/>
        </a:spcAft>
        <a:buClr>
          <a:schemeClr val="tx1"/>
        </a:buClr>
        <a:buFont typeface="FrutigerNext LT Regular" pitchFamily="34" charset="0"/>
        <a:buChar char="›"/>
        <a:defRPr sz="1700">
          <a:solidFill>
            <a:schemeClr val="tx1"/>
          </a:solidFill>
          <a:latin typeface="+mn-lt"/>
          <a:ea typeface="+mn-ea"/>
        </a:defRPr>
      </a:lvl2pPr>
      <a:lvl3pPr marL="1096185" indent="-218915" algn="l" defTabSz="875680" rtl="0" eaLnBrk="0" fontAlgn="base" hangingPunct="0">
        <a:lnSpc>
          <a:spcPct val="140000"/>
        </a:lnSpc>
        <a:spcBef>
          <a:spcPct val="0"/>
        </a:spcBef>
        <a:spcAft>
          <a:spcPct val="0"/>
        </a:spcAft>
        <a:buFont typeface="FrutigerNext LT Light" pitchFamily="34" charset="0"/>
        <a:buChar char="»"/>
        <a:defRPr sz="1700">
          <a:solidFill>
            <a:schemeClr val="tx1"/>
          </a:solidFill>
          <a:latin typeface="FrutigerNext LT Light" pitchFamily="34" charset="0"/>
          <a:ea typeface="+mn-ea"/>
        </a:defRPr>
      </a:lvl3pPr>
      <a:lvl4pPr marL="1534026" indent="-218915" algn="l" defTabSz="875680" rtl="0" eaLnBrk="0" fontAlgn="base" hangingPunct="0">
        <a:lnSpc>
          <a:spcPct val="140000"/>
        </a:lnSpc>
        <a:spcBef>
          <a:spcPct val="0"/>
        </a:spcBef>
        <a:spcAft>
          <a:spcPct val="0"/>
        </a:spcAft>
        <a:buChar char="–"/>
        <a:defRPr sz="1500">
          <a:solidFill>
            <a:srgbClr val="080808"/>
          </a:solidFill>
          <a:latin typeface="+mj-lt"/>
          <a:ea typeface="+mn-ea"/>
        </a:defRPr>
      </a:lvl4pPr>
      <a:lvl5pPr marL="1973452" indent="-218915" algn="l" defTabSz="875680" rtl="0" eaLnBrk="0" fontAlgn="base" hangingPunct="0">
        <a:lnSpc>
          <a:spcPct val="140000"/>
        </a:lnSpc>
        <a:spcBef>
          <a:spcPct val="0"/>
        </a:spcBef>
        <a:spcAft>
          <a:spcPct val="0"/>
        </a:spcAft>
        <a:buFont typeface="FrutigerNext LT Medium" pitchFamily="34" charset="0"/>
        <a:buChar char="~"/>
        <a:defRPr sz="1300">
          <a:solidFill>
            <a:srgbClr val="080808"/>
          </a:solidFill>
          <a:latin typeface="+mj-lt"/>
          <a:ea typeface="+mn-ea"/>
        </a:defRPr>
      </a:lvl5pPr>
      <a:lvl6pPr marL="2431503" indent="-220466" algn="l" defTabSz="877119"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88302" indent="-220466" algn="l" defTabSz="877119"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5101" indent="-220466" algn="l" defTabSz="877119"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801899" indent="-220466" algn="l" defTabSz="877119"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3600" rtl="0" eaLnBrk="1" latinLnBrk="0" hangingPunct="1">
        <a:defRPr sz="1700" kern="1200">
          <a:solidFill>
            <a:schemeClr val="tx1"/>
          </a:solidFill>
          <a:latin typeface="+mn-lt"/>
          <a:ea typeface="+mn-ea"/>
          <a:cs typeface="+mn-cs"/>
        </a:defRPr>
      </a:lvl1pPr>
      <a:lvl2pPr marL="456800" algn="l" defTabSz="913600" rtl="0" eaLnBrk="1" latinLnBrk="0" hangingPunct="1">
        <a:defRPr sz="1700" kern="1200">
          <a:solidFill>
            <a:schemeClr val="tx1"/>
          </a:solidFill>
          <a:latin typeface="+mn-lt"/>
          <a:ea typeface="+mn-ea"/>
          <a:cs typeface="+mn-cs"/>
        </a:defRPr>
      </a:lvl2pPr>
      <a:lvl3pPr marL="913600" algn="l" defTabSz="913600" rtl="0" eaLnBrk="1" latinLnBrk="0" hangingPunct="1">
        <a:defRPr sz="1700" kern="1200">
          <a:solidFill>
            <a:schemeClr val="tx1"/>
          </a:solidFill>
          <a:latin typeface="+mn-lt"/>
          <a:ea typeface="+mn-ea"/>
          <a:cs typeface="+mn-cs"/>
        </a:defRPr>
      </a:lvl3pPr>
      <a:lvl4pPr marL="1370397" algn="l" defTabSz="913600" rtl="0" eaLnBrk="1" latinLnBrk="0" hangingPunct="1">
        <a:defRPr sz="1700" kern="1200">
          <a:solidFill>
            <a:schemeClr val="tx1"/>
          </a:solidFill>
          <a:latin typeface="+mn-lt"/>
          <a:ea typeface="+mn-ea"/>
          <a:cs typeface="+mn-cs"/>
        </a:defRPr>
      </a:lvl4pPr>
      <a:lvl5pPr marL="1827194" algn="l" defTabSz="913600" rtl="0" eaLnBrk="1" latinLnBrk="0" hangingPunct="1">
        <a:defRPr sz="1700" kern="1200">
          <a:solidFill>
            <a:schemeClr val="tx1"/>
          </a:solidFill>
          <a:latin typeface="+mn-lt"/>
          <a:ea typeface="+mn-ea"/>
          <a:cs typeface="+mn-cs"/>
        </a:defRPr>
      </a:lvl5pPr>
      <a:lvl6pPr marL="2283995" algn="l" defTabSz="913600" rtl="0" eaLnBrk="1" latinLnBrk="0" hangingPunct="1">
        <a:defRPr sz="1700" kern="1200">
          <a:solidFill>
            <a:schemeClr val="tx1"/>
          </a:solidFill>
          <a:latin typeface="+mn-lt"/>
          <a:ea typeface="+mn-ea"/>
          <a:cs typeface="+mn-cs"/>
        </a:defRPr>
      </a:lvl6pPr>
      <a:lvl7pPr marL="2740795" algn="l" defTabSz="913600" rtl="0" eaLnBrk="1" latinLnBrk="0" hangingPunct="1">
        <a:defRPr sz="1700" kern="1200">
          <a:solidFill>
            <a:schemeClr val="tx1"/>
          </a:solidFill>
          <a:latin typeface="+mn-lt"/>
          <a:ea typeface="+mn-ea"/>
          <a:cs typeface="+mn-cs"/>
        </a:defRPr>
      </a:lvl7pPr>
      <a:lvl8pPr marL="3197592" algn="l" defTabSz="913600" rtl="0" eaLnBrk="1" latinLnBrk="0" hangingPunct="1">
        <a:defRPr sz="1700" kern="1200">
          <a:solidFill>
            <a:schemeClr val="tx1"/>
          </a:solidFill>
          <a:latin typeface="+mn-lt"/>
          <a:ea typeface="+mn-ea"/>
          <a:cs typeface="+mn-cs"/>
        </a:defRPr>
      </a:lvl8pPr>
      <a:lvl9pPr marL="3654389" algn="l" defTabSz="913600" rtl="0" eaLnBrk="1" latinLnBrk="0" hangingPunct="1">
        <a:defRPr sz="17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6224601"/>
            <a:ext cx="12203644"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1007810" y="6451615"/>
            <a:ext cx="3569385" cy="2462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10681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600" b="0" dirty="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10014445" y="6386532"/>
            <a:ext cx="1748822"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457"/>
            <a:ext cx="10179584"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53417" rIns="106837" bIns="53417"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1007796" y="1628781"/>
            <a:ext cx="10179584"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06853" tIns="53425" rIns="106853" bIns="53425"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2" name="Group 88"/>
          <p:cNvGrpSpPr>
            <a:grpSpLocks/>
          </p:cNvGrpSpPr>
          <p:nvPr/>
        </p:nvGrpSpPr>
        <p:grpSpPr bwMode="auto">
          <a:xfrm>
            <a:off x="12436543" y="3832242"/>
            <a:ext cx="11517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0">
                <a:solidFill>
                  <a:srgbClr val="000000"/>
                </a:solidFill>
                <a:latin typeface="Calibri" pitchFamily="34" charset="0"/>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srgbClr val="000000"/>
                    </a:solidFill>
                    <a:latin typeface="Calibri" pitchFamily="34" charset="0"/>
                    <a:ea typeface="宋体" charset="-122"/>
                  </a:endParaRPr>
                </a:p>
              </p:txBody>
            </p:sp>
          </p:grpSp>
        </p:grpSp>
      </p:grpSp>
      <p:sp>
        <p:nvSpPr>
          <p:cNvPr id="10321" name="Text Box 81"/>
          <p:cNvSpPr txBox="1">
            <a:spLocks noChangeArrowheads="1"/>
          </p:cNvSpPr>
          <p:nvPr/>
        </p:nvSpPr>
        <p:spPr bwMode="auto">
          <a:xfrm>
            <a:off x="-3846986" y="1330328"/>
            <a:ext cx="3703015" cy="5322291"/>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04458" tIns="52229" rIns="104458" bIns="52229">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500" b="0" dirty="0">
                <a:solidFill>
                  <a:srgbClr val="FFFFFF"/>
                </a:solidFill>
                <a:latin typeface="FrutigerNext LT Regular" pitchFamily="34" charset="0"/>
              </a:rPr>
              <a:t>Slide title :32-35pt  </a:t>
            </a:r>
          </a:p>
          <a:p>
            <a:pPr algn="r" eaLnBrk="1" hangingPunct="1">
              <a:spcBef>
                <a:spcPct val="20000"/>
              </a:spcBef>
            </a:pPr>
            <a:r>
              <a:rPr lang="zh-CN" altLang="zh-CN" sz="1500" b="0" dirty="0">
                <a:solidFill>
                  <a:srgbClr val="FFFFFF"/>
                </a:solidFill>
                <a:latin typeface="FrutigerNext LT Regular" pitchFamily="34" charset="0"/>
              </a:rPr>
              <a:t>Color: R153 G0 B0</a:t>
            </a:r>
          </a:p>
          <a:p>
            <a:pPr algn="r" eaLnBrk="1" hangingPunct="1">
              <a:spcBef>
                <a:spcPct val="20000"/>
              </a:spcBef>
            </a:pPr>
            <a:r>
              <a:rPr lang="zh-CN" altLang="zh-CN" sz="1500" b="0" dirty="0">
                <a:solidFill>
                  <a:srgbClr val="FFFFFF"/>
                </a:solidFill>
                <a:latin typeface="FrutigerNext LT Regular" pitchFamily="34" charset="0"/>
              </a:rPr>
              <a:t>Corporate Font :</a:t>
            </a:r>
          </a:p>
          <a:p>
            <a:pPr algn="r" eaLnBrk="1" hangingPunct="1">
              <a:spcBef>
                <a:spcPct val="20000"/>
              </a:spcBef>
            </a:pPr>
            <a:r>
              <a:rPr lang="zh-CN" altLang="zh-CN" sz="1500" b="0" dirty="0">
                <a:solidFill>
                  <a:srgbClr val="FFFFFF"/>
                </a:solidFill>
                <a:latin typeface="FrutigerNext LT Regular" pitchFamily="34" charset="0"/>
              </a:rPr>
              <a:t>FrutigerNext LT Medium</a:t>
            </a:r>
          </a:p>
          <a:p>
            <a:pPr algn="r" eaLnBrk="1" hangingPunct="1">
              <a:spcBef>
                <a:spcPct val="20000"/>
              </a:spcBef>
            </a:pPr>
            <a:r>
              <a:rPr lang="zh-CN" altLang="zh-CN" sz="1500" b="0" dirty="0">
                <a:solidFill>
                  <a:srgbClr val="FFFFFF"/>
                </a:solidFill>
                <a:latin typeface="FrutigerNext LT Regular" pitchFamily="34" charset="0"/>
              </a:rPr>
              <a:t>Font to be used by customers and </a:t>
            </a:r>
          </a:p>
          <a:p>
            <a:pPr algn="r" eaLnBrk="1" hangingPunct="1">
              <a:spcBef>
                <a:spcPct val="20000"/>
              </a:spcBef>
            </a:pPr>
            <a:r>
              <a:rPr lang="zh-CN" altLang="zh-CN" sz="1500" b="0" dirty="0">
                <a:solidFill>
                  <a:srgbClr val="FFFFFF"/>
                </a:solidFill>
                <a:latin typeface="FrutigerNext LT Regular" pitchFamily="34" charset="0"/>
              </a:rPr>
              <a:t>partners : </a:t>
            </a:r>
          </a:p>
          <a:p>
            <a:pPr algn="r" eaLnBrk="1" hangingPunct="1">
              <a:spcBef>
                <a:spcPct val="20000"/>
              </a:spcBef>
            </a:pPr>
            <a:r>
              <a:rPr lang="zh-CN" altLang="zh-CN" sz="1500" b="0" dirty="0">
                <a:solidFill>
                  <a:srgbClr val="FFFFFF"/>
                </a:solidFill>
                <a:latin typeface="FrutigerNext LT Regular" pitchFamily="34" charset="0"/>
              </a:rPr>
              <a:t>Arial</a:t>
            </a:r>
          </a:p>
          <a:p>
            <a:pPr algn="r" eaLnBrk="1" hangingPunct="1">
              <a:spcBef>
                <a:spcPct val="20000"/>
              </a:spcBef>
            </a:pPr>
            <a:endParaRPr lang="zh-CN" altLang="zh-CN" sz="1500" b="0" dirty="0">
              <a:solidFill>
                <a:srgbClr val="FFFFFF"/>
              </a:solidFill>
              <a:latin typeface="FrutigerNext LT Regular" pitchFamily="34" charset="0"/>
            </a:endParaRPr>
          </a:p>
          <a:p>
            <a:pPr algn="r" eaLnBrk="1" hangingPunct="1">
              <a:spcBef>
                <a:spcPct val="20000"/>
              </a:spcBef>
            </a:pPr>
            <a:endParaRPr lang="zh-CN" altLang="zh-CN" sz="1500" b="0" dirty="0">
              <a:solidFill>
                <a:srgbClr val="FFFFFF"/>
              </a:solidFill>
              <a:latin typeface="FrutigerNext LT Regular" pitchFamily="34" charset="0"/>
            </a:endParaRPr>
          </a:p>
          <a:p>
            <a:pPr algn="r" eaLnBrk="1" hangingPunct="1">
              <a:spcBef>
                <a:spcPct val="20000"/>
              </a:spcBef>
            </a:pPr>
            <a:endParaRPr lang="zh-CN" altLang="zh-CN" sz="1500" b="0" dirty="0">
              <a:solidFill>
                <a:srgbClr val="FFFFFF"/>
              </a:solidFill>
              <a:latin typeface="FrutigerNext LT Regular" pitchFamily="34" charset="0"/>
            </a:endParaRPr>
          </a:p>
          <a:p>
            <a:pPr algn="r" eaLnBrk="1" hangingPunct="1">
              <a:spcBef>
                <a:spcPct val="20000"/>
              </a:spcBef>
            </a:pPr>
            <a:r>
              <a:rPr lang="zh-CN" altLang="zh-CN" sz="1500" b="0" dirty="0">
                <a:solidFill>
                  <a:srgbClr val="FFFFFF"/>
                </a:solidFill>
                <a:latin typeface="FrutigerNext LT Regular" pitchFamily="34" charset="0"/>
              </a:rPr>
              <a:t>Slide text :20-22pt</a:t>
            </a:r>
          </a:p>
          <a:p>
            <a:pPr algn="r" eaLnBrk="1" hangingPunct="1">
              <a:spcBef>
                <a:spcPct val="20000"/>
              </a:spcBef>
            </a:pPr>
            <a:r>
              <a:rPr lang="zh-CN" altLang="zh-CN" sz="1500" b="0" dirty="0">
                <a:solidFill>
                  <a:srgbClr val="FFFFFF"/>
                </a:solidFill>
                <a:latin typeface="FrutigerNext LT Regular" pitchFamily="34" charset="0"/>
              </a:rPr>
              <a:t>Bullets level 2-5:</a:t>
            </a:r>
          </a:p>
          <a:p>
            <a:pPr algn="r" eaLnBrk="1" hangingPunct="1">
              <a:spcBef>
                <a:spcPct val="20000"/>
              </a:spcBef>
            </a:pPr>
            <a:r>
              <a:rPr lang="zh-CN" altLang="zh-CN" sz="1500" b="0" dirty="0">
                <a:solidFill>
                  <a:srgbClr val="FFFFFF"/>
                </a:solidFill>
                <a:latin typeface="FrutigerNext LT Regular" pitchFamily="34" charset="0"/>
              </a:rPr>
              <a:t> 18pt  </a:t>
            </a:r>
          </a:p>
          <a:p>
            <a:pPr algn="r" eaLnBrk="1" hangingPunct="1">
              <a:spcBef>
                <a:spcPct val="20000"/>
              </a:spcBef>
            </a:pPr>
            <a:r>
              <a:rPr lang="zh-CN" altLang="zh-CN" sz="1500" b="0" dirty="0">
                <a:solidFill>
                  <a:srgbClr val="FFFFFF"/>
                </a:solidFill>
                <a:latin typeface="FrutigerNext LT Regular" pitchFamily="34" charset="0"/>
              </a:rPr>
              <a:t>Color:Black</a:t>
            </a:r>
          </a:p>
          <a:p>
            <a:pPr algn="r" eaLnBrk="1" hangingPunct="1">
              <a:spcBef>
                <a:spcPct val="20000"/>
              </a:spcBef>
            </a:pPr>
            <a:r>
              <a:rPr lang="zh-CN" altLang="zh-CN" sz="1500" b="0" dirty="0">
                <a:solidFill>
                  <a:srgbClr val="FFFFFF"/>
                </a:solidFill>
                <a:latin typeface="FrutigerNext LT Regular" pitchFamily="34" charset="0"/>
              </a:rPr>
              <a:t>Corporate Font :</a:t>
            </a:r>
          </a:p>
          <a:p>
            <a:pPr algn="r" eaLnBrk="1" hangingPunct="1">
              <a:spcBef>
                <a:spcPct val="20000"/>
              </a:spcBef>
            </a:pPr>
            <a:r>
              <a:rPr lang="zh-CN" altLang="zh-CN" sz="1500" b="0" dirty="0">
                <a:solidFill>
                  <a:srgbClr val="FFFFFF"/>
                </a:solidFill>
                <a:latin typeface="FrutigerNext LT Regular" pitchFamily="34" charset="0"/>
              </a:rPr>
              <a:t>FrutigerNext LT Medium</a:t>
            </a:r>
          </a:p>
          <a:p>
            <a:pPr algn="r" eaLnBrk="1" hangingPunct="1">
              <a:spcBef>
                <a:spcPct val="20000"/>
              </a:spcBef>
            </a:pPr>
            <a:r>
              <a:rPr lang="zh-CN" altLang="zh-CN" sz="1500" b="0" dirty="0">
                <a:solidFill>
                  <a:srgbClr val="FFFFFF"/>
                </a:solidFill>
                <a:latin typeface="FrutigerNext LT Regular" pitchFamily="34" charset="0"/>
              </a:rPr>
              <a:t>Font to be used by customers and </a:t>
            </a:r>
          </a:p>
          <a:p>
            <a:pPr algn="r" eaLnBrk="1" hangingPunct="1">
              <a:spcBef>
                <a:spcPct val="20000"/>
              </a:spcBef>
            </a:pPr>
            <a:r>
              <a:rPr lang="zh-CN" altLang="zh-CN" sz="1500" b="0" dirty="0">
                <a:solidFill>
                  <a:srgbClr val="FFFFFF"/>
                </a:solidFill>
                <a:latin typeface="FrutigerNext LT Regular" pitchFamily="34" charset="0"/>
              </a:rPr>
              <a:t>partners : </a:t>
            </a:r>
          </a:p>
          <a:p>
            <a:pPr algn="r" eaLnBrk="1" hangingPunct="1">
              <a:spcBef>
                <a:spcPct val="20000"/>
              </a:spcBef>
            </a:pPr>
            <a:r>
              <a:rPr lang="zh-CN" altLang="zh-CN" sz="1500" b="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9146" y="57151"/>
            <a:ext cx="1727650" cy="173893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1918" tIns="60960" rIns="121918" bIns="60960">
            <a:spAutoFit/>
          </a:bodyPr>
          <a:lstStyle/>
          <a:p>
            <a:r>
              <a:rPr lang="en-US" altLang="zh-CN" sz="1500" b="0" dirty="0">
                <a:solidFill>
                  <a:srgbClr val="FFFFFF"/>
                </a:solidFill>
                <a:latin typeface="FrutigerNext LT Regular" pitchFamily="34" charset="0"/>
                <a:ea typeface="宋体" charset="-122"/>
              </a:rPr>
              <a:t>Top right  corner  for   field-mark, customer or partner logotypes. </a:t>
            </a:r>
          </a:p>
          <a:p>
            <a:endParaRPr lang="en-US" altLang="zh-CN" sz="1500" b="0" dirty="0">
              <a:solidFill>
                <a:srgbClr val="FFFFFF"/>
              </a:solidFill>
              <a:latin typeface="FrutigerNext LT Regular" pitchFamily="34" charset="0"/>
              <a:ea typeface="宋体" charset="-122"/>
            </a:endParaRPr>
          </a:p>
          <a:p>
            <a:r>
              <a:rPr lang="en-US" altLang="zh-CN" sz="1500" b="0" dirty="0">
                <a:solidFill>
                  <a:srgbClr val="FFFFFF"/>
                </a:solidFill>
                <a:latin typeface="FrutigerNext LT Regular" pitchFamily="34" charset="0"/>
                <a:ea typeface="宋体" charset="-122"/>
              </a:rPr>
              <a:t>----------------   </a:t>
            </a:r>
          </a:p>
          <a:p>
            <a:endParaRPr lang="zh-CN" altLang="en-US" sz="1500" b="0" dirty="0">
              <a:solidFill>
                <a:srgbClr val="FFFFFF"/>
              </a:solidFill>
              <a:latin typeface="FrutigerNext LT Regular" pitchFamily="34" charset="0"/>
              <a:ea typeface="宋体" charset="-122"/>
            </a:endParaRPr>
          </a:p>
        </p:txBody>
      </p:sp>
      <p:sp>
        <p:nvSpPr>
          <p:cNvPr id="10325" name="Text Box 85"/>
          <p:cNvSpPr txBox="1">
            <a:spLocks noChangeArrowheads="1"/>
          </p:cNvSpPr>
          <p:nvPr/>
        </p:nvSpPr>
        <p:spPr bwMode="auto">
          <a:xfrm>
            <a:off x="12339146" y="1196983"/>
            <a:ext cx="1727650" cy="3816429"/>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1918" tIns="60960" rIns="121918" bIns="60960">
            <a:spAutoFit/>
          </a:bodyPr>
          <a:lstStyle/>
          <a:p>
            <a:r>
              <a:rPr lang="en-US" altLang="zh-CN" sz="1500" b="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r>
              <a:rPr lang="en-US" altLang="zh-CN" sz="1500" b="0" dirty="0">
                <a:solidFill>
                  <a:srgbClr val="FFFFFF"/>
                </a:solidFill>
                <a:latin typeface="FrutigerNext LT Regular" pitchFamily="34" charset="0"/>
                <a:ea typeface="宋体" charset="-122"/>
              </a:rPr>
              <a:t> For specific usage details, refer to the “Typesetting Standard”.</a:t>
            </a:r>
          </a:p>
        </p:txBody>
      </p:sp>
      <p:sp>
        <p:nvSpPr>
          <p:cNvPr id="80" name="Rectangle 21"/>
          <p:cNvSpPr>
            <a:spLocks noChangeArrowheads="1"/>
          </p:cNvSpPr>
          <p:nvPr/>
        </p:nvSpPr>
        <p:spPr bwMode="auto">
          <a:xfrm>
            <a:off x="5048941" y="6465951"/>
            <a:ext cx="2489187" cy="246221"/>
          </a:xfrm>
          <a:prstGeom prst="rect">
            <a:avLst/>
          </a:prstGeom>
          <a:noFill/>
          <a:ln w="9525" algn="ctr">
            <a:noFill/>
            <a:miter lim="800000"/>
            <a:headEnd/>
            <a:tailEnd/>
          </a:ln>
          <a:effectLst/>
        </p:spPr>
        <p:txBody>
          <a:bodyPr wrap="square" lIns="106773" tIns="0" rIns="106773" bIns="0">
            <a:spAutoFit/>
          </a:bodyPr>
          <a:lstStyle/>
          <a:p>
            <a:pPr defTabSz="1068899" eaLnBrk="0" hangingPunct="0">
              <a:defRPr/>
            </a:pPr>
            <a:r>
              <a:rPr lang="en-US" altLang="zh-CN" sz="1600" b="0" dirty="0" smtClean="0">
                <a:solidFill>
                  <a:srgbClr val="000000"/>
                </a:solidFill>
                <a:latin typeface="FrutigerNext LT Medium"/>
                <a:ea typeface="华文细黑"/>
              </a:rPr>
              <a:t>Huawei Confidential</a:t>
            </a:r>
          </a:p>
        </p:txBody>
      </p:sp>
      <p:sp>
        <p:nvSpPr>
          <p:cNvPr id="82" name="Rectangle 5"/>
          <p:cNvSpPr>
            <a:spLocks noChangeArrowheads="1"/>
          </p:cNvSpPr>
          <p:nvPr/>
        </p:nvSpPr>
        <p:spPr bwMode="auto">
          <a:xfrm>
            <a:off x="8483697" y="6480634"/>
            <a:ext cx="2796844" cy="377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600" b="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6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5pPr>
      <a:lvl6pPr marL="60959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17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877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35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p:titleStyle>
    <p:bodyStyle>
      <a:lvl1pPr marL="457192" indent="-457192" algn="l" rtl="0" eaLnBrk="0" fontAlgn="base" hangingPunct="0">
        <a:lnSpc>
          <a:spcPct val="140000"/>
        </a:lnSpc>
        <a:spcBef>
          <a:spcPct val="0"/>
        </a:spcBef>
        <a:spcAft>
          <a:spcPct val="0"/>
        </a:spcAft>
        <a:buClr>
          <a:srgbClr val="777777"/>
        </a:buClr>
        <a:buSzPct val="60000"/>
        <a:buFont typeface="Wingdings" pitchFamily="2" charset="2"/>
        <a:buChar char="l"/>
        <a:defRPr sz="2700" b="1">
          <a:solidFill>
            <a:schemeClr val="tx1"/>
          </a:solidFill>
          <a:latin typeface="FrutigerNext LT Regular" pitchFamily="34" charset="0"/>
          <a:ea typeface="黑体" pitchFamily="49" charset="-122"/>
          <a:cs typeface="+mn-cs"/>
        </a:defRPr>
      </a:lvl1pPr>
      <a:lvl2pPr marL="990584" indent="-38099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523974" indent="-304795" algn="l" rtl="0" eaLnBrk="0" fontAlgn="base" hangingPunct="0">
        <a:lnSpc>
          <a:spcPct val="140000"/>
        </a:lnSpc>
        <a:spcBef>
          <a:spcPct val="0"/>
        </a:spcBef>
        <a:spcAft>
          <a:spcPct val="0"/>
        </a:spcAft>
        <a:buSzPct val="50000"/>
        <a:buFont typeface="Wingdings" pitchFamily="2" charset="2"/>
        <a:buChar char="n"/>
        <a:defRPr sz="2100">
          <a:solidFill>
            <a:schemeClr val="tx1"/>
          </a:solidFill>
          <a:latin typeface="FrutigerNext LT Regular" pitchFamily="34" charset="0"/>
          <a:ea typeface="+mn-ea"/>
          <a:cs typeface="+mn-cs"/>
        </a:defRPr>
      </a:lvl3pPr>
      <a:lvl4pPr marL="2133564" indent="-304795" algn="l" rtl="0" eaLnBrk="0" fontAlgn="base" hangingPunct="0">
        <a:lnSpc>
          <a:spcPct val="140000"/>
        </a:lnSpc>
        <a:spcBef>
          <a:spcPct val="0"/>
        </a:spcBef>
        <a:spcAft>
          <a:spcPct val="0"/>
        </a:spcAft>
        <a:buChar char="–"/>
        <a:defRPr sz="1900">
          <a:solidFill>
            <a:schemeClr val="tx1"/>
          </a:solidFill>
          <a:latin typeface="FrutigerNext LT Regular" pitchFamily="34" charset="0"/>
          <a:ea typeface="+mn-ea"/>
          <a:cs typeface="+mn-cs"/>
        </a:defRPr>
      </a:lvl4pPr>
      <a:lvl5pPr marL="2743155" indent="-304795" algn="l" rtl="0" eaLnBrk="0" fontAlgn="base" hangingPunct="0">
        <a:lnSpc>
          <a:spcPct val="140000"/>
        </a:lnSpc>
        <a:spcBef>
          <a:spcPct val="0"/>
        </a:spcBef>
        <a:spcAft>
          <a:spcPct val="0"/>
        </a:spcAft>
        <a:buFont typeface="Arial" charset="0"/>
        <a:buChar char="~"/>
        <a:defRPr sz="1600">
          <a:solidFill>
            <a:schemeClr val="tx1"/>
          </a:solidFill>
          <a:latin typeface="FrutigerNext LT Regular" pitchFamily="34" charset="0"/>
          <a:ea typeface="+mn-ea"/>
          <a:cs typeface="+mn-cs"/>
        </a:defRPr>
      </a:lvl5pPr>
      <a:lvl6pPr marL="335274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6233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71923"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8151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19179" rtl="0" eaLnBrk="1" latinLnBrk="0" hangingPunct="1">
        <a:defRPr sz="2400" kern="1200">
          <a:solidFill>
            <a:schemeClr val="tx1"/>
          </a:solidFill>
          <a:latin typeface="+mn-lt"/>
          <a:ea typeface="+mn-ea"/>
          <a:cs typeface="+mn-cs"/>
        </a:defRPr>
      </a:lvl1pPr>
      <a:lvl2pPr marL="609590" algn="l" defTabSz="1219179" rtl="0" eaLnBrk="1" latinLnBrk="0" hangingPunct="1">
        <a:defRPr sz="2400" kern="1200">
          <a:solidFill>
            <a:schemeClr val="tx1"/>
          </a:solidFill>
          <a:latin typeface="+mn-lt"/>
          <a:ea typeface="+mn-ea"/>
          <a:cs typeface="+mn-cs"/>
        </a:defRPr>
      </a:lvl2pPr>
      <a:lvl3pPr marL="1219179" algn="l" defTabSz="1219179" rtl="0" eaLnBrk="1" latinLnBrk="0" hangingPunct="1">
        <a:defRPr sz="2400" kern="1200">
          <a:solidFill>
            <a:schemeClr val="tx1"/>
          </a:solidFill>
          <a:latin typeface="+mn-lt"/>
          <a:ea typeface="+mn-ea"/>
          <a:cs typeface="+mn-cs"/>
        </a:defRPr>
      </a:lvl3pPr>
      <a:lvl4pPr marL="1828770" algn="l" defTabSz="1219179" rtl="0" eaLnBrk="1" latinLnBrk="0" hangingPunct="1">
        <a:defRPr sz="2400" kern="1200">
          <a:solidFill>
            <a:schemeClr val="tx1"/>
          </a:solidFill>
          <a:latin typeface="+mn-lt"/>
          <a:ea typeface="+mn-ea"/>
          <a:cs typeface="+mn-cs"/>
        </a:defRPr>
      </a:lvl4pPr>
      <a:lvl5pPr marL="2438359" algn="l" defTabSz="1219179" rtl="0" eaLnBrk="1" latinLnBrk="0" hangingPunct="1">
        <a:defRPr sz="2400" kern="1200">
          <a:solidFill>
            <a:schemeClr val="tx1"/>
          </a:solidFill>
          <a:latin typeface="+mn-lt"/>
          <a:ea typeface="+mn-ea"/>
          <a:cs typeface="+mn-cs"/>
        </a:defRPr>
      </a:lvl5pPr>
      <a:lvl6pPr marL="3047949" algn="l" defTabSz="1219179" rtl="0" eaLnBrk="1" latinLnBrk="0" hangingPunct="1">
        <a:defRPr sz="2400" kern="1200">
          <a:solidFill>
            <a:schemeClr val="tx1"/>
          </a:solidFill>
          <a:latin typeface="+mn-lt"/>
          <a:ea typeface="+mn-ea"/>
          <a:cs typeface="+mn-cs"/>
        </a:defRPr>
      </a:lvl6pPr>
      <a:lvl7pPr marL="3657538" algn="l" defTabSz="1219179" rtl="0" eaLnBrk="1" latinLnBrk="0" hangingPunct="1">
        <a:defRPr sz="2400" kern="1200">
          <a:solidFill>
            <a:schemeClr val="tx1"/>
          </a:solidFill>
          <a:latin typeface="+mn-lt"/>
          <a:ea typeface="+mn-ea"/>
          <a:cs typeface="+mn-cs"/>
        </a:defRPr>
      </a:lvl7pPr>
      <a:lvl8pPr marL="4267128" algn="l" defTabSz="1219179" rtl="0" eaLnBrk="1" latinLnBrk="0" hangingPunct="1">
        <a:defRPr sz="2400" kern="1200">
          <a:solidFill>
            <a:schemeClr val="tx1"/>
          </a:solidFill>
          <a:latin typeface="+mn-lt"/>
          <a:ea typeface="+mn-ea"/>
          <a:cs typeface="+mn-cs"/>
        </a:defRPr>
      </a:lvl8pPr>
      <a:lvl9pPr marL="4876719" algn="l" defTabSz="1219179" rtl="0" eaLnBrk="1" latinLnBrk="0" hangingPunct="1">
        <a:defRPr sz="2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02"/>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tretch>
            <a:fillRect/>
          </a:stretch>
        </p:blipFill>
        <p:spPr bwMode="auto">
          <a:xfrm>
            <a:off x="1" y="13"/>
            <a:ext cx="12191998" cy="6857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2" y="6224590"/>
            <a:ext cx="12190412" cy="633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10" cstate="print">
            <a:extLst>
              <a:ext uri="{28A0092B-C50C-407E-A947-70E740481C1C}">
                <a14:useLocalDpi xmlns="" xmlns:a14="http://schemas.microsoft.com/office/drawing/2010/main" val="0"/>
              </a:ext>
            </a:extLst>
          </a:blip>
          <a:srcRect/>
          <a:stretch>
            <a:fillRect/>
          </a:stretch>
        </p:blipFill>
        <p:spPr bwMode="auto">
          <a:xfrm>
            <a:off x="10182226" y="6392882"/>
            <a:ext cx="12954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userDrawn="1"/>
        </p:nvSpPr>
        <p:spPr bwMode="auto">
          <a:xfrm>
            <a:off x="876308" y="6502405"/>
            <a:ext cx="2680302" cy="184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09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17"/>
            <a:ext cx="10440988" cy="75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52" rIns="80106" bIns="40052"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userDrawn="1"/>
        </p:nvSpPr>
        <p:spPr bwMode="auto">
          <a:xfrm>
            <a:off x="5137151" y="6502402"/>
            <a:ext cx="1565910"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80058" tIns="0" rIns="80058" bIns="0">
            <a:spAutoFit/>
          </a:bodyPr>
          <a:lstStyle/>
          <a:p>
            <a:pPr defTabSz="801462" eaLnBrk="0" hangingPunct="0"/>
            <a:r>
              <a:rPr lang="en-US" altLang="zh-CN" sz="1200" b="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18" tIns="40058" rIns="80118" bIns="40058"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3082" name="Rectangle 5"/>
          <p:cNvSpPr>
            <a:spLocks noChangeArrowheads="1"/>
          </p:cNvSpPr>
          <p:nvPr userDrawn="1"/>
        </p:nvSpPr>
        <p:spPr bwMode="auto">
          <a:xfrm>
            <a:off x="8483616" y="6502416"/>
            <a:ext cx="2797175" cy="455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b="0" dirty="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5698" r:id="rId1"/>
    <p:sldLayoutId id="2147485699" r:id="rId2"/>
    <p:sldLayoutId id="2147485700" r:id="rId3"/>
    <p:sldLayoutId id="2147485701" r:id="rId4"/>
    <p:sldLayoutId id="2147485702" r:id="rId5"/>
    <p:sldLayoutId id="2147485704" r:id="rId6"/>
  </p:sldLayoutIdLst>
  <p:transition advClick="0" advTm="1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07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1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2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2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03" indent="-342803"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739" indent="-28566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676" indent="-22853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747" indent="-228535"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6817" indent="-228535"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888" indent="-22853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58" indent="-22853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028" indent="-22853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99" indent="-22853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141" rtl="0" eaLnBrk="1" latinLnBrk="0" hangingPunct="1">
        <a:defRPr sz="1700" kern="1200">
          <a:solidFill>
            <a:schemeClr val="tx1"/>
          </a:solidFill>
          <a:latin typeface="+mn-lt"/>
          <a:ea typeface="+mn-ea"/>
          <a:cs typeface="+mn-cs"/>
        </a:defRPr>
      </a:lvl1pPr>
      <a:lvl2pPr marL="457072" algn="l" defTabSz="914141" rtl="0" eaLnBrk="1" latinLnBrk="0" hangingPunct="1">
        <a:defRPr sz="1700" kern="1200">
          <a:solidFill>
            <a:schemeClr val="tx1"/>
          </a:solidFill>
          <a:latin typeface="+mn-lt"/>
          <a:ea typeface="+mn-ea"/>
          <a:cs typeface="+mn-cs"/>
        </a:defRPr>
      </a:lvl2pPr>
      <a:lvl3pPr marL="914141" algn="l" defTabSz="914141" rtl="0" eaLnBrk="1" latinLnBrk="0" hangingPunct="1">
        <a:defRPr sz="1700" kern="1200">
          <a:solidFill>
            <a:schemeClr val="tx1"/>
          </a:solidFill>
          <a:latin typeface="+mn-lt"/>
          <a:ea typeface="+mn-ea"/>
          <a:cs typeface="+mn-cs"/>
        </a:defRPr>
      </a:lvl3pPr>
      <a:lvl4pPr marL="1371211" algn="l" defTabSz="914141" rtl="0" eaLnBrk="1" latinLnBrk="0" hangingPunct="1">
        <a:defRPr sz="1700" kern="1200">
          <a:solidFill>
            <a:schemeClr val="tx1"/>
          </a:solidFill>
          <a:latin typeface="+mn-lt"/>
          <a:ea typeface="+mn-ea"/>
          <a:cs typeface="+mn-cs"/>
        </a:defRPr>
      </a:lvl4pPr>
      <a:lvl5pPr marL="1828282" algn="l" defTabSz="914141" rtl="0" eaLnBrk="1" latinLnBrk="0" hangingPunct="1">
        <a:defRPr sz="1700" kern="1200">
          <a:solidFill>
            <a:schemeClr val="tx1"/>
          </a:solidFill>
          <a:latin typeface="+mn-lt"/>
          <a:ea typeface="+mn-ea"/>
          <a:cs typeface="+mn-cs"/>
        </a:defRPr>
      </a:lvl5pPr>
      <a:lvl6pPr marL="2285352" algn="l" defTabSz="914141" rtl="0" eaLnBrk="1" latinLnBrk="0" hangingPunct="1">
        <a:defRPr sz="1700" kern="1200">
          <a:solidFill>
            <a:schemeClr val="tx1"/>
          </a:solidFill>
          <a:latin typeface="+mn-lt"/>
          <a:ea typeface="+mn-ea"/>
          <a:cs typeface="+mn-cs"/>
        </a:defRPr>
      </a:lvl6pPr>
      <a:lvl7pPr marL="2742423" algn="l" defTabSz="914141" rtl="0" eaLnBrk="1" latinLnBrk="0" hangingPunct="1">
        <a:defRPr sz="1700" kern="1200">
          <a:solidFill>
            <a:schemeClr val="tx1"/>
          </a:solidFill>
          <a:latin typeface="+mn-lt"/>
          <a:ea typeface="+mn-ea"/>
          <a:cs typeface="+mn-cs"/>
        </a:defRPr>
      </a:lvl7pPr>
      <a:lvl8pPr marL="3199493" algn="l" defTabSz="914141" rtl="0" eaLnBrk="1" latinLnBrk="0" hangingPunct="1">
        <a:defRPr sz="1700" kern="1200">
          <a:solidFill>
            <a:schemeClr val="tx1"/>
          </a:solidFill>
          <a:latin typeface="+mn-lt"/>
          <a:ea typeface="+mn-ea"/>
          <a:cs typeface="+mn-cs"/>
        </a:defRPr>
      </a:lvl8pPr>
      <a:lvl9pPr marL="3656562" algn="l" defTabSz="914141" rtl="0" eaLnBrk="1" latinLnBrk="0" hangingPunct="1">
        <a:defRPr sz="17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94"/>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tretch>
            <a:fillRect/>
          </a:stretch>
        </p:blipFill>
        <p:spPr bwMode="auto">
          <a:xfrm>
            <a:off x="993" y="1080017"/>
            <a:ext cx="12193194" cy="3185471"/>
          </a:xfrm>
          <a:prstGeom prst="rect">
            <a:avLst/>
          </a:prstGeom>
          <a:noFill/>
          <a:extLst>
            <a:ext uri="{909E8E84-426E-40DD-AFC4-6F175D3DCCD1}">
              <a14:hiddenFill xmlns="" xmlns:a14="http://schemas.microsoft.com/office/drawing/2010/main">
                <a:solidFill>
                  <a:srgbClr val="FFFFFF"/>
                </a:solidFill>
              </a14:hiddenFill>
            </a:ext>
          </a:extLst>
        </p:spPr>
      </p:pic>
      <p:sp>
        <p:nvSpPr>
          <p:cNvPr id="55305" name="Rectangle 8"/>
          <p:cNvSpPr>
            <a:spLocks noGrp="1" noChangeArrowheads="1"/>
          </p:cNvSpPr>
          <p:nvPr>
            <p:ph type="title"/>
          </p:nvPr>
        </p:nvSpPr>
        <p:spPr bwMode="auto">
          <a:xfrm>
            <a:off x="876303" y="4500017"/>
            <a:ext cx="9309100" cy="579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07" rIns="91414" bIns="45707"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55306" name="Text Box 10"/>
          <p:cNvSpPr txBox="1">
            <a:spLocks noChangeArrowheads="1"/>
          </p:cNvSpPr>
          <p:nvPr userDrawn="1"/>
        </p:nvSpPr>
        <p:spPr bwMode="auto">
          <a:xfrm>
            <a:off x="-3846513" y="1330325"/>
            <a:ext cx="3702050" cy="177185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23" tIns="39161" rIns="78323" bIns="3916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b="0" noProof="1" smtClean="0">
                <a:solidFill>
                  <a:srgbClr val="FFFFFF"/>
                </a:solidFill>
                <a:latin typeface="FrutigerNext LT Regular" pitchFamily="34" charset="0"/>
                <a:ea typeface="ＭＳ Ｐゴシック" pitchFamily="34" charset="-128"/>
              </a:rPr>
              <a:t>Slide title</a:t>
            </a:r>
            <a:r>
              <a:rPr lang="en-US" altLang="zh-CN"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华文细黑" pitchFamily="2" charset="-122"/>
              </a:rPr>
              <a:t>:40-47pt  </a:t>
            </a:r>
          </a:p>
          <a:p>
            <a:pPr algn="r">
              <a:lnSpc>
                <a:spcPct val="125000"/>
              </a:lnSpc>
            </a:pPr>
            <a:r>
              <a:rPr lang="en-US" sz="1100" b="0" noProof="1" smtClean="0">
                <a:solidFill>
                  <a:srgbClr val="FFFFFF"/>
                </a:solidFill>
                <a:latin typeface="FrutigerNext LT Regular" pitchFamily="34" charset="0"/>
                <a:ea typeface="ＭＳ Ｐゴシック" pitchFamily="34" charset="-128"/>
              </a:rPr>
              <a:t>Slide subtitle </a:t>
            </a:r>
            <a:r>
              <a:rPr lang="en-US" altLang="zh-CN" sz="1100" b="0" dirty="0" smtClean="0">
                <a:solidFill>
                  <a:srgbClr val="FFFFFF"/>
                </a:solidFill>
                <a:latin typeface="FrutigerNext LT Regular" pitchFamily="34" charset="0"/>
                <a:ea typeface="华文细黑" pitchFamily="2" charset="-122"/>
              </a:rPr>
              <a:t>:26-30pt</a:t>
            </a:r>
          </a:p>
          <a:p>
            <a:pPr algn="r">
              <a:lnSpc>
                <a:spcPct val="125000"/>
              </a:lnSpc>
            </a:pPr>
            <a:r>
              <a:rPr lang="en-US" altLang="zh-CN" sz="1100" b="0" dirty="0" smtClean="0">
                <a:solidFill>
                  <a:srgbClr val="FFFFFF"/>
                </a:solidFill>
                <a:latin typeface="FrutigerNext LT Regular" pitchFamily="34" charset="0"/>
                <a:ea typeface="华文细黑" pitchFamily="2" charset="-122"/>
              </a:rPr>
              <a:t>Color::white</a:t>
            </a:r>
          </a:p>
          <a:p>
            <a:pPr algn="r">
              <a:lnSpc>
                <a:spcPct val="125000"/>
              </a:lnSpc>
            </a:pPr>
            <a:r>
              <a:rPr lang="zh-CN" altLang="en-US"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ＭＳ Ｐゴシック" pitchFamily="34" charset="-128"/>
              </a:rPr>
              <a:t>Corporate Font </a:t>
            </a:r>
            <a:r>
              <a:rPr lang="en-US" altLang="zh-CN" sz="1100" b="0" dirty="0" smtClean="0">
                <a:solidFill>
                  <a:srgbClr val="FFFFFF"/>
                </a:solidFill>
                <a:latin typeface="FrutigerNext LT Regular" pitchFamily="34" charset="0"/>
                <a:ea typeface="华文细黑" pitchFamily="2" charset="-122"/>
              </a:rPr>
              <a:t>:</a:t>
            </a:r>
          </a:p>
          <a:p>
            <a:pPr algn="r">
              <a:lnSpc>
                <a:spcPct val="125000"/>
              </a:lnSpc>
            </a:pPr>
            <a:r>
              <a:rPr lang="en-US" altLang="zh-CN" sz="1100" b="0" dirty="0" err="1" smtClean="0">
                <a:solidFill>
                  <a:srgbClr val="FFFFFF"/>
                </a:solidFill>
                <a:latin typeface="FrutigerNext LT Regular" pitchFamily="34" charset="0"/>
                <a:ea typeface="华文细黑" pitchFamily="2" charset="-122"/>
              </a:rPr>
              <a:t>FrutigerNext</a:t>
            </a:r>
            <a:r>
              <a:rPr lang="en-US" altLang="zh-CN" sz="1100" b="0" dirty="0" smtClean="0">
                <a:solidFill>
                  <a:srgbClr val="FFFFFF"/>
                </a:solidFill>
                <a:latin typeface="FrutigerNext LT Regular" pitchFamily="34" charset="0"/>
                <a:ea typeface="华文细黑" pitchFamily="2" charset="-122"/>
              </a:rPr>
              <a:t> LT Medium</a:t>
            </a:r>
          </a:p>
          <a:p>
            <a:pPr algn="r">
              <a:lnSpc>
                <a:spcPct val="125000"/>
              </a:lnSpc>
            </a:pPr>
            <a:r>
              <a:rPr lang="en-US" altLang="zh-CN" sz="1100" b="0" dirty="0" smtClean="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b="0" dirty="0" smtClean="0">
                <a:solidFill>
                  <a:srgbClr val="FFFFFF"/>
                </a:solidFill>
                <a:latin typeface="FrutigerNext LT Regular" pitchFamily="34" charset="0"/>
                <a:ea typeface="ＭＳ Ｐゴシック" pitchFamily="34" charset="-128"/>
              </a:rPr>
              <a:t>partners </a:t>
            </a:r>
            <a:r>
              <a:rPr lang="en-US" altLang="zh-CN" sz="1100" b="0" dirty="0" smtClean="0">
                <a:solidFill>
                  <a:srgbClr val="FFFFFF"/>
                </a:solidFill>
                <a:latin typeface="FrutigerNext LT Regular" pitchFamily="34" charset="0"/>
                <a:ea typeface="华文细黑" pitchFamily="2" charset="-122"/>
              </a:rPr>
              <a:t>: </a:t>
            </a:r>
          </a:p>
          <a:p>
            <a:pPr algn="r">
              <a:lnSpc>
                <a:spcPct val="125000"/>
              </a:lnSpc>
            </a:pPr>
            <a:r>
              <a:rPr lang="en-US" altLang="zh-CN" sz="1100" b="0" dirty="0" smtClean="0">
                <a:solidFill>
                  <a:srgbClr val="FFFFFF"/>
                </a:solidFill>
                <a:latin typeface="FrutigerNext LT Regular" pitchFamily="34" charset="0"/>
                <a:ea typeface="华文细黑" pitchFamily="2" charset="-122"/>
              </a:rPr>
              <a:t>Arial</a:t>
            </a:r>
          </a:p>
        </p:txBody>
      </p:sp>
      <p:sp>
        <p:nvSpPr>
          <p:cNvPr id="310" name="Rectangle 19"/>
          <p:cNvSpPr>
            <a:spLocks noGrp="1" noChangeArrowheads="1"/>
          </p:cNvSpPr>
          <p:nvPr>
            <p:ph type="dt" sz="quarter" idx="2"/>
          </p:nvPr>
        </p:nvSpPr>
        <p:spPr bwMode="auto">
          <a:xfrm>
            <a:off x="876304" y="479429"/>
            <a:ext cx="2158999" cy="20518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300">
                <a:latin typeface="+mn-lt"/>
                <a:ea typeface="+mn-ea"/>
              </a:defRPr>
            </a:lvl1pPr>
          </a:lstStyle>
          <a:p>
            <a:pPr>
              <a:defRPr/>
            </a:pPr>
            <a:endParaRPr lang="en-US" altLang="zh-CN" b="0">
              <a:solidFill>
                <a:srgbClr val="000000"/>
              </a:solidFill>
            </a:endParaRPr>
          </a:p>
        </p:txBody>
      </p:sp>
      <p:sp>
        <p:nvSpPr>
          <p:cNvPr id="152" name="Text Box 5"/>
          <p:cNvSpPr txBox="1">
            <a:spLocks noChangeArrowheads="1"/>
          </p:cNvSpPr>
          <p:nvPr userDrawn="1"/>
        </p:nvSpPr>
        <p:spPr bwMode="auto">
          <a:xfrm>
            <a:off x="876306" y="6230953"/>
            <a:ext cx="2904872" cy="20005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91414"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b="0" dirty="0" smtClean="0">
                <a:solidFill>
                  <a:srgbClr val="000000"/>
                </a:solidFill>
                <a:latin typeface="FrutigerNext LT Bold" pitchFamily="34" charset="0"/>
                <a:ea typeface="MS PGothic" pitchFamily="34" charset="-128"/>
              </a:rPr>
              <a:t>HUAWEI TECHNOLOGIES CO., LTD.</a:t>
            </a:r>
          </a:p>
        </p:txBody>
      </p:sp>
      <p:pic>
        <p:nvPicPr>
          <p:cNvPr id="55318" name="Picture 77" descr="Logo"/>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10610865" y="5696246"/>
            <a:ext cx="719999" cy="718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7"/>
          <p:cNvSpPr txBox="1">
            <a:spLocks noChangeArrowheads="1"/>
          </p:cNvSpPr>
          <p:nvPr userDrawn="1"/>
        </p:nvSpPr>
        <p:spPr bwMode="auto">
          <a:xfrm>
            <a:off x="9867908" y="3831144"/>
            <a:ext cx="1464516" cy="276973"/>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14" tIns="45707" rIns="91414" bIns="45707">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lumMod val="65000"/>
                    <a:lumOff val="35000"/>
                  </a:srgbClr>
                </a:solidFill>
                <a:latin typeface="FrutigerNext LT Bold" pitchFamily="34" charset="0"/>
                <a:ea typeface="MS PGothic" pitchFamily="34" charset="-128"/>
              </a:rPr>
              <a:t>www.huawei.com</a:t>
            </a:r>
          </a:p>
        </p:txBody>
      </p:sp>
    </p:spTree>
    <p:extLst>
      <p:ext uri="{BB962C8B-B14F-4D97-AF65-F5344CB8AC3E}">
        <p14:creationId xmlns="" xmlns:p14="http://schemas.microsoft.com/office/powerpoint/2010/main" val="284579956"/>
      </p:ext>
    </p:extLst>
  </p:cSld>
  <p:clrMap bg1="lt1" tx1="dk1" bg2="lt2" tx2="dk2" accent1="accent1" accent2="accent2" accent3="accent3" accent4="accent4" accent5="accent5" accent6="accent6" hlink="hlink" folHlink="folHlink"/>
  <p:sldLayoutIdLst>
    <p:sldLayoutId id="2147485706" r:id="rId1"/>
    <p:sldLayoutId id="2147485707" r:id="rId2"/>
  </p:sldLayoutIdLst>
  <p:txStyles>
    <p:titleStyle>
      <a:lvl1pPr algn="l" rtl="0" fontAlgn="base">
        <a:spcBef>
          <a:spcPct val="0"/>
        </a:spcBef>
        <a:spcAft>
          <a:spcPct val="0"/>
        </a:spcAft>
        <a:defRPr sz="3200" b="1">
          <a:solidFill>
            <a:srgbClr val="333333"/>
          </a:solidFill>
          <a:latin typeface="+mj-lt"/>
          <a:ea typeface="黑体" pitchFamily="49" charset="-122"/>
          <a:cs typeface="+mj-cs"/>
        </a:defRPr>
      </a:lvl1pPr>
      <a:lvl2pPr algn="l" rtl="0" fontAlgn="base">
        <a:spcBef>
          <a:spcPct val="0"/>
        </a:spcBef>
        <a:spcAft>
          <a:spcPct val="0"/>
        </a:spcAft>
        <a:defRPr sz="3200" b="1">
          <a:solidFill>
            <a:schemeClr val="tx2"/>
          </a:solidFill>
          <a:latin typeface="FrutigerNext LT Medium" pitchFamily="34" charset="0"/>
          <a:ea typeface="宋体" charset="-122"/>
        </a:defRPr>
      </a:lvl2pPr>
      <a:lvl3pPr algn="l" rtl="0" fontAlgn="base">
        <a:spcBef>
          <a:spcPct val="0"/>
        </a:spcBef>
        <a:spcAft>
          <a:spcPct val="0"/>
        </a:spcAft>
        <a:defRPr sz="3200" b="1">
          <a:solidFill>
            <a:schemeClr val="tx2"/>
          </a:solidFill>
          <a:latin typeface="FrutigerNext LT Medium" pitchFamily="34" charset="0"/>
          <a:ea typeface="宋体" charset="-122"/>
        </a:defRPr>
      </a:lvl3pPr>
      <a:lvl4pPr algn="l" rtl="0" fontAlgn="base">
        <a:spcBef>
          <a:spcPct val="0"/>
        </a:spcBef>
        <a:spcAft>
          <a:spcPct val="0"/>
        </a:spcAft>
        <a:defRPr sz="3200" b="1">
          <a:solidFill>
            <a:schemeClr val="tx2"/>
          </a:solidFill>
          <a:latin typeface="FrutigerNext LT Medium" pitchFamily="34" charset="0"/>
          <a:ea typeface="宋体" charset="-122"/>
        </a:defRPr>
      </a:lvl4pPr>
      <a:lvl5pPr algn="l" rtl="0" fontAlgn="base">
        <a:spcBef>
          <a:spcPct val="0"/>
        </a:spcBef>
        <a:spcAft>
          <a:spcPct val="0"/>
        </a:spcAft>
        <a:defRPr sz="3200" b="1">
          <a:solidFill>
            <a:schemeClr val="tx2"/>
          </a:solidFill>
          <a:latin typeface="FrutigerNext LT Medium" pitchFamily="34" charset="0"/>
          <a:ea typeface="宋体" charset="-122"/>
        </a:defRPr>
      </a:lvl5pPr>
      <a:lvl6pPr marL="457072" algn="l" rtl="0" fontAlgn="base">
        <a:spcBef>
          <a:spcPct val="0"/>
        </a:spcBef>
        <a:spcAft>
          <a:spcPct val="0"/>
        </a:spcAft>
        <a:defRPr sz="3200" b="1">
          <a:solidFill>
            <a:schemeClr val="tx2"/>
          </a:solidFill>
          <a:latin typeface="FrutigerNext LT Medium" pitchFamily="34" charset="0"/>
          <a:ea typeface="宋体" charset="-122"/>
        </a:defRPr>
      </a:lvl6pPr>
      <a:lvl7pPr marL="914141" algn="l" rtl="0" fontAlgn="base">
        <a:spcBef>
          <a:spcPct val="0"/>
        </a:spcBef>
        <a:spcAft>
          <a:spcPct val="0"/>
        </a:spcAft>
        <a:defRPr sz="3200" b="1">
          <a:solidFill>
            <a:schemeClr val="tx2"/>
          </a:solidFill>
          <a:latin typeface="FrutigerNext LT Medium" pitchFamily="34" charset="0"/>
          <a:ea typeface="宋体" charset="-122"/>
        </a:defRPr>
      </a:lvl7pPr>
      <a:lvl8pPr marL="1371211" algn="l" rtl="0" fontAlgn="base">
        <a:spcBef>
          <a:spcPct val="0"/>
        </a:spcBef>
        <a:spcAft>
          <a:spcPct val="0"/>
        </a:spcAft>
        <a:defRPr sz="3200" b="1">
          <a:solidFill>
            <a:schemeClr val="tx2"/>
          </a:solidFill>
          <a:latin typeface="FrutigerNext LT Medium" pitchFamily="34" charset="0"/>
          <a:ea typeface="宋体" charset="-122"/>
        </a:defRPr>
      </a:lvl8pPr>
      <a:lvl9pPr marL="1828282" algn="l" rtl="0" fontAlgn="base">
        <a:spcBef>
          <a:spcPct val="0"/>
        </a:spcBef>
        <a:spcAft>
          <a:spcPct val="0"/>
        </a:spcAft>
        <a:defRPr sz="3200" b="1">
          <a:solidFill>
            <a:schemeClr val="tx2"/>
          </a:solidFill>
          <a:latin typeface="FrutigerNext LT Medium" pitchFamily="34" charset="0"/>
          <a:ea typeface="宋体" charset="-122"/>
        </a:defRPr>
      </a:lvl9pPr>
    </p:titleStyle>
    <p:bodyStyle>
      <a:lvl1pPr marL="342803" indent="-342803" algn="l" rtl="0" fontAlgn="base">
        <a:spcBef>
          <a:spcPct val="20000"/>
        </a:spcBef>
        <a:spcAft>
          <a:spcPct val="0"/>
        </a:spcAft>
        <a:buChar char="•"/>
        <a:defRPr sz="3200">
          <a:solidFill>
            <a:schemeClr val="tx1"/>
          </a:solidFill>
          <a:latin typeface="+mn-lt"/>
          <a:ea typeface="+mn-ea"/>
          <a:cs typeface="+mn-cs"/>
        </a:defRPr>
      </a:lvl1pPr>
      <a:lvl2pPr marL="742739" indent="-285669" algn="l" rtl="0" fontAlgn="base">
        <a:spcBef>
          <a:spcPct val="20000"/>
        </a:spcBef>
        <a:spcAft>
          <a:spcPct val="0"/>
        </a:spcAft>
        <a:buChar char="–"/>
        <a:defRPr sz="2800">
          <a:solidFill>
            <a:schemeClr val="tx1"/>
          </a:solidFill>
          <a:latin typeface="+mn-lt"/>
          <a:ea typeface="+mn-ea"/>
        </a:defRPr>
      </a:lvl2pPr>
      <a:lvl3pPr marL="1142676" indent="-228535" algn="l" rtl="0" fontAlgn="base">
        <a:spcBef>
          <a:spcPct val="20000"/>
        </a:spcBef>
        <a:spcAft>
          <a:spcPct val="0"/>
        </a:spcAft>
        <a:buChar char="•"/>
        <a:defRPr sz="2400">
          <a:solidFill>
            <a:schemeClr val="tx1"/>
          </a:solidFill>
          <a:latin typeface="+mn-lt"/>
          <a:ea typeface="+mn-ea"/>
        </a:defRPr>
      </a:lvl3pPr>
      <a:lvl4pPr marL="1599747" indent="-228535" algn="l" rtl="0" fontAlgn="base">
        <a:spcBef>
          <a:spcPct val="20000"/>
        </a:spcBef>
        <a:spcAft>
          <a:spcPct val="0"/>
        </a:spcAft>
        <a:buChar char="–"/>
        <a:defRPr sz="2000">
          <a:solidFill>
            <a:schemeClr val="tx1"/>
          </a:solidFill>
          <a:latin typeface="+mn-lt"/>
          <a:ea typeface="+mn-ea"/>
        </a:defRPr>
      </a:lvl4pPr>
      <a:lvl5pPr marL="2056817" indent="-228535" algn="l" rtl="0" fontAlgn="base">
        <a:spcBef>
          <a:spcPct val="20000"/>
        </a:spcBef>
        <a:spcAft>
          <a:spcPct val="0"/>
        </a:spcAft>
        <a:buChar char="»"/>
        <a:defRPr sz="2000">
          <a:solidFill>
            <a:schemeClr val="tx1"/>
          </a:solidFill>
          <a:latin typeface="+mn-lt"/>
          <a:ea typeface="+mn-ea"/>
        </a:defRPr>
      </a:lvl5pPr>
      <a:lvl6pPr marL="2513888" indent="-228535" algn="l" rtl="0" fontAlgn="base">
        <a:spcBef>
          <a:spcPct val="20000"/>
        </a:spcBef>
        <a:spcAft>
          <a:spcPct val="0"/>
        </a:spcAft>
        <a:buChar char="»"/>
        <a:defRPr sz="2000">
          <a:solidFill>
            <a:schemeClr val="tx1"/>
          </a:solidFill>
          <a:latin typeface="+mn-lt"/>
          <a:ea typeface="+mn-ea"/>
        </a:defRPr>
      </a:lvl6pPr>
      <a:lvl7pPr marL="2970958" indent="-228535" algn="l" rtl="0" fontAlgn="base">
        <a:spcBef>
          <a:spcPct val="20000"/>
        </a:spcBef>
        <a:spcAft>
          <a:spcPct val="0"/>
        </a:spcAft>
        <a:buChar char="»"/>
        <a:defRPr sz="2000">
          <a:solidFill>
            <a:schemeClr val="tx1"/>
          </a:solidFill>
          <a:latin typeface="+mn-lt"/>
          <a:ea typeface="+mn-ea"/>
        </a:defRPr>
      </a:lvl7pPr>
      <a:lvl8pPr marL="3428028" indent="-228535" algn="l" rtl="0" fontAlgn="base">
        <a:spcBef>
          <a:spcPct val="20000"/>
        </a:spcBef>
        <a:spcAft>
          <a:spcPct val="0"/>
        </a:spcAft>
        <a:buChar char="»"/>
        <a:defRPr sz="2000">
          <a:solidFill>
            <a:schemeClr val="tx1"/>
          </a:solidFill>
          <a:latin typeface="+mn-lt"/>
          <a:ea typeface="+mn-ea"/>
        </a:defRPr>
      </a:lvl8pPr>
      <a:lvl9pPr marL="3885099" indent="-228535"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141" rtl="0" eaLnBrk="1" latinLnBrk="0" hangingPunct="1">
        <a:defRPr sz="1700" kern="1200">
          <a:solidFill>
            <a:schemeClr val="tx1"/>
          </a:solidFill>
          <a:latin typeface="+mn-lt"/>
          <a:ea typeface="+mn-ea"/>
          <a:cs typeface="+mn-cs"/>
        </a:defRPr>
      </a:lvl1pPr>
      <a:lvl2pPr marL="457072" algn="l" defTabSz="914141" rtl="0" eaLnBrk="1" latinLnBrk="0" hangingPunct="1">
        <a:defRPr sz="1700" kern="1200">
          <a:solidFill>
            <a:schemeClr val="tx1"/>
          </a:solidFill>
          <a:latin typeface="+mn-lt"/>
          <a:ea typeface="+mn-ea"/>
          <a:cs typeface="+mn-cs"/>
        </a:defRPr>
      </a:lvl2pPr>
      <a:lvl3pPr marL="914141" algn="l" defTabSz="914141" rtl="0" eaLnBrk="1" latinLnBrk="0" hangingPunct="1">
        <a:defRPr sz="1700" kern="1200">
          <a:solidFill>
            <a:schemeClr val="tx1"/>
          </a:solidFill>
          <a:latin typeface="+mn-lt"/>
          <a:ea typeface="+mn-ea"/>
          <a:cs typeface="+mn-cs"/>
        </a:defRPr>
      </a:lvl3pPr>
      <a:lvl4pPr marL="1371211" algn="l" defTabSz="914141" rtl="0" eaLnBrk="1" latinLnBrk="0" hangingPunct="1">
        <a:defRPr sz="1700" kern="1200">
          <a:solidFill>
            <a:schemeClr val="tx1"/>
          </a:solidFill>
          <a:latin typeface="+mn-lt"/>
          <a:ea typeface="+mn-ea"/>
          <a:cs typeface="+mn-cs"/>
        </a:defRPr>
      </a:lvl4pPr>
      <a:lvl5pPr marL="1828282" algn="l" defTabSz="914141" rtl="0" eaLnBrk="1" latinLnBrk="0" hangingPunct="1">
        <a:defRPr sz="1700" kern="1200">
          <a:solidFill>
            <a:schemeClr val="tx1"/>
          </a:solidFill>
          <a:latin typeface="+mn-lt"/>
          <a:ea typeface="+mn-ea"/>
          <a:cs typeface="+mn-cs"/>
        </a:defRPr>
      </a:lvl5pPr>
      <a:lvl6pPr marL="2285352" algn="l" defTabSz="914141" rtl="0" eaLnBrk="1" latinLnBrk="0" hangingPunct="1">
        <a:defRPr sz="1700" kern="1200">
          <a:solidFill>
            <a:schemeClr val="tx1"/>
          </a:solidFill>
          <a:latin typeface="+mn-lt"/>
          <a:ea typeface="+mn-ea"/>
          <a:cs typeface="+mn-cs"/>
        </a:defRPr>
      </a:lvl6pPr>
      <a:lvl7pPr marL="2742423" algn="l" defTabSz="914141" rtl="0" eaLnBrk="1" latinLnBrk="0" hangingPunct="1">
        <a:defRPr sz="1700" kern="1200">
          <a:solidFill>
            <a:schemeClr val="tx1"/>
          </a:solidFill>
          <a:latin typeface="+mn-lt"/>
          <a:ea typeface="+mn-ea"/>
          <a:cs typeface="+mn-cs"/>
        </a:defRPr>
      </a:lvl7pPr>
      <a:lvl8pPr marL="3199493" algn="l" defTabSz="914141" rtl="0" eaLnBrk="1" latinLnBrk="0" hangingPunct="1">
        <a:defRPr sz="1700" kern="1200">
          <a:solidFill>
            <a:schemeClr val="tx1"/>
          </a:solidFill>
          <a:latin typeface="+mn-lt"/>
          <a:ea typeface="+mn-ea"/>
          <a:cs typeface="+mn-cs"/>
        </a:defRPr>
      </a:lvl8pPr>
      <a:lvl9pPr marL="3656562" algn="l" defTabSz="914141" rtl="0" eaLnBrk="1" latinLnBrk="0" hangingPunct="1">
        <a:defRPr sz="17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5" cstate="print">
            <a:extLst>
              <a:ext uri="{28A0092B-C50C-407E-A947-70E740481C1C}">
                <a14:useLocalDpi xmlns="" xmlns:a14="http://schemas.microsoft.com/office/drawing/2010/main" val="0"/>
              </a:ext>
            </a:extLst>
          </a:blip>
          <a:srcRect l="2816" t="-21582" r="9264" b="21582"/>
          <a:stretch/>
        </p:blipFill>
        <p:spPr>
          <a:xfrm>
            <a:off x="2" y="156343"/>
            <a:ext cx="12195176" cy="6701660"/>
          </a:xfrm>
          <a:prstGeom prst="rect">
            <a:avLst/>
          </a:prstGeom>
        </p:spPr>
      </p:pic>
      <p:sp>
        <p:nvSpPr>
          <p:cNvPr id="59" name="Freeform 5"/>
          <p:cNvSpPr>
            <a:spLocks/>
          </p:cNvSpPr>
          <p:nvPr userDrawn="1"/>
        </p:nvSpPr>
        <p:spPr bwMode="auto">
          <a:xfrm>
            <a:off x="0" y="6200930"/>
            <a:ext cx="9643892" cy="657089"/>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vert="horz" wrap="square" lIns="91387" tIns="45694" rIns="91387" bIns="45694" numCol="1"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ndParaRPr>
          </a:p>
        </p:txBody>
      </p:sp>
      <p:sp>
        <p:nvSpPr>
          <p:cNvPr id="60" name="Freeform 6"/>
          <p:cNvSpPr>
            <a:spLocks/>
          </p:cNvSpPr>
          <p:nvPr userDrawn="1"/>
        </p:nvSpPr>
        <p:spPr bwMode="auto">
          <a:xfrm>
            <a:off x="9545097" y="6200930"/>
            <a:ext cx="2648117" cy="657089"/>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vert="horz" wrap="square" lIns="91387" tIns="45694" rIns="91387" bIns="45694" numCol="1"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ndParaRPr>
          </a:p>
        </p:txBody>
      </p:sp>
      <p:sp>
        <p:nvSpPr>
          <p:cNvPr id="1470550" name="Rectangle 86"/>
          <p:cNvSpPr>
            <a:spLocks noChangeArrowheads="1"/>
          </p:cNvSpPr>
          <p:nvPr userDrawn="1"/>
        </p:nvSpPr>
        <p:spPr bwMode="auto">
          <a:xfrm>
            <a:off x="7910513" y="6396053"/>
            <a:ext cx="1409700" cy="1101725"/>
          </a:xfrm>
          <a:prstGeom prst="rect">
            <a:avLst/>
          </a:prstGeom>
          <a:noFill/>
          <a:ln w="9525">
            <a:noFill/>
            <a:miter lim="800000"/>
            <a:headEnd/>
            <a:tailEnd/>
          </a:ln>
          <a:effectLst/>
        </p:spPr>
        <p:txBody>
          <a:bodyPr lIns="0" tIns="0" rIns="0" bIns="0"/>
          <a:lstStyle/>
          <a:p>
            <a:pPr defTabSz="783779" eaLnBrk="0" hangingPunct="0">
              <a:lnSpc>
                <a:spcPct val="85000"/>
              </a:lnSpc>
            </a:pPr>
            <a:endParaRPr lang="de-DE" sz="900" dirty="0">
              <a:solidFill>
                <a:srgbClr val="000000"/>
              </a:solidFill>
              <a:latin typeface="FrutigerNext LT Medium"/>
              <a:ea typeface="MS PGothic" pitchFamily="34" charset="-128"/>
            </a:endParaRPr>
          </a:p>
          <a:p>
            <a:pPr defTabSz="783779" eaLnBrk="0" hangingPunct="0">
              <a:lnSpc>
                <a:spcPct val="85000"/>
              </a:lnSpc>
            </a:pPr>
            <a:r>
              <a:rPr lang="de-DE" sz="900" dirty="0">
                <a:solidFill>
                  <a:srgbClr val="000000"/>
                </a:solidFill>
                <a:latin typeface="FrutigerNext LT Medium"/>
                <a:ea typeface="MS PGothic" pitchFamily="34" charset="-128"/>
              </a:rPr>
              <a:t>Page </a:t>
            </a:r>
            <a:fld id="{E68EC476-442B-4BB7-9603-F1440C241F3D}" type="slidenum">
              <a:rPr lang="de-DE" sz="900">
                <a:solidFill>
                  <a:srgbClr val="000000"/>
                </a:solidFill>
                <a:latin typeface="FrutigerNext LT Medium"/>
                <a:ea typeface="MS PGothic" pitchFamily="34" charset="-128"/>
              </a:rPr>
              <a:pPr defTabSz="783779" eaLnBrk="0" hangingPunct="0">
                <a:lnSpc>
                  <a:spcPct val="85000"/>
                </a:lnSpc>
              </a:pPr>
              <a:t>‹#›</a:t>
            </a:fld>
            <a:endParaRPr lang="en-GB" sz="900" dirty="0">
              <a:solidFill>
                <a:srgbClr val="000000"/>
              </a:solidFill>
              <a:latin typeface="FrutigerNext LT Medium"/>
              <a:ea typeface="MS PGothic" pitchFamily="34" charset="-128"/>
            </a:endParaRPr>
          </a:p>
        </p:txBody>
      </p:sp>
      <p:sp>
        <p:nvSpPr>
          <p:cNvPr id="1470549" name="Text Box 85"/>
          <p:cNvSpPr txBox="1">
            <a:spLocks noChangeArrowheads="1"/>
          </p:cNvSpPr>
          <p:nvPr userDrawn="1"/>
        </p:nvSpPr>
        <p:spPr bwMode="auto">
          <a:xfrm>
            <a:off x="869950" y="6457969"/>
            <a:ext cx="3103336" cy="263747"/>
          </a:xfrm>
          <a:prstGeom prst="rect">
            <a:avLst/>
          </a:prstGeom>
          <a:noFill/>
          <a:ln w="9525">
            <a:noFill/>
            <a:miter lim="800000"/>
            <a:headEnd/>
            <a:tailEnd/>
          </a:ln>
        </p:spPr>
        <p:txBody>
          <a:bodyPr wrap="square" lIns="78312" tIns="39158" rIns="78312" bIns="39158">
            <a:spAutoFit/>
          </a:bodyPr>
          <a:lstStyle/>
          <a:p>
            <a:pPr defTabSz="783779" eaLnBrk="0" hangingPunct="0"/>
            <a:r>
              <a:rPr lang="en-US" altLang="zh-CN" sz="1200" kern="0" dirty="0">
                <a:solidFill>
                  <a:srgbClr val="000000"/>
                </a:solidFill>
                <a:latin typeface="FrutigerNext LT Medium"/>
                <a:ea typeface="MS PGothic" pitchFamily="34" charset="-128"/>
              </a:rPr>
              <a:t>HUAWEI TECHNOLOGIES CO., LTD.</a:t>
            </a:r>
          </a:p>
        </p:txBody>
      </p:sp>
      <p:pic>
        <p:nvPicPr>
          <p:cNvPr id="1470551" name="Picture 87" descr="图片3副本"/>
          <p:cNvPicPr>
            <a:picLocks noChangeAspect="1" noChangeArrowheads="1"/>
          </p:cNvPicPr>
          <p:nvPr userDrawn="1"/>
        </p:nvPicPr>
        <p:blipFill>
          <a:blip r:embed="rId6" cstate="print"/>
          <a:srcRect/>
          <a:stretch>
            <a:fillRect/>
          </a:stretch>
        </p:blipFill>
        <p:spPr bwMode="auto">
          <a:xfrm>
            <a:off x="10182226" y="6386530"/>
            <a:ext cx="1295400" cy="307975"/>
          </a:xfrm>
          <a:prstGeom prst="rect">
            <a:avLst/>
          </a:prstGeom>
          <a:noFill/>
        </p:spPr>
      </p:pic>
      <p:sp>
        <p:nvSpPr>
          <p:cNvPr id="1470552" name="Rectangle 88"/>
          <p:cNvSpPr>
            <a:spLocks noGrp="1" noChangeArrowheads="1"/>
          </p:cNvSpPr>
          <p:nvPr userDrawn="1">
            <p:ph type="title"/>
          </p:nvPr>
        </p:nvSpPr>
        <p:spPr bwMode="auto">
          <a:xfrm>
            <a:off x="781051" y="274637"/>
            <a:ext cx="10975975" cy="1143000"/>
          </a:xfrm>
          <a:prstGeom prst="rect">
            <a:avLst/>
          </a:prstGeom>
          <a:noFill/>
          <a:ln w="9525" algn="ctr">
            <a:noFill/>
            <a:miter lim="800000"/>
            <a:headEnd/>
            <a:tailEnd/>
          </a:ln>
          <a:effectLst/>
        </p:spPr>
        <p:txBody>
          <a:bodyPr vert="horz" wrap="square" lIns="91387" tIns="45694" rIns="91387" bIns="45694" numCol="1" anchor="ctr" anchorCtr="0" compatLnSpc="1">
            <a:prstTxWarp prst="textNoShape">
              <a:avLst/>
            </a:prstTxWarp>
          </a:bodyPr>
          <a:lstStyle/>
          <a:p>
            <a:pPr lvl="0"/>
            <a:r>
              <a:rPr lang="zh-CN" altLang="en-US" smtClean="0"/>
              <a:t>单击此处编辑母版标题样式</a:t>
            </a:r>
          </a:p>
        </p:txBody>
      </p:sp>
      <p:sp>
        <p:nvSpPr>
          <p:cNvPr id="1470602"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英文标题</a:t>
            </a:r>
            <a:r>
              <a:rPr lang="en-US" altLang="zh-CN" sz="1200" b="0" dirty="0">
                <a:solidFill>
                  <a:srgbClr val="F8F8F8"/>
                </a:solidFill>
                <a:latin typeface="Arial" charset="0"/>
                <a:ea typeface="华文细黑" pitchFamily="2" charset="-122"/>
                <a:cs typeface="SimSun" pitchFamily="2" charset="-122"/>
              </a:rPr>
              <a:t>:32-35pt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07" indent="-342707"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Medium</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07" indent="-342707" algn="r">
              <a:lnSpc>
                <a:spcPct val="75000"/>
              </a:lnSpc>
              <a:spcBef>
                <a:spcPct val="20000"/>
              </a:spcBef>
              <a:buClr>
                <a:srgbClr val="990000"/>
              </a:buClr>
            </a:pPr>
            <a:endParaRPr lang="en-US" altLang="zh-CN"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中文标题</a:t>
            </a:r>
            <a:r>
              <a:rPr lang="en-US" altLang="zh-CN" sz="1200" b="0" dirty="0">
                <a:solidFill>
                  <a:srgbClr val="F8F8F8"/>
                </a:solidFill>
                <a:latin typeface="Arial" charset="0"/>
                <a:ea typeface="华文细黑" pitchFamily="2" charset="-122"/>
                <a:cs typeface="SimSun" pitchFamily="2" charset="-122"/>
              </a:rPr>
              <a:t>:30-32pt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黑体</a:t>
            </a: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英文正文</a:t>
            </a:r>
            <a:r>
              <a:rPr lang="en-US" altLang="zh-CN" sz="1200" b="0" dirty="0">
                <a:solidFill>
                  <a:srgbClr val="F8F8F8"/>
                </a:solidFill>
                <a:latin typeface="Arial" charset="0"/>
                <a:ea typeface="华文细黑" pitchFamily="2" charset="-122"/>
                <a:cs typeface="SimSun" pitchFamily="2" charset="-122"/>
              </a:rPr>
              <a:t>:20-22pt</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子目录 </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 :18pt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07" indent="-342707"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Regular</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07" indent="-342707" algn="r">
              <a:lnSpc>
                <a:spcPct val="75000"/>
              </a:lnSpc>
              <a:spcBef>
                <a:spcPct val="20000"/>
              </a:spcBef>
              <a:buClr>
                <a:srgbClr val="990000"/>
              </a:buClr>
            </a:pPr>
            <a:endParaRPr lang="en-US" altLang="zh-CN"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中文正文</a:t>
            </a:r>
            <a:r>
              <a:rPr lang="en-US" altLang="zh-CN" sz="1200" b="0" dirty="0">
                <a:solidFill>
                  <a:srgbClr val="F8F8F8"/>
                </a:solidFill>
                <a:latin typeface="Arial" charset="0"/>
                <a:ea typeface="华文细黑" pitchFamily="2" charset="-122"/>
                <a:cs typeface="SimSun" pitchFamily="2" charset="-122"/>
              </a:rPr>
              <a:t>:18-20pt</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子目录</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):18pt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细黑体 </a:t>
            </a:r>
            <a:endParaRPr lang="zh-CN" altLang="en-US" sz="1200" b="0" dirty="0">
              <a:solidFill>
                <a:srgbClr val="080808"/>
              </a:solidFill>
              <a:latin typeface="Arial" charset="0"/>
              <a:ea typeface="华文细黑" pitchFamily="2" charset="-122"/>
              <a:cs typeface="SimSun" pitchFamily="2" charset="-122"/>
            </a:endParaRPr>
          </a:p>
        </p:txBody>
      </p:sp>
      <p:sp>
        <p:nvSpPr>
          <p:cNvPr id="1470603" name="Rectangle 139"/>
          <p:cNvSpPr>
            <a:spLocks noChangeArrowheads="1"/>
          </p:cNvSpPr>
          <p:nvPr userDrawn="1"/>
        </p:nvSpPr>
        <p:spPr bwMode="auto">
          <a:xfrm>
            <a:off x="12361878" y="5444705"/>
            <a:ext cx="1227137" cy="323137"/>
          </a:xfrm>
          <a:prstGeom prst="rect">
            <a:avLst/>
          </a:prstGeom>
          <a:solidFill>
            <a:srgbClr val="F8F8F8"/>
          </a:solidFill>
          <a:ln w="9525" algn="ctr">
            <a:noFill/>
            <a:miter lim="800000"/>
            <a:headEnd/>
            <a:tailEnd/>
          </a:ln>
          <a:effectLst/>
        </p:spPr>
        <p:txBody>
          <a:bodyPr lIns="91371" tIns="45686" rIns="91371" bIns="45686" anchor="ctr">
            <a:spAutoFit/>
          </a:bodyPr>
          <a:lstStyle/>
          <a:p>
            <a:pPr algn="ctr" defTabSz="877391" eaLnBrk="0" hangingPunct="0"/>
            <a:endParaRPr lang="zh-CN" altLang="zh-CN" sz="1500" b="0" dirty="0">
              <a:solidFill>
                <a:srgbClr val="000000"/>
              </a:solidFill>
              <a:latin typeface="FrutigerNext LT Regular" pitchFamily="34" charset="0"/>
              <a:ea typeface="MS PGothic" pitchFamily="34" charset="-128"/>
            </a:endParaRPr>
          </a:p>
        </p:txBody>
      </p:sp>
      <p:grpSp>
        <p:nvGrpSpPr>
          <p:cNvPr id="3" name="Group 140"/>
          <p:cNvGrpSpPr>
            <a:grpSpLocks/>
          </p:cNvGrpSpPr>
          <p:nvPr userDrawn="1"/>
        </p:nvGrpSpPr>
        <p:grpSpPr bwMode="auto">
          <a:xfrm>
            <a:off x="12472987" y="5278455"/>
            <a:ext cx="989012" cy="184151"/>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4" name="Group 145"/>
          <p:cNvGrpSpPr>
            <a:grpSpLocks/>
          </p:cNvGrpSpPr>
          <p:nvPr userDrawn="1"/>
        </p:nvGrpSpPr>
        <p:grpSpPr bwMode="auto">
          <a:xfrm>
            <a:off x="12472987" y="6203967"/>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5" name="Group 150"/>
          <p:cNvGrpSpPr>
            <a:grpSpLocks/>
          </p:cNvGrpSpPr>
          <p:nvPr userDrawn="1"/>
        </p:nvGrpSpPr>
        <p:grpSpPr bwMode="auto">
          <a:xfrm>
            <a:off x="12472987" y="6450027"/>
            <a:ext cx="989012" cy="182563"/>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6" name="Group 155"/>
          <p:cNvGrpSpPr>
            <a:grpSpLocks/>
          </p:cNvGrpSpPr>
          <p:nvPr userDrawn="1"/>
        </p:nvGrpSpPr>
        <p:grpSpPr bwMode="auto">
          <a:xfrm>
            <a:off x="12472987" y="5527691"/>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7" name="Group 160"/>
          <p:cNvGrpSpPr>
            <a:grpSpLocks/>
          </p:cNvGrpSpPr>
          <p:nvPr userDrawn="1"/>
        </p:nvGrpSpPr>
        <p:grpSpPr bwMode="auto">
          <a:xfrm>
            <a:off x="12472987" y="5957903"/>
            <a:ext cx="989012" cy="182563"/>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8" name="Group 165"/>
          <p:cNvGrpSpPr>
            <a:grpSpLocks/>
          </p:cNvGrpSpPr>
          <p:nvPr userDrawn="1"/>
        </p:nvGrpSpPr>
        <p:grpSpPr bwMode="auto">
          <a:xfrm>
            <a:off x="12472987" y="6697679"/>
            <a:ext cx="989012" cy="182563"/>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9" name="Group 170"/>
          <p:cNvGrpSpPr>
            <a:grpSpLocks/>
          </p:cNvGrpSpPr>
          <p:nvPr userDrawn="1"/>
        </p:nvGrpSpPr>
        <p:grpSpPr bwMode="auto">
          <a:xfrm>
            <a:off x="12472987" y="5032393"/>
            <a:ext cx="989012" cy="184151"/>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10" name="Group 175"/>
          <p:cNvGrpSpPr>
            <a:grpSpLocks/>
          </p:cNvGrpSpPr>
          <p:nvPr userDrawn="1"/>
        </p:nvGrpSpPr>
        <p:grpSpPr bwMode="auto">
          <a:xfrm>
            <a:off x="12472987" y="4600591"/>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11" name="Group 180"/>
          <p:cNvGrpSpPr>
            <a:grpSpLocks/>
          </p:cNvGrpSpPr>
          <p:nvPr userDrawn="1"/>
        </p:nvGrpSpPr>
        <p:grpSpPr bwMode="auto">
          <a:xfrm>
            <a:off x="12472987" y="4354530"/>
            <a:ext cx="989012" cy="184151"/>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sp>
        <p:nvSpPr>
          <p:cNvPr id="1470649" name="Rectangle 185"/>
          <p:cNvSpPr>
            <a:spLocks noChangeArrowheads="1"/>
          </p:cNvSpPr>
          <p:nvPr userDrawn="1"/>
        </p:nvSpPr>
        <p:spPr bwMode="auto">
          <a:xfrm>
            <a:off x="12269788" y="2263777"/>
            <a:ext cx="1401762" cy="2654300"/>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配色参考方案：</a:t>
            </a:r>
          </a:p>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userDrawn="1"/>
        </p:nvSpPr>
        <p:spPr bwMode="auto">
          <a:xfrm>
            <a:off x="12269788" y="-61911"/>
            <a:ext cx="1401762" cy="838201"/>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1200" b="0" dirty="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5710" r:id="rId1"/>
    <p:sldLayoutId id="2147485712" r:id="rId2"/>
    <p:sldLayoutId id="2147485713" r:id="rId3"/>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2707" indent="-342707"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529" indent="-285589"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2351" indent="-228471"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9293" indent="-228471" algn="l" rtl="0" eaLnBrk="1" fontAlgn="base" hangingPunct="1">
        <a:spcBef>
          <a:spcPct val="20000"/>
        </a:spcBef>
        <a:spcAft>
          <a:spcPct val="0"/>
        </a:spcAft>
        <a:buChar char="–"/>
        <a:defRPr sz="1600">
          <a:solidFill>
            <a:schemeClr val="tx1"/>
          </a:solidFill>
          <a:latin typeface="+mn-lt"/>
          <a:ea typeface="+mn-ea"/>
          <a:cs typeface="+mn-cs"/>
        </a:defRPr>
      </a:lvl4pPr>
      <a:lvl5pPr marL="2056233"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
          <p:cNvPicPr>
            <a:picLocks noChangeAspect="1"/>
          </p:cNvPicPr>
          <p:nvPr userDrawn="1"/>
        </p:nvPicPr>
        <p:blipFill>
          <a:blip r:embed="rId3" cstate="print"/>
          <a:srcRect l="2815" t="-21582" r="9264" b="21582"/>
          <a:stretch>
            <a:fillRect/>
          </a:stretch>
        </p:blipFill>
        <p:spPr bwMode="auto">
          <a:xfrm>
            <a:off x="4" y="155581"/>
            <a:ext cx="12195175" cy="6702425"/>
          </a:xfrm>
          <a:prstGeom prst="rect">
            <a:avLst/>
          </a:prstGeom>
          <a:noFill/>
          <a:ln w="9525">
            <a:noFill/>
            <a:miter lim="800000"/>
            <a:headEnd/>
            <a:tailEnd/>
          </a:ln>
        </p:spPr>
      </p:pic>
      <p:sp>
        <p:nvSpPr>
          <p:cNvPr id="59" name="Freeform 5"/>
          <p:cNvSpPr>
            <a:spLocks/>
          </p:cNvSpPr>
          <p:nvPr userDrawn="1"/>
        </p:nvSpPr>
        <p:spPr bwMode="auto">
          <a:xfrm>
            <a:off x="4" y="6200790"/>
            <a:ext cx="9644063" cy="657225"/>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387" tIns="45694" rIns="91387" bIns="45694"/>
          <a:lstStyle/>
          <a:p>
            <a:pPr>
              <a:buClr>
                <a:srgbClr val="CC9900"/>
              </a:buClr>
              <a:buFont typeface="Wingdings" pitchFamily="2" charset="2"/>
              <a:buChar char="n"/>
              <a:defRPr/>
            </a:pPr>
            <a:endParaRPr lang="zh-CN" altLang="en-US">
              <a:latin typeface="Arial" charset="0"/>
            </a:endParaRPr>
          </a:p>
        </p:txBody>
      </p:sp>
      <p:sp>
        <p:nvSpPr>
          <p:cNvPr id="60" name="Freeform 6"/>
          <p:cNvSpPr>
            <a:spLocks/>
          </p:cNvSpPr>
          <p:nvPr userDrawn="1"/>
        </p:nvSpPr>
        <p:spPr bwMode="auto">
          <a:xfrm>
            <a:off x="9545647" y="6200790"/>
            <a:ext cx="2647949" cy="657225"/>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387" tIns="45694" rIns="91387" bIns="45694"/>
          <a:lstStyle/>
          <a:p>
            <a:pPr>
              <a:buClr>
                <a:srgbClr val="CC9900"/>
              </a:buClr>
              <a:buFont typeface="Wingdings" pitchFamily="2" charset="2"/>
              <a:buChar char="n"/>
              <a:defRPr/>
            </a:pPr>
            <a:endParaRPr lang="zh-CN" altLang="en-US">
              <a:latin typeface="Arial" charset="0"/>
            </a:endParaRPr>
          </a:p>
        </p:txBody>
      </p:sp>
      <p:pic>
        <p:nvPicPr>
          <p:cNvPr id="4101" name="Picture 87" descr="图片3副本"/>
          <p:cNvPicPr>
            <a:picLocks noChangeAspect="1" noChangeArrowheads="1"/>
          </p:cNvPicPr>
          <p:nvPr userDrawn="1"/>
        </p:nvPicPr>
        <p:blipFill>
          <a:blip r:embed="rId4" cstate="print"/>
          <a:srcRect/>
          <a:stretch>
            <a:fillRect/>
          </a:stretch>
        </p:blipFill>
        <p:spPr bwMode="auto">
          <a:xfrm>
            <a:off x="10182226" y="6386526"/>
            <a:ext cx="1295400" cy="307975"/>
          </a:xfrm>
          <a:prstGeom prst="rect">
            <a:avLst/>
          </a:prstGeom>
          <a:noFill/>
          <a:ln w="9525">
            <a:noFill/>
            <a:miter lim="800000"/>
            <a:headEnd/>
            <a:tailEnd/>
          </a:ln>
        </p:spPr>
      </p:pic>
      <p:sp>
        <p:nvSpPr>
          <p:cNvPr id="4102" name="Rectangle 88"/>
          <p:cNvSpPr>
            <a:spLocks noGrp="1" noChangeArrowheads="1"/>
          </p:cNvSpPr>
          <p:nvPr userDrawn="1">
            <p:ph type="title"/>
          </p:nvPr>
        </p:nvSpPr>
        <p:spPr bwMode="auto">
          <a:xfrm>
            <a:off x="781054" y="274637"/>
            <a:ext cx="10975975" cy="1143000"/>
          </a:xfrm>
          <a:prstGeom prst="rect">
            <a:avLst/>
          </a:prstGeom>
          <a:noFill/>
          <a:ln w="9525" algn="ctr">
            <a:noFill/>
            <a:miter lim="800000"/>
            <a:headEnd/>
            <a:tailEnd/>
          </a:ln>
        </p:spPr>
        <p:txBody>
          <a:bodyPr vert="horz" wrap="square" lIns="91387" tIns="45694" rIns="91387" bIns="45694" numCol="1" anchor="ctr" anchorCtr="0" compatLnSpc="1">
            <a:prstTxWarp prst="textNoShape">
              <a:avLst/>
            </a:prstTxWarp>
          </a:bodyPr>
          <a:lstStyle/>
          <a:p>
            <a:pPr lvl="0"/>
            <a:r>
              <a:rPr lang="zh-CN" altLang="en-US" smtClean="0"/>
              <a:t>单击此处编辑母版标题样式</a:t>
            </a:r>
          </a:p>
        </p:txBody>
      </p:sp>
      <p:sp>
        <p:nvSpPr>
          <p:cNvPr id="1470602"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英文标题</a:t>
            </a:r>
            <a:r>
              <a:rPr lang="zh-CN" altLang="zh-CN" sz="1200" b="0" dirty="0">
                <a:solidFill>
                  <a:srgbClr val="F8F8F8"/>
                </a:solidFill>
                <a:ea typeface="华文细黑" pitchFamily="2" charset="-122"/>
                <a:cs typeface="宋体" pitchFamily="2" charset="-122"/>
                <a:sym typeface="Arial" pitchFamily="34" charset="0"/>
              </a:rPr>
              <a:t>:32-35pt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Medium</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中文标题</a:t>
            </a:r>
            <a:r>
              <a:rPr lang="zh-CN" altLang="zh-CN" sz="1200" b="0" dirty="0">
                <a:solidFill>
                  <a:srgbClr val="F8F8F8"/>
                </a:solidFill>
                <a:ea typeface="华文细黑" pitchFamily="2" charset="-122"/>
                <a:cs typeface="宋体" pitchFamily="2" charset="-122"/>
                <a:sym typeface="Arial" pitchFamily="34" charset="0"/>
              </a:rPr>
              <a:t>:30-32pt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黑体</a:t>
            </a: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英文正文</a:t>
            </a:r>
            <a:r>
              <a:rPr lang="zh-CN" altLang="zh-CN" sz="1200" b="0" dirty="0">
                <a:solidFill>
                  <a:srgbClr val="F8F8F8"/>
                </a:solidFill>
                <a:ea typeface="华文细黑" pitchFamily="2" charset="-122"/>
                <a:cs typeface="宋体" pitchFamily="2" charset="-122"/>
                <a:sym typeface="Arial" pitchFamily="34" charset="0"/>
              </a:rPr>
              <a:t>:20-22pt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 </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 :18pt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内部使用字体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cs typeface="宋体" pitchFamily="2" charset="-122"/>
                <a:sym typeface="Arial" pitchFamily="34" charset="0"/>
              </a:rPr>
              <a:t>FrutigerNext LT Regular</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cs typeface="宋体" pitchFamily="2" charset="-122"/>
                <a:sym typeface="Arial" pitchFamily="34" charset="0"/>
              </a:rPr>
              <a:t>外部使用字体 </a:t>
            </a:r>
            <a:r>
              <a:rPr lang="zh-CN" altLang="zh-CN" sz="1200" b="0" dirty="0">
                <a:solidFill>
                  <a:srgbClr val="F8F8F8"/>
                </a:solidFill>
                <a:latin typeface="FrutigerNext LT Medium"/>
                <a:ea typeface="华文细黑" pitchFamily="2" charset="-122"/>
                <a:cs typeface="宋体"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cs typeface="宋体"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中文正文</a:t>
            </a:r>
            <a:r>
              <a:rPr lang="zh-CN" altLang="zh-CN" sz="1200" b="0" dirty="0">
                <a:solidFill>
                  <a:srgbClr val="F8F8F8"/>
                </a:solidFill>
                <a:ea typeface="华文细黑" pitchFamily="2" charset="-122"/>
                <a:cs typeface="宋体" pitchFamily="2" charset="-122"/>
                <a:sym typeface="Arial" pitchFamily="34" charset="0"/>
              </a:rPr>
              <a:t>:18-20pt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子目录</a:t>
            </a:r>
            <a:r>
              <a:rPr lang="zh-CN" altLang="zh-CN" sz="1200" b="0" dirty="0">
                <a:solidFill>
                  <a:srgbClr val="F8F8F8"/>
                </a:solidFill>
                <a:ea typeface="华文细黑" pitchFamily="2" charset="-122"/>
                <a:cs typeface="宋体" pitchFamily="2" charset="-122"/>
                <a:sym typeface="Arial" pitchFamily="34" charset="0"/>
              </a:rPr>
              <a:t>(2-5</a:t>
            </a:r>
            <a:r>
              <a:rPr lang="zh-CN" altLang="en-US" sz="1200" b="0" dirty="0">
                <a:solidFill>
                  <a:srgbClr val="F8F8F8"/>
                </a:solidFill>
                <a:ea typeface="华文细黑" pitchFamily="2" charset="-122"/>
                <a:cs typeface="宋体" pitchFamily="2" charset="-122"/>
                <a:sym typeface="Arial" pitchFamily="34" charset="0"/>
              </a:rPr>
              <a:t>级</a:t>
            </a:r>
            <a:r>
              <a:rPr lang="zh-CN" altLang="zh-CN" sz="1200" b="0" dirty="0">
                <a:solidFill>
                  <a:srgbClr val="F8F8F8"/>
                </a:solidFill>
                <a:ea typeface="华文细黑" pitchFamily="2" charset="-122"/>
                <a:cs typeface="宋体" pitchFamily="2" charset="-122"/>
                <a:sym typeface="Arial" pitchFamily="34" charset="0"/>
              </a:rPr>
              <a:t>):18pt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颜色</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cs typeface="宋体" pitchFamily="2" charset="-122"/>
                <a:sym typeface="Arial" pitchFamily="34" charset="0"/>
              </a:rPr>
              <a:t>字体</a:t>
            </a:r>
            <a:r>
              <a:rPr lang="zh-CN" altLang="zh-CN" sz="1200" b="0" dirty="0">
                <a:solidFill>
                  <a:srgbClr val="F8F8F8"/>
                </a:solidFill>
                <a:ea typeface="华文细黑" pitchFamily="2" charset="-122"/>
                <a:cs typeface="宋体" pitchFamily="2" charset="-122"/>
                <a:sym typeface="Arial" pitchFamily="34" charset="0"/>
              </a:rPr>
              <a:t>:</a:t>
            </a:r>
            <a:r>
              <a:rPr lang="zh-CN" altLang="en-US" sz="1200" b="0" dirty="0">
                <a:solidFill>
                  <a:srgbClr val="F8F8F8"/>
                </a:solidFill>
                <a:ea typeface="华文细黑" pitchFamily="2" charset="-122"/>
                <a:cs typeface="宋体" pitchFamily="2" charset="-122"/>
                <a:sym typeface="Arial" pitchFamily="34" charset="0"/>
              </a:rPr>
              <a:t>细黑体 </a:t>
            </a:r>
          </a:p>
        </p:txBody>
      </p:sp>
      <p:sp>
        <p:nvSpPr>
          <p:cNvPr id="58" name="Rectangle 62"/>
          <p:cNvSpPr>
            <a:spLocks noChangeArrowheads="1"/>
          </p:cNvSpPr>
          <p:nvPr userDrawn="1"/>
        </p:nvSpPr>
        <p:spPr bwMode="auto">
          <a:xfrm>
            <a:off x="12269802" y="1423989"/>
            <a:ext cx="1398587" cy="2005012"/>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配色参考方案：</a:t>
            </a:r>
          </a:p>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建议同一页面内不超过四种颜色，以下是</a:t>
            </a:r>
            <a:r>
              <a:rPr lang="zh-CN" altLang="zh-CN" sz="1300" b="0" dirty="0">
                <a:solidFill>
                  <a:srgbClr val="FFFFFF"/>
                </a:solidFill>
                <a:latin typeface="华文细黑" pitchFamily="2" charset="-122"/>
                <a:ea typeface="华文细黑" pitchFamily="2" charset="-122"/>
                <a:sym typeface="Arial" pitchFamily="34" charset="0"/>
              </a:rPr>
              <a:t>13</a:t>
            </a:r>
            <a:r>
              <a:rPr lang="zh-CN" altLang="en-US" sz="1300" b="0" dirty="0">
                <a:solidFill>
                  <a:srgbClr val="FFFFFF"/>
                </a:solidFill>
                <a:latin typeface="华文细黑" pitchFamily="2" charset="-122"/>
                <a:ea typeface="华文细黑" pitchFamily="2" charset="-122"/>
                <a:sym typeface="Arial" pitchFamily="34" charset="0"/>
              </a:rPr>
              <a:t>组配色方案，同一页面内只选择一组使用。（仅供参考）</a:t>
            </a:r>
          </a:p>
          <a:p>
            <a:pPr defTabSz="1026967" eaLnBrk="0" hangingPunct="0">
              <a:lnSpc>
                <a:spcPct val="125000"/>
              </a:lnSpc>
              <a:buSzPct val="100000"/>
              <a:defRPr/>
            </a:pPr>
            <a:endParaRPr lang="zh-CN" altLang="en-US"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61" name="Rectangle 65"/>
          <p:cNvSpPr>
            <a:spLocks noChangeArrowheads="1"/>
          </p:cNvSpPr>
          <p:nvPr userDrawn="1"/>
        </p:nvSpPr>
        <p:spPr bwMode="auto">
          <a:xfrm>
            <a:off x="12269802" y="-61910"/>
            <a:ext cx="1398587" cy="838201"/>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客户或者合作伙伴的标志放在右上角</a:t>
            </a:r>
            <a:r>
              <a:rPr lang="zh-CN" altLang="zh-CN" sz="1300" b="0" dirty="0">
                <a:solidFill>
                  <a:srgbClr val="FFFFFF"/>
                </a:solidFill>
                <a:latin typeface="华文细黑" pitchFamily="2" charset="-122"/>
                <a:ea typeface="华文细黑" pitchFamily="2" charset="-122"/>
                <a:sym typeface="Arial" pitchFamily="34" charset="0"/>
              </a:rPr>
              <a:t>.</a:t>
            </a:r>
          </a:p>
          <a:p>
            <a:pPr defTabSz="1026967" eaLnBrk="0" hangingPunct="0">
              <a:lnSpc>
                <a:spcPct val="125000"/>
              </a:lnSpc>
              <a:buSzPct val="100000"/>
              <a:defRPr/>
            </a:pPr>
            <a:endParaRPr lang="zh-CN" altLang="zh-CN"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62" name="Rectangle 80"/>
          <p:cNvSpPr>
            <a:spLocks noChangeArrowheads="1"/>
          </p:cNvSpPr>
          <p:nvPr userDrawn="1"/>
        </p:nvSpPr>
        <p:spPr bwMode="auto">
          <a:xfrm>
            <a:off x="12361876" y="3429014"/>
            <a:ext cx="1227137" cy="3432175"/>
          </a:xfrm>
          <a:prstGeom prst="rect">
            <a:avLst/>
          </a:prstGeom>
          <a:solidFill>
            <a:schemeClr val="bg1"/>
          </a:solidFill>
          <a:ln w="9525" algn="ctr">
            <a:noFill/>
            <a:miter lim="800000"/>
            <a:headEnd/>
            <a:tailEnd/>
          </a:ln>
          <a:effectLst/>
        </p:spPr>
        <p:txBody>
          <a:bodyPr lIns="117147" tIns="58574" rIns="117147" bIns="58574" anchor="ctr"/>
          <a:lstStyle/>
          <a:p>
            <a:pPr>
              <a:defRPr/>
            </a:pPr>
            <a:endParaRPr lang="zh-CN" altLang="en-US" b="0">
              <a:solidFill>
                <a:srgbClr val="FFFFFF"/>
              </a:solidFill>
              <a:latin typeface="FrutigerNext LT Regular"/>
              <a:ea typeface="MS PGothic" pitchFamily="34" charset="-128"/>
            </a:endParaRPr>
          </a:p>
        </p:txBody>
      </p:sp>
      <p:grpSp>
        <p:nvGrpSpPr>
          <p:cNvPr id="4107" name="Group 81"/>
          <p:cNvGrpSpPr>
            <a:grpSpLocks/>
          </p:cNvGrpSpPr>
          <p:nvPr userDrawn="1"/>
        </p:nvGrpSpPr>
        <p:grpSpPr bwMode="auto">
          <a:xfrm>
            <a:off x="12476167" y="3789362"/>
            <a:ext cx="987425" cy="182563"/>
            <a:chOff x="5893" y="2387"/>
            <a:chExt cx="466" cy="115"/>
          </a:xfrm>
        </p:grpSpPr>
        <p:sp>
          <p:nvSpPr>
            <p:cNvPr id="6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08" name="Group 86"/>
          <p:cNvGrpSpPr>
            <a:grpSpLocks/>
          </p:cNvGrpSpPr>
          <p:nvPr userDrawn="1"/>
        </p:nvGrpSpPr>
        <p:grpSpPr bwMode="auto">
          <a:xfrm>
            <a:off x="12476167" y="4005267"/>
            <a:ext cx="987425" cy="182563"/>
            <a:chOff x="5893" y="2523"/>
            <a:chExt cx="466" cy="115"/>
          </a:xfrm>
        </p:grpSpPr>
        <p:sp>
          <p:nvSpPr>
            <p:cNvPr id="6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09" name="Group 91"/>
          <p:cNvGrpSpPr>
            <a:grpSpLocks/>
          </p:cNvGrpSpPr>
          <p:nvPr userDrawn="1"/>
        </p:nvGrpSpPr>
        <p:grpSpPr bwMode="auto">
          <a:xfrm>
            <a:off x="12476167" y="4221175"/>
            <a:ext cx="987425" cy="182563"/>
            <a:chOff x="5893" y="2659"/>
            <a:chExt cx="466" cy="115"/>
          </a:xfrm>
        </p:grpSpPr>
        <p:sp>
          <p:nvSpPr>
            <p:cNvPr id="7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0" name="Group 96"/>
          <p:cNvGrpSpPr>
            <a:grpSpLocks/>
          </p:cNvGrpSpPr>
          <p:nvPr userDrawn="1"/>
        </p:nvGrpSpPr>
        <p:grpSpPr bwMode="auto">
          <a:xfrm>
            <a:off x="12476167" y="3573463"/>
            <a:ext cx="987425" cy="188912"/>
            <a:chOff x="5893" y="2251"/>
            <a:chExt cx="466" cy="119"/>
          </a:xfrm>
        </p:grpSpPr>
        <p:sp>
          <p:nvSpPr>
            <p:cNvPr id="7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1" name="Group 101"/>
          <p:cNvGrpSpPr>
            <a:grpSpLocks/>
          </p:cNvGrpSpPr>
          <p:nvPr userDrawn="1"/>
        </p:nvGrpSpPr>
        <p:grpSpPr bwMode="auto">
          <a:xfrm>
            <a:off x="12476167" y="4581540"/>
            <a:ext cx="987425" cy="182563"/>
            <a:chOff x="5893" y="2886"/>
            <a:chExt cx="466" cy="115"/>
          </a:xfrm>
        </p:grpSpPr>
        <p:sp>
          <p:nvSpPr>
            <p:cNvPr id="8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2" name="Group 106"/>
          <p:cNvGrpSpPr>
            <a:grpSpLocks/>
          </p:cNvGrpSpPr>
          <p:nvPr userDrawn="1"/>
        </p:nvGrpSpPr>
        <p:grpSpPr bwMode="auto">
          <a:xfrm>
            <a:off x="12476167" y="4797440"/>
            <a:ext cx="987425" cy="182563"/>
            <a:chOff x="5893" y="3022"/>
            <a:chExt cx="466" cy="115"/>
          </a:xfrm>
        </p:grpSpPr>
        <p:sp>
          <p:nvSpPr>
            <p:cNvPr id="8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3" name="Group 111"/>
          <p:cNvGrpSpPr>
            <a:grpSpLocks/>
          </p:cNvGrpSpPr>
          <p:nvPr userDrawn="1"/>
        </p:nvGrpSpPr>
        <p:grpSpPr bwMode="auto">
          <a:xfrm>
            <a:off x="12476167" y="5013340"/>
            <a:ext cx="987425" cy="182563"/>
            <a:chOff x="5893" y="3158"/>
            <a:chExt cx="466" cy="115"/>
          </a:xfrm>
        </p:grpSpPr>
        <p:sp>
          <p:nvSpPr>
            <p:cNvPr id="9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4" name="Group 116"/>
          <p:cNvGrpSpPr>
            <a:grpSpLocks/>
          </p:cNvGrpSpPr>
          <p:nvPr userDrawn="1"/>
        </p:nvGrpSpPr>
        <p:grpSpPr bwMode="auto">
          <a:xfrm>
            <a:off x="12476167" y="5373700"/>
            <a:ext cx="987425" cy="182563"/>
            <a:chOff x="5893" y="3385"/>
            <a:chExt cx="466" cy="115"/>
          </a:xfrm>
        </p:grpSpPr>
        <p:sp>
          <p:nvSpPr>
            <p:cNvPr id="9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5" name="Group 121"/>
          <p:cNvGrpSpPr>
            <a:grpSpLocks/>
          </p:cNvGrpSpPr>
          <p:nvPr userDrawn="1"/>
        </p:nvGrpSpPr>
        <p:grpSpPr bwMode="auto">
          <a:xfrm>
            <a:off x="12476167" y="5589600"/>
            <a:ext cx="987425" cy="182563"/>
            <a:chOff x="5893" y="3521"/>
            <a:chExt cx="466" cy="115"/>
          </a:xfrm>
        </p:grpSpPr>
        <p:sp>
          <p:nvSpPr>
            <p:cNvPr id="10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6" name="Group 126"/>
          <p:cNvGrpSpPr>
            <a:grpSpLocks/>
          </p:cNvGrpSpPr>
          <p:nvPr userDrawn="1"/>
        </p:nvGrpSpPr>
        <p:grpSpPr bwMode="auto">
          <a:xfrm>
            <a:off x="12476167" y="5805500"/>
            <a:ext cx="987425" cy="182563"/>
            <a:chOff x="5893" y="3657"/>
            <a:chExt cx="466" cy="115"/>
          </a:xfrm>
        </p:grpSpPr>
        <p:sp>
          <p:nvSpPr>
            <p:cNvPr id="10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7" name="Group 131"/>
          <p:cNvGrpSpPr>
            <a:grpSpLocks/>
          </p:cNvGrpSpPr>
          <p:nvPr userDrawn="1"/>
        </p:nvGrpSpPr>
        <p:grpSpPr bwMode="auto">
          <a:xfrm>
            <a:off x="12476167" y="6165865"/>
            <a:ext cx="987425" cy="182563"/>
            <a:chOff x="5893" y="3884"/>
            <a:chExt cx="466" cy="115"/>
          </a:xfrm>
        </p:grpSpPr>
        <p:sp>
          <p:nvSpPr>
            <p:cNvPr id="11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8" name="Group 136"/>
          <p:cNvGrpSpPr>
            <a:grpSpLocks/>
          </p:cNvGrpSpPr>
          <p:nvPr userDrawn="1"/>
        </p:nvGrpSpPr>
        <p:grpSpPr bwMode="auto">
          <a:xfrm>
            <a:off x="12476167" y="6391289"/>
            <a:ext cx="987425" cy="182563"/>
            <a:chOff x="5893" y="4026"/>
            <a:chExt cx="466" cy="115"/>
          </a:xfrm>
        </p:grpSpPr>
        <p:sp>
          <p:nvSpPr>
            <p:cNvPr id="11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4119" name="Group 141"/>
          <p:cNvGrpSpPr>
            <a:grpSpLocks/>
          </p:cNvGrpSpPr>
          <p:nvPr userDrawn="1"/>
        </p:nvGrpSpPr>
        <p:grpSpPr bwMode="auto">
          <a:xfrm>
            <a:off x="12476167" y="6615125"/>
            <a:ext cx="987425" cy="182563"/>
            <a:chOff x="5893" y="4167"/>
            <a:chExt cx="466" cy="115"/>
          </a:xfrm>
        </p:grpSpPr>
        <p:sp>
          <p:nvSpPr>
            <p:cNvPr id="12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sp>
        <p:nvSpPr>
          <p:cNvPr id="128" name="Text Box 8"/>
          <p:cNvSpPr txBox="1">
            <a:spLocks noChangeArrowheads="1"/>
          </p:cNvSpPr>
          <p:nvPr userDrawn="1"/>
        </p:nvSpPr>
        <p:spPr bwMode="auto">
          <a:xfrm>
            <a:off x="869963" y="6438915"/>
            <a:ext cx="3268663" cy="334963"/>
          </a:xfrm>
          <a:prstGeom prst="rect">
            <a:avLst/>
          </a:prstGeom>
          <a:noFill/>
          <a:ln w="9525">
            <a:noFill/>
            <a:miter lim="800000"/>
            <a:headEnd/>
            <a:tailEnd/>
          </a:ln>
        </p:spPr>
        <p:txBody>
          <a:bodyPr wrap="none" lIns="102663" tIns="51330" rIns="102663" bIns="51330"/>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TECHNOLOGIES CO., LTD.</a:t>
            </a:r>
          </a:p>
        </p:txBody>
      </p:sp>
      <p:sp>
        <p:nvSpPr>
          <p:cNvPr id="129"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eaLnBrk="0" hangingPunct="0">
              <a:lnSpc>
                <a:spcPct val="85000"/>
              </a:lnSpc>
              <a:defRPr sz="1200" b="0">
                <a:solidFill>
                  <a:srgbClr val="000000"/>
                </a:solidFill>
                <a:latin typeface="Arial" pitchFamily="34" charset="0"/>
                <a:ea typeface="MS PGothic" pitchFamily="34" charset="-128"/>
                <a:cs typeface="Arial" pitchFamily="34" charset="0"/>
              </a:defRPr>
            </a:lvl1pPr>
          </a:lstStyle>
          <a:p>
            <a:pPr>
              <a:defRPr/>
            </a:pPr>
            <a:r>
              <a:rPr lang="de-DE" altLang="zh-CN"/>
              <a:t>Page </a:t>
            </a:r>
            <a:fld id="{E124C688-BD25-4C5C-ABD1-FA5360119FFE}" type="slidenum">
              <a:rPr lang="de-DE" altLang="zh-CN"/>
              <a:pPr>
                <a:defRPr/>
              </a:pPr>
              <a:t>‹#›</a:t>
            </a:fld>
            <a:endParaRPr lang="en-GB" altLang="zh-CN"/>
          </a:p>
        </p:txBody>
      </p:sp>
      <p:sp>
        <p:nvSpPr>
          <p:cNvPr id="130" name="Rectangle 21"/>
          <p:cNvSpPr>
            <a:spLocks noChangeArrowheads="1"/>
          </p:cNvSpPr>
          <p:nvPr userDrawn="1"/>
        </p:nvSpPr>
        <p:spPr bwMode="auto">
          <a:xfrm>
            <a:off x="5191126" y="6438915"/>
            <a:ext cx="2063751" cy="334963"/>
          </a:xfrm>
          <a:prstGeom prst="rect">
            <a:avLst/>
          </a:prstGeom>
          <a:noFill/>
          <a:ln w="9525" algn="ctr">
            <a:noFill/>
            <a:miter lim="800000"/>
            <a:headEnd/>
            <a:tailEnd/>
          </a:ln>
          <a:effectLst/>
        </p:spPr>
        <p:txBody>
          <a:bodyPr wrap="none" lIns="102622" tIns="51306" rIns="102622" bIns="51306"/>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Confidential </a:t>
            </a:r>
          </a:p>
        </p:txBody>
      </p:sp>
    </p:spTree>
  </p:cSld>
  <p:clrMap bg1="lt1" tx1="dk1" bg2="lt2" tx2="dk2" accent1="accent1" accent2="accent2" accent3="accent3" accent4="accent4" accent5="accent5" accent6="accent6" hlink="hlink" folHlink="folHlink"/>
  <p:sldLayoutIdLst>
    <p:sldLayoutId id="2147485602" r:id="rId1"/>
  </p:sldLayoutIdLst>
  <p:timing>
    <p:tnLst>
      <p:par>
        <p:cTn id="1" dur="indefinite" restart="never" nodeType="tmRoot"/>
      </p:par>
    </p:tnLst>
  </p:timing>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1264" indent="-341264"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1258" indent="-284122"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1251" indent="-226980" algn="l" rtl="0" eaLnBrk="0" fontAlgn="base" hangingPunct="0">
        <a:spcBef>
          <a:spcPct val="20000"/>
        </a:spcBef>
        <a:spcAft>
          <a:spcPct val="0"/>
        </a:spcAft>
        <a:buFont typeface="FrutigerNext LT Medium" pitchFamily="34" charset="0"/>
        <a:buChar char="»"/>
        <a:defRPr sz="2400">
          <a:solidFill>
            <a:schemeClr val="tx1"/>
          </a:solidFill>
          <a:latin typeface="+mn-lt"/>
          <a:ea typeface="+mn-ea"/>
          <a:cs typeface="+mn-cs"/>
        </a:defRPr>
      </a:lvl3pPr>
      <a:lvl4pPr marL="1598386" indent="-226980" algn="l" rtl="0" eaLnBrk="0" fontAlgn="base" hangingPunct="0">
        <a:spcBef>
          <a:spcPct val="20000"/>
        </a:spcBef>
        <a:spcAft>
          <a:spcPct val="0"/>
        </a:spcAft>
        <a:buChar char="–"/>
        <a:defRPr sz="1600">
          <a:solidFill>
            <a:schemeClr val="tx1"/>
          </a:solidFill>
          <a:latin typeface="+mn-lt"/>
          <a:ea typeface="+mn-ea"/>
          <a:cs typeface="+mn-cs"/>
        </a:defRPr>
      </a:lvl4pPr>
      <a:lvl5pPr marL="2055522" indent="-22698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02"/>
          <p:cNvPicPr>
            <a:picLocks noChangeAspect="1" noChangeArrowheads="1"/>
          </p:cNvPicPr>
          <p:nvPr userDrawn="1"/>
        </p:nvPicPr>
        <p:blipFill>
          <a:blip r:embed="rId7" cstate="screen">
            <a:extLst>
              <a:ext uri="{28A0092B-C50C-407E-A947-70E740481C1C}">
                <a14:useLocalDpi xmlns:a14="http://schemas.microsoft.com/office/drawing/2010/main" xmlns="" val="0"/>
              </a:ext>
            </a:extLst>
          </a:blip>
          <a:stretch>
            <a:fillRect/>
          </a:stretch>
        </p:blipFill>
        <p:spPr bwMode="auto">
          <a:xfrm>
            <a:off x="1" y="13"/>
            <a:ext cx="12191998"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8" cstate="screen">
            <a:extLst>
              <a:ext uri="{28A0092B-C50C-407E-A947-70E740481C1C}">
                <a14:useLocalDpi xmlns:a14="http://schemas.microsoft.com/office/drawing/2010/main" xmlns="" val="0"/>
              </a:ext>
            </a:extLst>
          </a:blip>
          <a:srcRect/>
          <a:stretch>
            <a:fillRect/>
          </a:stretch>
        </p:blipFill>
        <p:spPr bwMode="auto">
          <a:xfrm>
            <a:off x="2" y="6224591"/>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9" cstate="screen">
            <a:extLst>
              <a:ext uri="{28A0092B-C50C-407E-A947-70E740481C1C}">
                <a14:useLocalDpi xmlns:a14="http://schemas.microsoft.com/office/drawing/2010/main" xmlns="" val="0"/>
              </a:ext>
            </a:extLst>
          </a:blip>
          <a:srcRect/>
          <a:stretch>
            <a:fillRect/>
          </a:stretch>
        </p:blipFill>
        <p:spPr bwMode="auto">
          <a:xfrm>
            <a:off x="10182226" y="6392885"/>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13" y="6502407"/>
            <a:ext cx="2680277"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066"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20"/>
            <a:ext cx="10440988" cy="7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40" rIns="80082" bIns="40040"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userDrawn="1"/>
        </p:nvSpPr>
        <p:spPr bwMode="auto">
          <a:xfrm>
            <a:off x="5137153" y="6502407"/>
            <a:ext cx="1565862"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34" tIns="0" rIns="80034" bIns="0">
            <a:spAutoFit/>
          </a:bodyPr>
          <a:lstStyle/>
          <a:p>
            <a:pPr defTabSz="801235" eaLnBrk="0" hangingPunct="0"/>
            <a:r>
              <a:rPr lang="en-US" altLang="zh-CN" sz="1200" b="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9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094" tIns="40046" rIns="80094" bIns="40046"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3082" name="Rectangle 5"/>
          <p:cNvSpPr>
            <a:spLocks noChangeArrowheads="1"/>
          </p:cNvSpPr>
          <p:nvPr userDrawn="1"/>
        </p:nvSpPr>
        <p:spPr bwMode="auto">
          <a:xfrm>
            <a:off x="8483619" y="6502416"/>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dirty="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5716" r:id="rId1"/>
    <p:sldLayoutId id="2147485717" r:id="rId2"/>
    <p:sldLayoutId id="2147485719" r:id="rId3"/>
    <p:sldLayoutId id="2147485721" r:id="rId4"/>
    <p:sldLayoutId id="2147485723" r:id="rId5"/>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707" indent="-342707"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529" indent="-28558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351" indent="-22847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293" indent="-228471"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6233" indent="-228471"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6351" y="0"/>
            <a:ext cx="12188824" cy="68580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01" tIns="60952" rIns="121901" bIns="60952" numCol="1" rtlCol="0" anchor="t" anchorCtr="0" compatLnSpc="1">
            <a:prstTxWarp prst="textNoShape">
              <a:avLst/>
            </a:prstTxWarp>
          </a:bodyPr>
          <a:lstStyle/>
          <a:p>
            <a:pPr defTabSz="1219006">
              <a:buClr>
                <a:srgbClr val="CC9900"/>
              </a:buClr>
              <a:buFont typeface="Wingdings" pitchFamily="2" charset="2"/>
              <a:buChar char="n"/>
            </a:pPr>
            <a:endParaRPr lang="zh-CN" altLang="en-US" sz="2400" b="0" dirty="0" smtClean="0">
              <a:solidFill>
                <a:srgbClr val="000000"/>
              </a:solidFill>
              <a:latin typeface="Arial" charset="0"/>
              <a:ea typeface="宋体" charset="-122"/>
            </a:endParaRPr>
          </a:p>
        </p:txBody>
      </p:sp>
      <p:grpSp>
        <p:nvGrpSpPr>
          <p:cNvPr id="2" name="组合 3"/>
          <p:cNvGrpSpPr/>
          <p:nvPr userDrawn="1"/>
        </p:nvGrpSpPr>
        <p:grpSpPr>
          <a:xfrm>
            <a:off x="0" y="6783929"/>
            <a:ext cx="12195175" cy="74083"/>
            <a:chOff x="0" y="5087938"/>
            <a:chExt cx="9144000" cy="55562"/>
          </a:xfrm>
        </p:grpSpPr>
        <p:pic>
          <p:nvPicPr>
            <p:cNvPr id="5" name="Picture 2" descr="E:\01 日常工作\10 多媒体\PPT内部汇报用模板\红条.jpg"/>
            <p:cNvPicPr>
              <a:picLocks noChangeAspect="1" noChangeArrowheads="1"/>
            </p:cNvPicPr>
            <p:nvPr userDrawn="1"/>
          </p:nvPicPr>
          <p:blipFill>
            <a:blip r:embed="rId15" cstate="print"/>
            <a:srcRect r="5813"/>
            <a:stretch>
              <a:fillRect/>
            </a:stretch>
          </p:blipFill>
          <p:spPr bwMode="auto">
            <a:xfrm>
              <a:off x="0" y="5087938"/>
              <a:ext cx="8616950" cy="55562"/>
            </a:xfrm>
            <a:prstGeom prst="rect">
              <a:avLst/>
            </a:prstGeom>
            <a:noFill/>
          </p:spPr>
        </p:pic>
        <p:pic>
          <p:nvPicPr>
            <p:cNvPr id="6" name="Picture 2" descr="E:\01 日常工作\10 多媒体\PPT内部汇报用模板\红条.jpg"/>
            <p:cNvPicPr>
              <a:picLocks noChangeAspect="1" noChangeArrowheads="1"/>
            </p:cNvPicPr>
            <p:nvPr userDrawn="1"/>
          </p:nvPicPr>
          <p:blipFill>
            <a:blip r:embed="rId15" cstate="print"/>
            <a:srcRect r="5813"/>
            <a:stretch>
              <a:fillRect/>
            </a:stretch>
          </p:blipFill>
          <p:spPr bwMode="auto">
            <a:xfrm>
              <a:off x="527050" y="5087938"/>
              <a:ext cx="8616950" cy="55562"/>
            </a:xfrm>
            <a:prstGeom prst="rect">
              <a:avLst/>
            </a:prstGeom>
            <a:noFill/>
          </p:spPr>
        </p:pic>
      </p:grpSp>
      <p:pic>
        <p:nvPicPr>
          <p:cNvPr id="8" name="Picture 2" descr="C:\Users\z00124665\Desktop\HW LOGO(横版）.png"/>
          <p:cNvPicPr>
            <a:picLocks noChangeAspect="1" noChangeArrowheads="1"/>
          </p:cNvPicPr>
          <p:nvPr userDrawn="1"/>
        </p:nvPicPr>
        <p:blipFill>
          <a:blip r:embed="rId16" cstate="screen"/>
          <a:srcRect/>
          <a:stretch>
            <a:fillRect/>
          </a:stretch>
        </p:blipFill>
        <p:spPr bwMode="auto">
          <a:xfrm>
            <a:off x="10091173" y="6250583"/>
            <a:ext cx="1667302" cy="406032"/>
          </a:xfrm>
          <a:prstGeom prst="rect">
            <a:avLst/>
          </a:prstGeom>
          <a:noFill/>
        </p:spPr>
      </p:pic>
      <p:sp>
        <p:nvSpPr>
          <p:cNvPr id="9" name="Rectangle 5"/>
          <p:cNvSpPr>
            <a:spLocks noChangeArrowheads="1"/>
          </p:cNvSpPr>
          <p:nvPr userDrawn="1"/>
        </p:nvSpPr>
        <p:spPr bwMode="auto">
          <a:xfrm>
            <a:off x="4055083" y="6500762"/>
            <a:ext cx="362834" cy="261257"/>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1200" b="0" smtClean="0">
                <a:solidFill>
                  <a:srgbClr val="FFFFFF">
                    <a:lumMod val="65000"/>
                  </a:srgbClr>
                </a:solidFill>
                <a:latin typeface="FrutigerNext LT Medium"/>
                <a:ea typeface="华文细黑"/>
              </a:rPr>
              <a:pPr eaLnBrk="0" hangingPunct="0">
                <a:lnSpc>
                  <a:spcPct val="85000"/>
                </a:lnSpc>
                <a:defRPr/>
              </a:pPr>
              <a:t>‹#›</a:t>
            </a:fld>
            <a:endParaRPr lang="en-GB" altLang="zh-CN" sz="1200" b="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17" cstate="print"/>
          <a:srcRect/>
          <a:stretch>
            <a:fillRect/>
          </a:stretch>
        </p:blipFill>
        <p:spPr bwMode="auto">
          <a:xfrm>
            <a:off x="429807" y="6482944"/>
            <a:ext cx="3542105" cy="161289"/>
          </a:xfrm>
          <a:prstGeom prst="rect">
            <a:avLst/>
          </a:prstGeom>
          <a:noFill/>
        </p:spPr>
      </p:pic>
      <p:pic>
        <p:nvPicPr>
          <p:cNvPr id="11" name="Picture 2" descr="C:\Users\z00124665\Desktop\A BETTER WAY SOLUTIONS.wmf"/>
          <p:cNvPicPr>
            <a:picLocks noChangeAspect="1" noChangeArrowheads="1"/>
          </p:cNvPicPr>
          <p:nvPr userDrawn="1"/>
        </p:nvPicPr>
        <p:blipFill>
          <a:blip r:embed="rId18" cstate="print"/>
          <a:srcRect/>
          <a:stretch>
            <a:fillRect/>
          </a:stretch>
        </p:blipFill>
        <p:spPr bwMode="auto">
          <a:xfrm>
            <a:off x="7425085" y="236293"/>
            <a:ext cx="4361469" cy="121424"/>
          </a:xfrm>
          <a:prstGeom prst="rect">
            <a:avLst/>
          </a:prstGeom>
          <a:noFill/>
        </p:spPr>
      </p:pic>
    </p:spTree>
  </p:cSld>
  <p:clrMap bg1="lt1" tx1="dk1" bg2="lt2" tx2="dk2" accent1="accent1" accent2="accent2" accent3="accent3" accent4="accent4" accent5="accent5" accent6="accent6" hlink="hlink" folHlink="folHlink"/>
  <p:sldLayoutIdLst>
    <p:sldLayoutId id="2147485725" r:id="rId1"/>
    <p:sldLayoutId id="2147485726" r:id="rId2"/>
    <p:sldLayoutId id="2147485727" r:id="rId3"/>
    <p:sldLayoutId id="2147485728" r:id="rId4"/>
    <p:sldLayoutId id="2147485729" r:id="rId5"/>
    <p:sldLayoutId id="2147485731" r:id="rId6"/>
    <p:sldLayoutId id="2147485732" r:id="rId7"/>
    <p:sldLayoutId id="2147485733" r:id="rId8"/>
    <p:sldLayoutId id="2147485734" r:id="rId9"/>
    <p:sldLayoutId id="2147485735" r:id="rId10"/>
    <p:sldLayoutId id="2147485736" r:id="rId11"/>
    <p:sldLayoutId id="2147485737" r:id="rId12"/>
    <p:sldLayoutId id="2147485738" r:id="rId1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5pPr>
      <a:lvl6pPr marL="609504"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006"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8511"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014"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p:titleStyle>
    <p:bodyStyle>
      <a:lvl1pPr marL="457128" indent="-457128" algn="l" rtl="0" eaLnBrk="0" fontAlgn="base" hangingPunct="0">
        <a:lnSpc>
          <a:spcPct val="140000"/>
        </a:lnSpc>
        <a:spcBef>
          <a:spcPct val="0"/>
        </a:spcBef>
        <a:spcAft>
          <a:spcPct val="0"/>
        </a:spcAft>
        <a:buClr>
          <a:srgbClr val="808080"/>
        </a:buClr>
        <a:buSzPct val="60000"/>
        <a:buFont typeface="Wingdings" pitchFamily="2" charset="2"/>
        <a:buChar char="l"/>
        <a:defRPr sz="3200" b="1">
          <a:solidFill>
            <a:schemeClr val="bg1"/>
          </a:solidFill>
          <a:latin typeface="FrutigerNext LT Regular" pitchFamily="34" charset="0"/>
          <a:ea typeface="黑体" pitchFamily="49" charset="-122"/>
          <a:cs typeface="+mn-cs"/>
        </a:defRPr>
      </a:lvl1pPr>
      <a:lvl2pPr marL="990444" indent="-38094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523758" indent="-304751" algn="l" rtl="0" eaLnBrk="0" fontAlgn="base" hangingPunct="0">
        <a:lnSpc>
          <a:spcPct val="140000"/>
        </a:lnSpc>
        <a:spcBef>
          <a:spcPct val="0"/>
        </a:spcBef>
        <a:spcAft>
          <a:spcPct val="0"/>
        </a:spcAft>
        <a:buSzPct val="50000"/>
        <a:buFont typeface="Wingdings" pitchFamily="2" charset="2"/>
        <a:buChar char="n"/>
        <a:defRPr sz="2100">
          <a:solidFill>
            <a:schemeClr val="bg1"/>
          </a:solidFill>
          <a:latin typeface="FrutigerNext LT Regular" pitchFamily="34" charset="0"/>
          <a:ea typeface="+mn-ea"/>
          <a:cs typeface="+mn-cs"/>
        </a:defRPr>
      </a:lvl3pPr>
      <a:lvl4pPr marL="2133261" indent="-304751" algn="l" rtl="0" eaLnBrk="0" fontAlgn="base" hangingPunct="0">
        <a:lnSpc>
          <a:spcPct val="140000"/>
        </a:lnSpc>
        <a:spcBef>
          <a:spcPct val="0"/>
        </a:spcBef>
        <a:spcAft>
          <a:spcPct val="0"/>
        </a:spcAft>
        <a:buChar char="–"/>
        <a:defRPr sz="1900">
          <a:solidFill>
            <a:schemeClr val="bg1"/>
          </a:solidFill>
          <a:latin typeface="FrutigerNext LT Regular" pitchFamily="34" charset="0"/>
          <a:ea typeface="+mn-ea"/>
          <a:cs typeface="+mn-cs"/>
        </a:defRPr>
      </a:lvl4pPr>
      <a:lvl5pPr marL="2742767" indent="-304751" algn="l" rtl="0" eaLnBrk="0" fontAlgn="base" hangingPunct="0">
        <a:lnSpc>
          <a:spcPct val="140000"/>
        </a:lnSpc>
        <a:spcBef>
          <a:spcPct val="0"/>
        </a:spcBef>
        <a:spcAft>
          <a:spcPct val="0"/>
        </a:spcAft>
        <a:buFont typeface="Arial" pitchFamily="34" charset="0"/>
        <a:buChar char="~"/>
        <a:defRPr sz="1600">
          <a:solidFill>
            <a:schemeClr val="bg1"/>
          </a:solidFill>
          <a:latin typeface="FrutigerNext LT Regular" pitchFamily="34" charset="0"/>
          <a:ea typeface="+mn-ea"/>
          <a:cs typeface="+mn-cs"/>
        </a:defRPr>
      </a:lvl5pPr>
      <a:lvl6pPr marL="3352268" indent="-304751"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61772" indent="-304751"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71275" indent="-304751"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80780" indent="-304751"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19006" rtl="0" eaLnBrk="1" latinLnBrk="0" hangingPunct="1">
        <a:defRPr sz="2400" kern="1200">
          <a:solidFill>
            <a:schemeClr val="tx1"/>
          </a:solidFill>
          <a:latin typeface="+mn-lt"/>
          <a:ea typeface="+mn-ea"/>
          <a:cs typeface="+mn-cs"/>
        </a:defRPr>
      </a:lvl1pPr>
      <a:lvl2pPr marL="609504" algn="l" defTabSz="1219006" rtl="0" eaLnBrk="1" latinLnBrk="0" hangingPunct="1">
        <a:defRPr sz="2400" kern="1200">
          <a:solidFill>
            <a:schemeClr val="tx1"/>
          </a:solidFill>
          <a:latin typeface="+mn-lt"/>
          <a:ea typeface="+mn-ea"/>
          <a:cs typeface="+mn-cs"/>
        </a:defRPr>
      </a:lvl2pPr>
      <a:lvl3pPr marL="1219006" algn="l" defTabSz="1219006" rtl="0" eaLnBrk="1" latinLnBrk="0" hangingPunct="1">
        <a:defRPr sz="2400" kern="1200">
          <a:solidFill>
            <a:schemeClr val="tx1"/>
          </a:solidFill>
          <a:latin typeface="+mn-lt"/>
          <a:ea typeface="+mn-ea"/>
          <a:cs typeface="+mn-cs"/>
        </a:defRPr>
      </a:lvl3pPr>
      <a:lvl4pPr marL="1828511" algn="l" defTabSz="1219006" rtl="0" eaLnBrk="1" latinLnBrk="0" hangingPunct="1">
        <a:defRPr sz="2400" kern="1200">
          <a:solidFill>
            <a:schemeClr val="tx1"/>
          </a:solidFill>
          <a:latin typeface="+mn-lt"/>
          <a:ea typeface="+mn-ea"/>
          <a:cs typeface="+mn-cs"/>
        </a:defRPr>
      </a:lvl4pPr>
      <a:lvl5pPr marL="2438014" algn="l" defTabSz="1219006" rtl="0" eaLnBrk="1" latinLnBrk="0" hangingPunct="1">
        <a:defRPr sz="2400" kern="1200">
          <a:solidFill>
            <a:schemeClr val="tx1"/>
          </a:solidFill>
          <a:latin typeface="+mn-lt"/>
          <a:ea typeface="+mn-ea"/>
          <a:cs typeface="+mn-cs"/>
        </a:defRPr>
      </a:lvl5pPr>
      <a:lvl6pPr marL="3047517" algn="l" defTabSz="1219006" rtl="0" eaLnBrk="1" latinLnBrk="0" hangingPunct="1">
        <a:defRPr sz="2400" kern="1200">
          <a:solidFill>
            <a:schemeClr val="tx1"/>
          </a:solidFill>
          <a:latin typeface="+mn-lt"/>
          <a:ea typeface="+mn-ea"/>
          <a:cs typeface="+mn-cs"/>
        </a:defRPr>
      </a:lvl6pPr>
      <a:lvl7pPr marL="3657020" algn="l" defTabSz="1219006" rtl="0" eaLnBrk="1" latinLnBrk="0" hangingPunct="1">
        <a:defRPr sz="2400" kern="1200">
          <a:solidFill>
            <a:schemeClr val="tx1"/>
          </a:solidFill>
          <a:latin typeface="+mn-lt"/>
          <a:ea typeface="+mn-ea"/>
          <a:cs typeface="+mn-cs"/>
        </a:defRPr>
      </a:lvl7pPr>
      <a:lvl8pPr marL="4266524" algn="l" defTabSz="1219006" rtl="0" eaLnBrk="1" latinLnBrk="0" hangingPunct="1">
        <a:defRPr sz="2400" kern="1200">
          <a:solidFill>
            <a:schemeClr val="tx1"/>
          </a:solidFill>
          <a:latin typeface="+mn-lt"/>
          <a:ea typeface="+mn-ea"/>
          <a:cs typeface="+mn-cs"/>
        </a:defRPr>
      </a:lvl8pPr>
      <a:lvl9pPr marL="4876028" algn="l" defTabSz="1219006" rtl="0" eaLnBrk="1" latinLnBrk="0" hangingPunct="1">
        <a:defRPr sz="24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6351" y="0"/>
            <a:ext cx="12188824" cy="68580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18" tIns="60960" rIns="121918" bIns="60960" numCol="1" rtlCol="0" anchor="t" anchorCtr="0" compatLnSpc="1">
            <a:prstTxWarp prst="textNoShape">
              <a:avLst/>
            </a:prstTxWarp>
          </a:bodyPr>
          <a:lstStyle/>
          <a:p>
            <a:pPr defTabSz="1219179">
              <a:buClr>
                <a:srgbClr val="CC9900"/>
              </a:buClr>
              <a:buFont typeface="Wingdings" pitchFamily="2" charset="2"/>
              <a:buChar char="n"/>
            </a:pPr>
            <a:endParaRPr lang="zh-CN" altLang="en-US" sz="2400" b="0" dirty="0" smtClean="0">
              <a:solidFill>
                <a:srgbClr val="000000"/>
              </a:solidFill>
              <a:latin typeface="Arial" charset="0"/>
              <a:ea typeface="宋体" charset="-122"/>
            </a:endParaRPr>
          </a:p>
        </p:txBody>
      </p:sp>
      <p:grpSp>
        <p:nvGrpSpPr>
          <p:cNvPr id="2" name="组合 3"/>
          <p:cNvGrpSpPr/>
          <p:nvPr userDrawn="1"/>
        </p:nvGrpSpPr>
        <p:grpSpPr>
          <a:xfrm>
            <a:off x="0" y="6783929"/>
            <a:ext cx="12195175" cy="74083"/>
            <a:chOff x="0" y="5087938"/>
            <a:chExt cx="9144000" cy="55562"/>
          </a:xfrm>
        </p:grpSpPr>
        <p:pic>
          <p:nvPicPr>
            <p:cNvPr id="5" name="Picture 2" descr="E:\01 日常工作\10 多媒体\PPT内部汇报用模板\红条.jpg"/>
            <p:cNvPicPr>
              <a:picLocks noChangeAspect="1" noChangeArrowheads="1"/>
            </p:cNvPicPr>
            <p:nvPr userDrawn="1"/>
          </p:nvPicPr>
          <p:blipFill>
            <a:blip r:embed="rId15" cstate="print"/>
            <a:srcRect r="5813"/>
            <a:stretch>
              <a:fillRect/>
            </a:stretch>
          </p:blipFill>
          <p:spPr bwMode="auto">
            <a:xfrm>
              <a:off x="0" y="5087938"/>
              <a:ext cx="8616950" cy="55562"/>
            </a:xfrm>
            <a:prstGeom prst="rect">
              <a:avLst/>
            </a:prstGeom>
            <a:noFill/>
          </p:spPr>
        </p:pic>
        <p:pic>
          <p:nvPicPr>
            <p:cNvPr id="6" name="Picture 2" descr="E:\01 日常工作\10 多媒体\PPT内部汇报用模板\红条.jpg"/>
            <p:cNvPicPr>
              <a:picLocks noChangeAspect="1" noChangeArrowheads="1"/>
            </p:cNvPicPr>
            <p:nvPr userDrawn="1"/>
          </p:nvPicPr>
          <p:blipFill>
            <a:blip r:embed="rId15" cstate="print"/>
            <a:srcRect r="5813"/>
            <a:stretch>
              <a:fillRect/>
            </a:stretch>
          </p:blipFill>
          <p:spPr bwMode="auto">
            <a:xfrm>
              <a:off x="527050" y="5087938"/>
              <a:ext cx="8616950" cy="55562"/>
            </a:xfrm>
            <a:prstGeom prst="rect">
              <a:avLst/>
            </a:prstGeom>
            <a:noFill/>
          </p:spPr>
        </p:pic>
      </p:grpSp>
      <p:pic>
        <p:nvPicPr>
          <p:cNvPr id="8" name="Picture 2" descr="C:\Users\z00124665\Desktop\HW LOGO(横版）.png"/>
          <p:cNvPicPr>
            <a:picLocks noChangeAspect="1" noChangeArrowheads="1"/>
          </p:cNvPicPr>
          <p:nvPr userDrawn="1"/>
        </p:nvPicPr>
        <p:blipFill>
          <a:blip r:embed="rId16" cstate="screen"/>
          <a:srcRect/>
          <a:stretch>
            <a:fillRect/>
          </a:stretch>
        </p:blipFill>
        <p:spPr bwMode="auto">
          <a:xfrm>
            <a:off x="10091173" y="6250583"/>
            <a:ext cx="1667302" cy="406032"/>
          </a:xfrm>
          <a:prstGeom prst="rect">
            <a:avLst/>
          </a:prstGeom>
          <a:noFill/>
        </p:spPr>
      </p:pic>
      <p:sp>
        <p:nvSpPr>
          <p:cNvPr id="9" name="Rectangle 5"/>
          <p:cNvSpPr>
            <a:spLocks noChangeArrowheads="1"/>
          </p:cNvSpPr>
          <p:nvPr userDrawn="1"/>
        </p:nvSpPr>
        <p:spPr bwMode="auto">
          <a:xfrm>
            <a:off x="4055083" y="6500761"/>
            <a:ext cx="362834" cy="261257"/>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1200" b="0" smtClean="0">
                <a:solidFill>
                  <a:srgbClr val="FFFFFF">
                    <a:lumMod val="65000"/>
                  </a:srgbClr>
                </a:solidFill>
                <a:latin typeface="FrutigerNext LT Medium"/>
                <a:ea typeface="华文细黑"/>
              </a:rPr>
              <a:pPr eaLnBrk="0" hangingPunct="0">
                <a:lnSpc>
                  <a:spcPct val="85000"/>
                </a:lnSpc>
                <a:defRPr/>
              </a:pPr>
              <a:t>‹#›</a:t>
            </a:fld>
            <a:endParaRPr lang="en-GB" altLang="zh-CN" sz="1200" b="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17" cstate="print"/>
          <a:srcRect/>
          <a:stretch>
            <a:fillRect/>
          </a:stretch>
        </p:blipFill>
        <p:spPr bwMode="auto">
          <a:xfrm>
            <a:off x="429806" y="6482942"/>
            <a:ext cx="3542105" cy="161289"/>
          </a:xfrm>
          <a:prstGeom prst="rect">
            <a:avLst/>
          </a:prstGeom>
          <a:noFill/>
        </p:spPr>
      </p:pic>
      <p:pic>
        <p:nvPicPr>
          <p:cNvPr id="11" name="Picture 2" descr="C:\Users\z00124665\Desktop\A BETTER WAY SOLUTIONS.wmf"/>
          <p:cNvPicPr>
            <a:picLocks noChangeAspect="1" noChangeArrowheads="1"/>
          </p:cNvPicPr>
          <p:nvPr userDrawn="1"/>
        </p:nvPicPr>
        <p:blipFill>
          <a:blip r:embed="rId18" cstate="print"/>
          <a:srcRect/>
          <a:stretch>
            <a:fillRect/>
          </a:stretch>
        </p:blipFill>
        <p:spPr bwMode="auto">
          <a:xfrm>
            <a:off x="7425085" y="236293"/>
            <a:ext cx="4361469" cy="121424"/>
          </a:xfrm>
          <a:prstGeom prst="rect">
            <a:avLst/>
          </a:prstGeom>
          <a:noFill/>
        </p:spPr>
      </p:pic>
    </p:spTree>
  </p:cSld>
  <p:clrMap bg1="lt1" tx1="dk1" bg2="lt2" tx2="dk2" accent1="accent1" accent2="accent2" accent3="accent3" accent4="accent4" accent5="accent5" accent6="accent6" hlink="hlink" folHlink="folHlink"/>
  <p:sldLayoutIdLst>
    <p:sldLayoutId id="2147485740" r:id="rId1"/>
    <p:sldLayoutId id="2147485741" r:id="rId2"/>
    <p:sldLayoutId id="2147485742" r:id="rId3"/>
    <p:sldLayoutId id="2147485743" r:id="rId4"/>
    <p:sldLayoutId id="2147485744" r:id="rId5"/>
    <p:sldLayoutId id="2147485745" r:id="rId6"/>
    <p:sldLayoutId id="2147485746" r:id="rId7"/>
    <p:sldLayoutId id="2147485747" r:id="rId8"/>
    <p:sldLayoutId id="2147485748" r:id="rId9"/>
    <p:sldLayoutId id="2147485749" r:id="rId10"/>
    <p:sldLayoutId id="2147485750" r:id="rId11"/>
    <p:sldLayoutId id="2147485751" r:id="rId12"/>
    <p:sldLayoutId id="2147485753" r:id="rId1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5pPr>
      <a:lvl6pPr marL="60959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17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877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35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p:titleStyle>
    <p:bodyStyle>
      <a:lvl1pPr marL="457192" indent="-457192" algn="l" rtl="0" eaLnBrk="0" fontAlgn="base" hangingPunct="0">
        <a:lnSpc>
          <a:spcPct val="140000"/>
        </a:lnSpc>
        <a:spcBef>
          <a:spcPct val="0"/>
        </a:spcBef>
        <a:spcAft>
          <a:spcPct val="0"/>
        </a:spcAft>
        <a:buClr>
          <a:srgbClr val="808080"/>
        </a:buClr>
        <a:buSzPct val="60000"/>
        <a:buFont typeface="Wingdings" pitchFamily="2" charset="2"/>
        <a:buChar char="l"/>
        <a:defRPr sz="3200" b="1">
          <a:solidFill>
            <a:schemeClr val="bg1"/>
          </a:solidFill>
          <a:latin typeface="FrutigerNext LT Regular" pitchFamily="34" charset="0"/>
          <a:ea typeface="黑体" pitchFamily="49" charset="-122"/>
          <a:cs typeface="+mn-cs"/>
        </a:defRPr>
      </a:lvl1pPr>
      <a:lvl2pPr marL="990584" indent="-380994"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523974" indent="-304795" algn="l" rtl="0" eaLnBrk="0" fontAlgn="base" hangingPunct="0">
        <a:lnSpc>
          <a:spcPct val="140000"/>
        </a:lnSpc>
        <a:spcBef>
          <a:spcPct val="0"/>
        </a:spcBef>
        <a:spcAft>
          <a:spcPct val="0"/>
        </a:spcAft>
        <a:buSzPct val="50000"/>
        <a:buFont typeface="Wingdings" pitchFamily="2" charset="2"/>
        <a:buChar char="n"/>
        <a:defRPr sz="2100">
          <a:solidFill>
            <a:schemeClr val="bg1"/>
          </a:solidFill>
          <a:latin typeface="FrutigerNext LT Regular" pitchFamily="34" charset="0"/>
          <a:ea typeface="+mn-ea"/>
          <a:cs typeface="+mn-cs"/>
        </a:defRPr>
      </a:lvl3pPr>
      <a:lvl4pPr marL="2133564" indent="-304795" algn="l" rtl="0" eaLnBrk="0" fontAlgn="base" hangingPunct="0">
        <a:lnSpc>
          <a:spcPct val="140000"/>
        </a:lnSpc>
        <a:spcBef>
          <a:spcPct val="0"/>
        </a:spcBef>
        <a:spcAft>
          <a:spcPct val="0"/>
        </a:spcAft>
        <a:buChar char="–"/>
        <a:defRPr sz="1900">
          <a:solidFill>
            <a:schemeClr val="bg1"/>
          </a:solidFill>
          <a:latin typeface="FrutigerNext LT Regular" pitchFamily="34" charset="0"/>
          <a:ea typeface="+mn-ea"/>
          <a:cs typeface="+mn-cs"/>
        </a:defRPr>
      </a:lvl4pPr>
      <a:lvl5pPr marL="2743155" indent="-304795" algn="l" rtl="0" eaLnBrk="0" fontAlgn="base" hangingPunct="0">
        <a:lnSpc>
          <a:spcPct val="140000"/>
        </a:lnSpc>
        <a:spcBef>
          <a:spcPct val="0"/>
        </a:spcBef>
        <a:spcAft>
          <a:spcPct val="0"/>
        </a:spcAft>
        <a:buFont typeface="Arial" pitchFamily="34" charset="0"/>
        <a:buChar char="~"/>
        <a:defRPr sz="1600">
          <a:solidFill>
            <a:schemeClr val="bg1"/>
          </a:solidFill>
          <a:latin typeface="FrutigerNext LT Regular" pitchFamily="34" charset="0"/>
          <a:ea typeface="+mn-ea"/>
          <a:cs typeface="+mn-cs"/>
        </a:defRPr>
      </a:lvl5pPr>
      <a:lvl6pPr marL="335274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6233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71923"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81514" indent="-304795"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19179" rtl="0" eaLnBrk="1" latinLnBrk="0" hangingPunct="1">
        <a:defRPr sz="2400" kern="1200">
          <a:solidFill>
            <a:schemeClr val="tx1"/>
          </a:solidFill>
          <a:latin typeface="+mn-lt"/>
          <a:ea typeface="+mn-ea"/>
          <a:cs typeface="+mn-cs"/>
        </a:defRPr>
      </a:lvl1pPr>
      <a:lvl2pPr marL="609590" algn="l" defTabSz="1219179" rtl="0" eaLnBrk="1" latinLnBrk="0" hangingPunct="1">
        <a:defRPr sz="2400" kern="1200">
          <a:solidFill>
            <a:schemeClr val="tx1"/>
          </a:solidFill>
          <a:latin typeface="+mn-lt"/>
          <a:ea typeface="+mn-ea"/>
          <a:cs typeface="+mn-cs"/>
        </a:defRPr>
      </a:lvl2pPr>
      <a:lvl3pPr marL="1219179" algn="l" defTabSz="1219179" rtl="0" eaLnBrk="1" latinLnBrk="0" hangingPunct="1">
        <a:defRPr sz="2400" kern="1200">
          <a:solidFill>
            <a:schemeClr val="tx1"/>
          </a:solidFill>
          <a:latin typeface="+mn-lt"/>
          <a:ea typeface="+mn-ea"/>
          <a:cs typeface="+mn-cs"/>
        </a:defRPr>
      </a:lvl3pPr>
      <a:lvl4pPr marL="1828770" algn="l" defTabSz="1219179" rtl="0" eaLnBrk="1" latinLnBrk="0" hangingPunct="1">
        <a:defRPr sz="2400" kern="1200">
          <a:solidFill>
            <a:schemeClr val="tx1"/>
          </a:solidFill>
          <a:latin typeface="+mn-lt"/>
          <a:ea typeface="+mn-ea"/>
          <a:cs typeface="+mn-cs"/>
        </a:defRPr>
      </a:lvl4pPr>
      <a:lvl5pPr marL="2438359" algn="l" defTabSz="1219179" rtl="0" eaLnBrk="1" latinLnBrk="0" hangingPunct="1">
        <a:defRPr sz="2400" kern="1200">
          <a:solidFill>
            <a:schemeClr val="tx1"/>
          </a:solidFill>
          <a:latin typeface="+mn-lt"/>
          <a:ea typeface="+mn-ea"/>
          <a:cs typeface="+mn-cs"/>
        </a:defRPr>
      </a:lvl5pPr>
      <a:lvl6pPr marL="3047949" algn="l" defTabSz="1219179" rtl="0" eaLnBrk="1" latinLnBrk="0" hangingPunct="1">
        <a:defRPr sz="2400" kern="1200">
          <a:solidFill>
            <a:schemeClr val="tx1"/>
          </a:solidFill>
          <a:latin typeface="+mn-lt"/>
          <a:ea typeface="+mn-ea"/>
          <a:cs typeface="+mn-cs"/>
        </a:defRPr>
      </a:lvl6pPr>
      <a:lvl7pPr marL="3657538" algn="l" defTabSz="1219179" rtl="0" eaLnBrk="1" latinLnBrk="0" hangingPunct="1">
        <a:defRPr sz="2400" kern="1200">
          <a:solidFill>
            <a:schemeClr val="tx1"/>
          </a:solidFill>
          <a:latin typeface="+mn-lt"/>
          <a:ea typeface="+mn-ea"/>
          <a:cs typeface="+mn-cs"/>
        </a:defRPr>
      </a:lvl7pPr>
      <a:lvl8pPr marL="4267128" algn="l" defTabSz="1219179" rtl="0" eaLnBrk="1" latinLnBrk="0" hangingPunct="1">
        <a:defRPr sz="2400" kern="1200">
          <a:solidFill>
            <a:schemeClr val="tx1"/>
          </a:solidFill>
          <a:latin typeface="+mn-lt"/>
          <a:ea typeface="+mn-ea"/>
          <a:cs typeface="+mn-cs"/>
        </a:defRPr>
      </a:lvl8pPr>
      <a:lvl9pPr marL="4876719" algn="l" defTabSz="1219179" rtl="0" eaLnBrk="1" latinLnBrk="0" hangingPunct="1">
        <a:defRPr sz="24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5" cstate="print">
            <a:extLst>
              <a:ext uri="{28A0092B-C50C-407E-A947-70E740481C1C}">
                <a14:useLocalDpi xmlns="" xmlns:a14="http://schemas.microsoft.com/office/drawing/2010/main" val="0"/>
              </a:ext>
            </a:extLst>
          </a:blip>
          <a:srcRect l="2816" t="-21582" r="9264" b="21582"/>
          <a:stretch/>
        </p:blipFill>
        <p:spPr>
          <a:xfrm>
            <a:off x="2" y="156343"/>
            <a:ext cx="12195176" cy="6701660"/>
          </a:xfrm>
          <a:prstGeom prst="rect">
            <a:avLst/>
          </a:prstGeom>
        </p:spPr>
      </p:pic>
      <p:sp>
        <p:nvSpPr>
          <p:cNvPr id="59" name="Freeform 5"/>
          <p:cNvSpPr>
            <a:spLocks/>
          </p:cNvSpPr>
          <p:nvPr userDrawn="1"/>
        </p:nvSpPr>
        <p:spPr bwMode="auto">
          <a:xfrm>
            <a:off x="0" y="6200930"/>
            <a:ext cx="9643892" cy="657089"/>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vert="horz" wrap="square" lIns="91387" tIns="45694" rIns="91387" bIns="45694" numCol="1"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ndParaRPr>
          </a:p>
        </p:txBody>
      </p:sp>
      <p:sp>
        <p:nvSpPr>
          <p:cNvPr id="60" name="Freeform 6"/>
          <p:cNvSpPr>
            <a:spLocks/>
          </p:cNvSpPr>
          <p:nvPr userDrawn="1"/>
        </p:nvSpPr>
        <p:spPr bwMode="auto">
          <a:xfrm>
            <a:off x="9545097" y="6200930"/>
            <a:ext cx="2648117" cy="657089"/>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vert="horz" wrap="square" lIns="91387" tIns="45694" rIns="91387" bIns="45694" numCol="1"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ndParaRPr>
          </a:p>
        </p:txBody>
      </p:sp>
      <p:sp>
        <p:nvSpPr>
          <p:cNvPr id="1470550" name="Rectangle 86"/>
          <p:cNvSpPr>
            <a:spLocks noChangeArrowheads="1"/>
          </p:cNvSpPr>
          <p:nvPr userDrawn="1"/>
        </p:nvSpPr>
        <p:spPr bwMode="auto">
          <a:xfrm>
            <a:off x="7910513" y="6396053"/>
            <a:ext cx="1409700" cy="1101725"/>
          </a:xfrm>
          <a:prstGeom prst="rect">
            <a:avLst/>
          </a:prstGeom>
          <a:noFill/>
          <a:ln w="9525">
            <a:noFill/>
            <a:miter lim="800000"/>
            <a:headEnd/>
            <a:tailEnd/>
          </a:ln>
          <a:effectLst/>
        </p:spPr>
        <p:txBody>
          <a:bodyPr lIns="0" tIns="0" rIns="0" bIns="0"/>
          <a:lstStyle/>
          <a:p>
            <a:pPr defTabSz="783779" eaLnBrk="0" hangingPunct="0">
              <a:lnSpc>
                <a:spcPct val="85000"/>
              </a:lnSpc>
            </a:pPr>
            <a:endParaRPr lang="de-DE" sz="900" dirty="0">
              <a:solidFill>
                <a:srgbClr val="000000"/>
              </a:solidFill>
              <a:latin typeface="FrutigerNext LT Medium"/>
              <a:ea typeface="MS PGothic" pitchFamily="34" charset="-128"/>
            </a:endParaRPr>
          </a:p>
          <a:p>
            <a:pPr defTabSz="783779" eaLnBrk="0" hangingPunct="0">
              <a:lnSpc>
                <a:spcPct val="85000"/>
              </a:lnSpc>
            </a:pPr>
            <a:r>
              <a:rPr lang="de-DE" sz="900" dirty="0">
                <a:solidFill>
                  <a:srgbClr val="000000"/>
                </a:solidFill>
                <a:latin typeface="FrutigerNext LT Medium"/>
                <a:ea typeface="MS PGothic" pitchFamily="34" charset="-128"/>
              </a:rPr>
              <a:t>Page </a:t>
            </a:r>
            <a:fld id="{E68EC476-442B-4BB7-9603-F1440C241F3D}" type="slidenum">
              <a:rPr lang="de-DE" sz="900">
                <a:solidFill>
                  <a:srgbClr val="000000"/>
                </a:solidFill>
                <a:latin typeface="FrutigerNext LT Medium"/>
                <a:ea typeface="MS PGothic" pitchFamily="34" charset="-128"/>
              </a:rPr>
              <a:pPr defTabSz="783779" eaLnBrk="0" hangingPunct="0">
                <a:lnSpc>
                  <a:spcPct val="85000"/>
                </a:lnSpc>
              </a:pPr>
              <a:t>‹#›</a:t>
            </a:fld>
            <a:endParaRPr lang="en-GB" sz="900" dirty="0">
              <a:solidFill>
                <a:srgbClr val="000000"/>
              </a:solidFill>
              <a:latin typeface="FrutigerNext LT Medium"/>
              <a:ea typeface="MS PGothic" pitchFamily="34" charset="-128"/>
            </a:endParaRPr>
          </a:p>
        </p:txBody>
      </p:sp>
      <p:sp>
        <p:nvSpPr>
          <p:cNvPr id="1470549" name="Text Box 85"/>
          <p:cNvSpPr txBox="1">
            <a:spLocks noChangeArrowheads="1"/>
          </p:cNvSpPr>
          <p:nvPr userDrawn="1"/>
        </p:nvSpPr>
        <p:spPr bwMode="auto">
          <a:xfrm>
            <a:off x="869950" y="6457969"/>
            <a:ext cx="3103336" cy="263747"/>
          </a:xfrm>
          <a:prstGeom prst="rect">
            <a:avLst/>
          </a:prstGeom>
          <a:noFill/>
          <a:ln w="9525">
            <a:noFill/>
            <a:miter lim="800000"/>
            <a:headEnd/>
            <a:tailEnd/>
          </a:ln>
        </p:spPr>
        <p:txBody>
          <a:bodyPr wrap="square" lIns="78312" tIns="39158" rIns="78312" bIns="39158">
            <a:spAutoFit/>
          </a:bodyPr>
          <a:lstStyle/>
          <a:p>
            <a:pPr defTabSz="783779" eaLnBrk="0" hangingPunct="0"/>
            <a:r>
              <a:rPr lang="en-US" altLang="zh-CN" sz="1200" kern="0" dirty="0">
                <a:solidFill>
                  <a:srgbClr val="000000"/>
                </a:solidFill>
                <a:latin typeface="FrutigerNext LT Medium"/>
                <a:ea typeface="MS PGothic" pitchFamily="34" charset="-128"/>
              </a:rPr>
              <a:t>HUAWEI TECHNOLOGIES CO., LTD.</a:t>
            </a:r>
          </a:p>
        </p:txBody>
      </p:sp>
      <p:pic>
        <p:nvPicPr>
          <p:cNvPr id="1470551" name="Picture 87" descr="图片3副本"/>
          <p:cNvPicPr>
            <a:picLocks noChangeAspect="1" noChangeArrowheads="1"/>
          </p:cNvPicPr>
          <p:nvPr userDrawn="1"/>
        </p:nvPicPr>
        <p:blipFill>
          <a:blip r:embed="rId6" cstate="print"/>
          <a:srcRect/>
          <a:stretch>
            <a:fillRect/>
          </a:stretch>
        </p:blipFill>
        <p:spPr bwMode="auto">
          <a:xfrm>
            <a:off x="10182226" y="6386530"/>
            <a:ext cx="1295400" cy="307975"/>
          </a:xfrm>
          <a:prstGeom prst="rect">
            <a:avLst/>
          </a:prstGeom>
          <a:noFill/>
        </p:spPr>
      </p:pic>
      <p:sp>
        <p:nvSpPr>
          <p:cNvPr id="1470552" name="Rectangle 88"/>
          <p:cNvSpPr>
            <a:spLocks noGrp="1" noChangeArrowheads="1"/>
          </p:cNvSpPr>
          <p:nvPr userDrawn="1">
            <p:ph type="title"/>
          </p:nvPr>
        </p:nvSpPr>
        <p:spPr bwMode="auto">
          <a:xfrm>
            <a:off x="781051" y="274637"/>
            <a:ext cx="10975975" cy="1143000"/>
          </a:xfrm>
          <a:prstGeom prst="rect">
            <a:avLst/>
          </a:prstGeom>
          <a:noFill/>
          <a:ln w="9525" algn="ctr">
            <a:noFill/>
            <a:miter lim="800000"/>
            <a:headEnd/>
            <a:tailEnd/>
          </a:ln>
          <a:effectLst/>
        </p:spPr>
        <p:txBody>
          <a:bodyPr vert="horz" wrap="square" lIns="91387" tIns="45694" rIns="91387" bIns="45694" numCol="1" anchor="ctr" anchorCtr="0" compatLnSpc="1">
            <a:prstTxWarp prst="textNoShape">
              <a:avLst/>
            </a:prstTxWarp>
          </a:bodyPr>
          <a:lstStyle/>
          <a:p>
            <a:pPr lvl="0"/>
            <a:r>
              <a:rPr lang="zh-CN" altLang="en-US" smtClean="0"/>
              <a:t>单击此处编辑母版标题样式</a:t>
            </a:r>
          </a:p>
        </p:txBody>
      </p:sp>
      <p:sp>
        <p:nvSpPr>
          <p:cNvPr id="1470602" name="Rectangle 138"/>
          <p:cNvSpPr>
            <a:spLocks noChangeArrowheads="1"/>
          </p:cNvSpPr>
          <p:nvPr userDrawn="1"/>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英文标题</a:t>
            </a:r>
            <a:r>
              <a:rPr lang="en-US" altLang="zh-CN" sz="1200" b="0" dirty="0">
                <a:solidFill>
                  <a:srgbClr val="F8F8F8"/>
                </a:solidFill>
                <a:latin typeface="Arial" charset="0"/>
                <a:ea typeface="华文细黑" pitchFamily="2" charset="-122"/>
                <a:cs typeface="SimSun" pitchFamily="2" charset="-122"/>
              </a:rPr>
              <a:t>:32-35pt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07" indent="-342707"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Medium</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07" indent="-342707" algn="r">
              <a:lnSpc>
                <a:spcPct val="75000"/>
              </a:lnSpc>
              <a:spcBef>
                <a:spcPct val="20000"/>
              </a:spcBef>
              <a:buClr>
                <a:srgbClr val="990000"/>
              </a:buClr>
            </a:pPr>
            <a:endParaRPr lang="en-US" altLang="zh-CN"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中文标题</a:t>
            </a:r>
            <a:r>
              <a:rPr lang="en-US" altLang="zh-CN" sz="1200" b="0" dirty="0">
                <a:solidFill>
                  <a:srgbClr val="F8F8F8"/>
                </a:solidFill>
                <a:latin typeface="Arial" charset="0"/>
                <a:ea typeface="华文细黑" pitchFamily="2" charset="-122"/>
                <a:cs typeface="SimSun" pitchFamily="2" charset="-122"/>
              </a:rPr>
              <a:t>:30-32pt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黑体</a:t>
            </a: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endParaRPr lang="zh-CN" altLang="en-US"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英文正文</a:t>
            </a:r>
            <a:r>
              <a:rPr lang="en-US" altLang="zh-CN" sz="1200" b="0" dirty="0">
                <a:solidFill>
                  <a:srgbClr val="F8F8F8"/>
                </a:solidFill>
                <a:latin typeface="Arial" charset="0"/>
                <a:ea typeface="华文细黑" pitchFamily="2" charset="-122"/>
                <a:cs typeface="SimSun" pitchFamily="2" charset="-122"/>
              </a:rPr>
              <a:t>:20-22pt</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子目录 </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 :18pt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07" indent="-342707" algn="r">
              <a:lnSpc>
                <a:spcPct val="125000"/>
              </a:lnSpc>
              <a:spcBef>
                <a:spcPct val="20000"/>
              </a:spcBef>
              <a:buClr>
                <a:srgbClr val="990000"/>
              </a:buCl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Regular</a:t>
            </a:r>
          </a:p>
          <a:p>
            <a:pPr marL="342707" indent="-342707" algn="r">
              <a:lnSpc>
                <a:spcPct val="125000"/>
              </a:lnSpc>
              <a:spcBef>
                <a:spcPct val="20000"/>
              </a:spcBef>
              <a:buClr>
                <a:srgbClr val="990000"/>
              </a:buCl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07" indent="-342707" algn="r">
              <a:lnSpc>
                <a:spcPct val="75000"/>
              </a:lnSpc>
              <a:spcBef>
                <a:spcPct val="20000"/>
              </a:spcBef>
              <a:buClr>
                <a:srgbClr val="990000"/>
              </a:buClr>
            </a:pPr>
            <a:endParaRPr lang="en-US" altLang="zh-CN" sz="1200" b="0" dirty="0">
              <a:solidFill>
                <a:srgbClr val="F8F8F8"/>
              </a:solidFill>
              <a:latin typeface="Arial" charset="0"/>
              <a:ea typeface="华文细黑" pitchFamily="2" charset="-122"/>
              <a:cs typeface="SimSun" pitchFamily="2" charset="-122"/>
            </a:endParaRP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中文正文</a:t>
            </a:r>
            <a:r>
              <a:rPr lang="en-US" altLang="zh-CN" sz="1200" b="0" dirty="0">
                <a:solidFill>
                  <a:srgbClr val="F8F8F8"/>
                </a:solidFill>
                <a:latin typeface="Arial" charset="0"/>
                <a:ea typeface="华文细黑" pitchFamily="2" charset="-122"/>
                <a:cs typeface="SimSun" pitchFamily="2" charset="-122"/>
              </a:rPr>
              <a:t>:18-20pt</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子目录</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):18pt </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07" indent="-342707" algn="r">
              <a:lnSpc>
                <a:spcPct val="125000"/>
              </a:lnSpc>
              <a:spcBef>
                <a:spcPct val="20000"/>
              </a:spcBef>
              <a:buClr>
                <a:srgbClr val="990000"/>
              </a:buCl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细黑体 </a:t>
            </a:r>
            <a:endParaRPr lang="zh-CN" altLang="en-US" sz="1200" b="0" dirty="0">
              <a:solidFill>
                <a:srgbClr val="080808"/>
              </a:solidFill>
              <a:latin typeface="Arial" charset="0"/>
              <a:ea typeface="华文细黑" pitchFamily="2" charset="-122"/>
              <a:cs typeface="SimSun" pitchFamily="2" charset="-122"/>
            </a:endParaRPr>
          </a:p>
        </p:txBody>
      </p:sp>
      <p:sp>
        <p:nvSpPr>
          <p:cNvPr id="1470603" name="Rectangle 139"/>
          <p:cNvSpPr>
            <a:spLocks noChangeArrowheads="1"/>
          </p:cNvSpPr>
          <p:nvPr userDrawn="1"/>
        </p:nvSpPr>
        <p:spPr bwMode="auto">
          <a:xfrm>
            <a:off x="12361878" y="5444705"/>
            <a:ext cx="1227137" cy="323137"/>
          </a:xfrm>
          <a:prstGeom prst="rect">
            <a:avLst/>
          </a:prstGeom>
          <a:solidFill>
            <a:srgbClr val="F8F8F8"/>
          </a:solidFill>
          <a:ln w="9525" algn="ctr">
            <a:noFill/>
            <a:miter lim="800000"/>
            <a:headEnd/>
            <a:tailEnd/>
          </a:ln>
          <a:effectLst/>
        </p:spPr>
        <p:txBody>
          <a:bodyPr lIns="91371" tIns="45686" rIns="91371" bIns="45686" anchor="ctr">
            <a:spAutoFit/>
          </a:bodyPr>
          <a:lstStyle/>
          <a:p>
            <a:pPr algn="ctr" defTabSz="877391" eaLnBrk="0" hangingPunct="0"/>
            <a:endParaRPr lang="zh-CN" altLang="zh-CN" sz="1500" b="0" dirty="0">
              <a:solidFill>
                <a:srgbClr val="000000"/>
              </a:solidFill>
              <a:latin typeface="FrutigerNext LT Regular" pitchFamily="34" charset="0"/>
              <a:ea typeface="MS PGothic" pitchFamily="34" charset="-128"/>
            </a:endParaRPr>
          </a:p>
        </p:txBody>
      </p:sp>
      <p:grpSp>
        <p:nvGrpSpPr>
          <p:cNvPr id="3" name="Group 140"/>
          <p:cNvGrpSpPr>
            <a:grpSpLocks/>
          </p:cNvGrpSpPr>
          <p:nvPr userDrawn="1"/>
        </p:nvGrpSpPr>
        <p:grpSpPr bwMode="auto">
          <a:xfrm>
            <a:off x="12472987" y="5278455"/>
            <a:ext cx="989012" cy="184151"/>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4" name="Group 145"/>
          <p:cNvGrpSpPr>
            <a:grpSpLocks/>
          </p:cNvGrpSpPr>
          <p:nvPr userDrawn="1"/>
        </p:nvGrpSpPr>
        <p:grpSpPr bwMode="auto">
          <a:xfrm>
            <a:off x="12472987" y="6203967"/>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5" name="Group 150"/>
          <p:cNvGrpSpPr>
            <a:grpSpLocks/>
          </p:cNvGrpSpPr>
          <p:nvPr userDrawn="1"/>
        </p:nvGrpSpPr>
        <p:grpSpPr bwMode="auto">
          <a:xfrm>
            <a:off x="12472987" y="6450027"/>
            <a:ext cx="989012" cy="182563"/>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6" name="Group 155"/>
          <p:cNvGrpSpPr>
            <a:grpSpLocks/>
          </p:cNvGrpSpPr>
          <p:nvPr userDrawn="1"/>
        </p:nvGrpSpPr>
        <p:grpSpPr bwMode="auto">
          <a:xfrm>
            <a:off x="12472987" y="5527691"/>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7" name="Group 160"/>
          <p:cNvGrpSpPr>
            <a:grpSpLocks/>
          </p:cNvGrpSpPr>
          <p:nvPr userDrawn="1"/>
        </p:nvGrpSpPr>
        <p:grpSpPr bwMode="auto">
          <a:xfrm>
            <a:off x="12472987" y="5957903"/>
            <a:ext cx="989012" cy="182563"/>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8" name="Group 165"/>
          <p:cNvGrpSpPr>
            <a:grpSpLocks/>
          </p:cNvGrpSpPr>
          <p:nvPr userDrawn="1"/>
        </p:nvGrpSpPr>
        <p:grpSpPr bwMode="auto">
          <a:xfrm>
            <a:off x="12472987" y="6697679"/>
            <a:ext cx="989012" cy="182563"/>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9" name="Group 170"/>
          <p:cNvGrpSpPr>
            <a:grpSpLocks/>
          </p:cNvGrpSpPr>
          <p:nvPr userDrawn="1"/>
        </p:nvGrpSpPr>
        <p:grpSpPr bwMode="auto">
          <a:xfrm>
            <a:off x="12472987" y="5032393"/>
            <a:ext cx="989012" cy="184151"/>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10" name="Group 175"/>
          <p:cNvGrpSpPr>
            <a:grpSpLocks/>
          </p:cNvGrpSpPr>
          <p:nvPr userDrawn="1"/>
        </p:nvGrpSpPr>
        <p:grpSpPr bwMode="auto">
          <a:xfrm>
            <a:off x="12472987" y="4600591"/>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grpSp>
        <p:nvGrpSpPr>
          <p:cNvPr id="11" name="Group 180"/>
          <p:cNvGrpSpPr>
            <a:grpSpLocks/>
          </p:cNvGrpSpPr>
          <p:nvPr userDrawn="1"/>
        </p:nvGrpSpPr>
        <p:grpSpPr bwMode="auto">
          <a:xfrm>
            <a:off x="12472987" y="4354530"/>
            <a:ext cx="989012" cy="184151"/>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a:solidFill>
                  <a:srgbClr val="000000"/>
                </a:solidFill>
                <a:latin typeface="Arial" charset="0"/>
              </a:endParaRPr>
            </a:p>
          </p:txBody>
        </p:sp>
      </p:grpSp>
      <p:sp>
        <p:nvSpPr>
          <p:cNvPr id="1470649" name="Rectangle 185"/>
          <p:cNvSpPr>
            <a:spLocks noChangeArrowheads="1"/>
          </p:cNvSpPr>
          <p:nvPr userDrawn="1"/>
        </p:nvSpPr>
        <p:spPr bwMode="auto">
          <a:xfrm>
            <a:off x="12269788" y="2263777"/>
            <a:ext cx="1401762" cy="2654300"/>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配色参考方案：</a:t>
            </a:r>
          </a:p>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userDrawn="1"/>
        </p:nvSpPr>
        <p:spPr bwMode="auto">
          <a:xfrm>
            <a:off x="12269788" y="-61911"/>
            <a:ext cx="1401762" cy="838201"/>
          </a:xfrm>
          <a:prstGeom prst="rect">
            <a:avLst/>
          </a:prstGeom>
          <a:noFill/>
          <a:ln w="9525">
            <a:noFill/>
            <a:miter lim="800000"/>
            <a:headEnd/>
            <a:tailEnd/>
          </a:ln>
          <a:effectLst/>
        </p:spPr>
        <p:txBody>
          <a:bodyPr lIns="87750" tIns="43873" rIns="87750" bIns="43873"/>
          <a:lstStyle/>
          <a:p>
            <a:pPr marL="342707" indent="-342707">
              <a:lnSpc>
                <a:spcPct val="120000"/>
              </a:lnSpc>
              <a:spcBef>
                <a:spcPct val="20000"/>
              </a:spcBef>
              <a:buClr>
                <a:srgbClr val="990000"/>
              </a:buClr>
            </a:pPr>
            <a:r>
              <a:rPr lang="zh-CN" altLang="en-US" sz="12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1200" b="0" dirty="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5756" r:id="rId1"/>
    <p:sldLayoutId id="2147485758" r:id="rId2"/>
    <p:sldLayoutId id="2147485759" r:id="rId3"/>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2707" indent="-342707"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529" indent="-285589"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2351" indent="-228471"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9293" indent="-228471" algn="l" rtl="0" eaLnBrk="1" fontAlgn="base" hangingPunct="1">
        <a:spcBef>
          <a:spcPct val="20000"/>
        </a:spcBef>
        <a:spcAft>
          <a:spcPct val="0"/>
        </a:spcAft>
        <a:buChar char="–"/>
        <a:defRPr sz="1600">
          <a:solidFill>
            <a:schemeClr val="tx1"/>
          </a:solidFill>
          <a:latin typeface="+mn-lt"/>
          <a:ea typeface="+mn-ea"/>
          <a:cs typeface="+mn-cs"/>
        </a:defRPr>
      </a:lvl4pPr>
      <a:lvl5pPr marL="2056233"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94"/>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tretch>
            <a:fillRect/>
          </a:stretch>
        </p:blipFill>
        <p:spPr bwMode="auto">
          <a:xfrm>
            <a:off x="993" y="1080017"/>
            <a:ext cx="12193194" cy="3185471"/>
          </a:xfrm>
          <a:prstGeom prst="rect">
            <a:avLst/>
          </a:prstGeom>
          <a:noFill/>
          <a:extLst>
            <a:ext uri="{909E8E84-426E-40DD-AFC4-6F175D3DCCD1}">
              <a14:hiddenFill xmlns:a14="http://schemas.microsoft.com/office/drawing/2010/main" xmlns="">
                <a:solidFill>
                  <a:srgbClr val="FFFFFF"/>
                </a:solidFill>
              </a14:hiddenFill>
            </a:ext>
          </a:extLst>
        </p:spPr>
      </p:pic>
      <p:sp>
        <p:nvSpPr>
          <p:cNvPr id="55305" name="Rectangle 8"/>
          <p:cNvSpPr>
            <a:spLocks noGrp="1" noChangeArrowheads="1"/>
          </p:cNvSpPr>
          <p:nvPr>
            <p:ph type="title"/>
          </p:nvPr>
        </p:nvSpPr>
        <p:spPr bwMode="auto">
          <a:xfrm>
            <a:off x="876303" y="4500017"/>
            <a:ext cx="9309100" cy="579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07" rIns="91414" bIns="45707"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55306" name="Text Box 10"/>
          <p:cNvSpPr txBox="1">
            <a:spLocks noChangeArrowheads="1"/>
          </p:cNvSpPr>
          <p:nvPr userDrawn="1"/>
        </p:nvSpPr>
        <p:spPr bwMode="auto">
          <a:xfrm>
            <a:off x="-3846513" y="1330325"/>
            <a:ext cx="3702050" cy="177185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23" tIns="39161" rIns="78323" bIns="3916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b="0" noProof="1" smtClean="0">
                <a:solidFill>
                  <a:srgbClr val="FFFFFF"/>
                </a:solidFill>
                <a:latin typeface="FrutigerNext LT Regular" pitchFamily="34" charset="0"/>
                <a:ea typeface="ＭＳ Ｐゴシック" pitchFamily="34" charset="-128"/>
              </a:rPr>
              <a:t>Slide title</a:t>
            </a:r>
            <a:r>
              <a:rPr lang="en-US" altLang="zh-CN"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华文细黑" pitchFamily="2" charset="-122"/>
              </a:rPr>
              <a:t>:40-47pt  </a:t>
            </a:r>
          </a:p>
          <a:p>
            <a:pPr algn="r">
              <a:lnSpc>
                <a:spcPct val="125000"/>
              </a:lnSpc>
            </a:pPr>
            <a:r>
              <a:rPr lang="en-US" sz="1100" b="0" noProof="1" smtClean="0">
                <a:solidFill>
                  <a:srgbClr val="FFFFFF"/>
                </a:solidFill>
                <a:latin typeface="FrutigerNext LT Regular" pitchFamily="34" charset="0"/>
                <a:ea typeface="ＭＳ Ｐゴシック" pitchFamily="34" charset="-128"/>
              </a:rPr>
              <a:t>Slide subtitle </a:t>
            </a:r>
            <a:r>
              <a:rPr lang="en-US" altLang="zh-CN" sz="1100" b="0" dirty="0" smtClean="0">
                <a:solidFill>
                  <a:srgbClr val="FFFFFF"/>
                </a:solidFill>
                <a:latin typeface="FrutigerNext LT Regular" pitchFamily="34" charset="0"/>
                <a:ea typeface="华文细黑" pitchFamily="2" charset="-122"/>
              </a:rPr>
              <a:t>:26-30pt</a:t>
            </a:r>
          </a:p>
          <a:p>
            <a:pPr algn="r">
              <a:lnSpc>
                <a:spcPct val="125000"/>
              </a:lnSpc>
            </a:pPr>
            <a:r>
              <a:rPr lang="en-US" altLang="zh-CN" sz="1100" b="0" dirty="0" smtClean="0">
                <a:solidFill>
                  <a:srgbClr val="FFFFFF"/>
                </a:solidFill>
                <a:latin typeface="FrutigerNext LT Regular" pitchFamily="34" charset="0"/>
                <a:ea typeface="华文细黑" pitchFamily="2" charset="-122"/>
              </a:rPr>
              <a:t>Color::white</a:t>
            </a:r>
          </a:p>
          <a:p>
            <a:pPr algn="r">
              <a:lnSpc>
                <a:spcPct val="125000"/>
              </a:lnSpc>
            </a:pPr>
            <a:r>
              <a:rPr lang="zh-CN" altLang="en-US"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ＭＳ Ｐゴシック" pitchFamily="34" charset="-128"/>
              </a:rPr>
              <a:t>Corporate Font </a:t>
            </a:r>
            <a:r>
              <a:rPr lang="en-US" altLang="zh-CN" sz="1100" b="0" dirty="0" smtClean="0">
                <a:solidFill>
                  <a:srgbClr val="FFFFFF"/>
                </a:solidFill>
                <a:latin typeface="FrutigerNext LT Regular" pitchFamily="34" charset="0"/>
                <a:ea typeface="华文细黑" pitchFamily="2" charset="-122"/>
              </a:rPr>
              <a:t>:</a:t>
            </a:r>
          </a:p>
          <a:p>
            <a:pPr algn="r">
              <a:lnSpc>
                <a:spcPct val="125000"/>
              </a:lnSpc>
            </a:pPr>
            <a:r>
              <a:rPr lang="en-US" altLang="zh-CN" sz="1100" b="0" dirty="0" err="1" smtClean="0">
                <a:solidFill>
                  <a:srgbClr val="FFFFFF"/>
                </a:solidFill>
                <a:latin typeface="FrutigerNext LT Regular" pitchFamily="34" charset="0"/>
                <a:ea typeface="华文细黑" pitchFamily="2" charset="-122"/>
              </a:rPr>
              <a:t>FrutigerNext</a:t>
            </a:r>
            <a:r>
              <a:rPr lang="en-US" altLang="zh-CN" sz="1100" b="0" dirty="0" smtClean="0">
                <a:solidFill>
                  <a:srgbClr val="FFFFFF"/>
                </a:solidFill>
                <a:latin typeface="FrutigerNext LT Regular" pitchFamily="34" charset="0"/>
                <a:ea typeface="华文细黑" pitchFamily="2" charset="-122"/>
              </a:rPr>
              <a:t> LT Medium</a:t>
            </a:r>
          </a:p>
          <a:p>
            <a:pPr algn="r">
              <a:lnSpc>
                <a:spcPct val="125000"/>
              </a:lnSpc>
            </a:pPr>
            <a:r>
              <a:rPr lang="en-US" altLang="zh-CN" sz="1100" b="0" dirty="0" smtClean="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b="0" dirty="0" smtClean="0">
                <a:solidFill>
                  <a:srgbClr val="FFFFFF"/>
                </a:solidFill>
                <a:latin typeface="FrutigerNext LT Regular" pitchFamily="34" charset="0"/>
                <a:ea typeface="ＭＳ Ｐゴシック" pitchFamily="34" charset="-128"/>
              </a:rPr>
              <a:t>partners </a:t>
            </a:r>
            <a:r>
              <a:rPr lang="en-US" altLang="zh-CN" sz="1100" b="0" dirty="0" smtClean="0">
                <a:solidFill>
                  <a:srgbClr val="FFFFFF"/>
                </a:solidFill>
                <a:latin typeface="FrutigerNext LT Regular" pitchFamily="34" charset="0"/>
                <a:ea typeface="华文细黑" pitchFamily="2" charset="-122"/>
              </a:rPr>
              <a:t>: </a:t>
            </a:r>
          </a:p>
          <a:p>
            <a:pPr algn="r">
              <a:lnSpc>
                <a:spcPct val="125000"/>
              </a:lnSpc>
            </a:pPr>
            <a:r>
              <a:rPr lang="en-US" altLang="zh-CN" sz="1100" b="0" dirty="0" smtClean="0">
                <a:solidFill>
                  <a:srgbClr val="FFFFFF"/>
                </a:solidFill>
                <a:latin typeface="FrutigerNext LT Regular" pitchFamily="34" charset="0"/>
                <a:ea typeface="华文细黑" pitchFamily="2" charset="-122"/>
              </a:rPr>
              <a:t>Arial</a:t>
            </a:r>
          </a:p>
        </p:txBody>
      </p:sp>
      <p:sp>
        <p:nvSpPr>
          <p:cNvPr id="310" name="Rectangle 19"/>
          <p:cNvSpPr>
            <a:spLocks noGrp="1" noChangeArrowheads="1"/>
          </p:cNvSpPr>
          <p:nvPr>
            <p:ph type="dt" sz="quarter" idx="2"/>
          </p:nvPr>
        </p:nvSpPr>
        <p:spPr bwMode="auto">
          <a:xfrm>
            <a:off x="876304" y="479429"/>
            <a:ext cx="2158999" cy="205184"/>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300">
                <a:latin typeface="+mn-lt"/>
                <a:ea typeface="+mn-ea"/>
              </a:defRPr>
            </a:lvl1pPr>
          </a:lstStyle>
          <a:p>
            <a:pPr>
              <a:defRPr/>
            </a:pPr>
            <a:endParaRPr lang="en-US" altLang="zh-CN" b="0">
              <a:solidFill>
                <a:srgbClr val="000000"/>
              </a:solidFill>
            </a:endParaRPr>
          </a:p>
        </p:txBody>
      </p:sp>
      <p:sp>
        <p:nvSpPr>
          <p:cNvPr id="152" name="Text Box 5"/>
          <p:cNvSpPr txBox="1">
            <a:spLocks noChangeArrowheads="1"/>
          </p:cNvSpPr>
          <p:nvPr userDrawn="1"/>
        </p:nvSpPr>
        <p:spPr bwMode="auto">
          <a:xfrm>
            <a:off x="876306" y="6230953"/>
            <a:ext cx="2904872" cy="20005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91414"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b="0" dirty="0" smtClean="0">
                <a:solidFill>
                  <a:srgbClr val="000000"/>
                </a:solidFill>
                <a:latin typeface="FrutigerNext LT Bold" pitchFamily="34" charset="0"/>
                <a:ea typeface="MS PGothic" pitchFamily="34" charset="-128"/>
              </a:rPr>
              <a:t>HUAWEI TECHNOLOGIES CO., LTD.</a:t>
            </a:r>
          </a:p>
        </p:txBody>
      </p:sp>
      <p:pic>
        <p:nvPicPr>
          <p:cNvPr id="55318" name="Picture 77" descr="Logo"/>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10610865" y="5696246"/>
            <a:ext cx="719999" cy="7183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7"/>
          <p:cNvSpPr txBox="1">
            <a:spLocks noChangeArrowheads="1"/>
          </p:cNvSpPr>
          <p:nvPr userDrawn="1"/>
        </p:nvSpPr>
        <p:spPr bwMode="auto">
          <a:xfrm>
            <a:off x="9867908" y="3831144"/>
            <a:ext cx="1464516" cy="276973"/>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14" tIns="45707" rIns="91414" bIns="45707">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000000">
                    <a:lumMod val="65000"/>
                    <a:lumOff val="35000"/>
                  </a:srgbClr>
                </a:solidFill>
                <a:latin typeface="FrutigerNext LT Bold" pitchFamily="34" charset="0"/>
                <a:ea typeface="MS PGothic" pitchFamily="34" charset="-128"/>
              </a:rPr>
              <a:t>www.huawei.com</a:t>
            </a:r>
          </a:p>
        </p:txBody>
      </p:sp>
    </p:spTree>
    <p:extLst>
      <p:ext uri="{BB962C8B-B14F-4D97-AF65-F5344CB8AC3E}">
        <p14:creationId xmlns:p14="http://schemas.microsoft.com/office/powerpoint/2010/main" xmlns="" val="284579956"/>
      </p:ext>
    </p:extLst>
  </p:cSld>
  <p:clrMap bg1="lt1" tx1="dk1" bg2="lt2" tx2="dk2" accent1="accent1" accent2="accent2" accent3="accent3" accent4="accent4" accent5="accent5" accent6="accent6" hlink="hlink" folHlink="folHlink"/>
  <p:sldLayoutIdLst>
    <p:sldLayoutId id="2147485767" r:id="rId1"/>
    <p:sldLayoutId id="2147485768" r:id="rId2"/>
  </p:sldLayoutIdLst>
  <p:txStyles>
    <p:titleStyle>
      <a:lvl1pPr algn="l" rtl="0" fontAlgn="base">
        <a:spcBef>
          <a:spcPct val="0"/>
        </a:spcBef>
        <a:spcAft>
          <a:spcPct val="0"/>
        </a:spcAft>
        <a:defRPr sz="3200" b="1">
          <a:solidFill>
            <a:srgbClr val="333333"/>
          </a:solidFill>
          <a:latin typeface="+mj-lt"/>
          <a:ea typeface="黑体" pitchFamily="49" charset="-122"/>
          <a:cs typeface="+mj-cs"/>
        </a:defRPr>
      </a:lvl1pPr>
      <a:lvl2pPr algn="l" rtl="0" fontAlgn="base">
        <a:spcBef>
          <a:spcPct val="0"/>
        </a:spcBef>
        <a:spcAft>
          <a:spcPct val="0"/>
        </a:spcAft>
        <a:defRPr sz="3200" b="1">
          <a:solidFill>
            <a:schemeClr val="tx2"/>
          </a:solidFill>
          <a:latin typeface="FrutigerNext LT Medium" pitchFamily="34" charset="0"/>
          <a:ea typeface="宋体" charset="-122"/>
        </a:defRPr>
      </a:lvl2pPr>
      <a:lvl3pPr algn="l" rtl="0" fontAlgn="base">
        <a:spcBef>
          <a:spcPct val="0"/>
        </a:spcBef>
        <a:spcAft>
          <a:spcPct val="0"/>
        </a:spcAft>
        <a:defRPr sz="3200" b="1">
          <a:solidFill>
            <a:schemeClr val="tx2"/>
          </a:solidFill>
          <a:latin typeface="FrutigerNext LT Medium" pitchFamily="34" charset="0"/>
          <a:ea typeface="宋体" charset="-122"/>
        </a:defRPr>
      </a:lvl3pPr>
      <a:lvl4pPr algn="l" rtl="0" fontAlgn="base">
        <a:spcBef>
          <a:spcPct val="0"/>
        </a:spcBef>
        <a:spcAft>
          <a:spcPct val="0"/>
        </a:spcAft>
        <a:defRPr sz="3200" b="1">
          <a:solidFill>
            <a:schemeClr val="tx2"/>
          </a:solidFill>
          <a:latin typeface="FrutigerNext LT Medium" pitchFamily="34" charset="0"/>
          <a:ea typeface="宋体" charset="-122"/>
        </a:defRPr>
      </a:lvl4pPr>
      <a:lvl5pPr algn="l" rtl="0" fontAlgn="base">
        <a:spcBef>
          <a:spcPct val="0"/>
        </a:spcBef>
        <a:spcAft>
          <a:spcPct val="0"/>
        </a:spcAft>
        <a:defRPr sz="3200" b="1">
          <a:solidFill>
            <a:schemeClr val="tx2"/>
          </a:solidFill>
          <a:latin typeface="FrutigerNext LT Medium" pitchFamily="34" charset="0"/>
          <a:ea typeface="宋体" charset="-122"/>
        </a:defRPr>
      </a:lvl5pPr>
      <a:lvl6pPr marL="457072" algn="l" rtl="0" fontAlgn="base">
        <a:spcBef>
          <a:spcPct val="0"/>
        </a:spcBef>
        <a:spcAft>
          <a:spcPct val="0"/>
        </a:spcAft>
        <a:defRPr sz="3200" b="1">
          <a:solidFill>
            <a:schemeClr val="tx2"/>
          </a:solidFill>
          <a:latin typeface="FrutigerNext LT Medium" pitchFamily="34" charset="0"/>
          <a:ea typeface="宋体" charset="-122"/>
        </a:defRPr>
      </a:lvl6pPr>
      <a:lvl7pPr marL="914141" algn="l" rtl="0" fontAlgn="base">
        <a:spcBef>
          <a:spcPct val="0"/>
        </a:spcBef>
        <a:spcAft>
          <a:spcPct val="0"/>
        </a:spcAft>
        <a:defRPr sz="3200" b="1">
          <a:solidFill>
            <a:schemeClr val="tx2"/>
          </a:solidFill>
          <a:latin typeface="FrutigerNext LT Medium" pitchFamily="34" charset="0"/>
          <a:ea typeface="宋体" charset="-122"/>
        </a:defRPr>
      </a:lvl7pPr>
      <a:lvl8pPr marL="1371211" algn="l" rtl="0" fontAlgn="base">
        <a:spcBef>
          <a:spcPct val="0"/>
        </a:spcBef>
        <a:spcAft>
          <a:spcPct val="0"/>
        </a:spcAft>
        <a:defRPr sz="3200" b="1">
          <a:solidFill>
            <a:schemeClr val="tx2"/>
          </a:solidFill>
          <a:latin typeface="FrutigerNext LT Medium" pitchFamily="34" charset="0"/>
          <a:ea typeface="宋体" charset="-122"/>
        </a:defRPr>
      </a:lvl8pPr>
      <a:lvl9pPr marL="1828282" algn="l" rtl="0" fontAlgn="base">
        <a:spcBef>
          <a:spcPct val="0"/>
        </a:spcBef>
        <a:spcAft>
          <a:spcPct val="0"/>
        </a:spcAft>
        <a:defRPr sz="3200" b="1">
          <a:solidFill>
            <a:schemeClr val="tx2"/>
          </a:solidFill>
          <a:latin typeface="FrutigerNext LT Medium" pitchFamily="34" charset="0"/>
          <a:ea typeface="宋体" charset="-122"/>
        </a:defRPr>
      </a:lvl9pPr>
    </p:titleStyle>
    <p:bodyStyle>
      <a:lvl1pPr marL="342803" indent="-342803" algn="l" rtl="0" fontAlgn="base">
        <a:spcBef>
          <a:spcPct val="20000"/>
        </a:spcBef>
        <a:spcAft>
          <a:spcPct val="0"/>
        </a:spcAft>
        <a:buChar char="•"/>
        <a:defRPr sz="3200">
          <a:solidFill>
            <a:schemeClr val="tx1"/>
          </a:solidFill>
          <a:latin typeface="+mn-lt"/>
          <a:ea typeface="+mn-ea"/>
          <a:cs typeface="+mn-cs"/>
        </a:defRPr>
      </a:lvl1pPr>
      <a:lvl2pPr marL="742739" indent="-285669" algn="l" rtl="0" fontAlgn="base">
        <a:spcBef>
          <a:spcPct val="20000"/>
        </a:spcBef>
        <a:spcAft>
          <a:spcPct val="0"/>
        </a:spcAft>
        <a:buChar char="–"/>
        <a:defRPr sz="2800">
          <a:solidFill>
            <a:schemeClr val="tx1"/>
          </a:solidFill>
          <a:latin typeface="+mn-lt"/>
          <a:ea typeface="+mn-ea"/>
        </a:defRPr>
      </a:lvl2pPr>
      <a:lvl3pPr marL="1142676" indent="-228535" algn="l" rtl="0" fontAlgn="base">
        <a:spcBef>
          <a:spcPct val="20000"/>
        </a:spcBef>
        <a:spcAft>
          <a:spcPct val="0"/>
        </a:spcAft>
        <a:buChar char="•"/>
        <a:defRPr sz="2400">
          <a:solidFill>
            <a:schemeClr val="tx1"/>
          </a:solidFill>
          <a:latin typeface="+mn-lt"/>
          <a:ea typeface="+mn-ea"/>
        </a:defRPr>
      </a:lvl3pPr>
      <a:lvl4pPr marL="1599747" indent="-228535" algn="l" rtl="0" fontAlgn="base">
        <a:spcBef>
          <a:spcPct val="20000"/>
        </a:spcBef>
        <a:spcAft>
          <a:spcPct val="0"/>
        </a:spcAft>
        <a:buChar char="–"/>
        <a:defRPr sz="2000">
          <a:solidFill>
            <a:schemeClr val="tx1"/>
          </a:solidFill>
          <a:latin typeface="+mn-lt"/>
          <a:ea typeface="+mn-ea"/>
        </a:defRPr>
      </a:lvl4pPr>
      <a:lvl5pPr marL="2056817" indent="-228535" algn="l" rtl="0" fontAlgn="base">
        <a:spcBef>
          <a:spcPct val="20000"/>
        </a:spcBef>
        <a:spcAft>
          <a:spcPct val="0"/>
        </a:spcAft>
        <a:buChar char="»"/>
        <a:defRPr sz="2000">
          <a:solidFill>
            <a:schemeClr val="tx1"/>
          </a:solidFill>
          <a:latin typeface="+mn-lt"/>
          <a:ea typeface="+mn-ea"/>
        </a:defRPr>
      </a:lvl5pPr>
      <a:lvl6pPr marL="2513888" indent="-228535" algn="l" rtl="0" fontAlgn="base">
        <a:spcBef>
          <a:spcPct val="20000"/>
        </a:spcBef>
        <a:spcAft>
          <a:spcPct val="0"/>
        </a:spcAft>
        <a:buChar char="»"/>
        <a:defRPr sz="2000">
          <a:solidFill>
            <a:schemeClr val="tx1"/>
          </a:solidFill>
          <a:latin typeface="+mn-lt"/>
          <a:ea typeface="+mn-ea"/>
        </a:defRPr>
      </a:lvl6pPr>
      <a:lvl7pPr marL="2970958" indent="-228535" algn="l" rtl="0" fontAlgn="base">
        <a:spcBef>
          <a:spcPct val="20000"/>
        </a:spcBef>
        <a:spcAft>
          <a:spcPct val="0"/>
        </a:spcAft>
        <a:buChar char="»"/>
        <a:defRPr sz="2000">
          <a:solidFill>
            <a:schemeClr val="tx1"/>
          </a:solidFill>
          <a:latin typeface="+mn-lt"/>
          <a:ea typeface="+mn-ea"/>
        </a:defRPr>
      </a:lvl7pPr>
      <a:lvl8pPr marL="3428028" indent="-228535" algn="l" rtl="0" fontAlgn="base">
        <a:spcBef>
          <a:spcPct val="20000"/>
        </a:spcBef>
        <a:spcAft>
          <a:spcPct val="0"/>
        </a:spcAft>
        <a:buChar char="»"/>
        <a:defRPr sz="2000">
          <a:solidFill>
            <a:schemeClr val="tx1"/>
          </a:solidFill>
          <a:latin typeface="+mn-lt"/>
          <a:ea typeface="+mn-ea"/>
        </a:defRPr>
      </a:lvl8pPr>
      <a:lvl9pPr marL="3885099" indent="-228535"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141" rtl="0" eaLnBrk="1" latinLnBrk="0" hangingPunct="1">
        <a:defRPr sz="1700" kern="1200">
          <a:solidFill>
            <a:schemeClr val="tx1"/>
          </a:solidFill>
          <a:latin typeface="+mn-lt"/>
          <a:ea typeface="+mn-ea"/>
          <a:cs typeface="+mn-cs"/>
        </a:defRPr>
      </a:lvl1pPr>
      <a:lvl2pPr marL="457072" algn="l" defTabSz="914141" rtl="0" eaLnBrk="1" latinLnBrk="0" hangingPunct="1">
        <a:defRPr sz="1700" kern="1200">
          <a:solidFill>
            <a:schemeClr val="tx1"/>
          </a:solidFill>
          <a:latin typeface="+mn-lt"/>
          <a:ea typeface="+mn-ea"/>
          <a:cs typeface="+mn-cs"/>
        </a:defRPr>
      </a:lvl2pPr>
      <a:lvl3pPr marL="914141" algn="l" defTabSz="914141" rtl="0" eaLnBrk="1" latinLnBrk="0" hangingPunct="1">
        <a:defRPr sz="1700" kern="1200">
          <a:solidFill>
            <a:schemeClr val="tx1"/>
          </a:solidFill>
          <a:latin typeface="+mn-lt"/>
          <a:ea typeface="+mn-ea"/>
          <a:cs typeface="+mn-cs"/>
        </a:defRPr>
      </a:lvl3pPr>
      <a:lvl4pPr marL="1371211" algn="l" defTabSz="914141" rtl="0" eaLnBrk="1" latinLnBrk="0" hangingPunct="1">
        <a:defRPr sz="1700" kern="1200">
          <a:solidFill>
            <a:schemeClr val="tx1"/>
          </a:solidFill>
          <a:latin typeface="+mn-lt"/>
          <a:ea typeface="+mn-ea"/>
          <a:cs typeface="+mn-cs"/>
        </a:defRPr>
      </a:lvl4pPr>
      <a:lvl5pPr marL="1828282" algn="l" defTabSz="914141" rtl="0" eaLnBrk="1" latinLnBrk="0" hangingPunct="1">
        <a:defRPr sz="1700" kern="1200">
          <a:solidFill>
            <a:schemeClr val="tx1"/>
          </a:solidFill>
          <a:latin typeface="+mn-lt"/>
          <a:ea typeface="+mn-ea"/>
          <a:cs typeface="+mn-cs"/>
        </a:defRPr>
      </a:lvl5pPr>
      <a:lvl6pPr marL="2285352" algn="l" defTabSz="914141" rtl="0" eaLnBrk="1" latinLnBrk="0" hangingPunct="1">
        <a:defRPr sz="1700" kern="1200">
          <a:solidFill>
            <a:schemeClr val="tx1"/>
          </a:solidFill>
          <a:latin typeface="+mn-lt"/>
          <a:ea typeface="+mn-ea"/>
          <a:cs typeface="+mn-cs"/>
        </a:defRPr>
      </a:lvl6pPr>
      <a:lvl7pPr marL="2742423" algn="l" defTabSz="914141" rtl="0" eaLnBrk="1" latinLnBrk="0" hangingPunct="1">
        <a:defRPr sz="1700" kern="1200">
          <a:solidFill>
            <a:schemeClr val="tx1"/>
          </a:solidFill>
          <a:latin typeface="+mn-lt"/>
          <a:ea typeface="+mn-ea"/>
          <a:cs typeface="+mn-cs"/>
        </a:defRPr>
      </a:lvl7pPr>
      <a:lvl8pPr marL="3199493" algn="l" defTabSz="914141" rtl="0" eaLnBrk="1" latinLnBrk="0" hangingPunct="1">
        <a:defRPr sz="1700" kern="1200">
          <a:solidFill>
            <a:schemeClr val="tx1"/>
          </a:solidFill>
          <a:latin typeface="+mn-lt"/>
          <a:ea typeface="+mn-ea"/>
          <a:cs typeface="+mn-cs"/>
        </a:defRPr>
      </a:lvl8pPr>
      <a:lvl9pPr marL="3656562" algn="l" defTabSz="914141" rtl="0" eaLnBrk="1" latinLnBrk="0" hangingPunct="1">
        <a:defRPr sz="17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 y="6224588"/>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10182226" y="6392875"/>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00" y="6502401"/>
            <a:ext cx="2680326"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smtClean="0">
                <a:solidFill>
                  <a:prstClr val="black"/>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25450"/>
            <a:ext cx="10440988"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7" y="6502401"/>
            <a:ext cx="1565959"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1200" b="0">
                <a:solidFill>
                  <a:prstClr val="black"/>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2" name="Group 88"/>
          <p:cNvGrpSpPr>
            <a:grpSpLocks/>
          </p:cNvGrpSpPr>
          <p:nvPr userDrawn="1"/>
        </p:nvGrpSpPr>
        <p:grpSpPr bwMode="auto">
          <a:xfrm>
            <a:off x="12436483" y="3832237"/>
            <a:ext cx="1152525" cy="3025775"/>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0">
                <a:solidFill>
                  <a:prstClr val="black"/>
                </a:solidFill>
                <a:latin typeface="Calibri" pitchFamily="34" charset="0"/>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grpSp>
      <p:sp>
        <p:nvSpPr>
          <p:cNvPr id="3082" name="Rectangle 5"/>
          <p:cNvSpPr>
            <a:spLocks noChangeArrowheads="1"/>
          </p:cNvSpPr>
          <p:nvPr userDrawn="1"/>
        </p:nvSpPr>
        <p:spPr bwMode="auto">
          <a:xfrm>
            <a:off x="8483608" y="6502412"/>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userDrawn="1"/>
        </p:nvSpPr>
        <p:spPr bwMode="auto">
          <a:xfrm>
            <a:off x="-3846513" y="1330337"/>
            <a:ext cx="3702050" cy="38766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b="0" smtClean="0">
                <a:solidFill>
                  <a:srgbClr val="FFFFFF"/>
                </a:solidFill>
                <a:latin typeface="FrutigerNext LT Regular" pitchFamily="34" charset="0"/>
              </a:rPr>
              <a:t>Slide title :32-35pt  </a:t>
            </a:r>
          </a:p>
          <a:p>
            <a:pPr algn="r" eaLnBrk="1" hangingPunct="1">
              <a:spcBef>
                <a:spcPct val="20000"/>
              </a:spcBef>
              <a:defRPr/>
            </a:pPr>
            <a:r>
              <a:rPr lang="zh-CN" altLang="zh-CN" sz="1100" b="0" smtClean="0">
                <a:solidFill>
                  <a:srgbClr val="FFFFFF"/>
                </a:solidFill>
                <a:latin typeface="FrutigerNext LT Regular" pitchFamily="34" charset="0"/>
              </a:rPr>
              <a:t>Color: R153 G0 B0</a:t>
            </a:r>
          </a:p>
          <a:p>
            <a:pPr algn="r" eaLnBrk="1" hangingPunct="1">
              <a:spcBef>
                <a:spcPct val="20000"/>
              </a:spcBef>
              <a:defRPr/>
            </a:pPr>
            <a:r>
              <a:rPr lang="zh-CN" altLang="zh-CN" sz="1100" b="0" smtClean="0">
                <a:solidFill>
                  <a:srgbClr val="FFFFFF"/>
                </a:solidFill>
                <a:latin typeface="FrutigerNext LT Regular" pitchFamily="34" charset="0"/>
              </a:rPr>
              <a:t>Corporate Font :</a:t>
            </a:r>
          </a:p>
          <a:p>
            <a:pPr algn="r" eaLnBrk="1" hangingPunct="1">
              <a:spcBef>
                <a:spcPct val="20000"/>
              </a:spcBef>
              <a:defRPr/>
            </a:pPr>
            <a:r>
              <a:rPr lang="zh-CN" altLang="zh-CN" sz="1100" b="0" smtClean="0">
                <a:solidFill>
                  <a:srgbClr val="FFFFFF"/>
                </a:solidFill>
                <a:latin typeface="FrutigerNext LT Regular" pitchFamily="34" charset="0"/>
              </a:rPr>
              <a:t>FrutigerNext LT Medium</a:t>
            </a:r>
          </a:p>
          <a:p>
            <a:pPr algn="r" eaLnBrk="1" hangingPunct="1">
              <a:spcBef>
                <a:spcPct val="20000"/>
              </a:spcBef>
              <a:defRPr/>
            </a:pPr>
            <a:r>
              <a:rPr lang="zh-CN" altLang="zh-CN" sz="1100" b="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b="0" smtClean="0">
                <a:solidFill>
                  <a:srgbClr val="FFFFFF"/>
                </a:solidFill>
                <a:latin typeface="FrutigerNext LT Regular" pitchFamily="34" charset="0"/>
              </a:rPr>
              <a:t>partners : </a:t>
            </a:r>
          </a:p>
          <a:p>
            <a:pPr algn="r" eaLnBrk="1" hangingPunct="1">
              <a:spcBef>
                <a:spcPct val="20000"/>
              </a:spcBef>
              <a:defRPr/>
            </a:pPr>
            <a:r>
              <a:rPr lang="zh-CN" altLang="zh-CN" sz="1100" b="0" smtClean="0">
                <a:solidFill>
                  <a:srgbClr val="FFFFFF"/>
                </a:solidFill>
                <a:latin typeface="FrutigerNext LT Regular" pitchFamily="34" charset="0"/>
              </a:rPr>
              <a:t>Arial</a:t>
            </a: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r>
              <a:rPr lang="zh-CN" altLang="zh-CN" sz="1100" b="0" smtClean="0">
                <a:solidFill>
                  <a:srgbClr val="FFFFFF"/>
                </a:solidFill>
                <a:latin typeface="FrutigerNext LT Regular" pitchFamily="34" charset="0"/>
              </a:rPr>
              <a:t>Slide text :20-22pt</a:t>
            </a:r>
          </a:p>
          <a:p>
            <a:pPr algn="r" eaLnBrk="1" hangingPunct="1">
              <a:spcBef>
                <a:spcPct val="20000"/>
              </a:spcBef>
              <a:defRPr/>
            </a:pPr>
            <a:r>
              <a:rPr lang="zh-CN" altLang="zh-CN" sz="1100" b="0" smtClean="0">
                <a:solidFill>
                  <a:srgbClr val="FFFFFF"/>
                </a:solidFill>
                <a:latin typeface="FrutigerNext LT Regular" pitchFamily="34" charset="0"/>
              </a:rPr>
              <a:t>Bullets level 2-5:</a:t>
            </a:r>
          </a:p>
          <a:p>
            <a:pPr algn="r" eaLnBrk="1" hangingPunct="1">
              <a:spcBef>
                <a:spcPct val="20000"/>
              </a:spcBef>
              <a:defRPr/>
            </a:pPr>
            <a:r>
              <a:rPr lang="zh-CN" altLang="zh-CN" sz="1100" b="0" smtClean="0">
                <a:solidFill>
                  <a:srgbClr val="FFFFFF"/>
                </a:solidFill>
                <a:latin typeface="FrutigerNext LT Regular" pitchFamily="34" charset="0"/>
              </a:rPr>
              <a:t> 18pt  </a:t>
            </a:r>
          </a:p>
          <a:p>
            <a:pPr algn="r" eaLnBrk="1" hangingPunct="1">
              <a:spcBef>
                <a:spcPct val="20000"/>
              </a:spcBef>
              <a:defRPr/>
            </a:pPr>
            <a:r>
              <a:rPr lang="zh-CN" altLang="zh-CN" sz="1100" b="0" smtClean="0">
                <a:solidFill>
                  <a:srgbClr val="FFFFFF"/>
                </a:solidFill>
                <a:latin typeface="FrutigerNext LT Regular" pitchFamily="34" charset="0"/>
              </a:rPr>
              <a:t>Color:Black</a:t>
            </a:r>
          </a:p>
          <a:p>
            <a:pPr algn="r" eaLnBrk="1" hangingPunct="1">
              <a:spcBef>
                <a:spcPct val="20000"/>
              </a:spcBef>
              <a:defRPr/>
            </a:pPr>
            <a:r>
              <a:rPr lang="zh-CN" altLang="zh-CN" sz="1100" b="0" smtClean="0">
                <a:solidFill>
                  <a:srgbClr val="FFFFFF"/>
                </a:solidFill>
                <a:latin typeface="FrutigerNext LT Regular" pitchFamily="34" charset="0"/>
              </a:rPr>
              <a:t>Corporate Font :</a:t>
            </a:r>
          </a:p>
          <a:p>
            <a:pPr algn="r" eaLnBrk="1" hangingPunct="1">
              <a:spcBef>
                <a:spcPct val="20000"/>
              </a:spcBef>
              <a:defRPr/>
            </a:pPr>
            <a:r>
              <a:rPr lang="zh-CN" altLang="zh-CN" sz="1100" b="0" smtClean="0">
                <a:solidFill>
                  <a:srgbClr val="FFFFFF"/>
                </a:solidFill>
                <a:latin typeface="FrutigerNext LT Regular" pitchFamily="34" charset="0"/>
              </a:rPr>
              <a:t>FrutigerNext LT Medium</a:t>
            </a:r>
          </a:p>
          <a:p>
            <a:pPr algn="r" eaLnBrk="1" hangingPunct="1">
              <a:spcBef>
                <a:spcPct val="20000"/>
              </a:spcBef>
              <a:defRPr/>
            </a:pPr>
            <a:r>
              <a:rPr lang="zh-CN" altLang="zh-CN" sz="1100" b="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b="0" smtClean="0">
                <a:solidFill>
                  <a:srgbClr val="FFFFFF"/>
                </a:solidFill>
                <a:latin typeface="FrutigerNext LT Regular" pitchFamily="34" charset="0"/>
              </a:rPr>
              <a:t>partners : </a:t>
            </a:r>
          </a:p>
          <a:p>
            <a:pPr algn="r" eaLnBrk="1" hangingPunct="1">
              <a:spcBef>
                <a:spcPct val="20000"/>
              </a:spcBef>
              <a:defRPr/>
            </a:pPr>
            <a:r>
              <a:rPr lang="zh-CN" altLang="zh-CN" sz="1100" b="0" smtClean="0">
                <a:solidFill>
                  <a:srgbClr val="FFFFFF"/>
                </a:solidFill>
                <a:latin typeface="FrutigerNext LT Regular" pitchFamily="34" charset="0"/>
              </a:rPr>
              <a:t>Arial</a:t>
            </a:r>
          </a:p>
        </p:txBody>
      </p:sp>
      <p:sp>
        <p:nvSpPr>
          <p:cNvPr id="3084" name="Text Box 84"/>
          <p:cNvSpPr txBox="1">
            <a:spLocks noChangeArrowheads="1"/>
          </p:cNvSpPr>
          <p:nvPr userDrawn="1"/>
        </p:nvSpPr>
        <p:spPr bwMode="auto">
          <a:xfrm>
            <a:off x="12339640" y="57157"/>
            <a:ext cx="1727200" cy="1107996"/>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b="0" dirty="0">
                <a:solidFill>
                  <a:srgbClr val="FFFFFF"/>
                </a:solidFill>
                <a:latin typeface="FrutigerNext LT Regular" pitchFamily="34" charset="0"/>
              </a:rPr>
              <a:t>Top right  corner  for   field-mark, customer or partner logotypes. </a:t>
            </a:r>
          </a:p>
          <a:p>
            <a:pPr eaLnBrk="1" hangingPunct="1"/>
            <a:endParaRPr lang="en-US" altLang="zh-CN" sz="1100" b="0" dirty="0">
              <a:solidFill>
                <a:srgbClr val="FFFFFF"/>
              </a:solidFill>
              <a:latin typeface="FrutigerNext LT Regular" pitchFamily="34" charset="0"/>
            </a:endParaRPr>
          </a:p>
          <a:p>
            <a:pPr eaLnBrk="1" hangingPunct="1"/>
            <a:r>
              <a:rPr lang="en-US" altLang="zh-CN" sz="1100" b="0" dirty="0">
                <a:solidFill>
                  <a:srgbClr val="FFFFFF"/>
                </a:solidFill>
                <a:latin typeface="FrutigerNext LT Regular" pitchFamily="34" charset="0"/>
              </a:rPr>
              <a:t>----------------   </a:t>
            </a:r>
          </a:p>
          <a:p>
            <a:pPr eaLnBrk="1" hangingPunct="1"/>
            <a:endParaRPr lang="zh-CN" altLang="en-US" sz="1100" b="0" dirty="0">
              <a:solidFill>
                <a:srgbClr val="FFFFFF"/>
              </a:solidFill>
              <a:latin typeface="FrutigerNext LT Regular" pitchFamily="34" charset="0"/>
            </a:endParaRPr>
          </a:p>
        </p:txBody>
      </p:sp>
      <p:sp>
        <p:nvSpPr>
          <p:cNvPr id="3085" name="Text Box 85"/>
          <p:cNvSpPr txBox="1">
            <a:spLocks noChangeArrowheads="1"/>
          </p:cNvSpPr>
          <p:nvPr userDrawn="1"/>
        </p:nvSpPr>
        <p:spPr bwMode="auto">
          <a:xfrm>
            <a:off x="12339640" y="1196987"/>
            <a:ext cx="1727200" cy="1954381"/>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b="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pPr eaLnBrk="1" hangingPunct="1"/>
            <a:r>
              <a:rPr lang="en-US" altLang="zh-CN" sz="1100" b="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5849" r:id="rId1"/>
    <p:sldLayoutId id="2147485875"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343" name="Picture 79" descr="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5616587"/>
            <a:ext cx="12195175" cy="12414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11"/>
          <p:cNvSpPr>
            <a:spLocks noChangeArrowheads="1"/>
          </p:cNvSpPr>
          <p:nvPr userDrawn="1"/>
        </p:nvSpPr>
        <p:spPr bwMode="auto">
          <a:xfrm>
            <a:off x="787494" y="5863069"/>
            <a:ext cx="7238906" cy="72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auto">
              <a:lnSpc>
                <a:spcPct val="115000"/>
              </a:lnSpc>
              <a:spcBef>
                <a:spcPts val="0"/>
              </a:spcBef>
              <a:spcAft>
                <a:spcPts val="0"/>
              </a:spcAft>
              <a:defRPr/>
            </a:pPr>
            <a:r>
              <a:rPr lang="en-US" altLang="zh-CN" sz="1200" b="0" kern="0" dirty="0" smtClean="0">
                <a:solidFill>
                  <a:srgbClr val="2D2015"/>
                </a:solidFill>
                <a:latin typeface="FrutigerNext LT Medium" pitchFamily="34" charset="0"/>
              </a:rPr>
              <a:t>Copyright©2012 Huawei Technologies Co., Ltd. All Rights Reserved. </a:t>
            </a:r>
          </a:p>
          <a:p>
            <a:pPr fontAlgn="auto">
              <a:lnSpc>
                <a:spcPct val="115000"/>
              </a:lnSpc>
              <a:spcBef>
                <a:spcPts val="0"/>
              </a:spcBef>
              <a:spcAft>
                <a:spcPts val="0"/>
              </a:spcAft>
              <a:defRPr/>
            </a:pPr>
            <a:r>
              <a:rPr lang="en-US" altLang="zh-CN" sz="1200" b="0" kern="0" dirty="0" smtClean="0">
                <a:solidFill>
                  <a:srgbClr val="2D2015"/>
                </a:solidFill>
                <a:latin typeface="FrutigerNext LT Medium" pitchFamily="34" charset="0"/>
              </a:rPr>
              <a:t>The information contained in this document is for reference purpose only, and is subject to change or withdrawal according to specific customer requirements and conditions. </a:t>
            </a:r>
          </a:p>
        </p:txBody>
      </p:sp>
      <p:pic>
        <p:nvPicPr>
          <p:cNvPr id="8" name="图片 77" descr="Logo"/>
          <p:cNvPicPr>
            <a:picLocks noChangeAspect="1" noChangeArrowheads="1"/>
          </p:cNvPicPr>
          <p:nvPr userDrawn="1"/>
        </p:nvPicPr>
        <p:blipFill>
          <a:blip r:embed="rId3" cstate="print"/>
          <a:srcRect/>
          <a:stretch>
            <a:fillRect/>
          </a:stretch>
        </p:blipFill>
        <p:spPr bwMode="auto">
          <a:xfrm>
            <a:off x="5308694" y="2098675"/>
            <a:ext cx="1803400" cy="1803400"/>
          </a:xfrm>
          <a:prstGeom prst="rect">
            <a:avLst/>
          </a:prstGeom>
          <a:noFill/>
          <a:ln w="9525">
            <a:noFill/>
            <a:miter lim="800000"/>
            <a:headEnd/>
            <a:tailEnd/>
          </a:ln>
        </p:spPr>
      </p:pic>
    </p:spTree>
    <p:extLst>
      <p:ext uri="{BB962C8B-B14F-4D97-AF65-F5344CB8AC3E}">
        <p14:creationId xmlns:p14="http://schemas.microsoft.com/office/powerpoint/2010/main" xmlns="" val="1331446329"/>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长条"/>
          <p:cNvPicPr>
            <a:picLocks noChangeAspect="1" noChangeArrowheads="1"/>
          </p:cNvPicPr>
          <p:nvPr/>
        </p:nvPicPr>
        <p:blipFill>
          <a:blip r:embed="rId15" cstate="print">
            <a:lum contrast="6000"/>
          </a:blip>
          <a:srcRect/>
          <a:stretch>
            <a:fillRect/>
          </a:stretch>
        </p:blipFill>
        <p:spPr bwMode="auto">
          <a:xfrm>
            <a:off x="0" y="6237320"/>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9"/>
            <a:ext cx="2460625" cy="5307012"/>
          </a:xfrm>
          <a:prstGeom prst="rect">
            <a:avLst/>
          </a:prstGeom>
          <a:noFill/>
          <a:ln w="9525">
            <a:noFill/>
            <a:miter lim="800000"/>
            <a:headEnd/>
            <a:tailEnd/>
          </a:ln>
          <a:effectLst/>
        </p:spPr>
        <p:txBody>
          <a:bodyPr lIns="87747" tIns="43873" rIns="87747" bIns="43873"/>
          <a:lstStyle/>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英文标题</a:t>
            </a:r>
            <a:r>
              <a:rPr lang="en-US" altLang="zh-CN" sz="1200" b="0" dirty="0">
                <a:solidFill>
                  <a:srgbClr val="FFFFFF"/>
                </a:solidFill>
                <a:latin typeface="Arial" charset="0"/>
              </a:rPr>
              <a:t>:32-35pt  </a:t>
            </a: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367">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367">
              <a:lnSpc>
                <a:spcPct val="125000"/>
              </a:lnSpc>
              <a:buClr>
                <a:srgbClr val="990000"/>
              </a:buClr>
              <a:buFont typeface="Wingdings" pitchFamily="2" charset="2"/>
              <a:buNone/>
              <a:defRPr/>
            </a:pPr>
            <a:r>
              <a:rPr lang="en-US" altLang="zh-CN" sz="1200" b="0" dirty="0">
                <a:solidFill>
                  <a:srgbClr val="FFFFFF"/>
                </a:solidFill>
                <a:latin typeface="FrutigerNext LT Regular" pitchFamily="34" charset="0"/>
              </a:rPr>
              <a:t>FrutigerNext LT Medium</a:t>
            </a:r>
          </a:p>
          <a:p>
            <a:pPr algn="r" defTabSz="877367">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367">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中文标题</a:t>
            </a:r>
            <a:r>
              <a:rPr lang="en-US" altLang="zh-CN" sz="1200" b="0" dirty="0">
                <a:solidFill>
                  <a:srgbClr val="FFFFFF"/>
                </a:solidFill>
                <a:latin typeface="Arial" charset="0"/>
              </a:rPr>
              <a:t>:30-32pt  </a:t>
            </a: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黑体</a:t>
            </a:r>
          </a:p>
          <a:p>
            <a:pPr algn="r" defTabSz="877367">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英文正文</a:t>
            </a:r>
            <a:r>
              <a:rPr lang="en-US" altLang="zh-CN" sz="1200" b="0" dirty="0">
                <a:solidFill>
                  <a:srgbClr val="FFFFFF"/>
                </a:solidFill>
                <a:latin typeface="Arial" charset="0"/>
              </a:rPr>
              <a:t>:20-22pt</a:t>
            </a: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子目录 </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 :18pt  </a:t>
            </a: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367">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367">
              <a:lnSpc>
                <a:spcPct val="125000"/>
              </a:lnSpc>
              <a:buClr>
                <a:srgbClr val="990000"/>
              </a:buClr>
              <a:buFont typeface="Wingdings" pitchFamily="2" charset="2"/>
              <a:buNone/>
              <a:defRPr/>
            </a:pPr>
            <a:r>
              <a:rPr lang="en-US" altLang="zh-CN" sz="1200" b="0" dirty="0">
                <a:solidFill>
                  <a:srgbClr val="FFFFFF"/>
                </a:solidFill>
                <a:latin typeface="FrutigerNext LT Regular" pitchFamily="34" charset="0"/>
              </a:rPr>
              <a:t>FrutigerNext LT Regular</a:t>
            </a:r>
          </a:p>
          <a:p>
            <a:pPr algn="r" defTabSz="877367">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367">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中文正文</a:t>
            </a:r>
            <a:r>
              <a:rPr lang="en-US" altLang="zh-CN" sz="1200" b="0" dirty="0">
                <a:solidFill>
                  <a:srgbClr val="FFFFFF"/>
                </a:solidFill>
                <a:latin typeface="Arial" charset="0"/>
              </a:rPr>
              <a:t>:18-20pt</a:t>
            </a: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子目录</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):18pt </a:t>
            </a: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367">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细黑体 </a:t>
            </a:r>
          </a:p>
          <a:p>
            <a:pPr algn="r" defTabSz="877367">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367">
              <a:lnSpc>
                <a:spcPct val="125000"/>
              </a:lnSpc>
              <a:buClr>
                <a:srgbClr val="990000"/>
              </a:buClr>
              <a:buFont typeface="Wingdings" pitchFamily="2" charset="2"/>
              <a:buNone/>
              <a:defRPr/>
            </a:pPr>
            <a:endParaRPr lang="zh-CN" altLang="en-US" sz="1200" b="0" dirty="0">
              <a:solidFill>
                <a:srgbClr val="080808"/>
              </a:solidFill>
              <a:latin typeface="Arial" charset="0"/>
            </a:endParaRPr>
          </a:p>
        </p:txBody>
      </p:sp>
      <p:sp>
        <p:nvSpPr>
          <p:cNvPr id="663556" name="Rectangle 4"/>
          <p:cNvSpPr>
            <a:spLocks noChangeArrowheads="1"/>
          </p:cNvSpPr>
          <p:nvPr/>
        </p:nvSpPr>
        <p:spPr bwMode="auto">
          <a:xfrm>
            <a:off x="12361864" y="5445159"/>
            <a:ext cx="1225550" cy="322263"/>
          </a:xfrm>
          <a:prstGeom prst="rect">
            <a:avLst/>
          </a:prstGeom>
          <a:solidFill>
            <a:schemeClr val="bg1"/>
          </a:solidFill>
          <a:ln w="9525" algn="ctr">
            <a:noFill/>
            <a:miter lim="800000"/>
            <a:headEnd/>
            <a:tailEnd/>
          </a:ln>
          <a:effectLst/>
        </p:spPr>
        <p:txBody>
          <a:bodyPr lIns="91370" tIns="45684" rIns="91370" bIns="45684" anchor="ctr">
            <a:spAutoFit/>
          </a:bodyP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12472990" y="5278453"/>
            <a:ext cx="987425" cy="184151"/>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12472990" y="6203981"/>
            <a:ext cx="987425" cy="182563"/>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12472990" y="6450025"/>
            <a:ext cx="987425" cy="182563"/>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12472990" y="5527705"/>
            <a:ext cx="987425" cy="182563"/>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12472990" y="5957901"/>
            <a:ext cx="987425" cy="182563"/>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12472990" y="6697677"/>
            <a:ext cx="987425" cy="182563"/>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12472990" y="5032390"/>
            <a:ext cx="987425" cy="184151"/>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12472990" y="4600605"/>
            <a:ext cx="987425" cy="182563"/>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12472990" y="4354527"/>
            <a:ext cx="987425" cy="184151"/>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12269788" y="2263775"/>
            <a:ext cx="1400175" cy="2654300"/>
          </a:xfrm>
          <a:prstGeom prst="rect">
            <a:avLst/>
          </a:prstGeom>
          <a:noFill/>
          <a:ln w="9525">
            <a:noFill/>
            <a:miter lim="800000"/>
            <a:headEnd/>
            <a:tailEnd/>
          </a:ln>
          <a:effectLst/>
        </p:spPr>
        <p:txBody>
          <a:bodyPr lIns="87747" tIns="43873" rIns="87747" bIns="43873"/>
          <a:lstStyle/>
          <a:p>
            <a:pPr defTabSz="877367">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配色参考方案：</a:t>
            </a:r>
          </a:p>
          <a:p>
            <a:pPr defTabSz="877367">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建议同一页面内不超过四种颜色，以下是９组配色方案，同一页面内只选择一组使用。</a:t>
            </a:r>
            <a:endParaRPr lang="en-US" altLang="zh-CN" sz="1200" b="0" dirty="0">
              <a:solidFill>
                <a:srgbClr val="FFFFFF"/>
              </a:solidFill>
              <a:latin typeface="华文细黑" pitchFamily="2" charset="-122"/>
            </a:endParaRPr>
          </a:p>
          <a:p>
            <a:pPr defTabSz="877367">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（仅供参考）</a:t>
            </a:r>
          </a:p>
          <a:p>
            <a:pPr defTabSz="877367">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367">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367">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3" name="Rectangle 51"/>
          <p:cNvSpPr>
            <a:spLocks noChangeArrowheads="1"/>
          </p:cNvSpPr>
          <p:nvPr/>
        </p:nvSpPr>
        <p:spPr bwMode="auto">
          <a:xfrm>
            <a:off x="12269788" y="-61913"/>
            <a:ext cx="1400175" cy="838201"/>
          </a:xfrm>
          <a:prstGeom prst="rect">
            <a:avLst/>
          </a:prstGeom>
          <a:noFill/>
          <a:ln w="9525">
            <a:noFill/>
            <a:miter lim="800000"/>
            <a:headEnd/>
            <a:tailEnd/>
          </a:ln>
          <a:effectLst/>
        </p:spPr>
        <p:txBody>
          <a:bodyPr lIns="87747" tIns="43873" rIns="87747" bIns="43873"/>
          <a:lstStyle/>
          <a:p>
            <a:pPr defTabSz="877367">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客户或者合作伙伴的标志放在右上角</a:t>
            </a:r>
            <a:r>
              <a:rPr lang="en-US" altLang="zh-CN" sz="1200" b="0" dirty="0">
                <a:solidFill>
                  <a:srgbClr val="FFFFFF"/>
                </a:solidFill>
                <a:latin typeface="华文细黑" pitchFamily="2" charset="-122"/>
              </a:rPr>
              <a:t>.</a:t>
            </a:r>
          </a:p>
          <a:p>
            <a:pPr defTabSz="877367">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367">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367">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4" name="Text Box 52"/>
          <p:cNvSpPr txBox="1">
            <a:spLocks noChangeArrowheads="1"/>
          </p:cNvSpPr>
          <p:nvPr/>
        </p:nvSpPr>
        <p:spPr bwMode="auto">
          <a:xfrm>
            <a:off x="841401" y="6456397"/>
            <a:ext cx="2784835" cy="263745"/>
          </a:xfrm>
          <a:prstGeom prst="rect">
            <a:avLst/>
          </a:prstGeom>
          <a:noFill/>
          <a:ln w="9525">
            <a:noFill/>
            <a:miter lim="800000"/>
            <a:headEnd/>
            <a:tailEnd/>
          </a:ln>
        </p:spPr>
        <p:txBody>
          <a:bodyPr wrap="none" lIns="78312" tIns="39157" rIns="78312" bIns="39157">
            <a:spAutoFit/>
          </a:bodyPr>
          <a:lstStyle/>
          <a:p>
            <a:pPr defTabSz="783759" eaLnBrk="0" hangingPunct="0">
              <a:defRPr/>
            </a:pPr>
            <a:r>
              <a:rPr lang="en-US" altLang="zh-CN" sz="1200" dirty="0">
                <a:solidFill>
                  <a:srgbClr val="080808"/>
                </a:solidFill>
                <a:latin typeface="Arial" charset="0"/>
                <a:ea typeface="ＭＳ Ｐゴシック" pitchFamily="34" charset="-128"/>
              </a:rPr>
              <a:t>HUAWEI TECHNOLOGIES CO., LTD.</a:t>
            </a:r>
          </a:p>
        </p:txBody>
      </p:sp>
      <p:sp>
        <p:nvSpPr>
          <p:cNvPr id="663605" name="Rectangle 53"/>
          <p:cNvSpPr>
            <a:spLocks noChangeArrowheads="1"/>
          </p:cNvSpPr>
          <p:nvPr/>
        </p:nvSpPr>
        <p:spPr bwMode="auto">
          <a:xfrm>
            <a:off x="7910513" y="6394460"/>
            <a:ext cx="1409700" cy="1101725"/>
          </a:xfrm>
          <a:prstGeom prst="rect">
            <a:avLst/>
          </a:prstGeom>
          <a:noFill/>
          <a:ln w="9525">
            <a:noFill/>
            <a:miter lim="800000"/>
            <a:headEnd/>
            <a:tailEnd/>
          </a:ln>
          <a:effectLst/>
        </p:spPr>
        <p:txBody>
          <a:bodyPr lIns="0" tIns="0" rIns="0" bIns="0"/>
          <a:lstStyle/>
          <a:p>
            <a:pPr defTabSz="783759" eaLnBrk="0" hangingPunct="0">
              <a:lnSpc>
                <a:spcPct val="85000"/>
              </a:lnSpc>
              <a:defRPr/>
            </a:pPr>
            <a:endParaRPr lang="de-DE" sz="900" b="0" dirty="0">
              <a:solidFill>
                <a:srgbClr val="080808"/>
              </a:solidFill>
              <a:latin typeface="Arial" charset="0"/>
              <a:ea typeface="ＭＳ Ｐゴシック" pitchFamily="34" charset="-128"/>
            </a:endParaRPr>
          </a:p>
          <a:p>
            <a:pPr defTabSz="783759" eaLnBrk="0" hangingPunct="0">
              <a:lnSpc>
                <a:spcPct val="85000"/>
              </a:lnSpc>
              <a:defRPr/>
            </a:pPr>
            <a:r>
              <a:rPr lang="de-DE" sz="900" b="0" dirty="0">
                <a:solidFill>
                  <a:srgbClr val="080808"/>
                </a:solidFill>
                <a:latin typeface="Arial" charset="0"/>
                <a:ea typeface="ＭＳ Ｐゴシック" pitchFamily="34" charset="-128"/>
              </a:rPr>
              <a:t>Page </a:t>
            </a:r>
            <a:fld id="{D51177F2-4611-4B97-A3D5-F6F9160C7A56}" type="slidenum">
              <a:rPr lang="de-DE" sz="900" b="0">
                <a:solidFill>
                  <a:srgbClr val="080808"/>
                </a:solidFill>
                <a:latin typeface="Arial" charset="0"/>
                <a:ea typeface="ＭＳ Ｐゴシック" pitchFamily="34" charset="-128"/>
              </a:rPr>
              <a:pPr defTabSz="783759" eaLnBrk="0" hangingPunct="0">
                <a:lnSpc>
                  <a:spcPct val="85000"/>
                </a:lnSpc>
                <a:defRPr/>
              </a:pPr>
              <a:t>‹#›</a:t>
            </a:fld>
            <a:endParaRPr lang="en-GB" sz="900" b="0" dirty="0">
              <a:solidFill>
                <a:srgbClr val="080808"/>
              </a:solidFill>
              <a:latin typeface="Arial" charset="0"/>
              <a:ea typeface="ＭＳ Ｐゴシック" pitchFamily="34" charset="-128"/>
            </a:endParaRPr>
          </a:p>
        </p:txBody>
      </p:sp>
      <p:pic>
        <p:nvPicPr>
          <p:cNvPr id="4114" name="Picture 54" descr="图片3副本"/>
          <p:cNvPicPr>
            <a:picLocks noChangeAspect="1" noChangeArrowheads="1"/>
          </p:cNvPicPr>
          <p:nvPr/>
        </p:nvPicPr>
        <p:blipFill>
          <a:blip r:embed="rId16" cstate="print"/>
          <a:srcRect/>
          <a:stretch>
            <a:fillRect/>
          </a:stretch>
        </p:blipFill>
        <p:spPr bwMode="auto">
          <a:xfrm>
            <a:off x="10182226" y="6384959"/>
            <a:ext cx="1295400" cy="307975"/>
          </a:xfrm>
          <a:prstGeom prst="rect">
            <a:avLst/>
          </a:prstGeom>
          <a:noFill/>
          <a:ln w="9525">
            <a:noFill/>
            <a:miter lim="800000"/>
            <a:headEnd/>
            <a:tailEnd/>
          </a:ln>
        </p:spPr>
      </p:pic>
      <p:sp>
        <p:nvSpPr>
          <p:cNvPr id="4115" name="Rectangle 55"/>
          <p:cNvSpPr>
            <a:spLocks noGrp="1" noChangeArrowheads="1"/>
          </p:cNvSpPr>
          <p:nvPr>
            <p:ph type="title"/>
          </p:nvPr>
        </p:nvSpPr>
        <p:spPr bwMode="auto">
          <a:xfrm>
            <a:off x="809625" y="274639"/>
            <a:ext cx="10975975" cy="1143000"/>
          </a:xfrm>
          <a:prstGeom prst="rect">
            <a:avLst/>
          </a:prstGeom>
          <a:noFill/>
          <a:ln w="9525">
            <a:noFill/>
            <a:miter lim="800000"/>
            <a:headEnd/>
            <a:tailEnd/>
          </a:ln>
        </p:spPr>
        <p:txBody>
          <a:bodyPr vert="horz" wrap="square" lIns="91385" tIns="45692" rIns="91385" bIns="45692" numCol="1" anchor="ctr" anchorCtr="0" compatLnSpc="1">
            <a:prstTxWarp prst="textNoShape">
              <a:avLst/>
            </a:prstTxWarp>
          </a:bodyPr>
          <a:lstStyle/>
          <a:p>
            <a:pPr lvl="0"/>
            <a:r>
              <a:rPr lang="zh-CN" altLang="en-US" smtClean="0"/>
              <a:t>单击此处编辑母版标题样式</a:t>
            </a:r>
          </a:p>
        </p:txBody>
      </p:sp>
      <p:sp>
        <p:nvSpPr>
          <p:cNvPr id="4116" name="Rectangle 56"/>
          <p:cNvSpPr>
            <a:spLocks noGrp="1" noChangeArrowheads="1"/>
          </p:cNvSpPr>
          <p:nvPr>
            <p:ph type="body" idx="1"/>
          </p:nvPr>
        </p:nvSpPr>
        <p:spPr bwMode="auto">
          <a:xfrm>
            <a:off x="882651" y="1600204"/>
            <a:ext cx="10975975" cy="4524375"/>
          </a:xfrm>
          <a:prstGeom prst="rect">
            <a:avLst/>
          </a:prstGeom>
          <a:noFill/>
          <a:ln w="9525">
            <a:noFill/>
            <a:miter lim="800000"/>
            <a:headEnd/>
            <a:tailEnd/>
          </a:ln>
        </p:spPr>
        <p:txBody>
          <a:bodyPr vert="horz" wrap="square" lIns="91385" tIns="45692" rIns="91385" bIns="4569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783" r:id="rId1"/>
    <p:sldLayoutId id="2147485784" r:id="rId2"/>
    <p:sldLayoutId id="2147485785" r:id="rId3"/>
    <p:sldLayoutId id="2147485786" r:id="rId4"/>
    <p:sldLayoutId id="2147485787" r:id="rId5"/>
    <p:sldLayoutId id="2147485788" r:id="rId6"/>
    <p:sldLayoutId id="2147485789" r:id="rId7"/>
    <p:sldLayoutId id="2147485790" r:id="rId8"/>
    <p:sldLayoutId id="2147485791" r:id="rId9"/>
    <p:sldLayoutId id="2147485792" r:id="rId10"/>
    <p:sldLayoutId id="2147485793" r:id="rId11"/>
    <p:sldLayoutId id="2147485794" r:id="rId12"/>
    <p:sldLayoutId id="2147485795" r:id="rId13"/>
  </p:sldLayoutIdLst>
  <p:txStyles>
    <p:titleStyle>
      <a:lvl1pPr algn="l" defTabSz="875928" rtl="0" eaLnBrk="0" fontAlgn="base" hangingPunct="0">
        <a:spcBef>
          <a:spcPct val="0"/>
        </a:spcBef>
        <a:spcAft>
          <a:spcPct val="0"/>
        </a:spcAft>
        <a:defRPr sz="3500">
          <a:solidFill>
            <a:srgbClr val="990000"/>
          </a:solidFill>
          <a:latin typeface="+mj-lt"/>
          <a:ea typeface="+mj-ea"/>
          <a:cs typeface="+mj-cs"/>
        </a:defRPr>
      </a:lvl1pPr>
      <a:lvl2pPr algn="l" defTabSz="87592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7592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7592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7592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6928" algn="l" defTabSz="877367" rtl="0" fontAlgn="base">
        <a:spcBef>
          <a:spcPct val="0"/>
        </a:spcBef>
        <a:spcAft>
          <a:spcPct val="0"/>
        </a:spcAft>
        <a:defRPr sz="3500">
          <a:solidFill>
            <a:srgbClr val="990000"/>
          </a:solidFill>
          <a:latin typeface="FrutigerNext LT Medium" pitchFamily="34" charset="0"/>
          <a:ea typeface="黑体" pitchFamily="2" charset="-122"/>
        </a:defRPr>
      </a:lvl6pPr>
      <a:lvl7pPr marL="913858" algn="l" defTabSz="877367" rtl="0" fontAlgn="base">
        <a:spcBef>
          <a:spcPct val="0"/>
        </a:spcBef>
        <a:spcAft>
          <a:spcPct val="0"/>
        </a:spcAft>
        <a:defRPr sz="3500">
          <a:solidFill>
            <a:srgbClr val="990000"/>
          </a:solidFill>
          <a:latin typeface="FrutigerNext LT Medium" pitchFamily="34" charset="0"/>
          <a:ea typeface="黑体" pitchFamily="2" charset="-122"/>
        </a:defRPr>
      </a:lvl7pPr>
      <a:lvl8pPr marL="1370785" algn="l" defTabSz="877367" rtl="0" fontAlgn="base">
        <a:spcBef>
          <a:spcPct val="0"/>
        </a:spcBef>
        <a:spcAft>
          <a:spcPct val="0"/>
        </a:spcAft>
        <a:defRPr sz="3500">
          <a:solidFill>
            <a:srgbClr val="990000"/>
          </a:solidFill>
          <a:latin typeface="FrutigerNext LT Medium" pitchFamily="34" charset="0"/>
          <a:ea typeface="黑体" pitchFamily="2" charset="-122"/>
        </a:defRPr>
      </a:lvl8pPr>
      <a:lvl9pPr marL="1827712" algn="l" defTabSz="877367"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6886" indent="-326886" algn="l" defTabSz="875928"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mn-cs"/>
        </a:defRPr>
      </a:lvl1pPr>
      <a:lvl2pPr marL="712484" indent="-272934" algn="l" defTabSz="875928" rtl="0" eaLnBrk="0" fontAlgn="base" hangingPunct="0">
        <a:lnSpc>
          <a:spcPct val="140000"/>
        </a:lnSpc>
        <a:spcBef>
          <a:spcPct val="0"/>
        </a:spcBef>
        <a:spcAft>
          <a:spcPct val="0"/>
        </a:spcAft>
        <a:buClr>
          <a:schemeClr val="tx1"/>
        </a:buClr>
        <a:buFont typeface="FrutigerNext LT Regular"/>
        <a:buChar char="›"/>
        <a:defRPr sz="1700">
          <a:solidFill>
            <a:schemeClr val="tx1"/>
          </a:solidFill>
          <a:latin typeface="+mn-lt"/>
          <a:ea typeface="+mn-ea"/>
        </a:defRPr>
      </a:lvl2pPr>
      <a:lvl3pPr marL="1096497" indent="-218979" algn="l" defTabSz="875928" rtl="0" eaLnBrk="0" fontAlgn="base" hangingPunct="0">
        <a:lnSpc>
          <a:spcPct val="140000"/>
        </a:lnSpc>
        <a:spcBef>
          <a:spcPct val="0"/>
        </a:spcBef>
        <a:spcAft>
          <a:spcPct val="0"/>
        </a:spcAft>
        <a:buFont typeface="FrutigerNext LT Light"/>
        <a:buChar char="»"/>
        <a:defRPr sz="1700">
          <a:solidFill>
            <a:schemeClr val="tx1"/>
          </a:solidFill>
          <a:latin typeface="FrutigerNext LT Light" pitchFamily="34" charset="0"/>
          <a:ea typeface="+mn-ea"/>
        </a:defRPr>
      </a:lvl3pPr>
      <a:lvl4pPr marL="1534461" indent="-218979" algn="l" defTabSz="875928" rtl="0" eaLnBrk="0" fontAlgn="base" hangingPunct="0">
        <a:lnSpc>
          <a:spcPct val="140000"/>
        </a:lnSpc>
        <a:spcBef>
          <a:spcPct val="0"/>
        </a:spcBef>
        <a:spcAft>
          <a:spcPct val="0"/>
        </a:spcAft>
        <a:buChar char="–"/>
        <a:defRPr sz="1500">
          <a:solidFill>
            <a:srgbClr val="080808"/>
          </a:solidFill>
          <a:latin typeface="+mj-lt"/>
          <a:ea typeface="+mn-ea"/>
        </a:defRPr>
      </a:lvl4pPr>
      <a:lvl5pPr marL="1974011" indent="-218979" algn="l" defTabSz="875928" rtl="0" eaLnBrk="0" fontAlgn="base" hangingPunct="0">
        <a:lnSpc>
          <a:spcPct val="140000"/>
        </a:lnSpc>
        <a:spcBef>
          <a:spcPct val="0"/>
        </a:spcBef>
        <a:spcAft>
          <a:spcPct val="0"/>
        </a:spcAft>
        <a:buFont typeface="FrutigerNext LT Medium"/>
        <a:buChar char="~"/>
        <a:defRPr sz="1300">
          <a:solidFill>
            <a:srgbClr val="080808"/>
          </a:solidFill>
          <a:latin typeface="+mj-lt"/>
          <a:ea typeface="+mn-ea"/>
        </a:defRPr>
      </a:lvl5pPr>
      <a:lvl6pPr marL="2432191" indent="-220530" algn="l" defTabSz="877367"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89121" indent="-220530" algn="l" defTabSz="877367"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6050" indent="-220530" algn="l" defTabSz="877367"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802977" indent="-220530" algn="l" defTabSz="877367"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3858" rtl="0" eaLnBrk="1" latinLnBrk="0" hangingPunct="1">
        <a:defRPr sz="1700" kern="1200">
          <a:solidFill>
            <a:schemeClr val="tx1"/>
          </a:solidFill>
          <a:latin typeface="+mn-lt"/>
          <a:ea typeface="+mn-ea"/>
          <a:cs typeface="+mn-cs"/>
        </a:defRPr>
      </a:lvl1pPr>
      <a:lvl2pPr marL="456928" algn="l" defTabSz="913858" rtl="0" eaLnBrk="1" latinLnBrk="0" hangingPunct="1">
        <a:defRPr sz="1700" kern="1200">
          <a:solidFill>
            <a:schemeClr val="tx1"/>
          </a:solidFill>
          <a:latin typeface="+mn-lt"/>
          <a:ea typeface="+mn-ea"/>
          <a:cs typeface="+mn-cs"/>
        </a:defRPr>
      </a:lvl2pPr>
      <a:lvl3pPr marL="913858" algn="l" defTabSz="913858" rtl="0" eaLnBrk="1" latinLnBrk="0" hangingPunct="1">
        <a:defRPr sz="1700" kern="1200">
          <a:solidFill>
            <a:schemeClr val="tx1"/>
          </a:solidFill>
          <a:latin typeface="+mn-lt"/>
          <a:ea typeface="+mn-ea"/>
          <a:cs typeface="+mn-cs"/>
        </a:defRPr>
      </a:lvl3pPr>
      <a:lvl4pPr marL="1370785" algn="l" defTabSz="913858" rtl="0" eaLnBrk="1" latinLnBrk="0" hangingPunct="1">
        <a:defRPr sz="1700" kern="1200">
          <a:solidFill>
            <a:schemeClr val="tx1"/>
          </a:solidFill>
          <a:latin typeface="+mn-lt"/>
          <a:ea typeface="+mn-ea"/>
          <a:cs typeface="+mn-cs"/>
        </a:defRPr>
      </a:lvl4pPr>
      <a:lvl5pPr marL="1827712" algn="l" defTabSz="913858" rtl="0" eaLnBrk="1" latinLnBrk="0" hangingPunct="1">
        <a:defRPr sz="1700" kern="1200">
          <a:solidFill>
            <a:schemeClr val="tx1"/>
          </a:solidFill>
          <a:latin typeface="+mn-lt"/>
          <a:ea typeface="+mn-ea"/>
          <a:cs typeface="+mn-cs"/>
        </a:defRPr>
      </a:lvl5pPr>
      <a:lvl6pPr marL="2284643" algn="l" defTabSz="913858" rtl="0" eaLnBrk="1" latinLnBrk="0" hangingPunct="1">
        <a:defRPr sz="1700" kern="1200">
          <a:solidFill>
            <a:schemeClr val="tx1"/>
          </a:solidFill>
          <a:latin typeface="+mn-lt"/>
          <a:ea typeface="+mn-ea"/>
          <a:cs typeface="+mn-cs"/>
        </a:defRPr>
      </a:lvl6pPr>
      <a:lvl7pPr marL="2741571" algn="l" defTabSz="913858" rtl="0" eaLnBrk="1" latinLnBrk="0" hangingPunct="1">
        <a:defRPr sz="1700" kern="1200">
          <a:solidFill>
            <a:schemeClr val="tx1"/>
          </a:solidFill>
          <a:latin typeface="+mn-lt"/>
          <a:ea typeface="+mn-ea"/>
          <a:cs typeface="+mn-cs"/>
        </a:defRPr>
      </a:lvl7pPr>
      <a:lvl8pPr marL="3198498" algn="l" defTabSz="913858" rtl="0" eaLnBrk="1" latinLnBrk="0" hangingPunct="1">
        <a:defRPr sz="1700" kern="1200">
          <a:solidFill>
            <a:schemeClr val="tx1"/>
          </a:solidFill>
          <a:latin typeface="+mn-lt"/>
          <a:ea typeface="+mn-ea"/>
          <a:cs typeface="+mn-cs"/>
        </a:defRPr>
      </a:lvl8pPr>
      <a:lvl9pPr marL="3655426" algn="l" defTabSz="913858" rtl="0" eaLnBrk="1" latinLnBrk="0" hangingPunct="1">
        <a:defRPr sz="17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02"/>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tretch>
            <a:fillRect/>
          </a:stretch>
        </p:blipFill>
        <p:spPr bwMode="auto">
          <a:xfrm>
            <a:off x="1" y="13"/>
            <a:ext cx="12191998"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2" y="6224591"/>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10182226" y="6392881"/>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05" y="6502406"/>
            <a:ext cx="2680290"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078"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17"/>
            <a:ext cx="10440988" cy="7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46" rIns="80094" bIns="40046"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userDrawn="1"/>
        </p:nvSpPr>
        <p:spPr bwMode="auto">
          <a:xfrm>
            <a:off x="5137153" y="6502406"/>
            <a:ext cx="1565886"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46" tIns="0" rIns="80046" bIns="0">
            <a:spAutoFit/>
          </a:bodyPr>
          <a:lstStyle/>
          <a:p>
            <a:pPr defTabSz="801348" eaLnBrk="0" hangingPunct="0"/>
            <a:r>
              <a:rPr lang="en-US" altLang="zh-CN" sz="1200" b="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06" tIns="40052" rIns="80106" bIns="40052"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3082" name="Rectangle 5"/>
          <p:cNvSpPr>
            <a:spLocks noChangeArrowheads="1"/>
          </p:cNvSpPr>
          <p:nvPr userDrawn="1"/>
        </p:nvSpPr>
        <p:spPr bwMode="auto">
          <a:xfrm>
            <a:off x="8483613" y="6502416"/>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dirty="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5800" r:id="rId1"/>
    <p:sldLayoutId id="2147485802" r:id="rId2"/>
    <p:sldLayoutId id="2147485803" r:id="rId3"/>
  </p:sldLayoutIdLst>
  <p:transition advClick="0" advTm="1000">
    <p:fade/>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00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01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01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0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755" indent="-342755"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634" indent="-28562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513" indent="-2285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520" indent="-228503"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6525" indent="-228503"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531"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37"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542"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548"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12" rtl="0" eaLnBrk="1" latinLnBrk="0" hangingPunct="1">
        <a:defRPr sz="1700" kern="1200">
          <a:solidFill>
            <a:schemeClr val="tx1"/>
          </a:solidFill>
          <a:latin typeface="+mn-lt"/>
          <a:ea typeface="+mn-ea"/>
          <a:cs typeface="+mn-cs"/>
        </a:defRPr>
      </a:lvl1pPr>
      <a:lvl2pPr marL="457008" algn="l" defTabSz="914012" rtl="0" eaLnBrk="1" latinLnBrk="0" hangingPunct="1">
        <a:defRPr sz="1700" kern="1200">
          <a:solidFill>
            <a:schemeClr val="tx1"/>
          </a:solidFill>
          <a:latin typeface="+mn-lt"/>
          <a:ea typeface="+mn-ea"/>
          <a:cs typeface="+mn-cs"/>
        </a:defRPr>
      </a:lvl2pPr>
      <a:lvl3pPr marL="914012" algn="l" defTabSz="914012" rtl="0" eaLnBrk="1" latinLnBrk="0" hangingPunct="1">
        <a:defRPr sz="1700" kern="1200">
          <a:solidFill>
            <a:schemeClr val="tx1"/>
          </a:solidFill>
          <a:latin typeface="+mn-lt"/>
          <a:ea typeface="+mn-ea"/>
          <a:cs typeface="+mn-cs"/>
        </a:defRPr>
      </a:lvl3pPr>
      <a:lvl4pPr marL="1371017" algn="l" defTabSz="914012" rtl="0" eaLnBrk="1" latinLnBrk="0" hangingPunct="1">
        <a:defRPr sz="1700" kern="1200">
          <a:solidFill>
            <a:schemeClr val="tx1"/>
          </a:solidFill>
          <a:latin typeface="+mn-lt"/>
          <a:ea typeface="+mn-ea"/>
          <a:cs typeface="+mn-cs"/>
        </a:defRPr>
      </a:lvl4pPr>
      <a:lvl5pPr marL="1828023" algn="l" defTabSz="914012" rtl="0" eaLnBrk="1" latinLnBrk="0" hangingPunct="1">
        <a:defRPr sz="1700" kern="1200">
          <a:solidFill>
            <a:schemeClr val="tx1"/>
          </a:solidFill>
          <a:latin typeface="+mn-lt"/>
          <a:ea typeface="+mn-ea"/>
          <a:cs typeface="+mn-cs"/>
        </a:defRPr>
      </a:lvl5pPr>
      <a:lvl6pPr marL="2285028" algn="l" defTabSz="914012" rtl="0" eaLnBrk="1" latinLnBrk="0" hangingPunct="1">
        <a:defRPr sz="1700" kern="1200">
          <a:solidFill>
            <a:schemeClr val="tx1"/>
          </a:solidFill>
          <a:latin typeface="+mn-lt"/>
          <a:ea typeface="+mn-ea"/>
          <a:cs typeface="+mn-cs"/>
        </a:defRPr>
      </a:lvl6pPr>
      <a:lvl7pPr marL="2742035" algn="l" defTabSz="914012" rtl="0" eaLnBrk="1" latinLnBrk="0" hangingPunct="1">
        <a:defRPr sz="1700" kern="1200">
          <a:solidFill>
            <a:schemeClr val="tx1"/>
          </a:solidFill>
          <a:latin typeface="+mn-lt"/>
          <a:ea typeface="+mn-ea"/>
          <a:cs typeface="+mn-cs"/>
        </a:defRPr>
      </a:lvl7pPr>
      <a:lvl8pPr marL="3199040" algn="l" defTabSz="914012" rtl="0" eaLnBrk="1" latinLnBrk="0" hangingPunct="1">
        <a:defRPr sz="1700" kern="1200">
          <a:solidFill>
            <a:schemeClr val="tx1"/>
          </a:solidFill>
          <a:latin typeface="+mn-lt"/>
          <a:ea typeface="+mn-ea"/>
          <a:cs typeface="+mn-cs"/>
        </a:defRPr>
      </a:lvl8pPr>
      <a:lvl9pPr marL="3656044" algn="l" defTabSz="914012" rtl="0" eaLnBrk="1" latinLnBrk="0" hangingPunct="1">
        <a:defRPr sz="17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0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tretch>
            <a:fillRect/>
          </a:stretch>
        </p:blipFill>
        <p:spPr bwMode="auto">
          <a:xfrm>
            <a:off x="1" y="13"/>
            <a:ext cx="12191998"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10" y="6224591"/>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10182234" y="6392885"/>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04" y="6502413"/>
            <a:ext cx="2680290"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078"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17"/>
            <a:ext cx="10440988" cy="7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46" rIns="80094" bIns="40046"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userDrawn="1"/>
        </p:nvSpPr>
        <p:spPr bwMode="auto">
          <a:xfrm>
            <a:off x="5137157" y="6502409"/>
            <a:ext cx="1565886"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46" tIns="0" rIns="80046" bIns="0">
            <a:spAutoFit/>
          </a:bodyPr>
          <a:lstStyle/>
          <a:p>
            <a:pPr defTabSz="801348" eaLnBrk="0" hangingPunct="0"/>
            <a:r>
              <a:rPr lang="en-US" altLang="zh-CN" sz="1200" b="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9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06" tIns="40052" rIns="80106" bIns="40052"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3082" name="Rectangle 5"/>
          <p:cNvSpPr>
            <a:spLocks noChangeArrowheads="1"/>
          </p:cNvSpPr>
          <p:nvPr userDrawn="1"/>
        </p:nvSpPr>
        <p:spPr bwMode="auto">
          <a:xfrm>
            <a:off x="8483621" y="6502416"/>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dirty="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5805" r:id="rId1"/>
    <p:sldLayoutId id="2147485806" r:id="rId2"/>
  </p:sldLayoutIdLst>
  <p:transition advClick="0" advTm="1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00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01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01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0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755" indent="-342755"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634" indent="-28562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513" indent="-2285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520" indent="-228503"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6525" indent="-228503"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531"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37"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542"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548"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12" rtl="0" eaLnBrk="1" latinLnBrk="0" hangingPunct="1">
        <a:defRPr sz="1700" kern="1200">
          <a:solidFill>
            <a:schemeClr val="tx1"/>
          </a:solidFill>
          <a:latin typeface="+mn-lt"/>
          <a:ea typeface="+mn-ea"/>
          <a:cs typeface="+mn-cs"/>
        </a:defRPr>
      </a:lvl1pPr>
      <a:lvl2pPr marL="457008" algn="l" defTabSz="914012" rtl="0" eaLnBrk="1" latinLnBrk="0" hangingPunct="1">
        <a:defRPr sz="1700" kern="1200">
          <a:solidFill>
            <a:schemeClr val="tx1"/>
          </a:solidFill>
          <a:latin typeface="+mn-lt"/>
          <a:ea typeface="+mn-ea"/>
          <a:cs typeface="+mn-cs"/>
        </a:defRPr>
      </a:lvl2pPr>
      <a:lvl3pPr marL="914012" algn="l" defTabSz="914012" rtl="0" eaLnBrk="1" latinLnBrk="0" hangingPunct="1">
        <a:defRPr sz="1700" kern="1200">
          <a:solidFill>
            <a:schemeClr val="tx1"/>
          </a:solidFill>
          <a:latin typeface="+mn-lt"/>
          <a:ea typeface="+mn-ea"/>
          <a:cs typeface="+mn-cs"/>
        </a:defRPr>
      </a:lvl3pPr>
      <a:lvl4pPr marL="1371017" algn="l" defTabSz="914012" rtl="0" eaLnBrk="1" latinLnBrk="0" hangingPunct="1">
        <a:defRPr sz="1700" kern="1200">
          <a:solidFill>
            <a:schemeClr val="tx1"/>
          </a:solidFill>
          <a:latin typeface="+mn-lt"/>
          <a:ea typeface="+mn-ea"/>
          <a:cs typeface="+mn-cs"/>
        </a:defRPr>
      </a:lvl4pPr>
      <a:lvl5pPr marL="1828023" algn="l" defTabSz="914012" rtl="0" eaLnBrk="1" latinLnBrk="0" hangingPunct="1">
        <a:defRPr sz="1700" kern="1200">
          <a:solidFill>
            <a:schemeClr val="tx1"/>
          </a:solidFill>
          <a:latin typeface="+mn-lt"/>
          <a:ea typeface="+mn-ea"/>
          <a:cs typeface="+mn-cs"/>
        </a:defRPr>
      </a:lvl5pPr>
      <a:lvl6pPr marL="2285028" algn="l" defTabSz="914012" rtl="0" eaLnBrk="1" latinLnBrk="0" hangingPunct="1">
        <a:defRPr sz="1700" kern="1200">
          <a:solidFill>
            <a:schemeClr val="tx1"/>
          </a:solidFill>
          <a:latin typeface="+mn-lt"/>
          <a:ea typeface="+mn-ea"/>
          <a:cs typeface="+mn-cs"/>
        </a:defRPr>
      </a:lvl6pPr>
      <a:lvl7pPr marL="2742035" algn="l" defTabSz="914012" rtl="0" eaLnBrk="1" latinLnBrk="0" hangingPunct="1">
        <a:defRPr sz="1700" kern="1200">
          <a:solidFill>
            <a:schemeClr val="tx1"/>
          </a:solidFill>
          <a:latin typeface="+mn-lt"/>
          <a:ea typeface="+mn-ea"/>
          <a:cs typeface="+mn-cs"/>
        </a:defRPr>
      </a:lvl7pPr>
      <a:lvl8pPr marL="3199040" algn="l" defTabSz="914012" rtl="0" eaLnBrk="1" latinLnBrk="0" hangingPunct="1">
        <a:defRPr sz="1700" kern="1200">
          <a:solidFill>
            <a:schemeClr val="tx1"/>
          </a:solidFill>
          <a:latin typeface="+mn-lt"/>
          <a:ea typeface="+mn-ea"/>
          <a:cs typeface="+mn-cs"/>
        </a:defRPr>
      </a:lvl8pPr>
      <a:lvl9pPr marL="3656044" algn="l" defTabSz="91401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13"/>
          <p:cNvPicPr>
            <a:picLocks noChangeAspect="1"/>
          </p:cNvPicPr>
          <p:nvPr userDrawn="1"/>
        </p:nvPicPr>
        <p:blipFill>
          <a:blip r:embed="rId3" cstate="print"/>
          <a:srcRect/>
          <a:stretch>
            <a:fillRect/>
          </a:stretch>
        </p:blipFill>
        <p:spPr bwMode="auto">
          <a:xfrm>
            <a:off x="1590" y="0"/>
            <a:ext cx="12192000" cy="6858000"/>
          </a:xfrm>
          <a:prstGeom prst="rect">
            <a:avLst/>
          </a:prstGeom>
          <a:noFill/>
          <a:ln w="9525">
            <a:noFill/>
            <a:miter lim="800000"/>
            <a:headEnd/>
            <a:tailEnd/>
          </a:ln>
        </p:spPr>
      </p:pic>
      <p:sp>
        <p:nvSpPr>
          <p:cNvPr id="5123" name="Rectangle 36"/>
          <p:cNvSpPr>
            <a:spLocks noGrp="1" noChangeArrowheads="1"/>
          </p:cNvSpPr>
          <p:nvPr>
            <p:ph type="title"/>
          </p:nvPr>
        </p:nvSpPr>
        <p:spPr bwMode="auto">
          <a:xfrm>
            <a:off x="781054" y="488949"/>
            <a:ext cx="10975975" cy="1143000"/>
          </a:xfrm>
          <a:prstGeom prst="rect">
            <a:avLst/>
          </a:prstGeom>
          <a:noFill/>
          <a:ln w="9525" algn="ctr">
            <a:noFill/>
            <a:miter lim="800000"/>
            <a:headEnd/>
            <a:tailEnd/>
          </a:ln>
        </p:spPr>
        <p:txBody>
          <a:bodyPr vert="horz" wrap="square" lIns="91387" tIns="45694" rIns="91387" bIns="45694" numCol="1" anchor="ctr" anchorCtr="0" compatLnSpc="1">
            <a:prstTxWarp prst="textNoShape">
              <a:avLst/>
            </a:prstTxWarp>
          </a:bodyPr>
          <a:lstStyle/>
          <a:p>
            <a:pPr lvl="0"/>
            <a:r>
              <a:rPr lang="en-US" altLang="zh-CN" smtClean="0"/>
              <a:t>Content</a:t>
            </a:r>
          </a:p>
        </p:txBody>
      </p:sp>
      <p:sp>
        <p:nvSpPr>
          <p:cNvPr id="5124" name="Rectangle 37"/>
          <p:cNvSpPr>
            <a:spLocks noGrp="1" noChangeArrowheads="1"/>
          </p:cNvSpPr>
          <p:nvPr>
            <p:ph type="body" idx="1"/>
          </p:nvPr>
        </p:nvSpPr>
        <p:spPr bwMode="auto">
          <a:xfrm>
            <a:off x="896944" y="1724035"/>
            <a:ext cx="10975975" cy="4525963"/>
          </a:xfrm>
          <a:prstGeom prst="rect">
            <a:avLst/>
          </a:prstGeom>
          <a:noFill/>
          <a:ln w="9525" algn="ctr">
            <a:noFill/>
            <a:miter lim="800000"/>
            <a:headEnd/>
            <a:tailEnd/>
          </a:ln>
        </p:spPr>
        <p:txBody>
          <a:bodyPr vert="horz" wrap="square" lIns="91387" tIns="45694" rIns="91387" bIns="4569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8742" name="Rectangle 86"/>
          <p:cNvSpPr>
            <a:spLocks noChangeArrowheads="1"/>
          </p:cNvSpPr>
          <p:nvPr/>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英文标题</a:t>
            </a:r>
            <a:r>
              <a:rPr lang="zh-CN" altLang="zh-CN" sz="1200" b="0" dirty="0">
                <a:solidFill>
                  <a:srgbClr val="F8F8F8"/>
                </a:solidFill>
                <a:ea typeface="华文细黑" pitchFamily="2" charset="-122"/>
                <a:sym typeface="Arial" pitchFamily="34" charset="0"/>
              </a:rPr>
              <a:t>:32-35pt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颜色</a:t>
            </a:r>
            <a:r>
              <a:rPr lang="zh-CN" altLang="zh-CN" sz="1200" b="0" dirty="0">
                <a:solidFill>
                  <a:srgbClr val="F8F8F8"/>
                </a:solidFill>
                <a:ea typeface="华文细黑"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sym typeface="Arial" pitchFamily="34" charset="0"/>
              </a:rPr>
              <a:t>内部使用字体 </a:t>
            </a:r>
            <a:r>
              <a:rPr lang="zh-CN" altLang="zh-CN" sz="1200" b="0" dirty="0">
                <a:solidFill>
                  <a:srgbClr val="F8F8F8"/>
                </a:solidFill>
                <a:latin typeface="FrutigerNext LT Medium"/>
                <a:ea typeface="华文细黑"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sym typeface="Arial" pitchFamily="34" charset="0"/>
              </a:rPr>
              <a:t>FrutigerNext LT Medium</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sym typeface="Arial" pitchFamily="34" charset="0"/>
              </a:rPr>
              <a:t>外部使用字体 </a:t>
            </a:r>
            <a:r>
              <a:rPr lang="zh-CN" altLang="zh-CN" sz="1200" b="0" dirty="0">
                <a:solidFill>
                  <a:srgbClr val="F8F8F8"/>
                </a:solidFill>
                <a:latin typeface="FrutigerNext LT Medium"/>
                <a:ea typeface="华文细黑"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中文标题</a:t>
            </a:r>
            <a:r>
              <a:rPr lang="zh-CN" altLang="zh-CN" sz="1200" b="0" dirty="0">
                <a:solidFill>
                  <a:srgbClr val="F8F8F8"/>
                </a:solidFill>
                <a:ea typeface="华文细黑" pitchFamily="2" charset="-122"/>
                <a:sym typeface="Arial" pitchFamily="34" charset="0"/>
              </a:rPr>
              <a:t>:30-32pt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颜色</a:t>
            </a:r>
            <a:r>
              <a:rPr lang="zh-CN" altLang="zh-CN" sz="1200" b="0" dirty="0">
                <a:solidFill>
                  <a:srgbClr val="F8F8F8"/>
                </a:solidFill>
                <a:ea typeface="华文细黑" pitchFamily="2" charset="-122"/>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字体</a:t>
            </a:r>
            <a:r>
              <a:rPr lang="zh-CN" altLang="zh-CN" sz="1200" b="0" dirty="0">
                <a:solidFill>
                  <a:srgbClr val="F8F8F8"/>
                </a:solidFill>
                <a:ea typeface="华文细黑" pitchFamily="2" charset="-122"/>
                <a:sym typeface="Arial" pitchFamily="34" charset="0"/>
              </a:rPr>
              <a:t>:</a:t>
            </a:r>
            <a:r>
              <a:rPr lang="zh-CN" altLang="en-US" sz="1200" b="0" dirty="0">
                <a:solidFill>
                  <a:srgbClr val="F8F8F8"/>
                </a:solidFill>
                <a:ea typeface="华文细黑" pitchFamily="2" charset="-122"/>
                <a:sym typeface="Arial" pitchFamily="34" charset="0"/>
              </a:rPr>
              <a:t>黑体</a:t>
            </a: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ea typeface="华文细黑"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英文正文</a:t>
            </a:r>
            <a:r>
              <a:rPr lang="zh-CN" altLang="zh-CN" sz="1200" b="0" dirty="0">
                <a:solidFill>
                  <a:srgbClr val="F8F8F8"/>
                </a:solidFill>
                <a:ea typeface="华文细黑" pitchFamily="2" charset="-122"/>
                <a:sym typeface="Arial" pitchFamily="34" charset="0"/>
              </a:rPr>
              <a:t>:20-22pt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子目录 </a:t>
            </a:r>
            <a:r>
              <a:rPr lang="zh-CN" altLang="zh-CN" sz="1200" b="0" dirty="0">
                <a:solidFill>
                  <a:srgbClr val="F8F8F8"/>
                </a:solidFill>
                <a:ea typeface="华文细黑" pitchFamily="2" charset="-122"/>
                <a:sym typeface="Arial" pitchFamily="34" charset="0"/>
              </a:rPr>
              <a:t>(2-5</a:t>
            </a:r>
            <a:r>
              <a:rPr lang="zh-CN" altLang="en-US" sz="1200" b="0" dirty="0">
                <a:solidFill>
                  <a:srgbClr val="F8F8F8"/>
                </a:solidFill>
                <a:ea typeface="华文细黑" pitchFamily="2" charset="-122"/>
                <a:sym typeface="Arial" pitchFamily="34" charset="0"/>
              </a:rPr>
              <a:t>级</a:t>
            </a:r>
            <a:r>
              <a:rPr lang="zh-CN" altLang="zh-CN" sz="1200" b="0" dirty="0">
                <a:solidFill>
                  <a:srgbClr val="F8F8F8"/>
                </a:solidFill>
                <a:ea typeface="华文细黑" pitchFamily="2" charset="-122"/>
                <a:sym typeface="Arial" pitchFamily="34" charset="0"/>
              </a:rPr>
              <a:t>) :18pt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颜色</a:t>
            </a:r>
            <a:r>
              <a:rPr lang="zh-CN" altLang="zh-CN" sz="1200" b="0" dirty="0">
                <a:solidFill>
                  <a:srgbClr val="F8F8F8"/>
                </a:solidFill>
                <a:ea typeface="华文细黑" pitchFamily="2" charset="-122"/>
                <a:sym typeface="Arial" pitchFamily="34" charset="0"/>
              </a:rPr>
              <a:t>:</a:t>
            </a:r>
            <a:r>
              <a:rPr lang="zh-CN" altLang="en-US" sz="1200" b="0" dirty="0">
                <a:solidFill>
                  <a:srgbClr val="F8F8F8"/>
                </a:solidFill>
                <a:ea typeface="华文细黑"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sym typeface="Arial" pitchFamily="34" charset="0"/>
              </a:rPr>
              <a:t>内部使用字体 </a:t>
            </a:r>
            <a:r>
              <a:rPr lang="zh-CN" altLang="zh-CN" sz="1200" b="0" dirty="0">
                <a:solidFill>
                  <a:srgbClr val="F8F8F8"/>
                </a:solidFill>
                <a:latin typeface="FrutigerNext LT Medium"/>
                <a:ea typeface="华文细黑" pitchFamily="2" charset="-122"/>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ea typeface="华文细黑" pitchFamily="2" charset="-122"/>
                <a:sym typeface="Arial" pitchFamily="34" charset="0"/>
              </a:rPr>
              <a:t>FrutigerNext LT Regular</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ea typeface="华文细黑" pitchFamily="2" charset="-122"/>
                <a:sym typeface="Arial" pitchFamily="34" charset="0"/>
              </a:rPr>
              <a:t>外部使用字体 </a:t>
            </a:r>
            <a:r>
              <a:rPr lang="zh-CN" altLang="zh-CN" sz="1200" b="0" dirty="0">
                <a:solidFill>
                  <a:srgbClr val="F8F8F8"/>
                </a:solidFill>
                <a:latin typeface="FrutigerNext LT Medium"/>
                <a:ea typeface="华文细黑" pitchFamily="2" charset="-122"/>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ea typeface="华文细黑" pitchFamily="2" charset="-122"/>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中文正文</a:t>
            </a:r>
            <a:r>
              <a:rPr lang="zh-CN" altLang="zh-CN" sz="1200" b="0" dirty="0">
                <a:solidFill>
                  <a:srgbClr val="F8F8F8"/>
                </a:solidFill>
                <a:ea typeface="华文细黑" pitchFamily="2" charset="-122"/>
                <a:sym typeface="Arial" pitchFamily="34" charset="0"/>
              </a:rPr>
              <a:t>:18-20pt</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子目录</a:t>
            </a:r>
            <a:r>
              <a:rPr lang="zh-CN" altLang="zh-CN" sz="1200" b="0" dirty="0">
                <a:solidFill>
                  <a:srgbClr val="F8F8F8"/>
                </a:solidFill>
                <a:ea typeface="华文细黑" pitchFamily="2" charset="-122"/>
                <a:sym typeface="Arial" pitchFamily="34" charset="0"/>
              </a:rPr>
              <a:t>(2-5</a:t>
            </a:r>
            <a:r>
              <a:rPr lang="zh-CN" altLang="en-US" sz="1200" b="0" dirty="0">
                <a:solidFill>
                  <a:srgbClr val="F8F8F8"/>
                </a:solidFill>
                <a:ea typeface="华文细黑" pitchFamily="2" charset="-122"/>
                <a:sym typeface="Arial" pitchFamily="34" charset="0"/>
              </a:rPr>
              <a:t>级</a:t>
            </a:r>
            <a:r>
              <a:rPr lang="zh-CN" altLang="zh-CN" sz="1200" b="0" dirty="0">
                <a:solidFill>
                  <a:srgbClr val="F8F8F8"/>
                </a:solidFill>
                <a:ea typeface="华文细黑" pitchFamily="2" charset="-122"/>
                <a:sym typeface="Arial" pitchFamily="34" charset="0"/>
              </a:rPr>
              <a:t>):18pt </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颜色</a:t>
            </a:r>
            <a:r>
              <a:rPr lang="zh-CN" altLang="zh-CN" sz="1200" b="0" dirty="0">
                <a:solidFill>
                  <a:srgbClr val="F8F8F8"/>
                </a:solidFill>
                <a:ea typeface="华文细黑" pitchFamily="2" charset="-122"/>
                <a:sym typeface="Arial" pitchFamily="34" charset="0"/>
              </a:rPr>
              <a:t>:</a:t>
            </a:r>
            <a:r>
              <a:rPr lang="zh-CN" altLang="en-US" sz="1200" b="0" dirty="0">
                <a:solidFill>
                  <a:srgbClr val="F8F8F8"/>
                </a:solidFill>
                <a:ea typeface="华文细黑" pitchFamily="2" charset="-122"/>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ea typeface="华文细黑" pitchFamily="2" charset="-122"/>
                <a:sym typeface="Arial" pitchFamily="34" charset="0"/>
              </a:rPr>
              <a:t>字体</a:t>
            </a:r>
            <a:r>
              <a:rPr lang="zh-CN" altLang="zh-CN" sz="1200" b="0" dirty="0">
                <a:solidFill>
                  <a:srgbClr val="F8F8F8"/>
                </a:solidFill>
                <a:ea typeface="华文细黑" pitchFamily="2" charset="-122"/>
                <a:sym typeface="Arial" pitchFamily="34" charset="0"/>
              </a:rPr>
              <a:t>:</a:t>
            </a:r>
            <a:r>
              <a:rPr lang="zh-CN" altLang="en-US" sz="1200" b="0" dirty="0">
                <a:solidFill>
                  <a:srgbClr val="F8F8F8"/>
                </a:solidFill>
                <a:ea typeface="华文细黑" pitchFamily="2" charset="-122"/>
                <a:sym typeface="Arial" pitchFamily="34" charset="0"/>
              </a:rPr>
              <a:t>细黑体 </a:t>
            </a:r>
          </a:p>
        </p:txBody>
      </p:sp>
      <p:sp>
        <p:nvSpPr>
          <p:cNvPr id="54" name="Rectangle 62"/>
          <p:cNvSpPr>
            <a:spLocks noChangeArrowheads="1"/>
          </p:cNvSpPr>
          <p:nvPr userDrawn="1"/>
        </p:nvSpPr>
        <p:spPr bwMode="auto">
          <a:xfrm>
            <a:off x="12269802" y="1423989"/>
            <a:ext cx="1398587" cy="2005012"/>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配色参考方案：</a:t>
            </a:r>
          </a:p>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建议同一页面内不超过四种颜色，以下是</a:t>
            </a:r>
            <a:r>
              <a:rPr lang="zh-CN" altLang="zh-CN" sz="1300" b="0" dirty="0">
                <a:solidFill>
                  <a:srgbClr val="FFFFFF"/>
                </a:solidFill>
                <a:latin typeface="华文细黑" pitchFamily="2" charset="-122"/>
                <a:ea typeface="华文细黑" pitchFamily="2" charset="-122"/>
                <a:sym typeface="Arial" pitchFamily="34" charset="0"/>
              </a:rPr>
              <a:t>13</a:t>
            </a:r>
            <a:r>
              <a:rPr lang="zh-CN" altLang="en-US" sz="1300" b="0" dirty="0">
                <a:solidFill>
                  <a:srgbClr val="FFFFFF"/>
                </a:solidFill>
                <a:latin typeface="华文细黑" pitchFamily="2" charset="-122"/>
                <a:ea typeface="华文细黑" pitchFamily="2" charset="-122"/>
                <a:sym typeface="Arial" pitchFamily="34" charset="0"/>
              </a:rPr>
              <a:t>组配色方案，同一页面内只选择一组使用。（仅供参考）</a:t>
            </a:r>
          </a:p>
          <a:p>
            <a:pPr defTabSz="1026967" eaLnBrk="0" hangingPunct="0">
              <a:lnSpc>
                <a:spcPct val="125000"/>
              </a:lnSpc>
              <a:buSzPct val="100000"/>
              <a:defRPr/>
            </a:pPr>
            <a:endParaRPr lang="zh-CN" altLang="en-US"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55" name="Rectangle 65"/>
          <p:cNvSpPr>
            <a:spLocks noChangeArrowheads="1"/>
          </p:cNvSpPr>
          <p:nvPr userDrawn="1"/>
        </p:nvSpPr>
        <p:spPr bwMode="auto">
          <a:xfrm>
            <a:off x="12269802" y="-61910"/>
            <a:ext cx="1398587" cy="838201"/>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客户或者合作伙伴的标志放在右上角</a:t>
            </a:r>
            <a:r>
              <a:rPr lang="zh-CN" altLang="zh-CN" sz="1300" b="0" dirty="0">
                <a:solidFill>
                  <a:srgbClr val="FFFFFF"/>
                </a:solidFill>
                <a:latin typeface="华文细黑" pitchFamily="2" charset="-122"/>
                <a:ea typeface="华文细黑" pitchFamily="2" charset="-122"/>
                <a:sym typeface="Arial" pitchFamily="34" charset="0"/>
              </a:rPr>
              <a:t>.</a:t>
            </a:r>
          </a:p>
          <a:p>
            <a:pPr defTabSz="1026967" eaLnBrk="0" hangingPunct="0">
              <a:lnSpc>
                <a:spcPct val="125000"/>
              </a:lnSpc>
              <a:buSzPct val="100000"/>
              <a:defRPr/>
            </a:pPr>
            <a:endParaRPr lang="zh-CN" altLang="zh-CN"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56" name="Rectangle 80"/>
          <p:cNvSpPr>
            <a:spLocks noChangeArrowheads="1"/>
          </p:cNvSpPr>
          <p:nvPr userDrawn="1"/>
        </p:nvSpPr>
        <p:spPr bwMode="auto">
          <a:xfrm>
            <a:off x="12361876" y="3429014"/>
            <a:ext cx="1227137" cy="3432175"/>
          </a:xfrm>
          <a:prstGeom prst="rect">
            <a:avLst/>
          </a:prstGeom>
          <a:solidFill>
            <a:schemeClr val="bg1"/>
          </a:solidFill>
          <a:ln w="9525" algn="ctr">
            <a:noFill/>
            <a:miter lim="800000"/>
            <a:headEnd/>
            <a:tailEnd/>
          </a:ln>
          <a:effectLst/>
        </p:spPr>
        <p:txBody>
          <a:bodyPr lIns="117147" tIns="58574" rIns="117147" bIns="58574" anchor="ctr"/>
          <a:lstStyle/>
          <a:p>
            <a:pPr>
              <a:defRPr/>
            </a:pPr>
            <a:endParaRPr lang="zh-CN" altLang="en-US" b="0">
              <a:solidFill>
                <a:srgbClr val="FFFFFF"/>
              </a:solidFill>
              <a:latin typeface="FrutigerNext LT Regular"/>
              <a:ea typeface="MS PGothic" pitchFamily="34" charset="-128"/>
            </a:endParaRPr>
          </a:p>
        </p:txBody>
      </p:sp>
      <p:grpSp>
        <p:nvGrpSpPr>
          <p:cNvPr id="5129" name="Group 81"/>
          <p:cNvGrpSpPr>
            <a:grpSpLocks/>
          </p:cNvGrpSpPr>
          <p:nvPr userDrawn="1"/>
        </p:nvGrpSpPr>
        <p:grpSpPr bwMode="auto">
          <a:xfrm>
            <a:off x="12476167" y="3789362"/>
            <a:ext cx="987425" cy="182563"/>
            <a:chOff x="5893" y="2387"/>
            <a:chExt cx="466" cy="115"/>
          </a:xfrm>
        </p:grpSpPr>
        <p:sp>
          <p:nvSpPr>
            <p:cNvPr id="58"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59"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0"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1"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0" name="Group 86"/>
          <p:cNvGrpSpPr>
            <a:grpSpLocks/>
          </p:cNvGrpSpPr>
          <p:nvPr userDrawn="1"/>
        </p:nvGrpSpPr>
        <p:grpSpPr bwMode="auto">
          <a:xfrm>
            <a:off x="12476167" y="4005267"/>
            <a:ext cx="987425" cy="182563"/>
            <a:chOff x="5893" y="2523"/>
            <a:chExt cx="466" cy="115"/>
          </a:xfrm>
        </p:grpSpPr>
        <p:sp>
          <p:nvSpPr>
            <p:cNvPr id="63"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4"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5"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6"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1" name="Group 91"/>
          <p:cNvGrpSpPr>
            <a:grpSpLocks/>
          </p:cNvGrpSpPr>
          <p:nvPr userDrawn="1"/>
        </p:nvGrpSpPr>
        <p:grpSpPr bwMode="auto">
          <a:xfrm>
            <a:off x="12476167" y="4221175"/>
            <a:ext cx="987425" cy="182563"/>
            <a:chOff x="5893" y="2659"/>
            <a:chExt cx="466" cy="115"/>
          </a:xfrm>
        </p:grpSpPr>
        <p:sp>
          <p:nvSpPr>
            <p:cNvPr id="68"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9"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0"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1"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2" name="Group 96"/>
          <p:cNvGrpSpPr>
            <a:grpSpLocks/>
          </p:cNvGrpSpPr>
          <p:nvPr userDrawn="1"/>
        </p:nvGrpSpPr>
        <p:grpSpPr bwMode="auto">
          <a:xfrm>
            <a:off x="12476167" y="3573463"/>
            <a:ext cx="987425" cy="188912"/>
            <a:chOff x="5893" y="2251"/>
            <a:chExt cx="466" cy="119"/>
          </a:xfrm>
        </p:grpSpPr>
        <p:sp>
          <p:nvSpPr>
            <p:cNvPr id="73"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4"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5"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6"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3" name="Group 101"/>
          <p:cNvGrpSpPr>
            <a:grpSpLocks/>
          </p:cNvGrpSpPr>
          <p:nvPr userDrawn="1"/>
        </p:nvGrpSpPr>
        <p:grpSpPr bwMode="auto">
          <a:xfrm>
            <a:off x="12476167" y="4581540"/>
            <a:ext cx="987425" cy="182563"/>
            <a:chOff x="5893" y="2886"/>
            <a:chExt cx="466" cy="115"/>
          </a:xfrm>
        </p:grpSpPr>
        <p:sp>
          <p:nvSpPr>
            <p:cNvPr id="78"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9"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0"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1"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4" name="Group 106"/>
          <p:cNvGrpSpPr>
            <a:grpSpLocks/>
          </p:cNvGrpSpPr>
          <p:nvPr userDrawn="1"/>
        </p:nvGrpSpPr>
        <p:grpSpPr bwMode="auto">
          <a:xfrm>
            <a:off x="12476167" y="4797440"/>
            <a:ext cx="987425" cy="182563"/>
            <a:chOff x="5893" y="3022"/>
            <a:chExt cx="466" cy="115"/>
          </a:xfrm>
        </p:grpSpPr>
        <p:sp>
          <p:nvSpPr>
            <p:cNvPr id="83"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4"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5"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6"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5" name="Group 111"/>
          <p:cNvGrpSpPr>
            <a:grpSpLocks/>
          </p:cNvGrpSpPr>
          <p:nvPr userDrawn="1"/>
        </p:nvGrpSpPr>
        <p:grpSpPr bwMode="auto">
          <a:xfrm>
            <a:off x="12476167" y="5013340"/>
            <a:ext cx="987425" cy="182563"/>
            <a:chOff x="5893" y="3158"/>
            <a:chExt cx="466" cy="115"/>
          </a:xfrm>
        </p:grpSpPr>
        <p:sp>
          <p:nvSpPr>
            <p:cNvPr id="88"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9"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0"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1"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6" name="Group 116"/>
          <p:cNvGrpSpPr>
            <a:grpSpLocks/>
          </p:cNvGrpSpPr>
          <p:nvPr userDrawn="1"/>
        </p:nvGrpSpPr>
        <p:grpSpPr bwMode="auto">
          <a:xfrm>
            <a:off x="12476167" y="5373700"/>
            <a:ext cx="987425" cy="182563"/>
            <a:chOff x="5893" y="3385"/>
            <a:chExt cx="466" cy="115"/>
          </a:xfrm>
        </p:grpSpPr>
        <p:sp>
          <p:nvSpPr>
            <p:cNvPr id="93"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4"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5"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6"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7" name="Group 121"/>
          <p:cNvGrpSpPr>
            <a:grpSpLocks/>
          </p:cNvGrpSpPr>
          <p:nvPr userDrawn="1"/>
        </p:nvGrpSpPr>
        <p:grpSpPr bwMode="auto">
          <a:xfrm>
            <a:off x="12476167" y="5589600"/>
            <a:ext cx="987425" cy="182563"/>
            <a:chOff x="5893" y="3521"/>
            <a:chExt cx="466" cy="115"/>
          </a:xfrm>
        </p:grpSpPr>
        <p:sp>
          <p:nvSpPr>
            <p:cNvPr id="98"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9"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0"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1"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8" name="Group 126"/>
          <p:cNvGrpSpPr>
            <a:grpSpLocks/>
          </p:cNvGrpSpPr>
          <p:nvPr userDrawn="1"/>
        </p:nvGrpSpPr>
        <p:grpSpPr bwMode="auto">
          <a:xfrm>
            <a:off x="12476167" y="5805500"/>
            <a:ext cx="987425" cy="182563"/>
            <a:chOff x="5893" y="3657"/>
            <a:chExt cx="466" cy="115"/>
          </a:xfrm>
        </p:grpSpPr>
        <p:sp>
          <p:nvSpPr>
            <p:cNvPr id="103"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4"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5"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6"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39" name="Group 131"/>
          <p:cNvGrpSpPr>
            <a:grpSpLocks/>
          </p:cNvGrpSpPr>
          <p:nvPr userDrawn="1"/>
        </p:nvGrpSpPr>
        <p:grpSpPr bwMode="auto">
          <a:xfrm>
            <a:off x="12476167" y="6165865"/>
            <a:ext cx="987425" cy="182563"/>
            <a:chOff x="5893" y="3884"/>
            <a:chExt cx="466" cy="115"/>
          </a:xfrm>
        </p:grpSpPr>
        <p:sp>
          <p:nvSpPr>
            <p:cNvPr id="108"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9"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0"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1"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40" name="Group 136"/>
          <p:cNvGrpSpPr>
            <a:grpSpLocks/>
          </p:cNvGrpSpPr>
          <p:nvPr userDrawn="1"/>
        </p:nvGrpSpPr>
        <p:grpSpPr bwMode="auto">
          <a:xfrm>
            <a:off x="12476167" y="6391289"/>
            <a:ext cx="987425" cy="182563"/>
            <a:chOff x="5893" y="4026"/>
            <a:chExt cx="466" cy="115"/>
          </a:xfrm>
        </p:grpSpPr>
        <p:sp>
          <p:nvSpPr>
            <p:cNvPr id="113"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4"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5"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6"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5141" name="Group 141"/>
          <p:cNvGrpSpPr>
            <a:grpSpLocks/>
          </p:cNvGrpSpPr>
          <p:nvPr userDrawn="1"/>
        </p:nvGrpSpPr>
        <p:grpSpPr bwMode="auto">
          <a:xfrm>
            <a:off x="12476167" y="6615125"/>
            <a:ext cx="987425" cy="182563"/>
            <a:chOff x="5893" y="4167"/>
            <a:chExt cx="466" cy="115"/>
          </a:xfrm>
        </p:grpSpPr>
        <p:sp>
          <p:nvSpPr>
            <p:cNvPr id="118"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9"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0"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1"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spTree>
  </p:cSld>
  <p:clrMap bg1="lt1" tx1="dk1" bg2="lt2" tx2="dk2" accent1="accent1" accent2="accent2" accent3="accent3" accent4="accent4" accent5="accent5" accent6="accent6" hlink="hlink" folHlink="folHlink"/>
  <p:sldLayoutIdLst>
    <p:sldLayoutId id="2147485585" r:id="rId1"/>
  </p:sldLayoutIdLst>
  <p:txStyles>
    <p:titleStyle>
      <a:lvl1pPr algn="l" rtl="0" eaLnBrk="0" fontAlgn="base" hangingPunct="0">
        <a:spcBef>
          <a:spcPct val="0"/>
        </a:spcBef>
        <a:spcAft>
          <a:spcPct val="0"/>
        </a:spcAft>
        <a:defRPr sz="4800" b="1">
          <a:solidFill>
            <a:srgbClr val="990000"/>
          </a:solidFill>
          <a:latin typeface="+mj-lt"/>
          <a:ea typeface="+mj-ea"/>
          <a:cs typeface="宋体" pitchFamily="2" charset="-122"/>
        </a:defRPr>
      </a:lvl1pPr>
      <a:lvl2pPr algn="l" rtl="0" eaLnBrk="0" fontAlgn="base" hangingPunct="0">
        <a:spcBef>
          <a:spcPct val="0"/>
        </a:spcBef>
        <a:spcAft>
          <a:spcPct val="0"/>
        </a:spcAft>
        <a:defRPr sz="48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48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48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4800" b="1">
          <a:solidFill>
            <a:srgbClr val="990000"/>
          </a:solidFill>
          <a:latin typeface="FrutigerNext LT Medium" pitchFamily="34" charset="0"/>
          <a:ea typeface="华文细黑" pitchFamily="2" charset="-122"/>
          <a:cs typeface="宋体" pitchFamily="2" charset="-122"/>
        </a:defRPr>
      </a:lvl5pPr>
      <a:lvl6pPr marL="456944"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6pPr>
      <a:lvl7pPr marL="913882"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7pPr>
      <a:lvl8pPr marL="1370823"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8pPr>
      <a:lvl9pPr marL="1827764" algn="l" rtl="0" eaLnBrk="1" fontAlgn="base" hangingPunct="1">
        <a:spcBef>
          <a:spcPct val="0"/>
        </a:spcBef>
        <a:spcAft>
          <a:spcPct val="0"/>
        </a:spcAft>
        <a:defRPr sz="4800" b="1">
          <a:solidFill>
            <a:srgbClr val="990000"/>
          </a:solidFill>
          <a:latin typeface="FrutigerNext LT Medium" pitchFamily="34" charset="0"/>
          <a:ea typeface="华文细黑" pitchFamily="2" charset="-122"/>
          <a:cs typeface="SimSun" pitchFamily="2" charset="-122"/>
        </a:defRPr>
      </a:lvl9pPr>
    </p:titleStyle>
    <p:bodyStyle>
      <a:lvl1pPr marL="341264" indent="-341264" algn="l" rtl="0" eaLnBrk="0" fontAlgn="base" hangingPunct="0">
        <a:lnSpc>
          <a:spcPct val="125000"/>
        </a:lnSpc>
        <a:spcBef>
          <a:spcPct val="20000"/>
        </a:spcBef>
        <a:spcAft>
          <a:spcPct val="0"/>
        </a:spcAft>
        <a:buClr>
          <a:schemeClr val="tx2"/>
        </a:buClr>
        <a:buChar char="•"/>
        <a:defRPr sz="3200" b="1">
          <a:solidFill>
            <a:srgbClr val="808080"/>
          </a:solidFill>
          <a:latin typeface="+mn-lt"/>
          <a:ea typeface="+mn-ea"/>
          <a:cs typeface="宋体" pitchFamily="2" charset="-122"/>
        </a:defRPr>
      </a:lvl1pPr>
      <a:lvl2pPr marL="741258" indent="-284122" algn="l" rtl="0" eaLnBrk="0" fontAlgn="base" hangingPunct="0">
        <a:lnSpc>
          <a:spcPct val="125000"/>
        </a:lnSpc>
        <a:spcBef>
          <a:spcPct val="20000"/>
        </a:spcBef>
        <a:spcAft>
          <a:spcPct val="0"/>
        </a:spcAft>
        <a:buFont typeface="Arial" pitchFamily="34" charset="0"/>
        <a:buChar char="›"/>
        <a:defRPr sz="2800">
          <a:solidFill>
            <a:srgbClr val="808080"/>
          </a:solidFill>
          <a:latin typeface="+mn-lt"/>
          <a:ea typeface="+mn-ea"/>
          <a:cs typeface="宋体" pitchFamily="2" charset="-122"/>
        </a:defRPr>
      </a:lvl2pPr>
      <a:lvl3pPr marL="1141251" indent="-226980" algn="l" rtl="0" eaLnBrk="0" fontAlgn="base" hangingPunct="0">
        <a:lnSpc>
          <a:spcPct val="125000"/>
        </a:lnSpc>
        <a:spcBef>
          <a:spcPct val="20000"/>
        </a:spcBef>
        <a:spcAft>
          <a:spcPct val="0"/>
        </a:spcAft>
        <a:buFont typeface="FrutigerNext LT Medium" pitchFamily="34" charset="0"/>
        <a:buChar char="»"/>
        <a:defRPr sz="2400">
          <a:solidFill>
            <a:srgbClr val="808080"/>
          </a:solidFill>
          <a:latin typeface="+mn-lt"/>
          <a:ea typeface="+mn-ea"/>
          <a:cs typeface="宋体" pitchFamily="2" charset="-122"/>
        </a:defRPr>
      </a:lvl3pPr>
      <a:lvl4pPr marL="1598386" indent="-226980" algn="l" rtl="0" eaLnBrk="0" fontAlgn="base" hangingPunct="0">
        <a:lnSpc>
          <a:spcPct val="125000"/>
        </a:lnSpc>
        <a:spcBef>
          <a:spcPct val="20000"/>
        </a:spcBef>
        <a:spcAft>
          <a:spcPct val="0"/>
        </a:spcAft>
        <a:buChar char="–"/>
        <a:defRPr sz="2000">
          <a:solidFill>
            <a:srgbClr val="808080"/>
          </a:solidFill>
          <a:latin typeface="+mn-lt"/>
          <a:ea typeface="+mn-ea"/>
          <a:cs typeface="宋体" pitchFamily="2" charset="-122"/>
        </a:defRPr>
      </a:lvl4pPr>
      <a:lvl5pPr marL="2055522" indent="-226980" algn="l" rtl="0" eaLnBrk="0" fontAlgn="base" hangingPunct="0">
        <a:lnSpc>
          <a:spcPct val="125000"/>
        </a:lnSpc>
        <a:spcBef>
          <a:spcPct val="20000"/>
        </a:spcBef>
        <a:spcAft>
          <a:spcPct val="0"/>
        </a:spcAft>
        <a:buFont typeface="Arial" pitchFamily="34" charset="0"/>
        <a:buChar char="~"/>
        <a:defRPr sz="2000">
          <a:solidFill>
            <a:srgbClr val="808080"/>
          </a:solidFill>
          <a:latin typeface="+mn-lt"/>
          <a:ea typeface="+mn-ea"/>
          <a:cs typeface="宋体" pitchFamily="2" charset="-122"/>
        </a:defRPr>
      </a:lvl5pPr>
      <a:lvl6pPr marL="2513175" indent="-228471"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6pPr>
      <a:lvl7pPr marL="2970117" indent="-228471"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7pPr>
      <a:lvl8pPr marL="3427056" indent="-228471"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8pPr>
      <a:lvl9pPr marL="3883997" indent="-228471" algn="l" rtl="0" eaLnBrk="1" fontAlgn="base" hangingPunct="1">
        <a:lnSpc>
          <a:spcPct val="125000"/>
        </a:lnSpc>
        <a:spcBef>
          <a:spcPct val="20000"/>
        </a:spcBef>
        <a:spcAft>
          <a:spcPct val="0"/>
        </a:spcAft>
        <a:buFont typeface="Arial" charset="0"/>
        <a:buChar char="~"/>
        <a:defRPr sz="2000">
          <a:solidFill>
            <a:srgbClr val="808080"/>
          </a:solidFill>
          <a:latin typeface="+mn-lt"/>
          <a:ea typeface="+mn-ea"/>
          <a:cs typeface="+mn-cs"/>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02"/>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tretch>
            <a:fillRect/>
          </a:stretch>
        </p:blipFill>
        <p:spPr bwMode="auto">
          <a:xfrm>
            <a:off x="1" y="13"/>
            <a:ext cx="12191998" cy="6857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04" descr="PPT胶片内页元素-16比9-内页灰条"/>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2" y="6224591"/>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10182226" y="6392881"/>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05" y="6502406"/>
            <a:ext cx="2680290"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078"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000000"/>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99617"/>
            <a:ext cx="10440988" cy="7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46" rIns="80094" bIns="40046" numCol="1" anchor="t" anchorCtr="0" compatLnSpc="1">
            <a:prstTxWarp prst="textNoShape">
              <a:avLst/>
            </a:prstTxWarp>
          </a:bodyPr>
          <a:lstStyle/>
          <a:p>
            <a:pPr lvl="0"/>
            <a:r>
              <a:rPr lang="en-US" altLang="zh-CN" dirty="0" smtClean="0"/>
              <a:t>Click to edit Master title style</a:t>
            </a:r>
            <a:endParaRPr lang="zh-CN" altLang="en-US" dirty="0" smtClean="0"/>
          </a:p>
        </p:txBody>
      </p:sp>
      <p:sp>
        <p:nvSpPr>
          <p:cNvPr id="3079" name="Rectangle 21"/>
          <p:cNvSpPr>
            <a:spLocks noChangeArrowheads="1"/>
          </p:cNvSpPr>
          <p:nvPr userDrawn="1"/>
        </p:nvSpPr>
        <p:spPr bwMode="auto">
          <a:xfrm>
            <a:off x="5137153" y="6502406"/>
            <a:ext cx="1565886"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46" tIns="0" rIns="80046" bIns="0">
            <a:spAutoFit/>
          </a:bodyPr>
          <a:lstStyle/>
          <a:p>
            <a:pPr defTabSz="801348" eaLnBrk="0" hangingPunct="0"/>
            <a:r>
              <a:rPr lang="en-US" altLang="zh-CN" sz="1200" b="0" dirty="0">
                <a:solidFill>
                  <a:srgbClr val="000000"/>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06" tIns="40052" rIns="80106" bIns="40052"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sp>
        <p:nvSpPr>
          <p:cNvPr id="3082" name="Rectangle 5"/>
          <p:cNvSpPr>
            <a:spLocks noChangeArrowheads="1"/>
          </p:cNvSpPr>
          <p:nvPr userDrawn="1"/>
        </p:nvSpPr>
        <p:spPr bwMode="auto">
          <a:xfrm>
            <a:off x="8483613" y="6502416"/>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dirty="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5809" r:id="rId1"/>
    <p:sldLayoutId id="2147485810" r:id="rId2"/>
    <p:sldLayoutId id="2147485812" r:id="rId3"/>
    <p:sldLayoutId id="2147485813" r:id="rId4"/>
    <p:sldLayoutId id="2147485848" r:id="rId5"/>
  </p:sldLayoutIdLst>
  <p:transition advClick="0" advTm="1000">
    <p:fade/>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00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01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01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0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755" indent="-342755"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634" indent="-28562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513" indent="-2285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520" indent="-228503" algn="l" rtl="0" eaLnBrk="0" fontAlgn="base" hangingPunct="0">
        <a:lnSpc>
          <a:spcPct val="140000"/>
        </a:lnSpc>
        <a:spcBef>
          <a:spcPct val="0"/>
        </a:spcBef>
        <a:spcAft>
          <a:spcPct val="0"/>
        </a:spcAft>
        <a:buChar char="–"/>
        <a:defRPr sz="1300">
          <a:solidFill>
            <a:schemeClr val="tx1"/>
          </a:solidFill>
          <a:latin typeface="FrutigerNext LT Regular" pitchFamily="34" charset="0"/>
          <a:ea typeface="+mn-ea"/>
          <a:cs typeface="+mn-cs"/>
        </a:defRPr>
      </a:lvl4pPr>
      <a:lvl5pPr marL="2056525" indent="-228503"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531"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37"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542"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548"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12" rtl="0" eaLnBrk="1" latinLnBrk="0" hangingPunct="1">
        <a:defRPr sz="1700" kern="1200">
          <a:solidFill>
            <a:schemeClr val="tx1"/>
          </a:solidFill>
          <a:latin typeface="+mn-lt"/>
          <a:ea typeface="+mn-ea"/>
          <a:cs typeface="+mn-cs"/>
        </a:defRPr>
      </a:lvl1pPr>
      <a:lvl2pPr marL="457008" algn="l" defTabSz="914012" rtl="0" eaLnBrk="1" latinLnBrk="0" hangingPunct="1">
        <a:defRPr sz="1700" kern="1200">
          <a:solidFill>
            <a:schemeClr val="tx1"/>
          </a:solidFill>
          <a:latin typeface="+mn-lt"/>
          <a:ea typeface="+mn-ea"/>
          <a:cs typeface="+mn-cs"/>
        </a:defRPr>
      </a:lvl2pPr>
      <a:lvl3pPr marL="914012" algn="l" defTabSz="914012" rtl="0" eaLnBrk="1" latinLnBrk="0" hangingPunct="1">
        <a:defRPr sz="1700" kern="1200">
          <a:solidFill>
            <a:schemeClr val="tx1"/>
          </a:solidFill>
          <a:latin typeface="+mn-lt"/>
          <a:ea typeface="+mn-ea"/>
          <a:cs typeface="+mn-cs"/>
        </a:defRPr>
      </a:lvl3pPr>
      <a:lvl4pPr marL="1371017" algn="l" defTabSz="914012" rtl="0" eaLnBrk="1" latinLnBrk="0" hangingPunct="1">
        <a:defRPr sz="1700" kern="1200">
          <a:solidFill>
            <a:schemeClr val="tx1"/>
          </a:solidFill>
          <a:latin typeface="+mn-lt"/>
          <a:ea typeface="+mn-ea"/>
          <a:cs typeface="+mn-cs"/>
        </a:defRPr>
      </a:lvl4pPr>
      <a:lvl5pPr marL="1828023" algn="l" defTabSz="914012" rtl="0" eaLnBrk="1" latinLnBrk="0" hangingPunct="1">
        <a:defRPr sz="1700" kern="1200">
          <a:solidFill>
            <a:schemeClr val="tx1"/>
          </a:solidFill>
          <a:latin typeface="+mn-lt"/>
          <a:ea typeface="+mn-ea"/>
          <a:cs typeface="+mn-cs"/>
        </a:defRPr>
      </a:lvl5pPr>
      <a:lvl6pPr marL="2285028" algn="l" defTabSz="914012" rtl="0" eaLnBrk="1" latinLnBrk="0" hangingPunct="1">
        <a:defRPr sz="1700" kern="1200">
          <a:solidFill>
            <a:schemeClr val="tx1"/>
          </a:solidFill>
          <a:latin typeface="+mn-lt"/>
          <a:ea typeface="+mn-ea"/>
          <a:cs typeface="+mn-cs"/>
        </a:defRPr>
      </a:lvl6pPr>
      <a:lvl7pPr marL="2742035" algn="l" defTabSz="914012" rtl="0" eaLnBrk="1" latinLnBrk="0" hangingPunct="1">
        <a:defRPr sz="1700" kern="1200">
          <a:solidFill>
            <a:schemeClr val="tx1"/>
          </a:solidFill>
          <a:latin typeface="+mn-lt"/>
          <a:ea typeface="+mn-ea"/>
          <a:cs typeface="+mn-cs"/>
        </a:defRPr>
      </a:lvl7pPr>
      <a:lvl8pPr marL="3199040" algn="l" defTabSz="914012" rtl="0" eaLnBrk="1" latinLnBrk="0" hangingPunct="1">
        <a:defRPr sz="1700" kern="1200">
          <a:solidFill>
            <a:schemeClr val="tx1"/>
          </a:solidFill>
          <a:latin typeface="+mn-lt"/>
          <a:ea typeface="+mn-ea"/>
          <a:cs typeface="+mn-cs"/>
        </a:defRPr>
      </a:lvl8pPr>
      <a:lvl9pPr marL="3656044" algn="l" defTabSz="914012" rtl="0" eaLnBrk="1" latinLnBrk="0" hangingPunct="1">
        <a:defRPr sz="17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
          <p:cNvPicPr>
            <a:picLocks noChangeAspect="1"/>
          </p:cNvPicPr>
          <p:nvPr userDrawn="1"/>
        </p:nvPicPr>
        <p:blipFill>
          <a:blip r:embed="rId9" cstate="print"/>
          <a:srcRect l="2815" t="-21582" r="9264" b="21582"/>
          <a:stretch>
            <a:fillRect/>
          </a:stretch>
        </p:blipFill>
        <p:spPr bwMode="auto">
          <a:xfrm>
            <a:off x="0" y="155581"/>
            <a:ext cx="12195175" cy="6702425"/>
          </a:xfrm>
          <a:prstGeom prst="rect">
            <a:avLst/>
          </a:prstGeom>
          <a:noFill/>
          <a:ln w="9525">
            <a:noFill/>
            <a:miter lim="800000"/>
            <a:headEnd/>
            <a:tailEnd/>
          </a:ln>
        </p:spPr>
      </p:pic>
      <p:sp>
        <p:nvSpPr>
          <p:cNvPr id="59" name="Freeform 5"/>
          <p:cNvSpPr>
            <a:spLocks/>
          </p:cNvSpPr>
          <p:nvPr userDrawn="1"/>
        </p:nvSpPr>
        <p:spPr bwMode="auto">
          <a:xfrm>
            <a:off x="0" y="6200787"/>
            <a:ext cx="9644063" cy="657225"/>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401" tIns="45700" rIns="91401" bIns="45700"/>
          <a:lstStyle/>
          <a:p>
            <a:pPr>
              <a:buClr>
                <a:srgbClr val="CC9900"/>
              </a:buClr>
              <a:buFont typeface="Wingdings" pitchFamily="2" charset="2"/>
              <a:buChar char="n"/>
              <a:defRPr/>
            </a:pPr>
            <a:endParaRPr lang="zh-CN" altLang="en-US">
              <a:solidFill>
                <a:srgbClr val="000000"/>
              </a:solidFill>
              <a:latin typeface="Arial" charset="0"/>
            </a:endParaRPr>
          </a:p>
        </p:txBody>
      </p:sp>
      <p:sp>
        <p:nvSpPr>
          <p:cNvPr id="60" name="Freeform 6"/>
          <p:cNvSpPr>
            <a:spLocks/>
          </p:cNvSpPr>
          <p:nvPr userDrawn="1"/>
        </p:nvSpPr>
        <p:spPr bwMode="auto">
          <a:xfrm>
            <a:off x="9545646" y="6200787"/>
            <a:ext cx="2647949" cy="657225"/>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91401" tIns="45700" rIns="91401" bIns="45700"/>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550" name="Rectangle 86"/>
          <p:cNvSpPr>
            <a:spLocks noChangeArrowheads="1"/>
          </p:cNvSpPr>
          <p:nvPr userDrawn="1"/>
        </p:nvSpPr>
        <p:spPr bwMode="auto">
          <a:xfrm>
            <a:off x="7910513" y="6396050"/>
            <a:ext cx="1409700" cy="1101725"/>
          </a:xfrm>
          <a:prstGeom prst="rect">
            <a:avLst/>
          </a:prstGeom>
          <a:noFill/>
          <a:ln w="9525">
            <a:noFill/>
            <a:miter lim="800000"/>
            <a:headEnd/>
            <a:tailEnd/>
          </a:ln>
          <a:effectLst/>
        </p:spPr>
        <p:txBody>
          <a:bodyPr lIns="0" tIns="0" rIns="0" bIns="0"/>
          <a:lstStyle/>
          <a:p>
            <a:pPr defTabSz="783891" eaLnBrk="0" hangingPunct="0">
              <a:lnSpc>
                <a:spcPct val="85000"/>
              </a:lnSpc>
              <a:defRPr/>
            </a:pPr>
            <a:endParaRPr lang="de-DE" sz="900" dirty="0">
              <a:solidFill>
                <a:srgbClr val="000000"/>
              </a:solidFill>
              <a:latin typeface="FrutigerNext LT Medium"/>
              <a:ea typeface="MS PGothic" pitchFamily="34" charset="-128"/>
            </a:endParaRPr>
          </a:p>
          <a:p>
            <a:pPr defTabSz="783891" eaLnBrk="0" hangingPunct="0">
              <a:lnSpc>
                <a:spcPct val="85000"/>
              </a:lnSpc>
              <a:defRPr/>
            </a:pPr>
            <a:r>
              <a:rPr lang="de-DE" sz="900" dirty="0">
                <a:solidFill>
                  <a:srgbClr val="000000"/>
                </a:solidFill>
                <a:latin typeface="FrutigerNext LT Medium"/>
                <a:ea typeface="MS PGothic" pitchFamily="34" charset="-128"/>
              </a:rPr>
              <a:t>Page </a:t>
            </a:r>
            <a:fld id="{8F5DFEFB-F8BE-4C4C-B481-0F82BB219DA7}" type="slidenum">
              <a:rPr lang="de-DE" sz="900">
                <a:solidFill>
                  <a:srgbClr val="000000"/>
                </a:solidFill>
                <a:latin typeface="FrutigerNext LT Medium"/>
                <a:ea typeface="MS PGothic" pitchFamily="34" charset="-128"/>
              </a:rPr>
              <a:pPr defTabSz="783891" eaLnBrk="0" hangingPunct="0">
                <a:lnSpc>
                  <a:spcPct val="85000"/>
                </a:lnSpc>
                <a:defRPr/>
              </a:pPr>
              <a:t>‹#›</a:t>
            </a:fld>
            <a:endParaRPr lang="en-GB" sz="900" dirty="0">
              <a:solidFill>
                <a:srgbClr val="000000"/>
              </a:solidFill>
              <a:latin typeface="FrutigerNext LT Medium"/>
              <a:ea typeface="MS PGothic" pitchFamily="34" charset="-128"/>
            </a:endParaRPr>
          </a:p>
        </p:txBody>
      </p:sp>
      <p:sp>
        <p:nvSpPr>
          <p:cNvPr id="1470549" name="Text Box 85"/>
          <p:cNvSpPr txBox="1">
            <a:spLocks noChangeArrowheads="1"/>
          </p:cNvSpPr>
          <p:nvPr userDrawn="1"/>
        </p:nvSpPr>
        <p:spPr bwMode="auto">
          <a:xfrm>
            <a:off x="869950" y="6457962"/>
            <a:ext cx="3103563" cy="263759"/>
          </a:xfrm>
          <a:prstGeom prst="rect">
            <a:avLst/>
          </a:prstGeom>
          <a:noFill/>
          <a:ln w="9525">
            <a:noFill/>
            <a:miter lim="800000"/>
            <a:headEnd/>
            <a:tailEnd/>
          </a:ln>
        </p:spPr>
        <p:txBody>
          <a:bodyPr lIns="78324" tIns="39164" rIns="78324" bIns="39164">
            <a:spAutoFit/>
          </a:bodyPr>
          <a:lstStyle/>
          <a:p>
            <a:pPr defTabSz="783891" eaLnBrk="0" hangingPunct="0">
              <a:defRPr/>
            </a:pPr>
            <a:r>
              <a:rPr lang="en-US" altLang="zh-CN" sz="1200" kern="0" dirty="0">
                <a:solidFill>
                  <a:srgbClr val="000000"/>
                </a:solidFill>
                <a:latin typeface="FrutigerNext LT Medium"/>
                <a:ea typeface="MS PGothic" pitchFamily="34" charset="-128"/>
              </a:rPr>
              <a:t>HUAWEI TECHNOLOGIES CO., LTD.</a:t>
            </a:r>
          </a:p>
        </p:txBody>
      </p:sp>
      <p:pic>
        <p:nvPicPr>
          <p:cNvPr id="4103" name="Picture 87" descr="图片3副本"/>
          <p:cNvPicPr>
            <a:picLocks noChangeAspect="1" noChangeArrowheads="1"/>
          </p:cNvPicPr>
          <p:nvPr userDrawn="1"/>
        </p:nvPicPr>
        <p:blipFill>
          <a:blip r:embed="rId10" cstate="print"/>
          <a:srcRect/>
          <a:stretch>
            <a:fillRect/>
          </a:stretch>
        </p:blipFill>
        <p:spPr bwMode="auto">
          <a:xfrm>
            <a:off x="10182226" y="6386525"/>
            <a:ext cx="1295400" cy="307975"/>
          </a:xfrm>
          <a:prstGeom prst="rect">
            <a:avLst/>
          </a:prstGeom>
          <a:noFill/>
          <a:ln w="9525">
            <a:noFill/>
            <a:miter lim="800000"/>
            <a:headEnd/>
            <a:tailEnd/>
          </a:ln>
        </p:spPr>
      </p:pic>
      <p:sp>
        <p:nvSpPr>
          <p:cNvPr id="4104" name="Rectangle 88"/>
          <p:cNvSpPr>
            <a:spLocks noGrp="1" noChangeArrowheads="1"/>
          </p:cNvSpPr>
          <p:nvPr userDrawn="1">
            <p:ph type="title"/>
          </p:nvPr>
        </p:nvSpPr>
        <p:spPr bwMode="auto">
          <a:xfrm>
            <a:off x="781050" y="274638"/>
            <a:ext cx="10975975" cy="1143000"/>
          </a:xfrm>
          <a:prstGeom prst="rect">
            <a:avLst/>
          </a:prstGeom>
          <a:noFill/>
          <a:ln w="9525" algn="ctr">
            <a:noFill/>
            <a:miter lim="800000"/>
            <a:headEnd/>
            <a:tailEnd/>
          </a:ln>
        </p:spPr>
        <p:txBody>
          <a:bodyPr vert="horz" wrap="square" lIns="91401" tIns="45700" rIns="91401" bIns="45700" numCol="1" anchor="ctr" anchorCtr="0" compatLnSpc="1">
            <a:prstTxWarp prst="textNoShape">
              <a:avLst/>
            </a:prstTxWarp>
          </a:bodyPr>
          <a:lstStyle/>
          <a:p>
            <a:pPr lvl="0"/>
            <a:r>
              <a:rPr lang="zh-CN" altLang="en-US" smtClean="0"/>
              <a:t>单击此处编辑母版标题样式</a:t>
            </a:r>
          </a:p>
        </p:txBody>
      </p:sp>
      <p:sp>
        <p:nvSpPr>
          <p:cNvPr id="1470602" name="Rectangle 138"/>
          <p:cNvSpPr>
            <a:spLocks noChangeArrowheads="1"/>
          </p:cNvSpPr>
          <p:nvPr userDrawn="1"/>
        </p:nvSpPr>
        <p:spPr bwMode="auto">
          <a:xfrm>
            <a:off x="-2460625" y="528638"/>
            <a:ext cx="2460625" cy="5307012"/>
          </a:xfrm>
          <a:prstGeom prst="rect">
            <a:avLst/>
          </a:prstGeom>
          <a:noFill/>
          <a:ln w="9525">
            <a:noFill/>
            <a:miter lim="800000"/>
            <a:headEnd/>
            <a:tailEnd/>
          </a:ln>
          <a:effectLst/>
        </p:spPr>
        <p:txBody>
          <a:bodyPr lIns="87762" tIns="43880" rIns="87762" bIns="43880"/>
          <a:lstStyle/>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英文标题</a:t>
            </a:r>
            <a:r>
              <a:rPr lang="en-US" altLang="zh-CN" sz="1200" b="0" dirty="0">
                <a:solidFill>
                  <a:srgbClr val="F8F8F8"/>
                </a:solidFill>
                <a:latin typeface="Arial" charset="0"/>
                <a:ea typeface="华文细黑" pitchFamily="2" charset="-122"/>
                <a:cs typeface="SimSun" pitchFamily="2" charset="-122"/>
              </a:rPr>
              <a:t>:32-35pt  </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55" indent="-342755" algn="r">
              <a:lnSpc>
                <a:spcPct val="125000"/>
              </a:lnSpc>
              <a:spcBef>
                <a:spcPct val="20000"/>
              </a:spcBef>
              <a:buClr>
                <a:srgbClr val="990000"/>
              </a:buClr>
              <a:defRP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55" indent="-342755" algn="r">
              <a:lnSpc>
                <a:spcPct val="125000"/>
              </a:lnSpc>
              <a:spcBef>
                <a:spcPct val="20000"/>
              </a:spcBef>
              <a:buClr>
                <a:srgbClr val="990000"/>
              </a:buClr>
              <a:defRP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Medium</a:t>
            </a:r>
          </a:p>
          <a:p>
            <a:pPr marL="342755" indent="-342755" algn="r">
              <a:lnSpc>
                <a:spcPct val="125000"/>
              </a:lnSpc>
              <a:spcBef>
                <a:spcPct val="20000"/>
              </a:spcBef>
              <a:buClr>
                <a:srgbClr val="990000"/>
              </a:buClr>
              <a:defRP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55" indent="-342755" algn="r">
              <a:lnSpc>
                <a:spcPct val="75000"/>
              </a:lnSpc>
              <a:spcBef>
                <a:spcPct val="20000"/>
              </a:spcBef>
              <a:buClr>
                <a:srgbClr val="990000"/>
              </a:buClr>
              <a:defRPr/>
            </a:pPr>
            <a:endParaRPr lang="en-US" altLang="zh-CN" sz="1200" b="0" dirty="0">
              <a:solidFill>
                <a:srgbClr val="F8F8F8"/>
              </a:solidFill>
              <a:latin typeface="Arial" charset="0"/>
              <a:ea typeface="华文细黑" pitchFamily="2" charset="-122"/>
              <a:cs typeface="SimSun" pitchFamily="2" charset="-122"/>
            </a:endParaRP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中文标题</a:t>
            </a:r>
            <a:r>
              <a:rPr lang="en-US" altLang="zh-CN" sz="1200" b="0" dirty="0">
                <a:solidFill>
                  <a:srgbClr val="F8F8F8"/>
                </a:solidFill>
                <a:latin typeface="Arial" charset="0"/>
                <a:ea typeface="华文细黑" pitchFamily="2" charset="-122"/>
                <a:cs typeface="SimSun" pitchFamily="2" charset="-122"/>
              </a:rPr>
              <a:t>:30-32pt  </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 R153 G0 B0</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黑体</a:t>
            </a:r>
          </a:p>
          <a:p>
            <a:pPr marL="342755" indent="-342755" algn="r">
              <a:lnSpc>
                <a:spcPct val="125000"/>
              </a:lnSpc>
              <a:spcBef>
                <a:spcPct val="20000"/>
              </a:spcBef>
              <a:buClr>
                <a:srgbClr val="990000"/>
              </a:buClr>
              <a:defRPr/>
            </a:pPr>
            <a:endParaRPr lang="zh-CN" altLang="en-US" sz="1200" b="0" dirty="0">
              <a:solidFill>
                <a:srgbClr val="F8F8F8"/>
              </a:solidFill>
              <a:latin typeface="Arial" charset="0"/>
              <a:ea typeface="华文细黑" pitchFamily="2" charset="-122"/>
              <a:cs typeface="SimSun" pitchFamily="2" charset="-122"/>
            </a:endParaRPr>
          </a:p>
          <a:p>
            <a:pPr marL="342755" indent="-342755" algn="r">
              <a:lnSpc>
                <a:spcPct val="125000"/>
              </a:lnSpc>
              <a:spcBef>
                <a:spcPct val="20000"/>
              </a:spcBef>
              <a:buClr>
                <a:srgbClr val="990000"/>
              </a:buClr>
              <a:defRPr/>
            </a:pPr>
            <a:endParaRPr lang="zh-CN" altLang="en-US" sz="1200" b="0" dirty="0">
              <a:solidFill>
                <a:srgbClr val="F8F8F8"/>
              </a:solidFill>
              <a:latin typeface="Arial" charset="0"/>
              <a:ea typeface="华文细黑" pitchFamily="2" charset="-122"/>
              <a:cs typeface="SimSun" pitchFamily="2" charset="-122"/>
            </a:endParaRPr>
          </a:p>
          <a:p>
            <a:pPr marL="342755" indent="-342755" algn="r">
              <a:lnSpc>
                <a:spcPct val="125000"/>
              </a:lnSpc>
              <a:spcBef>
                <a:spcPct val="20000"/>
              </a:spcBef>
              <a:buClr>
                <a:srgbClr val="990000"/>
              </a:buClr>
              <a:defRPr/>
            </a:pPr>
            <a:endParaRPr lang="zh-CN" altLang="en-US" sz="1200" b="0" dirty="0">
              <a:solidFill>
                <a:srgbClr val="F8F8F8"/>
              </a:solidFill>
              <a:latin typeface="Arial" charset="0"/>
              <a:ea typeface="华文细黑" pitchFamily="2" charset="-122"/>
              <a:cs typeface="SimSun" pitchFamily="2" charset="-122"/>
            </a:endParaRP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英文正文</a:t>
            </a:r>
            <a:r>
              <a:rPr lang="en-US" altLang="zh-CN" sz="1200" b="0" dirty="0">
                <a:solidFill>
                  <a:srgbClr val="F8F8F8"/>
                </a:solidFill>
                <a:latin typeface="Arial" charset="0"/>
                <a:ea typeface="华文细黑" pitchFamily="2" charset="-122"/>
                <a:cs typeface="SimSun" pitchFamily="2" charset="-122"/>
              </a:rPr>
              <a:t>:20-22pt</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子目录 </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 :18pt  </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55" indent="-342755" algn="r">
              <a:lnSpc>
                <a:spcPct val="125000"/>
              </a:lnSpc>
              <a:spcBef>
                <a:spcPct val="20000"/>
              </a:spcBef>
              <a:buClr>
                <a:srgbClr val="990000"/>
              </a:buClr>
              <a:defRPr/>
            </a:pPr>
            <a:r>
              <a:rPr lang="zh-CN" altLang="en-US" sz="1200" b="0" dirty="0">
                <a:solidFill>
                  <a:srgbClr val="F8F8F8"/>
                </a:solidFill>
                <a:latin typeface="FrutigerNext LT Medium" pitchFamily="34" charset="0"/>
                <a:ea typeface="华文细黑" pitchFamily="2" charset="-122"/>
                <a:cs typeface="SimSun" pitchFamily="2" charset="-122"/>
              </a:rPr>
              <a:t>内部使用字体 </a:t>
            </a:r>
            <a:r>
              <a:rPr lang="en-US" altLang="zh-CN" sz="1200" b="0" dirty="0">
                <a:solidFill>
                  <a:srgbClr val="F8F8F8"/>
                </a:solidFill>
                <a:latin typeface="FrutigerNext LT Medium" pitchFamily="34" charset="0"/>
                <a:ea typeface="华文细黑" pitchFamily="2" charset="-122"/>
                <a:cs typeface="SimSun" pitchFamily="2" charset="-122"/>
              </a:rPr>
              <a:t>:</a:t>
            </a:r>
          </a:p>
          <a:p>
            <a:pPr marL="342755" indent="-342755" algn="r">
              <a:lnSpc>
                <a:spcPct val="125000"/>
              </a:lnSpc>
              <a:spcBef>
                <a:spcPct val="20000"/>
              </a:spcBef>
              <a:buClr>
                <a:srgbClr val="990000"/>
              </a:buClr>
              <a:defRPr/>
            </a:pPr>
            <a:r>
              <a:rPr lang="en-US" altLang="zh-CN" sz="1200" b="0" dirty="0" err="1">
                <a:solidFill>
                  <a:srgbClr val="F8F8F8"/>
                </a:solidFill>
                <a:latin typeface="FrutigerNext LT Medium" pitchFamily="34" charset="0"/>
                <a:ea typeface="华文细黑" pitchFamily="2" charset="-122"/>
                <a:cs typeface="SimSun" pitchFamily="2" charset="-122"/>
              </a:rPr>
              <a:t>FrutigerNext</a:t>
            </a:r>
            <a:r>
              <a:rPr lang="en-US" altLang="zh-CN" sz="1200" b="0" dirty="0">
                <a:solidFill>
                  <a:srgbClr val="F8F8F8"/>
                </a:solidFill>
                <a:latin typeface="FrutigerNext LT Medium" pitchFamily="34" charset="0"/>
                <a:ea typeface="华文细黑" pitchFamily="2" charset="-122"/>
                <a:cs typeface="SimSun" pitchFamily="2" charset="-122"/>
              </a:rPr>
              <a:t> LT Regular</a:t>
            </a:r>
          </a:p>
          <a:p>
            <a:pPr marL="342755" indent="-342755" algn="r">
              <a:lnSpc>
                <a:spcPct val="125000"/>
              </a:lnSpc>
              <a:spcBef>
                <a:spcPct val="20000"/>
              </a:spcBef>
              <a:buClr>
                <a:srgbClr val="990000"/>
              </a:buClr>
              <a:defRPr/>
            </a:pPr>
            <a:r>
              <a:rPr lang="zh-CN" altLang="en-US" sz="1200" b="0" dirty="0">
                <a:solidFill>
                  <a:srgbClr val="F8F8F8"/>
                </a:solidFill>
                <a:latin typeface="FrutigerNext LT Medium" pitchFamily="34" charset="0"/>
                <a:ea typeface="华文细黑" pitchFamily="2" charset="-122"/>
                <a:cs typeface="SimSun" pitchFamily="2" charset="-122"/>
              </a:rPr>
              <a:t>外部使用字体 </a:t>
            </a:r>
            <a:r>
              <a:rPr lang="en-US" altLang="zh-CN" sz="1200" b="0" dirty="0">
                <a:solidFill>
                  <a:srgbClr val="F8F8F8"/>
                </a:solidFill>
                <a:latin typeface="FrutigerNext LT Medium" pitchFamily="34" charset="0"/>
                <a:ea typeface="华文细黑" pitchFamily="2" charset="-122"/>
                <a:cs typeface="SimSun" pitchFamily="2" charset="-122"/>
              </a:rPr>
              <a:t>: Arial</a:t>
            </a:r>
          </a:p>
          <a:p>
            <a:pPr marL="342755" indent="-342755" algn="r">
              <a:lnSpc>
                <a:spcPct val="75000"/>
              </a:lnSpc>
              <a:spcBef>
                <a:spcPct val="20000"/>
              </a:spcBef>
              <a:buClr>
                <a:srgbClr val="990000"/>
              </a:buClr>
              <a:defRPr/>
            </a:pPr>
            <a:endParaRPr lang="en-US" altLang="zh-CN" sz="1200" b="0" dirty="0">
              <a:solidFill>
                <a:srgbClr val="F8F8F8"/>
              </a:solidFill>
              <a:latin typeface="Arial" charset="0"/>
              <a:ea typeface="华文细黑" pitchFamily="2" charset="-122"/>
              <a:cs typeface="SimSun" pitchFamily="2" charset="-122"/>
            </a:endParaRP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中文正文</a:t>
            </a:r>
            <a:r>
              <a:rPr lang="en-US" altLang="zh-CN" sz="1200" b="0" dirty="0">
                <a:solidFill>
                  <a:srgbClr val="F8F8F8"/>
                </a:solidFill>
                <a:latin typeface="Arial" charset="0"/>
                <a:ea typeface="华文细黑" pitchFamily="2" charset="-122"/>
                <a:cs typeface="SimSun" pitchFamily="2" charset="-122"/>
              </a:rPr>
              <a:t>:18-20pt</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子目录</a:t>
            </a:r>
            <a:r>
              <a:rPr lang="en-US" altLang="zh-CN" sz="1200" b="0" dirty="0">
                <a:solidFill>
                  <a:srgbClr val="F8F8F8"/>
                </a:solidFill>
                <a:latin typeface="Arial" charset="0"/>
                <a:ea typeface="华文细黑" pitchFamily="2" charset="-122"/>
                <a:cs typeface="SimSun" pitchFamily="2" charset="-122"/>
              </a:rPr>
              <a:t>(2-5</a:t>
            </a:r>
            <a:r>
              <a:rPr lang="zh-CN" altLang="en-US" sz="1200" b="0" dirty="0">
                <a:solidFill>
                  <a:srgbClr val="F8F8F8"/>
                </a:solidFill>
                <a:latin typeface="Arial" charset="0"/>
                <a:ea typeface="华文细黑" pitchFamily="2" charset="-122"/>
                <a:cs typeface="SimSun" pitchFamily="2" charset="-122"/>
              </a:rPr>
              <a:t>级</a:t>
            </a:r>
            <a:r>
              <a:rPr lang="en-US" altLang="zh-CN" sz="1200" b="0" dirty="0">
                <a:solidFill>
                  <a:srgbClr val="F8F8F8"/>
                </a:solidFill>
                <a:latin typeface="Arial" charset="0"/>
                <a:ea typeface="华文细黑" pitchFamily="2" charset="-122"/>
                <a:cs typeface="SimSun" pitchFamily="2" charset="-122"/>
              </a:rPr>
              <a:t>):18pt </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颜色</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黑色</a:t>
            </a:r>
          </a:p>
          <a:p>
            <a:pPr marL="342755" indent="-342755" algn="r">
              <a:lnSpc>
                <a:spcPct val="125000"/>
              </a:lnSpc>
              <a:spcBef>
                <a:spcPct val="20000"/>
              </a:spcBef>
              <a:buClr>
                <a:srgbClr val="990000"/>
              </a:buClr>
              <a:defRPr/>
            </a:pPr>
            <a:r>
              <a:rPr lang="zh-CN" altLang="en-US" sz="1200" b="0" dirty="0">
                <a:solidFill>
                  <a:srgbClr val="F8F8F8"/>
                </a:solidFill>
                <a:latin typeface="Arial" charset="0"/>
                <a:ea typeface="华文细黑" pitchFamily="2" charset="-122"/>
                <a:cs typeface="SimSun" pitchFamily="2" charset="-122"/>
              </a:rPr>
              <a:t>字体</a:t>
            </a:r>
            <a:r>
              <a:rPr lang="en-US" altLang="zh-CN" sz="1200" b="0" dirty="0">
                <a:solidFill>
                  <a:srgbClr val="F8F8F8"/>
                </a:solidFill>
                <a:latin typeface="Arial" charset="0"/>
                <a:ea typeface="华文细黑" pitchFamily="2" charset="-122"/>
                <a:cs typeface="SimSun" pitchFamily="2" charset="-122"/>
              </a:rPr>
              <a:t>:</a:t>
            </a:r>
            <a:r>
              <a:rPr lang="zh-CN" altLang="en-US" sz="1200" b="0" dirty="0">
                <a:solidFill>
                  <a:srgbClr val="F8F8F8"/>
                </a:solidFill>
                <a:latin typeface="Arial" charset="0"/>
                <a:ea typeface="华文细黑" pitchFamily="2" charset="-122"/>
                <a:cs typeface="SimSun" pitchFamily="2" charset="-122"/>
              </a:rPr>
              <a:t>细黑体 </a:t>
            </a:r>
            <a:endParaRPr lang="zh-CN" altLang="en-US" sz="1200" b="0" dirty="0">
              <a:solidFill>
                <a:srgbClr val="080808"/>
              </a:solidFill>
              <a:latin typeface="Arial" charset="0"/>
              <a:ea typeface="华文细黑" pitchFamily="2" charset="-122"/>
              <a:cs typeface="SimSun" pitchFamily="2" charset="-122"/>
            </a:endParaRPr>
          </a:p>
        </p:txBody>
      </p:sp>
      <p:sp>
        <p:nvSpPr>
          <p:cNvPr id="1470603" name="Rectangle 139"/>
          <p:cNvSpPr>
            <a:spLocks noChangeArrowheads="1"/>
          </p:cNvSpPr>
          <p:nvPr userDrawn="1"/>
        </p:nvSpPr>
        <p:spPr bwMode="auto">
          <a:xfrm>
            <a:off x="12361871" y="5445137"/>
            <a:ext cx="1227137" cy="322263"/>
          </a:xfrm>
          <a:prstGeom prst="rect">
            <a:avLst/>
          </a:prstGeom>
          <a:solidFill>
            <a:srgbClr val="F8F8F8"/>
          </a:solidFill>
          <a:ln w="9525" algn="ctr">
            <a:noFill/>
            <a:miter lim="800000"/>
            <a:headEnd/>
            <a:tailEnd/>
          </a:ln>
          <a:effectLst/>
        </p:spPr>
        <p:txBody>
          <a:bodyPr lIns="91385" tIns="45692" rIns="91385" bIns="45692" anchor="ctr">
            <a:spAutoFit/>
          </a:bodyPr>
          <a:lstStyle/>
          <a:p>
            <a:pPr algn="ctr" defTabSz="877515" eaLnBrk="0" hangingPunct="0">
              <a:defRPr/>
            </a:pPr>
            <a:endParaRPr lang="zh-CN" altLang="zh-CN" sz="1500" b="0" dirty="0">
              <a:solidFill>
                <a:srgbClr val="000000"/>
              </a:solidFill>
              <a:latin typeface="FrutigerNext LT Regular" pitchFamily="34" charset="0"/>
              <a:ea typeface="MS PGothic" pitchFamily="34" charset="-128"/>
            </a:endParaRPr>
          </a:p>
        </p:txBody>
      </p:sp>
      <p:grpSp>
        <p:nvGrpSpPr>
          <p:cNvPr id="2" name="Group 140"/>
          <p:cNvGrpSpPr>
            <a:grpSpLocks/>
          </p:cNvGrpSpPr>
          <p:nvPr userDrawn="1"/>
        </p:nvGrpSpPr>
        <p:grpSpPr bwMode="auto">
          <a:xfrm>
            <a:off x="12472987"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3" name="Group 145"/>
          <p:cNvGrpSpPr>
            <a:grpSpLocks/>
          </p:cNvGrpSpPr>
          <p:nvPr userDrawn="1"/>
        </p:nvGrpSpPr>
        <p:grpSpPr bwMode="auto">
          <a:xfrm>
            <a:off x="12472987" y="6203962"/>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4" name="Group 150"/>
          <p:cNvGrpSpPr>
            <a:grpSpLocks/>
          </p:cNvGrpSpPr>
          <p:nvPr userDrawn="1"/>
        </p:nvGrpSpPr>
        <p:grpSpPr bwMode="auto">
          <a:xfrm>
            <a:off x="12472987"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5" name="Group 155"/>
          <p:cNvGrpSpPr>
            <a:grpSpLocks/>
          </p:cNvGrpSpPr>
          <p:nvPr userDrawn="1"/>
        </p:nvGrpSpPr>
        <p:grpSpPr bwMode="auto">
          <a:xfrm>
            <a:off x="12472987" y="5527687"/>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6" name="Group 160"/>
          <p:cNvGrpSpPr>
            <a:grpSpLocks/>
          </p:cNvGrpSpPr>
          <p:nvPr userDrawn="1"/>
        </p:nvGrpSpPr>
        <p:grpSpPr bwMode="auto">
          <a:xfrm>
            <a:off x="12472987"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7" name="Group 165"/>
          <p:cNvGrpSpPr>
            <a:grpSpLocks/>
          </p:cNvGrpSpPr>
          <p:nvPr userDrawn="1"/>
        </p:nvGrpSpPr>
        <p:grpSpPr bwMode="auto">
          <a:xfrm>
            <a:off x="12472987"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8" name="Group 170"/>
          <p:cNvGrpSpPr>
            <a:grpSpLocks/>
          </p:cNvGrpSpPr>
          <p:nvPr userDrawn="1"/>
        </p:nvGrpSpPr>
        <p:grpSpPr bwMode="auto">
          <a:xfrm>
            <a:off x="12472987"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9" name="Group 175"/>
          <p:cNvGrpSpPr>
            <a:grpSpLocks/>
          </p:cNvGrpSpPr>
          <p:nvPr userDrawn="1"/>
        </p:nvGrpSpPr>
        <p:grpSpPr bwMode="auto">
          <a:xfrm>
            <a:off x="12472987" y="4600587"/>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grpSp>
        <p:nvGrpSpPr>
          <p:cNvPr id="10" name="Group 180"/>
          <p:cNvGrpSpPr>
            <a:grpSpLocks/>
          </p:cNvGrpSpPr>
          <p:nvPr userDrawn="1"/>
        </p:nvGrpSpPr>
        <p:grpSpPr bwMode="auto">
          <a:xfrm>
            <a:off x="12472987"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solidFill>
                  <a:srgbClr val="000000"/>
                </a:solidFill>
                <a:latin typeface="Arial" charset="0"/>
              </a:endParaRPr>
            </a:p>
          </p:txBody>
        </p:sp>
      </p:grpSp>
      <p:sp>
        <p:nvSpPr>
          <p:cNvPr id="1470649" name="Rectangle 185"/>
          <p:cNvSpPr>
            <a:spLocks noChangeArrowheads="1"/>
          </p:cNvSpPr>
          <p:nvPr userDrawn="1"/>
        </p:nvSpPr>
        <p:spPr bwMode="auto">
          <a:xfrm>
            <a:off x="12269788" y="2263775"/>
            <a:ext cx="1401762" cy="2654300"/>
          </a:xfrm>
          <a:prstGeom prst="rect">
            <a:avLst/>
          </a:prstGeom>
          <a:noFill/>
          <a:ln w="9525">
            <a:noFill/>
            <a:miter lim="800000"/>
            <a:headEnd/>
            <a:tailEnd/>
          </a:ln>
          <a:effectLst/>
        </p:spPr>
        <p:txBody>
          <a:bodyPr lIns="87762" tIns="43880" rIns="87762" bIns="43880"/>
          <a:lstStyle/>
          <a:p>
            <a:pPr marL="342755" indent="-342755">
              <a:lnSpc>
                <a:spcPct val="120000"/>
              </a:lnSpc>
              <a:spcBef>
                <a:spcPct val="20000"/>
              </a:spcBef>
              <a:buClr>
                <a:srgbClr val="990000"/>
              </a:buClr>
              <a:defRPr/>
            </a:pPr>
            <a:r>
              <a:rPr lang="zh-CN" altLang="en-US" sz="1200" b="0" dirty="0">
                <a:solidFill>
                  <a:srgbClr val="F8F8F8"/>
                </a:solidFill>
                <a:latin typeface="华文细黑" pitchFamily="2" charset="-122"/>
                <a:ea typeface="华文细黑" pitchFamily="2" charset="-122"/>
                <a:cs typeface="SimSun" pitchFamily="2" charset="-122"/>
              </a:rPr>
              <a:t>配色参考方案：</a:t>
            </a:r>
          </a:p>
          <a:p>
            <a:pPr marL="342755" indent="-342755">
              <a:lnSpc>
                <a:spcPct val="120000"/>
              </a:lnSpc>
              <a:spcBef>
                <a:spcPct val="20000"/>
              </a:spcBef>
              <a:buClr>
                <a:srgbClr val="990000"/>
              </a:buClr>
              <a:defRPr/>
            </a:pPr>
            <a:r>
              <a:rPr lang="zh-CN" altLang="en-US" sz="12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342755" indent="-342755">
              <a:lnSpc>
                <a:spcPct val="120000"/>
              </a:lnSpc>
              <a:spcBef>
                <a:spcPct val="20000"/>
              </a:spcBef>
              <a:buClr>
                <a:srgbClr val="990000"/>
              </a:buClr>
              <a:defRPr/>
            </a:pPr>
            <a:r>
              <a:rPr lang="zh-CN" altLang="en-US" sz="12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userDrawn="1"/>
        </p:nvSpPr>
        <p:spPr bwMode="auto">
          <a:xfrm>
            <a:off x="12269788" y="-61913"/>
            <a:ext cx="1401762" cy="838201"/>
          </a:xfrm>
          <a:prstGeom prst="rect">
            <a:avLst/>
          </a:prstGeom>
          <a:noFill/>
          <a:ln w="9525">
            <a:noFill/>
            <a:miter lim="800000"/>
            <a:headEnd/>
            <a:tailEnd/>
          </a:ln>
          <a:effectLst/>
        </p:spPr>
        <p:txBody>
          <a:bodyPr lIns="87762" tIns="43880" rIns="87762" bIns="43880"/>
          <a:lstStyle/>
          <a:p>
            <a:pPr marL="342755" indent="-342755">
              <a:lnSpc>
                <a:spcPct val="120000"/>
              </a:lnSpc>
              <a:spcBef>
                <a:spcPct val="20000"/>
              </a:spcBef>
              <a:buClr>
                <a:srgbClr val="990000"/>
              </a:buClr>
              <a:defRPr/>
            </a:pPr>
            <a:r>
              <a:rPr lang="zh-CN" altLang="en-US" sz="12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1200" b="0" dirty="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5817" r:id="rId1"/>
    <p:sldLayoutId id="2147485819" r:id="rId2"/>
    <p:sldLayoutId id="2147485820" r:id="rId3"/>
    <p:sldLayoutId id="2147485821" r:id="rId4"/>
    <p:sldLayoutId id="2147485822" r:id="rId5"/>
    <p:sldLayoutId id="2147485823" r:id="rId6"/>
    <p:sldLayoutId id="2147485824" r:id="rId7"/>
  </p:sldLayoutIdLst>
  <p:timing>
    <p:tnLst>
      <p:par>
        <p:cTn id="1" dur="indefinite" restart="never" nodeType="tmRoot"/>
      </p:par>
    </p:tnLst>
  </p:timing>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00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01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01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0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1313" indent="-341313"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1363" indent="-28416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1413" indent="-227013"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8613" indent="-227013" algn="l" rtl="0" eaLnBrk="0" fontAlgn="base" hangingPunct="0">
        <a:spcBef>
          <a:spcPct val="20000"/>
        </a:spcBef>
        <a:spcAft>
          <a:spcPct val="0"/>
        </a:spcAft>
        <a:buChar char="–"/>
        <a:defRPr sz="16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3531"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37"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542"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548" indent="-2285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12" rtl="0" eaLnBrk="1" latinLnBrk="0" hangingPunct="1">
        <a:defRPr sz="1700" kern="1200">
          <a:solidFill>
            <a:schemeClr val="tx1"/>
          </a:solidFill>
          <a:latin typeface="+mn-lt"/>
          <a:ea typeface="+mn-ea"/>
          <a:cs typeface="+mn-cs"/>
        </a:defRPr>
      </a:lvl1pPr>
      <a:lvl2pPr marL="457008" algn="l" defTabSz="914012" rtl="0" eaLnBrk="1" latinLnBrk="0" hangingPunct="1">
        <a:defRPr sz="1700" kern="1200">
          <a:solidFill>
            <a:schemeClr val="tx1"/>
          </a:solidFill>
          <a:latin typeface="+mn-lt"/>
          <a:ea typeface="+mn-ea"/>
          <a:cs typeface="+mn-cs"/>
        </a:defRPr>
      </a:lvl2pPr>
      <a:lvl3pPr marL="914012" algn="l" defTabSz="914012" rtl="0" eaLnBrk="1" latinLnBrk="0" hangingPunct="1">
        <a:defRPr sz="1700" kern="1200">
          <a:solidFill>
            <a:schemeClr val="tx1"/>
          </a:solidFill>
          <a:latin typeface="+mn-lt"/>
          <a:ea typeface="+mn-ea"/>
          <a:cs typeface="+mn-cs"/>
        </a:defRPr>
      </a:lvl3pPr>
      <a:lvl4pPr marL="1371017" algn="l" defTabSz="914012" rtl="0" eaLnBrk="1" latinLnBrk="0" hangingPunct="1">
        <a:defRPr sz="1700" kern="1200">
          <a:solidFill>
            <a:schemeClr val="tx1"/>
          </a:solidFill>
          <a:latin typeface="+mn-lt"/>
          <a:ea typeface="+mn-ea"/>
          <a:cs typeface="+mn-cs"/>
        </a:defRPr>
      </a:lvl4pPr>
      <a:lvl5pPr marL="1828023" algn="l" defTabSz="914012" rtl="0" eaLnBrk="1" latinLnBrk="0" hangingPunct="1">
        <a:defRPr sz="1700" kern="1200">
          <a:solidFill>
            <a:schemeClr val="tx1"/>
          </a:solidFill>
          <a:latin typeface="+mn-lt"/>
          <a:ea typeface="+mn-ea"/>
          <a:cs typeface="+mn-cs"/>
        </a:defRPr>
      </a:lvl5pPr>
      <a:lvl6pPr marL="2285028" algn="l" defTabSz="914012" rtl="0" eaLnBrk="1" latinLnBrk="0" hangingPunct="1">
        <a:defRPr sz="1700" kern="1200">
          <a:solidFill>
            <a:schemeClr val="tx1"/>
          </a:solidFill>
          <a:latin typeface="+mn-lt"/>
          <a:ea typeface="+mn-ea"/>
          <a:cs typeface="+mn-cs"/>
        </a:defRPr>
      </a:lvl6pPr>
      <a:lvl7pPr marL="2742035" algn="l" defTabSz="914012" rtl="0" eaLnBrk="1" latinLnBrk="0" hangingPunct="1">
        <a:defRPr sz="1700" kern="1200">
          <a:solidFill>
            <a:schemeClr val="tx1"/>
          </a:solidFill>
          <a:latin typeface="+mn-lt"/>
          <a:ea typeface="+mn-ea"/>
          <a:cs typeface="+mn-cs"/>
        </a:defRPr>
      </a:lvl7pPr>
      <a:lvl8pPr marL="3199040" algn="l" defTabSz="914012" rtl="0" eaLnBrk="1" latinLnBrk="0" hangingPunct="1">
        <a:defRPr sz="1700" kern="1200">
          <a:solidFill>
            <a:schemeClr val="tx1"/>
          </a:solidFill>
          <a:latin typeface="+mn-lt"/>
          <a:ea typeface="+mn-ea"/>
          <a:cs typeface="+mn-cs"/>
        </a:defRPr>
      </a:lvl8pPr>
      <a:lvl9pPr marL="3656044" algn="l" defTabSz="914012" rtl="0" eaLnBrk="1" latinLnBrk="0" hangingPunct="1">
        <a:defRPr sz="17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2" descr="长条"/>
          <p:cNvPicPr>
            <a:picLocks noChangeAspect="1" noChangeArrowheads="1"/>
          </p:cNvPicPr>
          <p:nvPr/>
        </p:nvPicPr>
        <p:blipFill>
          <a:blip r:embed="rId15" cstate="print">
            <a:lum contrast="6000"/>
          </a:blip>
          <a:srcRect/>
          <a:stretch>
            <a:fillRect/>
          </a:stretch>
        </p:blipFill>
        <p:spPr bwMode="auto">
          <a:xfrm>
            <a:off x="0" y="6237300"/>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8"/>
            <a:ext cx="2460625" cy="5307012"/>
          </a:xfrm>
          <a:prstGeom prst="rect">
            <a:avLst/>
          </a:prstGeom>
          <a:noFill/>
          <a:ln w="9525">
            <a:noFill/>
            <a:miter lim="800000"/>
            <a:headEnd/>
            <a:tailEnd/>
          </a:ln>
          <a:effectLst/>
        </p:spPr>
        <p:txBody>
          <a:bodyPr lIns="87735" tIns="43867" rIns="87735" bIns="43867"/>
          <a:lstStyle/>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英文标题</a:t>
            </a:r>
            <a:r>
              <a:rPr lang="en-US" altLang="zh-CN" sz="1200" b="0" dirty="0">
                <a:solidFill>
                  <a:srgbClr val="FFFFFF"/>
                </a:solidFill>
                <a:latin typeface="Arial" charset="0"/>
              </a:rPr>
              <a:t>:32-35pt  </a:t>
            </a: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243">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243">
              <a:lnSpc>
                <a:spcPct val="125000"/>
              </a:lnSpc>
              <a:buClr>
                <a:srgbClr val="990000"/>
              </a:buClr>
              <a:buFont typeface="Wingdings" pitchFamily="2" charset="2"/>
              <a:buNone/>
              <a:defRPr/>
            </a:pPr>
            <a:r>
              <a:rPr lang="en-US" altLang="zh-CN" sz="1200" b="0" dirty="0" err="1">
                <a:solidFill>
                  <a:srgbClr val="FFFFFF"/>
                </a:solidFill>
                <a:latin typeface="FrutigerNext LT Regular" pitchFamily="34" charset="0"/>
              </a:rPr>
              <a:t>FrutigerNext</a:t>
            </a:r>
            <a:r>
              <a:rPr lang="en-US" altLang="zh-CN" sz="1200" b="0" dirty="0">
                <a:solidFill>
                  <a:srgbClr val="FFFFFF"/>
                </a:solidFill>
                <a:latin typeface="FrutigerNext LT Regular" pitchFamily="34" charset="0"/>
              </a:rPr>
              <a:t> LT Medium</a:t>
            </a:r>
          </a:p>
          <a:p>
            <a:pPr algn="r" defTabSz="877243">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243">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中文标题</a:t>
            </a:r>
            <a:r>
              <a:rPr lang="en-US" altLang="zh-CN" sz="1200" b="0" dirty="0">
                <a:solidFill>
                  <a:srgbClr val="FFFFFF"/>
                </a:solidFill>
                <a:latin typeface="Arial" charset="0"/>
              </a:rPr>
              <a:t>:30-32pt  </a:t>
            </a: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黑体</a:t>
            </a:r>
          </a:p>
          <a:p>
            <a:pPr algn="r" defTabSz="877243">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英文正文</a:t>
            </a:r>
            <a:r>
              <a:rPr lang="en-US" altLang="zh-CN" sz="1200" b="0" dirty="0">
                <a:solidFill>
                  <a:srgbClr val="FFFFFF"/>
                </a:solidFill>
                <a:latin typeface="Arial" charset="0"/>
              </a:rPr>
              <a:t>:20-22pt</a:t>
            </a: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子目录 </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 :18pt  </a:t>
            </a: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243">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243">
              <a:lnSpc>
                <a:spcPct val="125000"/>
              </a:lnSpc>
              <a:buClr>
                <a:srgbClr val="990000"/>
              </a:buClr>
              <a:buFont typeface="Wingdings" pitchFamily="2" charset="2"/>
              <a:buNone/>
              <a:defRPr/>
            </a:pPr>
            <a:r>
              <a:rPr lang="en-US" altLang="zh-CN" sz="1200" b="0" dirty="0" err="1">
                <a:solidFill>
                  <a:srgbClr val="FFFFFF"/>
                </a:solidFill>
                <a:latin typeface="FrutigerNext LT Regular" pitchFamily="34" charset="0"/>
              </a:rPr>
              <a:t>FrutigerNext</a:t>
            </a:r>
            <a:r>
              <a:rPr lang="en-US" altLang="zh-CN" sz="1200" b="0" dirty="0">
                <a:solidFill>
                  <a:srgbClr val="FFFFFF"/>
                </a:solidFill>
                <a:latin typeface="FrutigerNext LT Regular" pitchFamily="34" charset="0"/>
              </a:rPr>
              <a:t> LT Regular</a:t>
            </a:r>
          </a:p>
          <a:p>
            <a:pPr algn="r" defTabSz="877243">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243">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中文正文</a:t>
            </a:r>
            <a:r>
              <a:rPr lang="en-US" altLang="zh-CN" sz="1200" b="0" dirty="0">
                <a:solidFill>
                  <a:srgbClr val="FFFFFF"/>
                </a:solidFill>
                <a:latin typeface="Arial" charset="0"/>
              </a:rPr>
              <a:t>:18-20pt</a:t>
            </a: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子目录</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):18pt </a:t>
            </a: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243">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细黑体 </a:t>
            </a:r>
          </a:p>
          <a:p>
            <a:pPr algn="r" defTabSz="877243">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243">
              <a:lnSpc>
                <a:spcPct val="125000"/>
              </a:lnSpc>
              <a:buClr>
                <a:srgbClr val="990000"/>
              </a:buClr>
              <a:buFont typeface="Wingdings" pitchFamily="2" charset="2"/>
              <a:buNone/>
              <a:defRPr/>
            </a:pPr>
            <a:endParaRPr lang="zh-CN" altLang="en-US" sz="1200" b="0" dirty="0">
              <a:solidFill>
                <a:srgbClr val="080808"/>
              </a:solidFill>
              <a:latin typeface="Arial" charset="0"/>
            </a:endParaRPr>
          </a:p>
        </p:txBody>
      </p:sp>
      <p:sp>
        <p:nvSpPr>
          <p:cNvPr id="663556" name="Rectangle 4"/>
          <p:cNvSpPr>
            <a:spLocks noChangeArrowheads="1"/>
          </p:cNvSpPr>
          <p:nvPr/>
        </p:nvSpPr>
        <p:spPr bwMode="auto">
          <a:xfrm>
            <a:off x="12361864" y="5445137"/>
            <a:ext cx="1225550" cy="322263"/>
          </a:xfrm>
          <a:prstGeom prst="rect">
            <a:avLst/>
          </a:prstGeom>
          <a:solidFill>
            <a:schemeClr val="bg1"/>
          </a:solidFill>
          <a:ln w="9525" algn="ctr">
            <a:noFill/>
            <a:miter lim="800000"/>
            <a:headEnd/>
            <a:tailEnd/>
          </a:ln>
          <a:effectLst/>
        </p:spPr>
        <p:txBody>
          <a:bodyPr lIns="91357" tIns="45678" rIns="91357" bIns="45678" anchor="ctr">
            <a:spAutoFit/>
          </a:bodyP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12472990" y="5278438"/>
            <a:ext cx="987425" cy="184150"/>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12472990" y="6203962"/>
            <a:ext cx="987425" cy="182563"/>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12472990" y="6450013"/>
            <a:ext cx="987425" cy="18256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12472990" y="5527687"/>
            <a:ext cx="987425" cy="182563"/>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12472990" y="5957888"/>
            <a:ext cx="987425" cy="18256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12472990" y="6697663"/>
            <a:ext cx="987425" cy="18256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12472990" y="5032375"/>
            <a:ext cx="987425" cy="184150"/>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12472990" y="4600587"/>
            <a:ext cx="987425" cy="182563"/>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12472990" y="4354513"/>
            <a:ext cx="987425" cy="184150"/>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12269788" y="2263775"/>
            <a:ext cx="1400175" cy="2654300"/>
          </a:xfrm>
          <a:prstGeom prst="rect">
            <a:avLst/>
          </a:prstGeom>
          <a:noFill/>
          <a:ln w="9525">
            <a:noFill/>
            <a:miter lim="800000"/>
            <a:headEnd/>
            <a:tailEnd/>
          </a:ln>
          <a:effectLst/>
        </p:spPr>
        <p:txBody>
          <a:bodyPr lIns="87735" tIns="43867" rIns="87735" bIns="43867"/>
          <a:lstStyle/>
          <a:p>
            <a:pPr defTabSz="877243">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配色参考方案：</a:t>
            </a:r>
          </a:p>
          <a:p>
            <a:pPr defTabSz="877243">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建议同一页面内不超过四种颜色，以下是９组配色方案，同一页面内只选择一组使用。</a:t>
            </a:r>
            <a:endParaRPr lang="en-US" altLang="zh-CN" sz="1200" b="0" dirty="0">
              <a:solidFill>
                <a:srgbClr val="FFFFFF"/>
              </a:solidFill>
              <a:latin typeface="华文细黑" pitchFamily="2" charset="-122"/>
            </a:endParaRPr>
          </a:p>
          <a:p>
            <a:pPr defTabSz="877243">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（仅供参考）</a:t>
            </a:r>
          </a:p>
          <a:p>
            <a:pPr defTabSz="877243">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243">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243">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3" name="Rectangle 51"/>
          <p:cNvSpPr>
            <a:spLocks noChangeArrowheads="1"/>
          </p:cNvSpPr>
          <p:nvPr/>
        </p:nvSpPr>
        <p:spPr bwMode="auto">
          <a:xfrm>
            <a:off x="12269788" y="-61913"/>
            <a:ext cx="1400175" cy="838201"/>
          </a:xfrm>
          <a:prstGeom prst="rect">
            <a:avLst/>
          </a:prstGeom>
          <a:noFill/>
          <a:ln w="9525">
            <a:noFill/>
            <a:miter lim="800000"/>
            <a:headEnd/>
            <a:tailEnd/>
          </a:ln>
          <a:effectLst/>
        </p:spPr>
        <p:txBody>
          <a:bodyPr lIns="87735" tIns="43867" rIns="87735" bIns="43867"/>
          <a:lstStyle/>
          <a:p>
            <a:pPr defTabSz="877243">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客户或者合作伙伴的标志放在右上角</a:t>
            </a:r>
            <a:r>
              <a:rPr lang="en-US" altLang="zh-CN" sz="1200" b="0" dirty="0">
                <a:solidFill>
                  <a:srgbClr val="FFFFFF"/>
                </a:solidFill>
                <a:latin typeface="华文细黑" pitchFamily="2" charset="-122"/>
              </a:rPr>
              <a:t>.</a:t>
            </a:r>
          </a:p>
          <a:p>
            <a:pPr defTabSz="877243">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243">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243">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4" name="Text Box 52"/>
          <p:cNvSpPr txBox="1">
            <a:spLocks noChangeArrowheads="1"/>
          </p:cNvSpPr>
          <p:nvPr/>
        </p:nvSpPr>
        <p:spPr bwMode="auto">
          <a:xfrm>
            <a:off x="841375" y="6456375"/>
            <a:ext cx="2784810" cy="263735"/>
          </a:xfrm>
          <a:prstGeom prst="rect">
            <a:avLst/>
          </a:prstGeom>
          <a:noFill/>
          <a:ln w="9525">
            <a:noFill/>
            <a:miter lim="800000"/>
            <a:headEnd/>
            <a:tailEnd/>
          </a:ln>
        </p:spPr>
        <p:txBody>
          <a:bodyPr wrap="none" lIns="78300" tIns="39152" rIns="78300" bIns="39152">
            <a:spAutoFit/>
          </a:bodyPr>
          <a:lstStyle/>
          <a:p>
            <a:pPr defTabSz="783647" eaLnBrk="0" hangingPunct="0">
              <a:defRPr/>
            </a:pPr>
            <a:r>
              <a:rPr lang="en-US" altLang="zh-CN" sz="1200" dirty="0">
                <a:solidFill>
                  <a:srgbClr val="080808"/>
                </a:solidFill>
                <a:latin typeface="Arial" charset="0"/>
                <a:ea typeface="ＭＳ Ｐゴシック" pitchFamily="34" charset="-128"/>
              </a:rPr>
              <a:t>HUAWEI TECHNOLOGIES CO., LTD.</a:t>
            </a:r>
          </a:p>
        </p:txBody>
      </p:sp>
      <p:sp>
        <p:nvSpPr>
          <p:cNvPr id="663605" name="Rectangle 53"/>
          <p:cNvSpPr>
            <a:spLocks noChangeArrowheads="1"/>
          </p:cNvSpPr>
          <p:nvPr/>
        </p:nvSpPr>
        <p:spPr bwMode="auto">
          <a:xfrm>
            <a:off x="7910513" y="6394459"/>
            <a:ext cx="1409700" cy="1101725"/>
          </a:xfrm>
          <a:prstGeom prst="rect">
            <a:avLst/>
          </a:prstGeom>
          <a:noFill/>
          <a:ln w="9525">
            <a:noFill/>
            <a:miter lim="800000"/>
            <a:headEnd/>
            <a:tailEnd/>
          </a:ln>
          <a:effectLst/>
        </p:spPr>
        <p:txBody>
          <a:bodyPr lIns="0" tIns="0" rIns="0" bIns="0"/>
          <a:lstStyle/>
          <a:p>
            <a:pPr defTabSz="783647" eaLnBrk="0" hangingPunct="0">
              <a:lnSpc>
                <a:spcPct val="85000"/>
              </a:lnSpc>
              <a:defRPr/>
            </a:pPr>
            <a:endParaRPr lang="de-DE" sz="900" b="0" dirty="0">
              <a:solidFill>
                <a:srgbClr val="080808"/>
              </a:solidFill>
              <a:latin typeface="Arial" charset="0"/>
              <a:ea typeface="ＭＳ Ｐゴシック" pitchFamily="34" charset="-128"/>
            </a:endParaRPr>
          </a:p>
          <a:p>
            <a:pPr defTabSz="783647" eaLnBrk="0" hangingPunct="0">
              <a:lnSpc>
                <a:spcPct val="85000"/>
              </a:lnSpc>
              <a:defRPr/>
            </a:pPr>
            <a:r>
              <a:rPr lang="de-DE" sz="900" b="0" dirty="0">
                <a:solidFill>
                  <a:srgbClr val="080808"/>
                </a:solidFill>
                <a:latin typeface="Arial" charset="0"/>
                <a:ea typeface="ＭＳ Ｐゴシック" pitchFamily="34" charset="-128"/>
              </a:rPr>
              <a:t>Page </a:t>
            </a:r>
            <a:fld id="{46143233-59F7-42C6-BB01-C2CC54CA564E}" type="slidenum">
              <a:rPr lang="de-DE" sz="900" b="0">
                <a:solidFill>
                  <a:srgbClr val="080808"/>
                </a:solidFill>
                <a:latin typeface="Arial" charset="0"/>
                <a:ea typeface="ＭＳ Ｐゴシック" pitchFamily="34" charset="-128"/>
              </a:rPr>
              <a:pPr defTabSz="783647" eaLnBrk="0" hangingPunct="0">
                <a:lnSpc>
                  <a:spcPct val="85000"/>
                </a:lnSpc>
                <a:defRPr/>
              </a:pPr>
              <a:t>‹#›</a:t>
            </a:fld>
            <a:endParaRPr lang="en-GB" sz="900" b="0" dirty="0">
              <a:solidFill>
                <a:srgbClr val="080808"/>
              </a:solidFill>
              <a:latin typeface="Arial" charset="0"/>
              <a:ea typeface="ＭＳ Ｐゴシック" pitchFamily="34" charset="-128"/>
            </a:endParaRPr>
          </a:p>
        </p:txBody>
      </p:sp>
      <p:pic>
        <p:nvPicPr>
          <p:cNvPr id="15378" name="Picture 54" descr="图片3副本"/>
          <p:cNvPicPr>
            <a:picLocks noChangeAspect="1" noChangeArrowheads="1"/>
          </p:cNvPicPr>
          <p:nvPr/>
        </p:nvPicPr>
        <p:blipFill>
          <a:blip r:embed="rId16" cstate="print"/>
          <a:srcRect/>
          <a:stretch>
            <a:fillRect/>
          </a:stretch>
        </p:blipFill>
        <p:spPr bwMode="auto">
          <a:xfrm>
            <a:off x="10182226" y="6384937"/>
            <a:ext cx="1295400" cy="307975"/>
          </a:xfrm>
          <a:prstGeom prst="rect">
            <a:avLst/>
          </a:prstGeom>
          <a:noFill/>
          <a:ln w="9525">
            <a:noFill/>
            <a:miter lim="800000"/>
            <a:headEnd/>
            <a:tailEnd/>
          </a:ln>
        </p:spPr>
      </p:pic>
      <p:sp>
        <p:nvSpPr>
          <p:cNvPr id="15379" name="Rectangle 55"/>
          <p:cNvSpPr>
            <a:spLocks noGrp="1" noChangeArrowheads="1"/>
          </p:cNvSpPr>
          <p:nvPr>
            <p:ph type="title"/>
          </p:nvPr>
        </p:nvSpPr>
        <p:spPr bwMode="auto">
          <a:xfrm>
            <a:off x="809625" y="274638"/>
            <a:ext cx="10975975" cy="1143000"/>
          </a:xfrm>
          <a:prstGeom prst="rect">
            <a:avLst/>
          </a:prstGeom>
          <a:noFill/>
          <a:ln w="9525">
            <a:noFill/>
            <a:miter lim="800000"/>
            <a:headEnd/>
            <a:tailEnd/>
          </a:ln>
        </p:spPr>
        <p:txBody>
          <a:bodyPr vert="horz" wrap="square" lIns="91371" tIns="45686" rIns="91371" bIns="45686" numCol="1" anchor="ctr" anchorCtr="0" compatLnSpc="1">
            <a:prstTxWarp prst="textNoShape">
              <a:avLst/>
            </a:prstTxWarp>
          </a:bodyPr>
          <a:lstStyle/>
          <a:p>
            <a:pPr lvl="0"/>
            <a:r>
              <a:rPr lang="zh-CN" altLang="en-US" smtClean="0"/>
              <a:t>单击此处编辑母版标题样式</a:t>
            </a:r>
          </a:p>
        </p:txBody>
      </p:sp>
      <p:sp>
        <p:nvSpPr>
          <p:cNvPr id="15380" name="Rectangle 56"/>
          <p:cNvSpPr>
            <a:spLocks noGrp="1" noChangeArrowheads="1"/>
          </p:cNvSpPr>
          <p:nvPr>
            <p:ph type="body" idx="1"/>
          </p:nvPr>
        </p:nvSpPr>
        <p:spPr bwMode="auto">
          <a:xfrm>
            <a:off x="882651" y="1600203"/>
            <a:ext cx="10975975" cy="4524375"/>
          </a:xfrm>
          <a:prstGeom prst="rect">
            <a:avLst/>
          </a:prstGeom>
          <a:noFill/>
          <a:ln w="9525">
            <a:noFill/>
            <a:miter lim="800000"/>
            <a:headEnd/>
            <a:tailEnd/>
          </a:ln>
        </p:spPr>
        <p:txBody>
          <a:bodyPr vert="horz" wrap="square" lIns="91371" tIns="45686" rIns="91371" bIns="4568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826" r:id="rId1"/>
    <p:sldLayoutId id="2147485827" r:id="rId2"/>
    <p:sldLayoutId id="2147485828" r:id="rId3"/>
    <p:sldLayoutId id="2147485829" r:id="rId4"/>
    <p:sldLayoutId id="2147485830" r:id="rId5"/>
    <p:sldLayoutId id="2147485831" r:id="rId6"/>
    <p:sldLayoutId id="2147485832" r:id="rId7"/>
    <p:sldLayoutId id="2147485833" r:id="rId8"/>
    <p:sldLayoutId id="2147485834" r:id="rId9"/>
    <p:sldLayoutId id="2147485835" r:id="rId10"/>
    <p:sldLayoutId id="2147485836" r:id="rId11"/>
    <p:sldLayoutId id="2147485837" r:id="rId12"/>
    <p:sldLayoutId id="2147485838" r:id="rId13"/>
  </p:sldLayoutIdLst>
  <p:txStyles>
    <p:titleStyle>
      <a:lvl1pPr algn="l" defTabSz="874713" rtl="0" eaLnBrk="0" fontAlgn="base" hangingPunct="0">
        <a:spcBef>
          <a:spcPct val="0"/>
        </a:spcBef>
        <a:spcAft>
          <a:spcPct val="0"/>
        </a:spcAft>
        <a:defRPr sz="3300">
          <a:solidFill>
            <a:srgbClr val="990000"/>
          </a:solidFill>
          <a:latin typeface="+mj-lt"/>
          <a:ea typeface="+mj-ea"/>
          <a:cs typeface="+mj-cs"/>
        </a:defRPr>
      </a:lvl1pPr>
      <a:lvl2pPr algn="l" defTabSz="874713" rtl="0" eaLnBrk="0" fontAlgn="base" hangingPunct="0">
        <a:spcBef>
          <a:spcPct val="0"/>
        </a:spcBef>
        <a:spcAft>
          <a:spcPct val="0"/>
        </a:spcAft>
        <a:defRPr sz="3300">
          <a:solidFill>
            <a:srgbClr val="990000"/>
          </a:solidFill>
          <a:latin typeface="Corbel" pitchFamily="34" charset="0"/>
          <a:ea typeface="楷体" pitchFamily="49" charset="-122"/>
        </a:defRPr>
      </a:lvl2pPr>
      <a:lvl3pPr algn="l" defTabSz="874713" rtl="0" eaLnBrk="0" fontAlgn="base" hangingPunct="0">
        <a:spcBef>
          <a:spcPct val="0"/>
        </a:spcBef>
        <a:spcAft>
          <a:spcPct val="0"/>
        </a:spcAft>
        <a:defRPr sz="3300">
          <a:solidFill>
            <a:srgbClr val="990000"/>
          </a:solidFill>
          <a:latin typeface="Corbel" pitchFamily="34" charset="0"/>
          <a:ea typeface="楷体" pitchFamily="49" charset="-122"/>
        </a:defRPr>
      </a:lvl3pPr>
      <a:lvl4pPr algn="l" defTabSz="874713" rtl="0" eaLnBrk="0" fontAlgn="base" hangingPunct="0">
        <a:spcBef>
          <a:spcPct val="0"/>
        </a:spcBef>
        <a:spcAft>
          <a:spcPct val="0"/>
        </a:spcAft>
        <a:defRPr sz="3300">
          <a:solidFill>
            <a:srgbClr val="990000"/>
          </a:solidFill>
          <a:latin typeface="Corbel" pitchFamily="34" charset="0"/>
          <a:ea typeface="楷体" pitchFamily="49" charset="-122"/>
        </a:defRPr>
      </a:lvl4pPr>
      <a:lvl5pPr algn="l" defTabSz="874713" rtl="0" eaLnBrk="0" fontAlgn="base" hangingPunct="0">
        <a:spcBef>
          <a:spcPct val="0"/>
        </a:spcBef>
        <a:spcAft>
          <a:spcPct val="0"/>
        </a:spcAft>
        <a:defRPr sz="3300">
          <a:solidFill>
            <a:srgbClr val="990000"/>
          </a:solidFill>
          <a:latin typeface="Corbel" pitchFamily="34" charset="0"/>
          <a:ea typeface="楷体" pitchFamily="49" charset="-122"/>
        </a:defRPr>
      </a:lvl5pPr>
      <a:lvl6pPr marL="456864" algn="l" defTabSz="877243" rtl="0" fontAlgn="base">
        <a:spcBef>
          <a:spcPct val="0"/>
        </a:spcBef>
        <a:spcAft>
          <a:spcPct val="0"/>
        </a:spcAft>
        <a:defRPr sz="3500">
          <a:solidFill>
            <a:srgbClr val="990000"/>
          </a:solidFill>
          <a:latin typeface="FrutigerNext LT Medium" pitchFamily="34" charset="0"/>
          <a:ea typeface="黑体" pitchFamily="2" charset="-122"/>
        </a:defRPr>
      </a:lvl6pPr>
      <a:lvl7pPr marL="913729" algn="l" defTabSz="877243" rtl="0" fontAlgn="base">
        <a:spcBef>
          <a:spcPct val="0"/>
        </a:spcBef>
        <a:spcAft>
          <a:spcPct val="0"/>
        </a:spcAft>
        <a:defRPr sz="3500">
          <a:solidFill>
            <a:srgbClr val="990000"/>
          </a:solidFill>
          <a:latin typeface="FrutigerNext LT Medium" pitchFamily="34" charset="0"/>
          <a:ea typeface="黑体" pitchFamily="2" charset="-122"/>
        </a:defRPr>
      </a:lvl7pPr>
      <a:lvl8pPr marL="1370591" algn="l" defTabSz="877243" rtl="0" fontAlgn="base">
        <a:spcBef>
          <a:spcPct val="0"/>
        </a:spcBef>
        <a:spcAft>
          <a:spcPct val="0"/>
        </a:spcAft>
        <a:defRPr sz="3500">
          <a:solidFill>
            <a:srgbClr val="990000"/>
          </a:solidFill>
          <a:latin typeface="FrutigerNext LT Medium" pitchFamily="34" charset="0"/>
          <a:ea typeface="黑体" pitchFamily="2" charset="-122"/>
        </a:defRPr>
      </a:lvl8pPr>
      <a:lvl9pPr marL="1827452" algn="l" defTabSz="877243"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5438" indent="-325438" algn="l" defTabSz="874713"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mn-cs"/>
        </a:defRPr>
      </a:lvl1pPr>
      <a:lvl2pPr marL="711200" indent="-271463" algn="l" defTabSz="874713" rtl="0" eaLnBrk="0" fontAlgn="base" hangingPunct="0">
        <a:lnSpc>
          <a:spcPct val="140000"/>
        </a:lnSpc>
        <a:spcBef>
          <a:spcPct val="0"/>
        </a:spcBef>
        <a:spcAft>
          <a:spcPct val="0"/>
        </a:spcAft>
        <a:buClr>
          <a:schemeClr val="tx1"/>
        </a:buClr>
        <a:buFont typeface="FrutigerNext LT Regular" pitchFamily="34" charset="0"/>
        <a:buChar char="›"/>
        <a:defRPr sz="1700">
          <a:solidFill>
            <a:schemeClr val="tx1"/>
          </a:solidFill>
          <a:latin typeface="+mn-lt"/>
          <a:ea typeface="+mn-ea"/>
        </a:defRPr>
      </a:lvl2pPr>
      <a:lvl3pPr marL="1095375" indent="-217488" algn="l" defTabSz="874713" rtl="0" eaLnBrk="0" fontAlgn="base" hangingPunct="0">
        <a:lnSpc>
          <a:spcPct val="140000"/>
        </a:lnSpc>
        <a:spcBef>
          <a:spcPct val="0"/>
        </a:spcBef>
        <a:spcAft>
          <a:spcPct val="0"/>
        </a:spcAft>
        <a:buFont typeface="FrutigerNext LT Light" pitchFamily="34" charset="0"/>
        <a:buChar char="»"/>
        <a:defRPr sz="1700">
          <a:solidFill>
            <a:schemeClr val="tx1"/>
          </a:solidFill>
          <a:latin typeface="FrutigerNext LT Light" pitchFamily="34" charset="0"/>
          <a:ea typeface="+mn-ea"/>
        </a:defRPr>
      </a:lvl3pPr>
      <a:lvl4pPr marL="1533525" indent="-217488" algn="l" defTabSz="874713" rtl="0" eaLnBrk="0" fontAlgn="base" hangingPunct="0">
        <a:lnSpc>
          <a:spcPct val="140000"/>
        </a:lnSpc>
        <a:spcBef>
          <a:spcPct val="0"/>
        </a:spcBef>
        <a:spcAft>
          <a:spcPct val="0"/>
        </a:spcAft>
        <a:buChar char="–"/>
        <a:defRPr sz="1500">
          <a:solidFill>
            <a:srgbClr val="080808"/>
          </a:solidFill>
          <a:latin typeface="+mj-lt"/>
          <a:ea typeface="+mn-ea"/>
        </a:defRPr>
      </a:lvl4pPr>
      <a:lvl5pPr marL="1973263" indent="-217488" algn="l" defTabSz="874713" rtl="0" eaLnBrk="0" fontAlgn="base" hangingPunct="0">
        <a:lnSpc>
          <a:spcPct val="140000"/>
        </a:lnSpc>
        <a:spcBef>
          <a:spcPct val="0"/>
        </a:spcBef>
        <a:spcAft>
          <a:spcPct val="0"/>
        </a:spcAft>
        <a:buFont typeface="FrutigerNext LT Medium" pitchFamily="34" charset="0"/>
        <a:buChar char="~"/>
        <a:defRPr sz="1300">
          <a:solidFill>
            <a:srgbClr val="080808"/>
          </a:solidFill>
          <a:latin typeface="+mj-lt"/>
          <a:ea typeface="+mn-ea"/>
        </a:defRPr>
      </a:lvl5pPr>
      <a:lvl6pPr marL="2431847" indent="-220498" algn="l" defTabSz="87724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88712" indent="-220498" algn="l" defTabSz="87724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5575" indent="-220498" algn="l" defTabSz="87724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802438" indent="-220498" algn="l" defTabSz="87724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3729" rtl="0" eaLnBrk="1" latinLnBrk="0" hangingPunct="1">
        <a:defRPr sz="1700" kern="1200">
          <a:solidFill>
            <a:schemeClr val="tx1"/>
          </a:solidFill>
          <a:latin typeface="+mn-lt"/>
          <a:ea typeface="+mn-ea"/>
          <a:cs typeface="+mn-cs"/>
        </a:defRPr>
      </a:lvl1pPr>
      <a:lvl2pPr marL="456864" algn="l" defTabSz="913729" rtl="0" eaLnBrk="1" latinLnBrk="0" hangingPunct="1">
        <a:defRPr sz="1700" kern="1200">
          <a:solidFill>
            <a:schemeClr val="tx1"/>
          </a:solidFill>
          <a:latin typeface="+mn-lt"/>
          <a:ea typeface="+mn-ea"/>
          <a:cs typeface="+mn-cs"/>
        </a:defRPr>
      </a:lvl2pPr>
      <a:lvl3pPr marL="913729" algn="l" defTabSz="913729" rtl="0" eaLnBrk="1" latinLnBrk="0" hangingPunct="1">
        <a:defRPr sz="1700" kern="1200">
          <a:solidFill>
            <a:schemeClr val="tx1"/>
          </a:solidFill>
          <a:latin typeface="+mn-lt"/>
          <a:ea typeface="+mn-ea"/>
          <a:cs typeface="+mn-cs"/>
        </a:defRPr>
      </a:lvl3pPr>
      <a:lvl4pPr marL="1370591" algn="l" defTabSz="913729" rtl="0" eaLnBrk="1" latinLnBrk="0" hangingPunct="1">
        <a:defRPr sz="1700" kern="1200">
          <a:solidFill>
            <a:schemeClr val="tx1"/>
          </a:solidFill>
          <a:latin typeface="+mn-lt"/>
          <a:ea typeface="+mn-ea"/>
          <a:cs typeface="+mn-cs"/>
        </a:defRPr>
      </a:lvl4pPr>
      <a:lvl5pPr marL="1827452" algn="l" defTabSz="913729" rtl="0" eaLnBrk="1" latinLnBrk="0" hangingPunct="1">
        <a:defRPr sz="1700" kern="1200">
          <a:solidFill>
            <a:schemeClr val="tx1"/>
          </a:solidFill>
          <a:latin typeface="+mn-lt"/>
          <a:ea typeface="+mn-ea"/>
          <a:cs typeface="+mn-cs"/>
        </a:defRPr>
      </a:lvl5pPr>
      <a:lvl6pPr marL="2284319" algn="l" defTabSz="913729" rtl="0" eaLnBrk="1" latinLnBrk="0" hangingPunct="1">
        <a:defRPr sz="1700" kern="1200">
          <a:solidFill>
            <a:schemeClr val="tx1"/>
          </a:solidFill>
          <a:latin typeface="+mn-lt"/>
          <a:ea typeface="+mn-ea"/>
          <a:cs typeface="+mn-cs"/>
        </a:defRPr>
      </a:lvl6pPr>
      <a:lvl7pPr marL="2741183" algn="l" defTabSz="913729" rtl="0" eaLnBrk="1" latinLnBrk="0" hangingPunct="1">
        <a:defRPr sz="1700" kern="1200">
          <a:solidFill>
            <a:schemeClr val="tx1"/>
          </a:solidFill>
          <a:latin typeface="+mn-lt"/>
          <a:ea typeface="+mn-ea"/>
          <a:cs typeface="+mn-cs"/>
        </a:defRPr>
      </a:lvl7pPr>
      <a:lvl8pPr marL="3198045" algn="l" defTabSz="913729" rtl="0" eaLnBrk="1" latinLnBrk="0" hangingPunct="1">
        <a:defRPr sz="1700" kern="1200">
          <a:solidFill>
            <a:schemeClr val="tx1"/>
          </a:solidFill>
          <a:latin typeface="+mn-lt"/>
          <a:ea typeface="+mn-ea"/>
          <a:cs typeface="+mn-cs"/>
        </a:defRPr>
      </a:lvl8pPr>
      <a:lvl9pPr marL="3654907" algn="l" defTabSz="913729" rtl="0" eaLnBrk="1" latinLnBrk="0" hangingPunct="1">
        <a:defRPr sz="17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6351" y="0"/>
            <a:ext cx="12188824" cy="6858000"/>
          </a:xfrm>
          <a:prstGeom prst="rect">
            <a:avLst/>
          </a:prstGeom>
          <a:solidFill>
            <a:schemeClr val="bg1">
              <a:lumMod val="95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21935" tIns="60968" rIns="121935" bIns="60968" numCol="1" rtlCol="0" anchor="t" anchorCtr="0" compatLnSpc="1">
            <a:prstTxWarp prst="textNoShape">
              <a:avLst/>
            </a:prstTxWarp>
          </a:bodyPr>
          <a:lstStyle/>
          <a:p>
            <a:pPr>
              <a:buClr>
                <a:srgbClr val="CC9900"/>
              </a:buClr>
              <a:buFont typeface="Wingdings" pitchFamily="2" charset="2"/>
              <a:buChar char="n"/>
            </a:pPr>
            <a:endParaRPr lang="zh-CN" altLang="en-US" b="0" smtClean="0">
              <a:solidFill>
                <a:srgbClr val="000000"/>
              </a:solidFill>
              <a:latin typeface="Arial" charset="0"/>
              <a:ea typeface="宋体" charset="-122"/>
            </a:endParaRPr>
          </a:p>
        </p:txBody>
      </p:sp>
      <p:grpSp>
        <p:nvGrpSpPr>
          <p:cNvPr id="2" name="组合 3"/>
          <p:cNvGrpSpPr/>
          <p:nvPr userDrawn="1"/>
        </p:nvGrpSpPr>
        <p:grpSpPr>
          <a:xfrm>
            <a:off x="0" y="6783933"/>
            <a:ext cx="12195175" cy="74083"/>
            <a:chOff x="0" y="5087938"/>
            <a:chExt cx="9144000" cy="55562"/>
          </a:xfrm>
        </p:grpSpPr>
        <p:pic>
          <p:nvPicPr>
            <p:cNvPr id="5" name="Picture 2" descr="E:\01 日常工作\10 多媒体\PPT内部汇报用模板\红条.jpg"/>
            <p:cNvPicPr>
              <a:picLocks noChangeAspect="1" noChangeArrowheads="1"/>
            </p:cNvPicPr>
            <p:nvPr userDrawn="1"/>
          </p:nvPicPr>
          <p:blipFill>
            <a:blip r:embed="rId2" cstate="print"/>
            <a:srcRect r="5813"/>
            <a:stretch>
              <a:fillRect/>
            </a:stretch>
          </p:blipFill>
          <p:spPr bwMode="auto">
            <a:xfrm>
              <a:off x="0" y="5087938"/>
              <a:ext cx="8616950" cy="55562"/>
            </a:xfrm>
            <a:prstGeom prst="rect">
              <a:avLst/>
            </a:prstGeom>
            <a:noFill/>
          </p:spPr>
        </p:pic>
        <p:pic>
          <p:nvPicPr>
            <p:cNvPr id="6" name="Picture 2" descr="E:\01 日常工作\10 多媒体\PPT内部汇报用模板\红条.jpg"/>
            <p:cNvPicPr>
              <a:picLocks noChangeAspect="1" noChangeArrowheads="1"/>
            </p:cNvPicPr>
            <p:nvPr userDrawn="1"/>
          </p:nvPicPr>
          <p:blipFill>
            <a:blip r:embed="rId2" cstate="print"/>
            <a:srcRect r="5813"/>
            <a:stretch>
              <a:fillRect/>
            </a:stretch>
          </p:blipFill>
          <p:spPr bwMode="auto">
            <a:xfrm>
              <a:off x="527050" y="5087938"/>
              <a:ext cx="8616950" cy="55562"/>
            </a:xfrm>
            <a:prstGeom prst="rect">
              <a:avLst/>
            </a:prstGeom>
            <a:noFill/>
          </p:spPr>
        </p:pic>
      </p:grpSp>
      <p:pic>
        <p:nvPicPr>
          <p:cNvPr id="8" name="Picture 2" descr="C:\Users\z00124665\Desktop\HW LOGO(横版）.png"/>
          <p:cNvPicPr>
            <a:picLocks noChangeAspect="1" noChangeArrowheads="1"/>
          </p:cNvPicPr>
          <p:nvPr userDrawn="1"/>
        </p:nvPicPr>
        <p:blipFill>
          <a:blip r:embed="rId3" cstate="screen"/>
          <a:srcRect/>
          <a:stretch>
            <a:fillRect/>
          </a:stretch>
        </p:blipFill>
        <p:spPr bwMode="auto">
          <a:xfrm>
            <a:off x="10091181" y="6250583"/>
            <a:ext cx="1667302" cy="406032"/>
          </a:xfrm>
          <a:prstGeom prst="rect">
            <a:avLst/>
          </a:prstGeom>
          <a:noFill/>
        </p:spPr>
      </p:pic>
      <p:sp>
        <p:nvSpPr>
          <p:cNvPr id="9" name="Rectangle 5"/>
          <p:cNvSpPr>
            <a:spLocks noChangeArrowheads="1"/>
          </p:cNvSpPr>
          <p:nvPr userDrawn="1"/>
        </p:nvSpPr>
        <p:spPr bwMode="auto">
          <a:xfrm>
            <a:off x="4055099" y="6500766"/>
            <a:ext cx="362834" cy="261257"/>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1200" b="0" smtClean="0">
                <a:solidFill>
                  <a:srgbClr val="FFFFFF">
                    <a:lumMod val="65000"/>
                  </a:srgbClr>
                </a:solidFill>
                <a:latin typeface="FrutigerNext LT Medium"/>
                <a:ea typeface="华文细黑"/>
              </a:rPr>
              <a:pPr eaLnBrk="0" hangingPunct="0">
                <a:lnSpc>
                  <a:spcPct val="85000"/>
                </a:lnSpc>
                <a:defRPr/>
              </a:pPr>
              <a:t>‹#›</a:t>
            </a:fld>
            <a:endParaRPr lang="en-GB" altLang="zh-CN" sz="1200" b="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4" cstate="print"/>
          <a:srcRect/>
          <a:stretch>
            <a:fillRect/>
          </a:stretch>
        </p:blipFill>
        <p:spPr bwMode="auto">
          <a:xfrm>
            <a:off x="429804" y="6482945"/>
            <a:ext cx="3542105" cy="161291"/>
          </a:xfrm>
          <a:prstGeom prst="rect">
            <a:avLst/>
          </a:prstGeom>
          <a:noFill/>
        </p:spPr>
      </p:pic>
      <p:pic>
        <p:nvPicPr>
          <p:cNvPr id="11" name="Picture 2" descr="C:\Users\z00124665\Desktop\A BETTER WAY SOLUTIONS.wmf"/>
          <p:cNvPicPr>
            <a:picLocks noChangeAspect="1" noChangeArrowheads="1"/>
          </p:cNvPicPr>
          <p:nvPr userDrawn="1"/>
        </p:nvPicPr>
        <p:blipFill>
          <a:blip r:embed="rId5" cstate="print"/>
          <a:srcRect/>
          <a:stretch>
            <a:fillRect/>
          </a:stretch>
        </p:blipFill>
        <p:spPr bwMode="auto">
          <a:xfrm>
            <a:off x="7425085" y="236295"/>
            <a:ext cx="4361469" cy="121424"/>
          </a:xfrm>
          <a:prstGeom prst="rect">
            <a:avLst/>
          </a:prstGeom>
          <a:noFill/>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宋体" charset="-122"/>
        </a:defRPr>
      </a:lvl5pPr>
      <a:lvl6pPr marL="609676"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352"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902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705"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p:titleStyle>
    <p:bodyStyle>
      <a:lvl1pPr marL="457257" indent="-457257" algn="l" rtl="0" eaLnBrk="0" fontAlgn="base" hangingPunct="0">
        <a:lnSpc>
          <a:spcPct val="140000"/>
        </a:lnSpc>
        <a:spcBef>
          <a:spcPct val="0"/>
        </a:spcBef>
        <a:spcAft>
          <a:spcPct val="0"/>
        </a:spcAft>
        <a:buClr>
          <a:srgbClr val="808080"/>
        </a:buClr>
        <a:buSzPct val="60000"/>
        <a:buFont typeface="Wingdings" pitchFamily="2" charset="2"/>
        <a:buChar char="l"/>
        <a:defRPr sz="3200" b="1">
          <a:solidFill>
            <a:schemeClr val="bg1"/>
          </a:solidFill>
          <a:latin typeface="FrutigerNext LT Regular" pitchFamily="34" charset="0"/>
          <a:ea typeface="黑体" pitchFamily="49" charset="-122"/>
          <a:cs typeface="+mn-cs"/>
        </a:defRPr>
      </a:lvl1pPr>
      <a:lvl2pPr marL="990724" indent="-381048"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524191" indent="-304838" algn="l" rtl="0" eaLnBrk="0" fontAlgn="base" hangingPunct="0">
        <a:lnSpc>
          <a:spcPct val="140000"/>
        </a:lnSpc>
        <a:spcBef>
          <a:spcPct val="0"/>
        </a:spcBef>
        <a:spcAft>
          <a:spcPct val="0"/>
        </a:spcAft>
        <a:buSzPct val="50000"/>
        <a:buFont typeface="Wingdings" pitchFamily="2" charset="2"/>
        <a:buChar char="n"/>
        <a:defRPr sz="2100">
          <a:solidFill>
            <a:schemeClr val="bg1"/>
          </a:solidFill>
          <a:latin typeface="FrutigerNext LT Regular" pitchFamily="34" charset="0"/>
          <a:ea typeface="+mn-ea"/>
          <a:cs typeface="+mn-cs"/>
        </a:defRPr>
      </a:lvl3pPr>
      <a:lvl4pPr marL="2133867" indent="-304838" algn="l" rtl="0" eaLnBrk="0" fontAlgn="base" hangingPunct="0">
        <a:lnSpc>
          <a:spcPct val="140000"/>
        </a:lnSpc>
        <a:spcBef>
          <a:spcPct val="0"/>
        </a:spcBef>
        <a:spcAft>
          <a:spcPct val="0"/>
        </a:spcAft>
        <a:buChar char="–"/>
        <a:defRPr sz="1900">
          <a:solidFill>
            <a:schemeClr val="bg1"/>
          </a:solidFill>
          <a:latin typeface="FrutigerNext LT Regular" pitchFamily="34" charset="0"/>
          <a:ea typeface="+mn-ea"/>
          <a:cs typeface="+mn-cs"/>
        </a:defRPr>
      </a:lvl4pPr>
      <a:lvl5pPr marL="2743543" indent="-304838" algn="l" rtl="0" eaLnBrk="0" fontAlgn="base" hangingPunct="0">
        <a:lnSpc>
          <a:spcPct val="140000"/>
        </a:lnSpc>
        <a:spcBef>
          <a:spcPct val="0"/>
        </a:spcBef>
        <a:spcAft>
          <a:spcPct val="0"/>
        </a:spcAft>
        <a:buFont typeface="Arial" pitchFamily="34" charset="0"/>
        <a:buChar char="~"/>
        <a:defRPr sz="1600">
          <a:solidFill>
            <a:schemeClr val="bg1"/>
          </a:solidFill>
          <a:latin typeface="FrutigerNext LT Regular" pitchFamily="34" charset="0"/>
          <a:ea typeface="+mn-ea"/>
          <a:cs typeface="+mn-cs"/>
        </a:defRPr>
      </a:lvl5pPr>
      <a:lvl6pPr marL="3353219"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62895"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72572"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82248"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19352" rtl="0" eaLnBrk="1" latinLnBrk="0" hangingPunct="1">
        <a:defRPr sz="2400" kern="1200">
          <a:solidFill>
            <a:schemeClr val="tx1"/>
          </a:solidFill>
          <a:latin typeface="+mn-lt"/>
          <a:ea typeface="+mn-ea"/>
          <a:cs typeface="+mn-cs"/>
        </a:defRPr>
      </a:lvl1pPr>
      <a:lvl2pPr marL="609676" algn="l" defTabSz="1219352" rtl="0" eaLnBrk="1" latinLnBrk="0" hangingPunct="1">
        <a:defRPr sz="2400" kern="1200">
          <a:solidFill>
            <a:schemeClr val="tx1"/>
          </a:solidFill>
          <a:latin typeface="+mn-lt"/>
          <a:ea typeface="+mn-ea"/>
          <a:cs typeface="+mn-cs"/>
        </a:defRPr>
      </a:lvl2pPr>
      <a:lvl3pPr marL="1219352" algn="l" defTabSz="1219352" rtl="0" eaLnBrk="1" latinLnBrk="0" hangingPunct="1">
        <a:defRPr sz="2400" kern="1200">
          <a:solidFill>
            <a:schemeClr val="tx1"/>
          </a:solidFill>
          <a:latin typeface="+mn-lt"/>
          <a:ea typeface="+mn-ea"/>
          <a:cs typeface="+mn-cs"/>
        </a:defRPr>
      </a:lvl3pPr>
      <a:lvl4pPr marL="1829029" algn="l" defTabSz="1219352" rtl="0" eaLnBrk="1" latinLnBrk="0" hangingPunct="1">
        <a:defRPr sz="2400" kern="1200">
          <a:solidFill>
            <a:schemeClr val="tx1"/>
          </a:solidFill>
          <a:latin typeface="+mn-lt"/>
          <a:ea typeface="+mn-ea"/>
          <a:cs typeface="+mn-cs"/>
        </a:defRPr>
      </a:lvl4pPr>
      <a:lvl5pPr marL="2438705" algn="l" defTabSz="1219352" rtl="0" eaLnBrk="1" latinLnBrk="0" hangingPunct="1">
        <a:defRPr sz="2400" kern="1200">
          <a:solidFill>
            <a:schemeClr val="tx1"/>
          </a:solidFill>
          <a:latin typeface="+mn-lt"/>
          <a:ea typeface="+mn-ea"/>
          <a:cs typeface="+mn-cs"/>
        </a:defRPr>
      </a:lvl5pPr>
      <a:lvl6pPr marL="3048381" algn="l" defTabSz="1219352" rtl="0" eaLnBrk="1" latinLnBrk="0" hangingPunct="1">
        <a:defRPr sz="2400" kern="1200">
          <a:solidFill>
            <a:schemeClr val="tx1"/>
          </a:solidFill>
          <a:latin typeface="+mn-lt"/>
          <a:ea typeface="+mn-ea"/>
          <a:cs typeface="+mn-cs"/>
        </a:defRPr>
      </a:lvl6pPr>
      <a:lvl7pPr marL="3658057" algn="l" defTabSz="1219352" rtl="0" eaLnBrk="1" latinLnBrk="0" hangingPunct="1">
        <a:defRPr sz="2400" kern="1200">
          <a:solidFill>
            <a:schemeClr val="tx1"/>
          </a:solidFill>
          <a:latin typeface="+mn-lt"/>
          <a:ea typeface="+mn-ea"/>
          <a:cs typeface="+mn-cs"/>
        </a:defRPr>
      </a:lvl7pPr>
      <a:lvl8pPr marL="4267733" algn="l" defTabSz="1219352" rtl="0" eaLnBrk="1" latinLnBrk="0" hangingPunct="1">
        <a:defRPr sz="2400" kern="1200">
          <a:solidFill>
            <a:schemeClr val="tx1"/>
          </a:solidFill>
          <a:latin typeface="+mn-lt"/>
          <a:ea typeface="+mn-ea"/>
          <a:cs typeface="+mn-cs"/>
        </a:defRPr>
      </a:lvl8pPr>
      <a:lvl9pPr marL="4877410" algn="l" defTabSz="1219352" rtl="0" eaLnBrk="1" latinLnBrk="0" hangingPunct="1">
        <a:defRPr sz="24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9" descr="封面"/>
          <p:cNvPicPr>
            <a:picLocks noChangeAspect="1" noChangeArrowheads="1"/>
          </p:cNvPicPr>
          <p:nvPr userDrawn="1"/>
        </p:nvPicPr>
        <p:blipFill>
          <a:blip r:embed="rId3" cstate="screen">
            <a:extLst>
              <a:ext uri="{28A0092B-C50C-407E-A947-70E740481C1C}">
                <a14:useLocalDpi xmlns:a14="http://schemas.microsoft.com/office/drawing/2010/main" xmlns="" val="0"/>
              </a:ext>
            </a:extLst>
          </a:blip>
          <a:srcRect/>
          <a:stretch>
            <a:fillRect/>
          </a:stretch>
        </p:blipFill>
        <p:spPr bwMode="auto">
          <a:xfrm>
            <a:off x="0" y="1412875"/>
            <a:ext cx="12195175"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图片 8"/>
          <p:cNvPicPr>
            <a:picLocks noChangeAspect="1"/>
          </p:cNvPicPr>
          <p:nvPr userDrawn="1"/>
        </p:nvPicPr>
        <p:blipFill>
          <a:blip r:embed="rId4" cstate="print"/>
          <a:srcRect l="1285"/>
          <a:stretch>
            <a:fillRect/>
          </a:stretch>
        </p:blipFill>
        <p:spPr bwMode="auto">
          <a:xfrm>
            <a:off x="1" y="1424218"/>
            <a:ext cx="12195175" cy="3138117"/>
          </a:xfrm>
          <a:prstGeom prst="rect">
            <a:avLst/>
          </a:prstGeom>
          <a:noFill/>
          <a:ln w="9525">
            <a:noFill/>
            <a:miter lim="800000"/>
            <a:headEnd/>
            <a:tailEnd/>
          </a:ln>
        </p:spPr>
      </p:pic>
      <p:pic>
        <p:nvPicPr>
          <p:cNvPr id="1026" name="Picture 89" descr="Huawei logo"/>
          <p:cNvPicPr>
            <a:picLocks noChangeAspect="1" noChangeArrowheads="1"/>
          </p:cNvPicPr>
          <p:nvPr userDrawn="1"/>
        </p:nvPicPr>
        <p:blipFill>
          <a:blip r:embed="rId5" cstate="screen">
            <a:extLst>
              <a:ext uri="{28A0092B-C50C-407E-A947-70E740481C1C}">
                <a14:useLocalDpi xmlns:a14="http://schemas.microsoft.com/office/drawing/2010/main" xmlns="" val="0"/>
              </a:ext>
            </a:extLst>
          </a:blip>
          <a:srcRect/>
          <a:stretch>
            <a:fillRect/>
          </a:stretch>
        </p:blipFill>
        <p:spPr bwMode="auto">
          <a:xfrm>
            <a:off x="10075849" y="5608651"/>
            <a:ext cx="1111539"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8"/>
          <p:cNvSpPr>
            <a:spLocks noGrp="1" noChangeArrowheads="1"/>
          </p:cNvSpPr>
          <p:nvPr>
            <p:ph type="title"/>
          </p:nvPr>
        </p:nvSpPr>
        <p:spPr bwMode="auto">
          <a:xfrm>
            <a:off x="1007799" y="2263354"/>
            <a:ext cx="758599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152" name="Text Box 5"/>
          <p:cNvSpPr txBox="1">
            <a:spLocks noChangeArrowheads="1"/>
          </p:cNvSpPr>
          <p:nvPr userDrawn="1"/>
        </p:nvSpPr>
        <p:spPr bwMode="auto">
          <a:xfrm>
            <a:off x="1007803" y="6230939"/>
            <a:ext cx="3121175" cy="215444"/>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b="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userDrawn="1"/>
        </p:nvSpPr>
        <p:spPr bwMode="auto">
          <a:xfrm>
            <a:off x="9074804" y="4126300"/>
            <a:ext cx="1726755" cy="276999"/>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dirty="0" smtClean="0">
                <a:solidFill>
                  <a:srgbClr val="FFFFFF"/>
                </a:solidFill>
                <a:latin typeface="Arial" pitchFamily="34" charset="0"/>
                <a:ea typeface="MS PGothic" pitchFamily="34" charset="-128"/>
                <a:cs typeface="Arial" pitchFamily="34" charset="0"/>
              </a:rPr>
              <a:t>enterprise.huawei.com</a:t>
            </a:r>
          </a:p>
        </p:txBody>
      </p:sp>
      <p:sp>
        <p:nvSpPr>
          <p:cNvPr id="2127" name="Text Box 79"/>
          <p:cNvSpPr txBox="1">
            <a:spLocks noChangeArrowheads="1"/>
          </p:cNvSpPr>
          <p:nvPr userDrawn="1"/>
        </p:nvSpPr>
        <p:spPr bwMode="auto">
          <a:xfrm>
            <a:off x="-3846986" y="1330338"/>
            <a:ext cx="3703015" cy="1768475"/>
          </a:xfrm>
          <a:prstGeom prst="rect">
            <a:avLst/>
          </a:prstGeom>
          <a:noFill/>
          <a:ln>
            <a:noFill/>
          </a:ln>
          <a:effectLs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defRPr/>
            </a:pPr>
            <a:r>
              <a:rPr lang="en-US" sz="1100" b="0" noProof="1" smtClean="0">
                <a:solidFill>
                  <a:srgbClr val="FFFFFF"/>
                </a:solidFill>
                <a:latin typeface="FrutigerNext LT Regular" pitchFamily="34" charset="0"/>
                <a:ea typeface="ＭＳ Ｐゴシック" pitchFamily="34" charset="-128"/>
              </a:rPr>
              <a:t>Slide title</a:t>
            </a:r>
            <a:r>
              <a:rPr lang="en-US" altLang="zh-CN"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华文细黑" pitchFamily="2" charset="-122"/>
              </a:rPr>
              <a:t>:40-47pt  </a:t>
            </a:r>
          </a:p>
          <a:p>
            <a:pPr algn="r">
              <a:lnSpc>
                <a:spcPct val="125000"/>
              </a:lnSpc>
              <a:defRPr/>
            </a:pPr>
            <a:r>
              <a:rPr lang="en-US" sz="1100" b="0" noProof="1" smtClean="0">
                <a:solidFill>
                  <a:srgbClr val="FFFFFF"/>
                </a:solidFill>
                <a:latin typeface="FrutigerNext LT Regular" pitchFamily="34" charset="0"/>
                <a:ea typeface="ＭＳ Ｐゴシック" pitchFamily="34" charset="-128"/>
              </a:rPr>
              <a:t>Slide subtitle </a:t>
            </a:r>
            <a:r>
              <a:rPr lang="en-US" altLang="zh-CN" sz="1100" b="0" dirty="0" smtClean="0">
                <a:solidFill>
                  <a:srgbClr val="FFFFFF"/>
                </a:solidFill>
                <a:latin typeface="FrutigerNext LT Regular" pitchFamily="34" charset="0"/>
                <a:ea typeface="华文细黑" pitchFamily="2" charset="-122"/>
              </a:rPr>
              <a:t>:26-30pt</a:t>
            </a:r>
          </a:p>
          <a:p>
            <a:pPr algn="r">
              <a:lnSpc>
                <a:spcPct val="125000"/>
              </a:lnSpc>
              <a:defRPr/>
            </a:pPr>
            <a:r>
              <a:rPr lang="en-US" altLang="zh-CN" sz="1100" b="0" dirty="0" smtClean="0">
                <a:solidFill>
                  <a:srgbClr val="FFFFFF"/>
                </a:solidFill>
                <a:latin typeface="FrutigerNext LT Regular" pitchFamily="34" charset="0"/>
                <a:ea typeface="华文细黑" pitchFamily="2" charset="-122"/>
              </a:rPr>
              <a:t>Color::white</a:t>
            </a:r>
          </a:p>
          <a:p>
            <a:pPr algn="r">
              <a:lnSpc>
                <a:spcPct val="125000"/>
              </a:lnSpc>
              <a:defRPr/>
            </a:pPr>
            <a:r>
              <a:rPr lang="zh-CN" altLang="en-US" sz="1100" b="0" dirty="0" smtClean="0">
                <a:solidFill>
                  <a:srgbClr val="FFFFFF"/>
                </a:solidFill>
                <a:latin typeface="FrutigerNext LT Regular" pitchFamily="34" charset="0"/>
                <a:ea typeface="ＭＳ Ｐゴシック" pitchFamily="34" charset="-128"/>
              </a:rPr>
              <a:t> </a:t>
            </a:r>
            <a:r>
              <a:rPr lang="en-US" altLang="zh-CN" sz="1100" b="0" dirty="0" smtClean="0">
                <a:solidFill>
                  <a:srgbClr val="FFFFFF"/>
                </a:solidFill>
                <a:latin typeface="FrutigerNext LT Regular" pitchFamily="34" charset="0"/>
                <a:ea typeface="ＭＳ Ｐゴシック" pitchFamily="34" charset="-128"/>
              </a:rPr>
              <a:t>Corporate Font </a:t>
            </a:r>
            <a:r>
              <a:rPr lang="en-US" altLang="zh-CN" sz="1100" b="0" dirty="0" smtClean="0">
                <a:solidFill>
                  <a:srgbClr val="FFFFFF"/>
                </a:solidFill>
                <a:latin typeface="FrutigerNext LT Regular" pitchFamily="34" charset="0"/>
                <a:ea typeface="华文细黑" pitchFamily="2" charset="-122"/>
              </a:rPr>
              <a:t>:</a:t>
            </a:r>
          </a:p>
          <a:p>
            <a:pPr algn="r">
              <a:lnSpc>
                <a:spcPct val="125000"/>
              </a:lnSpc>
              <a:defRPr/>
            </a:pPr>
            <a:r>
              <a:rPr lang="en-US" altLang="zh-CN" sz="1100" b="0" dirty="0" smtClean="0">
                <a:solidFill>
                  <a:srgbClr val="FFFFFF"/>
                </a:solidFill>
                <a:latin typeface="FrutigerNext LT Regular" pitchFamily="34" charset="0"/>
                <a:ea typeface="华文细黑" pitchFamily="2" charset="-122"/>
              </a:rPr>
              <a:t>FrutigerNext LT Medium</a:t>
            </a:r>
          </a:p>
          <a:p>
            <a:pPr algn="r">
              <a:lnSpc>
                <a:spcPct val="125000"/>
              </a:lnSpc>
              <a:defRPr/>
            </a:pPr>
            <a:r>
              <a:rPr lang="en-US" altLang="zh-CN" sz="1100" b="0" dirty="0" smtClean="0">
                <a:solidFill>
                  <a:srgbClr val="FFFFFF"/>
                </a:solidFill>
                <a:latin typeface="FrutigerNext LT Regular" pitchFamily="34" charset="0"/>
                <a:ea typeface="ＭＳ Ｐゴシック" pitchFamily="34" charset="-128"/>
              </a:rPr>
              <a:t>Font to be used by customers and </a:t>
            </a:r>
          </a:p>
          <a:p>
            <a:pPr algn="r">
              <a:lnSpc>
                <a:spcPct val="125000"/>
              </a:lnSpc>
              <a:defRPr/>
            </a:pPr>
            <a:r>
              <a:rPr lang="en-US" altLang="zh-CN" sz="1100" b="0" dirty="0" smtClean="0">
                <a:solidFill>
                  <a:srgbClr val="FFFFFF"/>
                </a:solidFill>
                <a:latin typeface="FrutigerNext LT Regular" pitchFamily="34" charset="0"/>
                <a:ea typeface="ＭＳ Ｐゴシック" pitchFamily="34" charset="-128"/>
              </a:rPr>
              <a:t>partners </a:t>
            </a:r>
            <a:r>
              <a:rPr lang="en-US" altLang="zh-CN" sz="1100" b="0" dirty="0" smtClean="0">
                <a:solidFill>
                  <a:srgbClr val="FFFFFF"/>
                </a:solidFill>
                <a:latin typeface="FrutigerNext LT Regular" pitchFamily="34" charset="0"/>
                <a:ea typeface="华文细黑" pitchFamily="2" charset="-122"/>
              </a:rPr>
              <a:t>: </a:t>
            </a:r>
          </a:p>
          <a:p>
            <a:pPr algn="r">
              <a:lnSpc>
                <a:spcPct val="125000"/>
              </a:lnSpc>
              <a:defRPr/>
            </a:pPr>
            <a:r>
              <a:rPr lang="en-US" altLang="zh-CN" sz="1100" b="0" dirty="0" smtClean="0">
                <a:solidFill>
                  <a:srgbClr val="FFFFFF"/>
                </a:solidFill>
                <a:latin typeface="FrutigerNext LT Regular" pitchFamily="34" charset="0"/>
                <a:ea typeface="华文细黑" pitchFamily="2" charset="-122"/>
              </a:rPr>
              <a:t>Arial</a:t>
            </a:r>
          </a:p>
        </p:txBody>
      </p:sp>
      <p:sp>
        <p:nvSpPr>
          <p:cNvPr id="8" name="Rectangle 2"/>
          <p:cNvSpPr/>
          <p:nvPr userDrawn="1"/>
        </p:nvSpPr>
        <p:spPr>
          <a:xfrm>
            <a:off x="901145" y="1049774"/>
            <a:ext cx="4465518" cy="369332"/>
          </a:xfrm>
          <a:prstGeom prst="rect">
            <a:avLst/>
          </a:prstGeom>
        </p:spPr>
        <p:txBody>
          <a:bodyPr wrap="none">
            <a:spAutoFit/>
          </a:bodyPr>
          <a:lstStyle/>
          <a:p>
            <a:r>
              <a:rPr lang="en-US" altLang="zh-CN" dirty="0" smtClean="0">
                <a:solidFill>
                  <a:srgbClr val="000000">
                    <a:lumMod val="85000"/>
                    <a:lumOff val="15000"/>
                  </a:srgbClr>
                </a:solidFill>
                <a:latin typeface="FrutigerNext LT Medium"/>
                <a:ea typeface="黑体" pitchFamily="2" charset="-122"/>
                <a:cs typeface="Arial" pitchFamily="34" charset="0"/>
              </a:rPr>
              <a:t>HUAWEI ENTERPRISE </a:t>
            </a:r>
            <a:r>
              <a:rPr lang="en-US" altLang="zh-CN" dirty="0" smtClean="0">
                <a:solidFill>
                  <a:srgbClr val="C00000"/>
                </a:solidFill>
                <a:latin typeface="FrutigerNext LT Medium"/>
                <a:ea typeface="黑体" pitchFamily="2" charset="-122"/>
                <a:cs typeface="Arial" pitchFamily="34" charset="0"/>
              </a:rPr>
              <a:t>A BETTER WAY</a:t>
            </a:r>
            <a:endParaRPr lang="en-US" dirty="0">
              <a:solidFill>
                <a:srgbClr val="C00000"/>
              </a:solidFill>
              <a:latin typeface="FrutigerNext LT Medium"/>
            </a:endParaRPr>
          </a:p>
        </p:txBody>
      </p:sp>
    </p:spTree>
  </p:cSld>
  <p:clrMap bg1="lt1" tx1="dk1" bg2="lt2" tx2="dk2" accent1="accent1" accent2="accent2" accent3="accent3" accent4="accent4" accent5="accent5" accent6="accent6" hlink="hlink" folHlink="folHlink"/>
  <p:sldLayoutIdLst>
    <p:sldLayoutId id="214748585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长条"/>
          <p:cNvPicPr>
            <a:picLocks noChangeAspect="1" noChangeArrowheads="1"/>
          </p:cNvPicPr>
          <p:nvPr/>
        </p:nvPicPr>
        <p:blipFill>
          <a:blip r:embed="rId15" cstate="print">
            <a:lum contrast="6000"/>
          </a:blip>
          <a:srcRect/>
          <a:stretch>
            <a:fillRect/>
          </a:stretch>
        </p:blipFill>
        <p:spPr bwMode="auto">
          <a:xfrm>
            <a:off x="0" y="6237300"/>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8"/>
            <a:ext cx="2460625" cy="5307012"/>
          </a:xfrm>
          <a:prstGeom prst="rect">
            <a:avLst/>
          </a:prstGeom>
          <a:noFill/>
          <a:ln w="9525">
            <a:noFill/>
            <a:miter lim="800000"/>
            <a:headEnd/>
            <a:tailEnd/>
          </a:ln>
          <a:effectLst/>
        </p:spPr>
        <p:txBody>
          <a:bodyPr lIns="87783" tIns="43893" rIns="87783" bIns="43893"/>
          <a:lstStyle/>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英文标题</a:t>
            </a:r>
            <a:r>
              <a:rPr lang="en-US" altLang="zh-CN" sz="1200" b="0" dirty="0">
                <a:solidFill>
                  <a:srgbClr val="FFFFFF"/>
                </a:solidFill>
                <a:latin typeface="Arial" charset="0"/>
              </a:rPr>
              <a:t>:32-35pt  </a:t>
            </a: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740">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740">
              <a:lnSpc>
                <a:spcPct val="125000"/>
              </a:lnSpc>
              <a:buClr>
                <a:srgbClr val="990000"/>
              </a:buClr>
              <a:buFont typeface="Wingdings" pitchFamily="2" charset="2"/>
              <a:buNone/>
              <a:defRPr/>
            </a:pPr>
            <a:r>
              <a:rPr lang="en-US" altLang="zh-CN" sz="1200" b="0" dirty="0">
                <a:solidFill>
                  <a:srgbClr val="FFFFFF"/>
                </a:solidFill>
                <a:latin typeface="FrutigerNext LT Regular" pitchFamily="34" charset="0"/>
              </a:rPr>
              <a:t>FrutigerNext LT Medium</a:t>
            </a:r>
          </a:p>
          <a:p>
            <a:pPr algn="r" defTabSz="877740">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740">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中文标题</a:t>
            </a:r>
            <a:r>
              <a:rPr lang="en-US" altLang="zh-CN" sz="1200" b="0" dirty="0">
                <a:solidFill>
                  <a:srgbClr val="FFFFFF"/>
                </a:solidFill>
                <a:latin typeface="Arial" charset="0"/>
              </a:rPr>
              <a:t>:30-32pt  </a:t>
            </a: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 R153 G0 B0</a:t>
            </a: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黑体</a:t>
            </a:r>
          </a:p>
          <a:p>
            <a:pPr algn="r" defTabSz="877740">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英文正文</a:t>
            </a:r>
            <a:r>
              <a:rPr lang="en-US" altLang="zh-CN" sz="1200" b="0" dirty="0">
                <a:solidFill>
                  <a:srgbClr val="FFFFFF"/>
                </a:solidFill>
                <a:latin typeface="Arial" charset="0"/>
              </a:rPr>
              <a:t>:20-22pt</a:t>
            </a: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子目录 </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 :18pt  </a:t>
            </a: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740">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内部使用字体 </a:t>
            </a:r>
            <a:r>
              <a:rPr lang="en-US" altLang="zh-CN" sz="1200" b="0" dirty="0">
                <a:solidFill>
                  <a:srgbClr val="FFFFFF"/>
                </a:solidFill>
                <a:latin typeface="FrutigerNext LT Regular" pitchFamily="34" charset="0"/>
              </a:rPr>
              <a:t>:</a:t>
            </a:r>
          </a:p>
          <a:p>
            <a:pPr algn="r" defTabSz="877740">
              <a:lnSpc>
                <a:spcPct val="125000"/>
              </a:lnSpc>
              <a:buClr>
                <a:srgbClr val="990000"/>
              </a:buClr>
              <a:buFont typeface="Wingdings" pitchFamily="2" charset="2"/>
              <a:buNone/>
              <a:defRPr/>
            </a:pPr>
            <a:r>
              <a:rPr lang="en-US" altLang="zh-CN" sz="1200" b="0" dirty="0">
                <a:solidFill>
                  <a:srgbClr val="FFFFFF"/>
                </a:solidFill>
                <a:latin typeface="FrutigerNext LT Regular" pitchFamily="34" charset="0"/>
              </a:rPr>
              <a:t>FrutigerNext LT Regular</a:t>
            </a:r>
          </a:p>
          <a:p>
            <a:pPr algn="r" defTabSz="877740">
              <a:lnSpc>
                <a:spcPct val="125000"/>
              </a:lnSpc>
              <a:buClr>
                <a:srgbClr val="990000"/>
              </a:buClr>
              <a:buFont typeface="Wingdings" pitchFamily="2" charset="2"/>
              <a:buNone/>
              <a:defRPr/>
            </a:pPr>
            <a:r>
              <a:rPr lang="zh-CN" altLang="en-US" sz="1200" b="0" dirty="0">
                <a:solidFill>
                  <a:srgbClr val="FFFFFF"/>
                </a:solidFill>
                <a:latin typeface="FrutigerNext LT Regular" pitchFamily="34" charset="0"/>
              </a:rPr>
              <a:t>外部使用字体 </a:t>
            </a:r>
            <a:r>
              <a:rPr lang="en-US" altLang="zh-CN" sz="1200" b="0" dirty="0">
                <a:solidFill>
                  <a:srgbClr val="FFFFFF"/>
                </a:solidFill>
                <a:latin typeface="FrutigerNext LT Regular" pitchFamily="34" charset="0"/>
              </a:rPr>
              <a:t>: Arial</a:t>
            </a:r>
          </a:p>
          <a:p>
            <a:pPr algn="r" defTabSz="877740">
              <a:lnSpc>
                <a:spcPct val="75000"/>
              </a:lnSpc>
              <a:buClr>
                <a:srgbClr val="990000"/>
              </a:buClr>
              <a:buFont typeface="Wingdings" pitchFamily="2" charset="2"/>
              <a:buNone/>
              <a:defRPr/>
            </a:pPr>
            <a:endParaRPr lang="en-US" altLang="zh-CN"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中文正文</a:t>
            </a:r>
            <a:r>
              <a:rPr lang="en-US" altLang="zh-CN" sz="1200" b="0" dirty="0">
                <a:solidFill>
                  <a:srgbClr val="FFFFFF"/>
                </a:solidFill>
                <a:latin typeface="Arial" charset="0"/>
              </a:rPr>
              <a:t>:18-20pt</a:t>
            </a: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子目录</a:t>
            </a:r>
            <a:r>
              <a:rPr lang="en-US" altLang="zh-CN" sz="1200" b="0" dirty="0">
                <a:solidFill>
                  <a:srgbClr val="FFFFFF"/>
                </a:solidFill>
                <a:latin typeface="Arial" charset="0"/>
              </a:rPr>
              <a:t>(2-5</a:t>
            </a:r>
            <a:r>
              <a:rPr lang="zh-CN" altLang="en-US" sz="1200" b="0" dirty="0">
                <a:solidFill>
                  <a:srgbClr val="FFFFFF"/>
                </a:solidFill>
                <a:latin typeface="Arial" charset="0"/>
              </a:rPr>
              <a:t>级</a:t>
            </a:r>
            <a:r>
              <a:rPr lang="en-US" altLang="zh-CN" sz="1200" b="0" dirty="0">
                <a:solidFill>
                  <a:srgbClr val="FFFFFF"/>
                </a:solidFill>
                <a:latin typeface="Arial" charset="0"/>
              </a:rPr>
              <a:t>):18pt </a:t>
            </a: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颜色</a:t>
            </a:r>
            <a:r>
              <a:rPr lang="en-US" altLang="zh-CN" sz="1200" b="0" dirty="0">
                <a:solidFill>
                  <a:srgbClr val="FFFFFF"/>
                </a:solidFill>
                <a:latin typeface="Arial" charset="0"/>
              </a:rPr>
              <a:t>:</a:t>
            </a:r>
            <a:r>
              <a:rPr lang="zh-CN" altLang="en-US" sz="1200" b="0" dirty="0">
                <a:solidFill>
                  <a:srgbClr val="FFFFFF"/>
                </a:solidFill>
                <a:latin typeface="Arial" charset="0"/>
              </a:rPr>
              <a:t>黑色</a:t>
            </a:r>
          </a:p>
          <a:p>
            <a:pPr algn="r" defTabSz="877740">
              <a:lnSpc>
                <a:spcPct val="125000"/>
              </a:lnSpc>
              <a:buClr>
                <a:srgbClr val="990000"/>
              </a:buClr>
              <a:buFont typeface="Wingdings" pitchFamily="2" charset="2"/>
              <a:buNone/>
              <a:defRPr/>
            </a:pPr>
            <a:r>
              <a:rPr lang="zh-CN" altLang="en-US" sz="1200" b="0" dirty="0">
                <a:solidFill>
                  <a:srgbClr val="FFFFFF"/>
                </a:solidFill>
                <a:latin typeface="Arial" charset="0"/>
              </a:rPr>
              <a:t>字体</a:t>
            </a:r>
            <a:r>
              <a:rPr lang="en-US" altLang="zh-CN" sz="1200" b="0" dirty="0">
                <a:solidFill>
                  <a:srgbClr val="FFFFFF"/>
                </a:solidFill>
                <a:latin typeface="Arial" charset="0"/>
              </a:rPr>
              <a:t>:</a:t>
            </a:r>
            <a:r>
              <a:rPr lang="zh-CN" altLang="en-US" sz="1200" b="0" dirty="0">
                <a:solidFill>
                  <a:srgbClr val="FFFFFF"/>
                </a:solidFill>
                <a:latin typeface="Arial" charset="0"/>
              </a:rPr>
              <a:t>细黑体 </a:t>
            </a:r>
          </a:p>
          <a:p>
            <a:pPr algn="r" defTabSz="877740">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zh-CN" altLang="en-US"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en-US" altLang="zh-CN" sz="1200" b="0" dirty="0">
              <a:solidFill>
                <a:srgbClr val="FFFFFF"/>
              </a:solidFill>
              <a:latin typeface="Arial" charset="0"/>
            </a:endParaRPr>
          </a:p>
          <a:p>
            <a:pPr algn="r" defTabSz="877740">
              <a:lnSpc>
                <a:spcPct val="125000"/>
              </a:lnSpc>
              <a:buClr>
                <a:srgbClr val="990000"/>
              </a:buClr>
              <a:buFont typeface="Wingdings" pitchFamily="2" charset="2"/>
              <a:buNone/>
              <a:defRPr/>
            </a:pPr>
            <a:endParaRPr lang="zh-CN" altLang="en-US" sz="1200" b="0" dirty="0">
              <a:solidFill>
                <a:srgbClr val="080808"/>
              </a:solidFill>
              <a:latin typeface="Arial" charset="0"/>
            </a:endParaRPr>
          </a:p>
        </p:txBody>
      </p:sp>
      <p:sp>
        <p:nvSpPr>
          <p:cNvPr id="663556" name="Rectangle 4"/>
          <p:cNvSpPr>
            <a:spLocks noChangeArrowheads="1"/>
          </p:cNvSpPr>
          <p:nvPr/>
        </p:nvSpPr>
        <p:spPr bwMode="auto">
          <a:xfrm>
            <a:off x="12361864" y="5445137"/>
            <a:ext cx="1225550" cy="322263"/>
          </a:xfrm>
          <a:prstGeom prst="rect">
            <a:avLst/>
          </a:prstGeom>
          <a:solidFill>
            <a:schemeClr val="bg1"/>
          </a:solidFill>
          <a:ln w="9525" algn="ctr">
            <a:noFill/>
            <a:miter lim="800000"/>
            <a:headEnd/>
            <a:tailEnd/>
          </a:ln>
          <a:effectLst/>
        </p:spPr>
        <p:txBody>
          <a:bodyPr lIns="91410" tIns="45704" rIns="91410" bIns="45704" anchor="ctr">
            <a:spAutoFit/>
          </a:bodyP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12472990" y="5278438"/>
            <a:ext cx="987425" cy="184150"/>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12472990" y="6203962"/>
            <a:ext cx="987425" cy="182563"/>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12472990" y="6450013"/>
            <a:ext cx="987425" cy="18256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12472990" y="5527687"/>
            <a:ext cx="987425" cy="182563"/>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12472990" y="5957888"/>
            <a:ext cx="987425" cy="18256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12472990" y="6697663"/>
            <a:ext cx="987425" cy="18256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12472990" y="5032375"/>
            <a:ext cx="987425" cy="184150"/>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12472990" y="4600587"/>
            <a:ext cx="987425" cy="182563"/>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12472990" y="4354513"/>
            <a:ext cx="987425" cy="184150"/>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12269788" y="2263775"/>
            <a:ext cx="1400175" cy="2654300"/>
          </a:xfrm>
          <a:prstGeom prst="rect">
            <a:avLst/>
          </a:prstGeom>
          <a:noFill/>
          <a:ln w="9525">
            <a:noFill/>
            <a:miter lim="800000"/>
            <a:headEnd/>
            <a:tailEnd/>
          </a:ln>
          <a:effectLst/>
        </p:spPr>
        <p:txBody>
          <a:bodyPr lIns="87783" tIns="43893" rIns="87783" bIns="43893"/>
          <a:lstStyle/>
          <a:p>
            <a:pPr defTabSz="877740">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配色参考方案：</a:t>
            </a:r>
          </a:p>
          <a:p>
            <a:pPr defTabSz="877740">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建议同一页面内不超过四种颜色，以下是９组配色方案，同一页面内只选择一组使用。</a:t>
            </a:r>
            <a:endParaRPr lang="en-US" altLang="zh-CN" sz="1200" b="0" dirty="0">
              <a:solidFill>
                <a:srgbClr val="FFFFFF"/>
              </a:solidFill>
              <a:latin typeface="华文细黑" pitchFamily="2" charset="-122"/>
            </a:endParaRPr>
          </a:p>
          <a:p>
            <a:pPr defTabSz="877740">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（仅供参考）</a:t>
            </a:r>
          </a:p>
          <a:p>
            <a:pPr defTabSz="877740">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740">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740">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3" name="Rectangle 51"/>
          <p:cNvSpPr>
            <a:spLocks noChangeArrowheads="1"/>
          </p:cNvSpPr>
          <p:nvPr/>
        </p:nvSpPr>
        <p:spPr bwMode="auto">
          <a:xfrm>
            <a:off x="12269788" y="-61913"/>
            <a:ext cx="1400175" cy="838201"/>
          </a:xfrm>
          <a:prstGeom prst="rect">
            <a:avLst/>
          </a:prstGeom>
          <a:noFill/>
          <a:ln w="9525">
            <a:noFill/>
            <a:miter lim="800000"/>
            <a:headEnd/>
            <a:tailEnd/>
          </a:ln>
          <a:effectLst/>
        </p:spPr>
        <p:txBody>
          <a:bodyPr lIns="87783" tIns="43893" rIns="87783" bIns="43893"/>
          <a:lstStyle/>
          <a:p>
            <a:pPr defTabSz="877740">
              <a:lnSpc>
                <a:spcPct val="120000"/>
              </a:lnSpc>
              <a:buClr>
                <a:srgbClr val="990000"/>
              </a:buClr>
              <a:buFont typeface="Wingdings" pitchFamily="2" charset="2"/>
              <a:buNone/>
              <a:defRPr/>
            </a:pPr>
            <a:r>
              <a:rPr lang="zh-CN" altLang="en-US" sz="1200" b="0" dirty="0">
                <a:solidFill>
                  <a:srgbClr val="FFFFFF"/>
                </a:solidFill>
                <a:latin typeface="华文细黑" pitchFamily="2" charset="-122"/>
              </a:rPr>
              <a:t>客户或者合作伙伴的标志放在右上角</a:t>
            </a:r>
            <a:r>
              <a:rPr lang="en-US" altLang="zh-CN" sz="1200" b="0" dirty="0">
                <a:solidFill>
                  <a:srgbClr val="FFFFFF"/>
                </a:solidFill>
                <a:latin typeface="华文细黑" pitchFamily="2" charset="-122"/>
              </a:rPr>
              <a:t>.</a:t>
            </a:r>
          </a:p>
          <a:p>
            <a:pPr defTabSz="877740">
              <a:lnSpc>
                <a:spcPct val="125000"/>
              </a:lnSpc>
              <a:buClr>
                <a:srgbClr val="990000"/>
              </a:buClr>
              <a:buFont typeface="Wingdings" pitchFamily="2" charset="2"/>
              <a:buNone/>
              <a:defRPr/>
            </a:pPr>
            <a:endParaRPr lang="en-US" altLang="zh-CN" sz="1200" b="0" dirty="0">
              <a:solidFill>
                <a:srgbClr val="FFFFFF"/>
              </a:solidFill>
              <a:latin typeface="华文细黑" pitchFamily="2" charset="-122"/>
            </a:endParaRPr>
          </a:p>
          <a:p>
            <a:pPr defTabSz="877740">
              <a:lnSpc>
                <a:spcPct val="125000"/>
              </a:lnSpc>
              <a:buClr>
                <a:srgbClr val="990000"/>
              </a:buClr>
              <a:buFont typeface="Wingdings" pitchFamily="2" charset="2"/>
              <a:buChar char="n"/>
              <a:defRPr/>
            </a:pPr>
            <a:endParaRPr lang="en-US" altLang="zh-CN" sz="1200" b="0" dirty="0">
              <a:solidFill>
                <a:srgbClr val="FFFFFF"/>
              </a:solidFill>
              <a:latin typeface="华文细黑" pitchFamily="2" charset="-122"/>
            </a:endParaRPr>
          </a:p>
          <a:p>
            <a:pPr defTabSz="877740">
              <a:lnSpc>
                <a:spcPct val="125000"/>
              </a:lnSpc>
              <a:buClr>
                <a:srgbClr val="990000"/>
              </a:buClr>
              <a:buFont typeface="Wingdings" pitchFamily="2" charset="2"/>
              <a:buChar char="n"/>
              <a:defRPr/>
            </a:pPr>
            <a:endParaRPr lang="zh-CN" altLang="en-US" sz="1200" b="0" dirty="0">
              <a:solidFill>
                <a:srgbClr val="FFFFFF"/>
              </a:solidFill>
              <a:latin typeface="华文细黑" pitchFamily="2" charset="-122"/>
            </a:endParaRPr>
          </a:p>
        </p:txBody>
      </p:sp>
      <p:sp>
        <p:nvSpPr>
          <p:cNvPr id="663604" name="Text Box 52"/>
          <p:cNvSpPr txBox="1">
            <a:spLocks noChangeArrowheads="1"/>
          </p:cNvSpPr>
          <p:nvPr/>
        </p:nvSpPr>
        <p:spPr bwMode="auto">
          <a:xfrm>
            <a:off x="841382" y="6456375"/>
            <a:ext cx="2784905" cy="263777"/>
          </a:xfrm>
          <a:prstGeom prst="rect">
            <a:avLst/>
          </a:prstGeom>
          <a:noFill/>
          <a:ln w="9525">
            <a:noFill/>
            <a:miter lim="800000"/>
            <a:headEnd/>
            <a:tailEnd/>
          </a:ln>
        </p:spPr>
        <p:txBody>
          <a:bodyPr wrap="none" lIns="78347" tIns="39173" rIns="78347" bIns="39173">
            <a:spAutoFit/>
          </a:bodyPr>
          <a:lstStyle/>
          <a:p>
            <a:pPr defTabSz="784093" eaLnBrk="0" hangingPunct="0">
              <a:defRPr/>
            </a:pPr>
            <a:r>
              <a:rPr lang="en-US" altLang="zh-CN" sz="1200" dirty="0">
                <a:solidFill>
                  <a:srgbClr val="080808"/>
                </a:solidFill>
                <a:latin typeface="Arial" charset="0"/>
                <a:ea typeface="ＭＳ Ｐゴシック" pitchFamily="34" charset="-128"/>
              </a:rPr>
              <a:t>HUAWEI TECHNOLOGIES CO., LTD.</a:t>
            </a:r>
          </a:p>
        </p:txBody>
      </p:sp>
      <p:sp>
        <p:nvSpPr>
          <p:cNvPr id="663605" name="Rectangle 53"/>
          <p:cNvSpPr>
            <a:spLocks noChangeArrowheads="1"/>
          </p:cNvSpPr>
          <p:nvPr/>
        </p:nvSpPr>
        <p:spPr bwMode="auto">
          <a:xfrm>
            <a:off x="7910513" y="6394459"/>
            <a:ext cx="1409700" cy="1101725"/>
          </a:xfrm>
          <a:prstGeom prst="rect">
            <a:avLst/>
          </a:prstGeom>
          <a:noFill/>
          <a:ln w="9525">
            <a:noFill/>
            <a:miter lim="800000"/>
            <a:headEnd/>
            <a:tailEnd/>
          </a:ln>
          <a:effectLst/>
        </p:spPr>
        <p:txBody>
          <a:bodyPr lIns="0" tIns="0" rIns="0" bIns="0"/>
          <a:lstStyle/>
          <a:p>
            <a:pPr defTabSz="784093" eaLnBrk="0" hangingPunct="0">
              <a:lnSpc>
                <a:spcPct val="85000"/>
              </a:lnSpc>
              <a:defRPr/>
            </a:pPr>
            <a:endParaRPr lang="de-DE" sz="1000" b="0" dirty="0">
              <a:solidFill>
                <a:srgbClr val="080808"/>
              </a:solidFill>
              <a:latin typeface="Arial" charset="0"/>
              <a:ea typeface="ＭＳ Ｐゴシック" pitchFamily="34" charset="-128"/>
            </a:endParaRPr>
          </a:p>
          <a:p>
            <a:pPr defTabSz="784093" eaLnBrk="0" hangingPunct="0">
              <a:lnSpc>
                <a:spcPct val="85000"/>
              </a:lnSpc>
              <a:defRPr/>
            </a:pPr>
            <a:r>
              <a:rPr lang="de-DE" sz="1000" b="0" dirty="0">
                <a:solidFill>
                  <a:srgbClr val="080808"/>
                </a:solidFill>
                <a:latin typeface="Arial" charset="0"/>
                <a:ea typeface="ＭＳ Ｐゴシック" pitchFamily="34" charset="-128"/>
              </a:rPr>
              <a:t>Page </a:t>
            </a:r>
            <a:fld id="{D51177F2-4611-4B97-A3D5-F6F9160C7A56}" type="slidenum">
              <a:rPr lang="de-DE" sz="1000" b="0">
                <a:solidFill>
                  <a:srgbClr val="080808"/>
                </a:solidFill>
                <a:latin typeface="Arial" charset="0"/>
                <a:ea typeface="ＭＳ Ｐゴシック" pitchFamily="34" charset="-128"/>
              </a:rPr>
              <a:pPr defTabSz="784093" eaLnBrk="0" hangingPunct="0">
                <a:lnSpc>
                  <a:spcPct val="85000"/>
                </a:lnSpc>
                <a:defRPr/>
              </a:pPr>
              <a:t>‹#›</a:t>
            </a:fld>
            <a:endParaRPr lang="en-GB" sz="1000" b="0" dirty="0">
              <a:solidFill>
                <a:srgbClr val="080808"/>
              </a:solidFill>
              <a:latin typeface="Arial" charset="0"/>
              <a:ea typeface="ＭＳ Ｐゴシック" pitchFamily="34" charset="-128"/>
            </a:endParaRPr>
          </a:p>
        </p:txBody>
      </p:sp>
      <p:pic>
        <p:nvPicPr>
          <p:cNvPr id="4114" name="Picture 54" descr="图片3副本"/>
          <p:cNvPicPr>
            <a:picLocks noChangeAspect="1" noChangeArrowheads="1"/>
          </p:cNvPicPr>
          <p:nvPr/>
        </p:nvPicPr>
        <p:blipFill>
          <a:blip r:embed="rId16" cstate="print"/>
          <a:srcRect/>
          <a:stretch>
            <a:fillRect/>
          </a:stretch>
        </p:blipFill>
        <p:spPr bwMode="auto">
          <a:xfrm>
            <a:off x="10182226" y="6384937"/>
            <a:ext cx="1295400" cy="307975"/>
          </a:xfrm>
          <a:prstGeom prst="rect">
            <a:avLst/>
          </a:prstGeom>
          <a:noFill/>
          <a:ln w="9525">
            <a:noFill/>
            <a:miter lim="800000"/>
            <a:headEnd/>
            <a:tailEnd/>
          </a:ln>
        </p:spPr>
      </p:pic>
      <p:sp>
        <p:nvSpPr>
          <p:cNvPr id="4115" name="Rectangle 55"/>
          <p:cNvSpPr>
            <a:spLocks noGrp="1" noChangeArrowheads="1"/>
          </p:cNvSpPr>
          <p:nvPr>
            <p:ph type="title"/>
          </p:nvPr>
        </p:nvSpPr>
        <p:spPr bwMode="auto">
          <a:xfrm>
            <a:off x="809625" y="274638"/>
            <a:ext cx="10975975" cy="1143000"/>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p>
            <a:pPr lvl="0"/>
            <a:r>
              <a:rPr lang="zh-CN" altLang="en-US" smtClean="0"/>
              <a:t>单击此处编辑母版标题样式</a:t>
            </a:r>
          </a:p>
        </p:txBody>
      </p:sp>
      <p:sp>
        <p:nvSpPr>
          <p:cNvPr id="4116" name="Rectangle 56"/>
          <p:cNvSpPr>
            <a:spLocks noGrp="1" noChangeArrowheads="1"/>
          </p:cNvSpPr>
          <p:nvPr>
            <p:ph type="body" idx="1"/>
          </p:nvPr>
        </p:nvSpPr>
        <p:spPr bwMode="auto">
          <a:xfrm>
            <a:off x="882651" y="1600203"/>
            <a:ext cx="10975975" cy="452437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853" r:id="rId1"/>
    <p:sldLayoutId id="2147485854" r:id="rId2"/>
    <p:sldLayoutId id="2147485855" r:id="rId3"/>
    <p:sldLayoutId id="2147485856" r:id="rId4"/>
    <p:sldLayoutId id="2147485857" r:id="rId5"/>
    <p:sldLayoutId id="2147485858" r:id="rId6"/>
    <p:sldLayoutId id="2147485859" r:id="rId7"/>
    <p:sldLayoutId id="2147485860" r:id="rId8"/>
    <p:sldLayoutId id="2147485861" r:id="rId9"/>
    <p:sldLayoutId id="2147485862" r:id="rId10"/>
    <p:sldLayoutId id="2147485863" r:id="rId11"/>
    <p:sldLayoutId id="2147485864" r:id="rId12"/>
    <p:sldLayoutId id="2147485865" r:id="rId13"/>
  </p:sldLayoutIdLst>
  <p:txStyles>
    <p:titleStyle>
      <a:lvl1pPr algn="l" defTabSz="876300" rtl="0" eaLnBrk="0" fontAlgn="base" hangingPunct="0">
        <a:spcBef>
          <a:spcPct val="0"/>
        </a:spcBef>
        <a:spcAft>
          <a:spcPct val="0"/>
        </a:spcAft>
        <a:defRPr sz="3500">
          <a:solidFill>
            <a:srgbClr val="990000"/>
          </a:solidFill>
          <a:latin typeface="+mj-lt"/>
          <a:ea typeface="+mj-ea"/>
          <a:cs typeface="+mj-cs"/>
        </a:defRPr>
      </a:lvl1pPr>
      <a:lvl2pPr algn="l" defTabSz="876300"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76300"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76300"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76300"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123" algn="l" defTabSz="877740" rtl="0" fontAlgn="base">
        <a:spcBef>
          <a:spcPct val="0"/>
        </a:spcBef>
        <a:spcAft>
          <a:spcPct val="0"/>
        </a:spcAft>
        <a:defRPr sz="3500">
          <a:solidFill>
            <a:srgbClr val="990000"/>
          </a:solidFill>
          <a:latin typeface="FrutigerNext LT Medium" pitchFamily="34" charset="0"/>
          <a:ea typeface="黑体" pitchFamily="2" charset="-122"/>
        </a:defRPr>
      </a:lvl6pPr>
      <a:lvl7pPr marL="914246" algn="l" defTabSz="877740" rtl="0" fontAlgn="base">
        <a:spcBef>
          <a:spcPct val="0"/>
        </a:spcBef>
        <a:spcAft>
          <a:spcPct val="0"/>
        </a:spcAft>
        <a:defRPr sz="3500">
          <a:solidFill>
            <a:srgbClr val="990000"/>
          </a:solidFill>
          <a:latin typeface="FrutigerNext LT Medium" pitchFamily="34" charset="0"/>
          <a:ea typeface="黑体" pitchFamily="2" charset="-122"/>
        </a:defRPr>
      </a:lvl7pPr>
      <a:lvl8pPr marL="1371368" algn="l" defTabSz="877740" rtl="0" fontAlgn="base">
        <a:spcBef>
          <a:spcPct val="0"/>
        </a:spcBef>
        <a:spcAft>
          <a:spcPct val="0"/>
        </a:spcAft>
        <a:defRPr sz="3500">
          <a:solidFill>
            <a:srgbClr val="990000"/>
          </a:solidFill>
          <a:latin typeface="FrutigerNext LT Medium" pitchFamily="34" charset="0"/>
          <a:ea typeface="黑体" pitchFamily="2" charset="-122"/>
        </a:defRPr>
      </a:lvl8pPr>
      <a:lvl9pPr marL="1828490" algn="l" defTabSz="877740"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7025" indent="-327025" algn="l" defTabSz="876300"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mn-cs"/>
        </a:defRPr>
      </a:lvl1pPr>
      <a:lvl2pPr marL="712788" indent="-273050" algn="l" defTabSz="876300" rtl="0" eaLnBrk="0" fontAlgn="base" hangingPunct="0">
        <a:lnSpc>
          <a:spcPct val="140000"/>
        </a:lnSpc>
        <a:spcBef>
          <a:spcPct val="0"/>
        </a:spcBef>
        <a:spcAft>
          <a:spcPct val="0"/>
        </a:spcAft>
        <a:buClr>
          <a:schemeClr val="tx1"/>
        </a:buClr>
        <a:buFont typeface="FrutigerNext LT Regular"/>
        <a:buChar char="›"/>
        <a:defRPr sz="1700">
          <a:solidFill>
            <a:schemeClr val="tx1"/>
          </a:solidFill>
          <a:latin typeface="+mn-lt"/>
          <a:ea typeface="+mn-ea"/>
        </a:defRPr>
      </a:lvl2pPr>
      <a:lvl3pPr marL="1096963" indent="-219075" algn="l" defTabSz="876300" rtl="0" eaLnBrk="0" fontAlgn="base" hangingPunct="0">
        <a:lnSpc>
          <a:spcPct val="140000"/>
        </a:lnSpc>
        <a:spcBef>
          <a:spcPct val="0"/>
        </a:spcBef>
        <a:spcAft>
          <a:spcPct val="0"/>
        </a:spcAft>
        <a:buFont typeface="FrutigerNext LT Light"/>
        <a:buChar char="»"/>
        <a:defRPr sz="1700">
          <a:solidFill>
            <a:schemeClr val="tx1"/>
          </a:solidFill>
          <a:latin typeface="FrutigerNext LT Light" pitchFamily="34" charset="0"/>
          <a:ea typeface="+mn-ea"/>
        </a:defRPr>
      </a:lvl3pPr>
      <a:lvl4pPr marL="1535113" indent="-219075" algn="l" defTabSz="876300" rtl="0" eaLnBrk="0" fontAlgn="base" hangingPunct="0">
        <a:lnSpc>
          <a:spcPct val="140000"/>
        </a:lnSpc>
        <a:spcBef>
          <a:spcPct val="0"/>
        </a:spcBef>
        <a:spcAft>
          <a:spcPct val="0"/>
        </a:spcAft>
        <a:buChar char="–"/>
        <a:defRPr sz="1500">
          <a:solidFill>
            <a:srgbClr val="080808"/>
          </a:solidFill>
          <a:latin typeface="+mj-lt"/>
          <a:ea typeface="+mn-ea"/>
        </a:defRPr>
      </a:lvl4pPr>
      <a:lvl5pPr marL="1974850" indent="-219075" algn="l" defTabSz="876300" rtl="0" eaLnBrk="0" fontAlgn="base" hangingPunct="0">
        <a:lnSpc>
          <a:spcPct val="140000"/>
        </a:lnSpc>
        <a:spcBef>
          <a:spcPct val="0"/>
        </a:spcBef>
        <a:spcAft>
          <a:spcPct val="0"/>
        </a:spcAft>
        <a:buFont typeface="FrutigerNext LT Medium"/>
        <a:buChar char="~"/>
        <a:defRPr sz="1300">
          <a:solidFill>
            <a:srgbClr val="080808"/>
          </a:solidFill>
          <a:latin typeface="+mj-lt"/>
          <a:ea typeface="+mn-ea"/>
        </a:defRPr>
      </a:lvl5pPr>
      <a:lvl6pPr marL="2433226" indent="-220626" algn="l" defTabSz="877740"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90349" indent="-220626" algn="l" defTabSz="877740"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7472" indent="-220626" algn="l" defTabSz="877740"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804594" indent="-220626" algn="l" defTabSz="877740"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4246" rtl="0" eaLnBrk="1" latinLnBrk="0" hangingPunct="1">
        <a:defRPr sz="1800" kern="1200">
          <a:solidFill>
            <a:schemeClr val="tx1"/>
          </a:solidFill>
          <a:latin typeface="+mn-lt"/>
          <a:ea typeface="+mn-ea"/>
          <a:cs typeface="+mn-cs"/>
        </a:defRPr>
      </a:lvl1pPr>
      <a:lvl2pPr marL="457123" algn="l" defTabSz="914246" rtl="0" eaLnBrk="1" latinLnBrk="0" hangingPunct="1">
        <a:defRPr sz="1800" kern="1200">
          <a:solidFill>
            <a:schemeClr val="tx1"/>
          </a:solidFill>
          <a:latin typeface="+mn-lt"/>
          <a:ea typeface="+mn-ea"/>
          <a:cs typeface="+mn-cs"/>
        </a:defRPr>
      </a:lvl2pPr>
      <a:lvl3pPr marL="914246" algn="l" defTabSz="914246" rtl="0" eaLnBrk="1" latinLnBrk="0" hangingPunct="1">
        <a:defRPr sz="1800" kern="1200">
          <a:solidFill>
            <a:schemeClr val="tx1"/>
          </a:solidFill>
          <a:latin typeface="+mn-lt"/>
          <a:ea typeface="+mn-ea"/>
          <a:cs typeface="+mn-cs"/>
        </a:defRPr>
      </a:lvl3pPr>
      <a:lvl4pPr marL="1371368" algn="l" defTabSz="914246" rtl="0" eaLnBrk="1" latinLnBrk="0" hangingPunct="1">
        <a:defRPr sz="1800" kern="1200">
          <a:solidFill>
            <a:schemeClr val="tx1"/>
          </a:solidFill>
          <a:latin typeface="+mn-lt"/>
          <a:ea typeface="+mn-ea"/>
          <a:cs typeface="+mn-cs"/>
        </a:defRPr>
      </a:lvl4pPr>
      <a:lvl5pPr marL="1828490" algn="l" defTabSz="914246" rtl="0" eaLnBrk="1" latinLnBrk="0" hangingPunct="1">
        <a:defRPr sz="1800" kern="1200">
          <a:solidFill>
            <a:schemeClr val="tx1"/>
          </a:solidFill>
          <a:latin typeface="+mn-lt"/>
          <a:ea typeface="+mn-ea"/>
          <a:cs typeface="+mn-cs"/>
        </a:defRPr>
      </a:lvl5pPr>
      <a:lvl6pPr marL="2285613" algn="l" defTabSz="914246" rtl="0" eaLnBrk="1" latinLnBrk="0" hangingPunct="1">
        <a:defRPr sz="1800" kern="1200">
          <a:solidFill>
            <a:schemeClr val="tx1"/>
          </a:solidFill>
          <a:latin typeface="+mn-lt"/>
          <a:ea typeface="+mn-ea"/>
          <a:cs typeface="+mn-cs"/>
        </a:defRPr>
      </a:lvl6pPr>
      <a:lvl7pPr marL="2742736" algn="l" defTabSz="914246" rtl="0" eaLnBrk="1" latinLnBrk="0" hangingPunct="1">
        <a:defRPr sz="1800" kern="1200">
          <a:solidFill>
            <a:schemeClr val="tx1"/>
          </a:solidFill>
          <a:latin typeface="+mn-lt"/>
          <a:ea typeface="+mn-ea"/>
          <a:cs typeface="+mn-cs"/>
        </a:defRPr>
      </a:lvl7pPr>
      <a:lvl8pPr marL="3199859" algn="l" defTabSz="914246" rtl="0" eaLnBrk="1" latinLnBrk="0" hangingPunct="1">
        <a:defRPr sz="1800" kern="1200">
          <a:solidFill>
            <a:schemeClr val="tx1"/>
          </a:solidFill>
          <a:latin typeface="+mn-lt"/>
          <a:ea typeface="+mn-ea"/>
          <a:cs typeface="+mn-cs"/>
        </a:defRPr>
      </a:lvl8pPr>
      <a:lvl9pPr marL="3656981" algn="l" defTabSz="914246"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 name="矩形 74"/>
          <p:cNvSpPr/>
          <p:nvPr/>
        </p:nvSpPr>
        <p:spPr bwMode="auto">
          <a:xfrm>
            <a:off x="0" y="0"/>
            <a:ext cx="12195175" cy="6858000"/>
          </a:xfrm>
          <a:prstGeom prst="rect">
            <a:avLst/>
          </a:prstGeom>
          <a:solidFill>
            <a:schemeClr val="bg1">
              <a:lumMod val="9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21935" tIns="60968" rIns="121935" bIns="60968" numCol="1" rtlCol="0" anchor="t" anchorCtr="0" compatLnSpc="1">
            <a:prstTxWarp prst="textNoShape">
              <a:avLst/>
            </a:prstTxWarp>
          </a:bodyPr>
          <a:lstStyle/>
          <a:p>
            <a:pPr defTabSz="1219352">
              <a:buClr>
                <a:srgbClr val="CC9900"/>
              </a:buClr>
              <a:buFont typeface="Wingdings" pitchFamily="2" charset="2"/>
              <a:buChar char="n"/>
            </a:pPr>
            <a:endParaRPr lang="zh-CN" altLang="en-US" sz="2400" b="0" smtClean="0">
              <a:solidFill>
                <a:srgbClr val="000000"/>
              </a:solidFill>
              <a:latin typeface="Arial" charset="0"/>
              <a:ea typeface="宋体" charset="-122"/>
            </a:endParaRPr>
          </a:p>
        </p:txBody>
      </p:sp>
      <p:pic>
        <p:nvPicPr>
          <p:cNvPr id="9" name="Picture 2" descr="C:\Users\z00124665\Desktop\HW LOGO(横版）.png"/>
          <p:cNvPicPr>
            <a:picLocks noChangeAspect="1" noChangeArrowheads="1"/>
          </p:cNvPicPr>
          <p:nvPr/>
        </p:nvPicPr>
        <p:blipFill>
          <a:blip r:embed="rId7" cstate="screen"/>
          <a:srcRect/>
          <a:stretch>
            <a:fillRect/>
          </a:stretch>
        </p:blipFill>
        <p:spPr bwMode="auto">
          <a:xfrm>
            <a:off x="10091173" y="6250583"/>
            <a:ext cx="1667302" cy="406032"/>
          </a:xfrm>
          <a:prstGeom prst="rect">
            <a:avLst/>
          </a:prstGeom>
          <a:noFill/>
        </p:spPr>
      </p:pic>
      <p:sp>
        <p:nvSpPr>
          <p:cNvPr id="12" name="Rectangle 5"/>
          <p:cNvSpPr>
            <a:spLocks noChangeArrowheads="1"/>
          </p:cNvSpPr>
          <p:nvPr/>
        </p:nvSpPr>
        <p:spPr bwMode="auto">
          <a:xfrm>
            <a:off x="4055083" y="6500760"/>
            <a:ext cx="362834" cy="261257"/>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1200" b="0" smtClean="0">
                <a:solidFill>
                  <a:srgbClr val="FFFFFF">
                    <a:lumMod val="65000"/>
                  </a:srgbClr>
                </a:solidFill>
                <a:latin typeface="FrutigerNext LT Medium"/>
                <a:ea typeface="华文细黑"/>
              </a:rPr>
              <a:pPr eaLnBrk="0" hangingPunct="0">
                <a:lnSpc>
                  <a:spcPct val="85000"/>
                </a:lnSpc>
                <a:defRPr/>
              </a:pPr>
              <a:t>‹#›</a:t>
            </a:fld>
            <a:endParaRPr lang="en-GB" altLang="zh-CN" sz="1200" b="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p:nvPicPr>
        <p:blipFill>
          <a:blip r:embed="rId8" cstate="print"/>
          <a:srcRect/>
          <a:stretch>
            <a:fillRect/>
          </a:stretch>
        </p:blipFill>
        <p:spPr bwMode="auto">
          <a:xfrm>
            <a:off x="429804" y="6482941"/>
            <a:ext cx="3542105" cy="161289"/>
          </a:xfrm>
          <a:prstGeom prst="rect">
            <a:avLst/>
          </a:prstGeom>
          <a:noFill/>
        </p:spPr>
      </p:pic>
      <p:pic>
        <p:nvPicPr>
          <p:cNvPr id="15" name="Picture 14" descr="C:\Users\z00124665\Desktop\color bar [转换].wmf"/>
          <p:cNvPicPr>
            <a:picLocks noChangeAspect="1" noChangeArrowheads="1"/>
          </p:cNvPicPr>
          <p:nvPr/>
        </p:nvPicPr>
        <p:blipFill>
          <a:blip r:embed="rId9" cstate="print"/>
          <a:srcRect/>
          <a:stretch>
            <a:fillRect/>
          </a:stretch>
        </p:blipFill>
        <p:spPr bwMode="auto">
          <a:xfrm>
            <a:off x="2" y="6771547"/>
            <a:ext cx="12195176" cy="99165"/>
          </a:xfrm>
          <a:prstGeom prst="rect">
            <a:avLst/>
          </a:prstGeom>
          <a:noFill/>
        </p:spPr>
      </p:pic>
      <p:pic>
        <p:nvPicPr>
          <p:cNvPr id="11" name="Picture 2" descr="C:\Users\z00124665\Desktop\A BETTER WAY SOLUTIONS.wmf"/>
          <p:cNvPicPr>
            <a:picLocks noChangeAspect="1" noChangeArrowheads="1"/>
          </p:cNvPicPr>
          <p:nvPr/>
        </p:nvPicPr>
        <p:blipFill>
          <a:blip r:embed="rId10" cstate="print"/>
          <a:srcRect/>
          <a:stretch>
            <a:fillRect/>
          </a:stretch>
        </p:blipFill>
        <p:spPr bwMode="auto">
          <a:xfrm>
            <a:off x="7425085" y="236293"/>
            <a:ext cx="4361469" cy="121424"/>
          </a:xfrm>
          <a:prstGeom prst="rect">
            <a:avLst/>
          </a:prstGeom>
          <a:noFill/>
        </p:spPr>
      </p:pic>
    </p:spTree>
  </p:cSld>
  <p:clrMap bg1="lt1" tx1="dk1" bg2="lt2" tx2="dk2" accent1="accent1" accent2="accent2" accent3="accent3" accent4="accent4" accent5="accent5" accent6="accent6" hlink="hlink" folHlink="folHlink"/>
  <p:sldLayoutIdLst>
    <p:sldLayoutId id="2147485867" r:id="rId1"/>
    <p:sldLayoutId id="2147485868" r:id="rId2"/>
    <p:sldLayoutId id="2147485869" r:id="rId3"/>
    <p:sldLayoutId id="2147485871" r:id="rId4"/>
    <p:sldLayoutId id="2147485872" r:id="rId5"/>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43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7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7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7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700" b="1">
          <a:solidFill>
            <a:srgbClr val="990000"/>
          </a:solidFill>
          <a:latin typeface="FrutigerNext LT Medium" pitchFamily="34" charset="0"/>
          <a:ea typeface="黑体" pitchFamily="49" charset="-122"/>
          <a:cs typeface="宋体" charset="-122"/>
        </a:defRPr>
      </a:lvl5pPr>
      <a:lvl6pPr marL="609676"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352"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902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705"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p:titleStyle>
    <p:bodyStyle>
      <a:lvl1pPr marL="457257" indent="-457257" algn="l" rtl="0" eaLnBrk="0" fontAlgn="base" hangingPunct="0">
        <a:lnSpc>
          <a:spcPct val="140000"/>
        </a:lnSpc>
        <a:spcBef>
          <a:spcPct val="0"/>
        </a:spcBef>
        <a:spcAft>
          <a:spcPct val="0"/>
        </a:spcAft>
        <a:buClr>
          <a:srgbClr val="777777"/>
        </a:buClr>
        <a:buSzPct val="60000"/>
        <a:buFont typeface="Wingdings" pitchFamily="2" charset="2"/>
        <a:buChar char="l"/>
        <a:defRPr sz="2700" b="1">
          <a:solidFill>
            <a:schemeClr val="tx1"/>
          </a:solidFill>
          <a:latin typeface="FrutigerNext LT Regular" pitchFamily="34" charset="0"/>
          <a:ea typeface="黑体" pitchFamily="49" charset="-122"/>
          <a:cs typeface="+mn-cs"/>
        </a:defRPr>
      </a:lvl1pPr>
      <a:lvl2pPr marL="990724" indent="-381048"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524191" indent="-304838" algn="l" rtl="0" eaLnBrk="0" fontAlgn="base" hangingPunct="0">
        <a:lnSpc>
          <a:spcPct val="140000"/>
        </a:lnSpc>
        <a:spcBef>
          <a:spcPct val="0"/>
        </a:spcBef>
        <a:spcAft>
          <a:spcPct val="0"/>
        </a:spcAft>
        <a:buSzPct val="50000"/>
        <a:buFont typeface="Wingdings" pitchFamily="2" charset="2"/>
        <a:buChar char="n"/>
        <a:defRPr sz="2100">
          <a:solidFill>
            <a:schemeClr val="tx1"/>
          </a:solidFill>
          <a:latin typeface="FrutigerNext LT Regular" pitchFamily="34" charset="0"/>
          <a:ea typeface="+mn-ea"/>
          <a:cs typeface="+mn-cs"/>
        </a:defRPr>
      </a:lvl3pPr>
      <a:lvl4pPr marL="2133867" indent="-304838" algn="l" rtl="0" eaLnBrk="0" fontAlgn="base" hangingPunct="0">
        <a:lnSpc>
          <a:spcPct val="140000"/>
        </a:lnSpc>
        <a:spcBef>
          <a:spcPct val="0"/>
        </a:spcBef>
        <a:spcAft>
          <a:spcPct val="0"/>
        </a:spcAft>
        <a:buChar char="–"/>
        <a:defRPr sz="1900">
          <a:solidFill>
            <a:schemeClr val="tx1"/>
          </a:solidFill>
          <a:latin typeface="FrutigerNext LT Regular" pitchFamily="34" charset="0"/>
          <a:ea typeface="+mn-ea"/>
          <a:cs typeface="+mn-cs"/>
        </a:defRPr>
      </a:lvl4pPr>
      <a:lvl5pPr marL="2743543" indent="-304838" algn="l" rtl="0" eaLnBrk="0" fontAlgn="base" hangingPunct="0">
        <a:lnSpc>
          <a:spcPct val="140000"/>
        </a:lnSpc>
        <a:spcBef>
          <a:spcPct val="0"/>
        </a:spcBef>
        <a:spcAft>
          <a:spcPct val="0"/>
        </a:spcAft>
        <a:buFont typeface="Arial" pitchFamily="34" charset="0"/>
        <a:buChar char="~"/>
        <a:defRPr sz="1600">
          <a:solidFill>
            <a:schemeClr val="tx1"/>
          </a:solidFill>
          <a:latin typeface="FrutigerNext LT Regular" pitchFamily="34" charset="0"/>
          <a:ea typeface="+mn-ea"/>
          <a:cs typeface="+mn-cs"/>
        </a:defRPr>
      </a:lvl5pPr>
      <a:lvl6pPr marL="3353219"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62895"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72572"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82248" indent="-304838"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19352" rtl="0" eaLnBrk="1" latinLnBrk="0" hangingPunct="1">
        <a:defRPr sz="2400" kern="1200">
          <a:solidFill>
            <a:schemeClr val="tx1"/>
          </a:solidFill>
          <a:latin typeface="+mn-lt"/>
          <a:ea typeface="+mn-ea"/>
          <a:cs typeface="+mn-cs"/>
        </a:defRPr>
      </a:lvl1pPr>
      <a:lvl2pPr marL="609676" algn="l" defTabSz="1219352" rtl="0" eaLnBrk="1" latinLnBrk="0" hangingPunct="1">
        <a:defRPr sz="2400" kern="1200">
          <a:solidFill>
            <a:schemeClr val="tx1"/>
          </a:solidFill>
          <a:latin typeface="+mn-lt"/>
          <a:ea typeface="+mn-ea"/>
          <a:cs typeface="+mn-cs"/>
        </a:defRPr>
      </a:lvl2pPr>
      <a:lvl3pPr marL="1219352" algn="l" defTabSz="1219352" rtl="0" eaLnBrk="1" latinLnBrk="0" hangingPunct="1">
        <a:defRPr sz="2400" kern="1200">
          <a:solidFill>
            <a:schemeClr val="tx1"/>
          </a:solidFill>
          <a:latin typeface="+mn-lt"/>
          <a:ea typeface="+mn-ea"/>
          <a:cs typeface="+mn-cs"/>
        </a:defRPr>
      </a:lvl3pPr>
      <a:lvl4pPr marL="1829029" algn="l" defTabSz="1219352" rtl="0" eaLnBrk="1" latinLnBrk="0" hangingPunct="1">
        <a:defRPr sz="2400" kern="1200">
          <a:solidFill>
            <a:schemeClr val="tx1"/>
          </a:solidFill>
          <a:latin typeface="+mn-lt"/>
          <a:ea typeface="+mn-ea"/>
          <a:cs typeface="+mn-cs"/>
        </a:defRPr>
      </a:lvl4pPr>
      <a:lvl5pPr marL="2438705" algn="l" defTabSz="1219352" rtl="0" eaLnBrk="1" latinLnBrk="0" hangingPunct="1">
        <a:defRPr sz="2400" kern="1200">
          <a:solidFill>
            <a:schemeClr val="tx1"/>
          </a:solidFill>
          <a:latin typeface="+mn-lt"/>
          <a:ea typeface="+mn-ea"/>
          <a:cs typeface="+mn-cs"/>
        </a:defRPr>
      </a:lvl5pPr>
      <a:lvl6pPr marL="3048381" algn="l" defTabSz="1219352" rtl="0" eaLnBrk="1" latinLnBrk="0" hangingPunct="1">
        <a:defRPr sz="2400" kern="1200">
          <a:solidFill>
            <a:schemeClr val="tx1"/>
          </a:solidFill>
          <a:latin typeface="+mn-lt"/>
          <a:ea typeface="+mn-ea"/>
          <a:cs typeface="+mn-cs"/>
        </a:defRPr>
      </a:lvl6pPr>
      <a:lvl7pPr marL="3658057" algn="l" defTabSz="1219352" rtl="0" eaLnBrk="1" latinLnBrk="0" hangingPunct="1">
        <a:defRPr sz="2400" kern="1200">
          <a:solidFill>
            <a:schemeClr val="tx1"/>
          </a:solidFill>
          <a:latin typeface="+mn-lt"/>
          <a:ea typeface="+mn-ea"/>
          <a:cs typeface="+mn-cs"/>
        </a:defRPr>
      </a:lvl7pPr>
      <a:lvl8pPr marL="4267733" algn="l" defTabSz="1219352" rtl="0" eaLnBrk="1" latinLnBrk="0" hangingPunct="1">
        <a:defRPr sz="2400" kern="1200">
          <a:solidFill>
            <a:schemeClr val="tx1"/>
          </a:solidFill>
          <a:latin typeface="+mn-lt"/>
          <a:ea typeface="+mn-ea"/>
          <a:cs typeface="+mn-cs"/>
        </a:defRPr>
      </a:lvl8pPr>
      <a:lvl9pPr marL="4877410" algn="l" defTabSz="1219352" rtl="0" eaLnBrk="1" latinLnBrk="0" hangingPunct="1">
        <a:defRPr sz="24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 y="6224588"/>
            <a:ext cx="12190412" cy="63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6" name="Picture 101" descr="图片3副本"/>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0182226" y="6392875"/>
            <a:ext cx="1295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userDrawn="1"/>
        </p:nvSpPr>
        <p:spPr bwMode="auto">
          <a:xfrm>
            <a:off x="876300" y="6502401"/>
            <a:ext cx="2680326" cy="1846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b="0" smtClean="0">
                <a:solidFill>
                  <a:prstClr val="black"/>
                </a:solidFill>
                <a:latin typeface="FrutigerNext LT Bold" pitchFamily="34" charset="0"/>
                <a:ea typeface="MS PGothic" pitchFamily="34" charset="-128"/>
              </a:rPr>
              <a:t>HUAWEI TECHNOLOGIES CO., LTD.</a:t>
            </a:r>
          </a:p>
        </p:txBody>
      </p:sp>
      <p:sp>
        <p:nvSpPr>
          <p:cNvPr id="3078" name="Rectangle 13"/>
          <p:cNvSpPr>
            <a:spLocks noGrp="1" noChangeArrowheads="1"/>
          </p:cNvSpPr>
          <p:nvPr>
            <p:ph type="title"/>
          </p:nvPr>
        </p:nvSpPr>
        <p:spPr bwMode="auto">
          <a:xfrm>
            <a:off x="876300" y="325450"/>
            <a:ext cx="10440988"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3079" name="Rectangle 21"/>
          <p:cNvSpPr>
            <a:spLocks noChangeArrowheads="1"/>
          </p:cNvSpPr>
          <p:nvPr userDrawn="1"/>
        </p:nvSpPr>
        <p:spPr bwMode="auto">
          <a:xfrm>
            <a:off x="5137157" y="6502401"/>
            <a:ext cx="1565959"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1200" b="0">
                <a:solidFill>
                  <a:prstClr val="black"/>
                </a:solidFill>
                <a:latin typeface="FrutigerNext LT Bold" pitchFamily="34" charset="0"/>
                <a:ea typeface="ＭＳ Ｐゴシック" pitchFamily="34" charset="-128"/>
              </a:rPr>
              <a:t>Huawei Confidential </a:t>
            </a:r>
          </a:p>
        </p:txBody>
      </p:sp>
      <p:sp>
        <p:nvSpPr>
          <p:cNvPr id="3080" name="Rectangle 68"/>
          <p:cNvSpPr>
            <a:spLocks noGrp="1" noChangeArrowheads="1"/>
          </p:cNvSpPr>
          <p:nvPr>
            <p:ph type="body" idx="1"/>
          </p:nvPr>
        </p:nvSpPr>
        <p:spPr bwMode="auto">
          <a:xfrm>
            <a:off x="876300" y="1628781"/>
            <a:ext cx="10440988"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grpSp>
        <p:nvGrpSpPr>
          <p:cNvPr id="2" name="Group 88"/>
          <p:cNvGrpSpPr>
            <a:grpSpLocks/>
          </p:cNvGrpSpPr>
          <p:nvPr userDrawn="1"/>
        </p:nvGrpSpPr>
        <p:grpSpPr bwMode="auto">
          <a:xfrm>
            <a:off x="12436483" y="3832237"/>
            <a:ext cx="1152525" cy="3025775"/>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0">
                <a:solidFill>
                  <a:prstClr val="black"/>
                </a:solidFill>
                <a:latin typeface="Calibri" pitchFamily="34" charset="0"/>
                <a:ea typeface="宋体" charset="-122"/>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b="0">
                    <a:solidFill>
                      <a:prstClr val="black"/>
                    </a:solidFill>
                    <a:latin typeface="Calibri" pitchFamily="34" charset="0"/>
                    <a:ea typeface="宋体" charset="-122"/>
                  </a:endParaRPr>
                </a:p>
              </p:txBody>
            </p:sp>
          </p:grpSp>
        </p:grpSp>
      </p:grpSp>
      <p:sp>
        <p:nvSpPr>
          <p:cNvPr id="3082" name="Rectangle 5"/>
          <p:cNvSpPr>
            <a:spLocks noChangeArrowheads="1"/>
          </p:cNvSpPr>
          <p:nvPr userDrawn="1"/>
        </p:nvSpPr>
        <p:spPr bwMode="auto">
          <a:xfrm>
            <a:off x="8483608" y="6502412"/>
            <a:ext cx="2797175"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b="0">
                <a:solidFill>
                  <a:srgbClr val="000000"/>
                </a:solidFill>
                <a:latin typeface="FrutigerNext LT Bold" pitchFamily="34" charset="0"/>
                <a:ea typeface="ＭＳ Ｐゴシック" pitchFamily="34" charset="-128"/>
              </a:rPr>
              <a:t>Page </a:t>
            </a:r>
            <a:fld id="{D186A68E-6AAB-4CA5-B401-16AD87CA962D}" type="slidenum">
              <a:rPr lang="de-DE" altLang="zh-CN" sz="1200" b="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b="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userDrawn="1"/>
        </p:nvSpPr>
        <p:spPr bwMode="auto">
          <a:xfrm>
            <a:off x="-3846513" y="1330337"/>
            <a:ext cx="3702050" cy="38766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defRPr/>
            </a:pPr>
            <a:r>
              <a:rPr lang="zh-CN" altLang="zh-CN" sz="1100" b="0" smtClean="0">
                <a:solidFill>
                  <a:srgbClr val="FFFFFF"/>
                </a:solidFill>
                <a:latin typeface="FrutigerNext LT Regular" pitchFamily="34" charset="0"/>
              </a:rPr>
              <a:t>Slide title :32-35pt  </a:t>
            </a:r>
          </a:p>
          <a:p>
            <a:pPr algn="r" eaLnBrk="1" hangingPunct="1">
              <a:spcBef>
                <a:spcPct val="20000"/>
              </a:spcBef>
              <a:defRPr/>
            </a:pPr>
            <a:r>
              <a:rPr lang="zh-CN" altLang="zh-CN" sz="1100" b="0" smtClean="0">
                <a:solidFill>
                  <a:srgbClr val="FFFFFF"/>
                </a:solidFill>
                <a:latin typeface="FrutigerNext LT Regular" pitchFamily="34" charset="0"/>
              </a:rPr>
              <a:t>Color: R153 G0 B0</a:t>
            </a:r>
          </a:p>
          <a:p>
            <a:pPr algn="r" eaLnBrk="1" hangingPunct="1">
              <a:spcBef>
                <a:spcPct val="20000"/>
              </a:spcBef>
              <a:defRPr/>
            </a:pPr>
            <a:r>
              <a:rPr lang="zh-CN" altLang="zh-CN" sz="1100" b="0" smtClean="0">
                <a:solidFill>
                  <a:srgbClr val="FFFFFF"/>
                </a:solidFill>
                <a:latin typeface="FrutigerNext LT Regular" pitchFamily="34" charset="0"/>
              </a:rPr>
              <a:t>Corporate Font :</a:t>
            </a:r>
          </a:p>
          <a:p>
            <a:pPr algn="r" eaLnBrk="1" hangingPunct="1">
              <a:spcBef>
                <a:spcPct val="20000"/>
              </a:spcBef>
              <a:defRPr/>
            </a:pPr>
            <a:r>
              <a:rPr lang="zh-CN" altLang="zh-CN" sz="1100" b="0" smtClean="0">
                <a:solidFill>
                  <a:srgbClr val="FFFFFF"/>
                </a:solidFill>
                <a:latin typeface="FrutigerNext LT Regular" pitchFamily="34" charset="0"/>
              </a:rPr>
              <a:t>FrutigerNext LT Medium</a:t>
            </a:r>
          </a:p>
          <a:p>
            <a:pPr algn="r" eaLnBrk="1" hangingPunct="1">
              <a:spcBef>
                <a:spcPct val="20000"/>
              </a:spcBef>
              <a:defRPr/>
            </a:pPr>
            <a:r>
              <a:rPr lang="zh-CN" altLang="zh-CN" sz="1100" b="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b="0" smtClean="0">
                <a:solidFill>
                  <a:srgbClr val="FFFFFF"/>
                </a:solidFill>
                <a:latin typeface="FrutigerNext LT Regular" pitchFamily="34" charset="0"/>
              </a:rPr>
              <a:t>partners : </a:t>
            </a:r>
          </a:p>
          <a:p>
            <a:pPr algn="r" eaLnBrk="1" hangingPunct="1">
              <a:spcBef>
                <a:spcPct val="20000"/>
              </a:spcBef>
              <a:defRPr/>
            </a:pPr>
            <a:r>
              <a:rPr lang="zh-CN" altLang="zh-CN" sz="1100" b="0" smtClean="0">
                <a:solidFill>
                  <a:srgbClr val="FFFFFF"/>
                </a:solidFill>
                <a:latin typeface="FrutigerNext LT Regular" pitchFamily="34" charset="0"/>
              </a:rPr>
              <a:t>Arial</a:t>
            </a: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endParaRPr lang="zh-CN" altLang="zh-CN" sz="1100" b="0" smtClean="0">
              <a:solidFill>
                <a:srgbClr val="FFFFFF"/>
              </a:solidFill>
              <a:latin typeface="FrutigerNext LT Regular" pitchFamily="34" charset="0"/>
            </a:endParaRPr>
          </a:p>
          <a:p>
            <a:pPr algn="r" eaLnBrk="1" hangingPunct="1">
              <a:spcBef>
                <a:spcPct val="20000"/>
              </a:spcBef>
              <a:defRPr/>
            </a:pPr>
            <a:r>
              <a:rPr lang="zh-CN" altLang="zh-CN" sz="1100" b="0" smtClean="0">
                <a:solidFill>
                  <a:srgbClr val="FFFFFF"/>
                </a:solidFill>
                <a:latin typeface="FrutigerNext LT Regular" pitchFamily="34" charset="0"/>
              </a:rPr>
              <a:t>Slide text :20-22pt</a:t>
            </a:r>
          </a:p>
          <a:p>
            <a:pPr algn="r" eaLnBrk="1" hangingPunct="1">
              <a:spcBef>
                <a:spcPct val="20000"/>
              </a:spcBef>
              <a:defRPr/>
            </a:pPr>
            <a:r>
              <a:rPr lang="zh-CN" altLang="zh-CN" sz="1100" b="0" smtClean="0">
                <a:solidFill>
                  <a:srgbClr val="FFFFFF"/>
                </a:solidFill>
                <a:latin typeface="FrutigerNext LT Regular" pitchFamily="34" charset="0"/>
              </a:rPr>
              <a:t>Bullets level 2-5:</a:t>
            </a:r>
          </a:p>
          <a:p>
            <a:pPr algn="r" eaLnBrk="1" hangingPunct="1">
              <a:spcBef>
                <a:spcPct val="20000"/>
              </a:spcBef>
              <a:defRPr/>
            </a:pPr>
            <a:r>
              <a:rPr lang="zh-CN" altLang="zh-CN" sz="1100" b="0" smtClean="0">
                <a:solidFill>
                  <a:srgbClr val="FFFFFF"/>
                </a:solidFill>
                <a:latin typeface="FrutigerNext LT Regular" pitchFamily="34" charset="0"/>
              </a:rPr>
              <a:t> 18pt  </a:t>
            </a:r>
          </a:p>
          <a:p>
            <a:pPr algn="r" eaLnBrk="1" hangingPunct="1">
              <a:spcBef>
                <a:spcPct val="20000"/>
              </a:spcBef>
              <a:defRPr/>
            </a:pPr>
            <a:r>
              <a:rPr lang="zh-CN" altLang="zh-CN" sz="1100" b="0" smtClean="0">
                <a:solidFill>
                  <a:srgbClr val="FFFFFF"/>
                </a:solidFill>
                <a:latin typeface="FrutigerNext LT Regular" pitchFamily="34" charset="0"/>
              </a:rPr>
              <a:t>Color:Black</a:t>
            </a:r>
          </a:p>
          <a:p>
            <a:pPr algn="r" eaLnBrk="1" hangingPunct="1">
              <a:spcBef>
                <a:spcPct val="20000"/>
              </a:spcBef>
              <a:defRPr/>
            </a:pPr>
            <a:r>
              <a:rPr lang="zh-CN" altLang="zh-CN" sz="1100" b="0" smtClean="0">
                <a:solidFill>
                  <a:srgbClr val="FFFFFF"/>
                </a:solidFill>
                <a:latin typeface="FrutigerNext LT Regular" pitchFamily="34" charset="0"/>
              </a:rPr>
              <a:t>Corporate Font :</a:t>
            </a:r>
          </a:p>
          <a:p>
            <a:pPr algn="r" eaLnBrk="1" hangingPunct="1">
              <a:spcBef>
                <a:spcPct val="20000"/>
              </a:spcBef>
              <a:defRPr/>
            </a:pPr>
            <a:r>
              <a:rPr lang="zh-CN" altLang="zh-CN" sz="1100" b="0" smtClean="0">
                <a:solidFill>
                  <a:srgbClr val="FFFFFF"/>
                </a:solidFill>
                <a:latin typeface="FrutigerNext LT Regular" pitchFamily="34" charset="0"/>
              </a:rPr>
              <a:t>FrutigerNext LT Medium</a:t>
            </a:r>
          </a:p>
          <a:p>
            <a:pPr algn="r" eaLnBrk="1" hangingPunct="1">
              <a:spcBef>
                <a:spcPct val="20000"/>
              </a:spcBef>
              <a:defRPr/>
            </a:pPr>
            <a:r>
              <a:rPr lang="zh-CN" altLang="zh-CN" sz="1100" b="0" smtClean="0">
                <a:solidFill>
                  <a:srgbClr val="FFFFFF"/>
                </a:solidFill>
                <a:latin typeface="FrutigerNext LT Regular" pitchFamily="34" charset="0"/>
              </a:rPr>
              <a:t>Font to be used by customers and </a:t>
            </a:r>
          </a:p>
          <a:p>
            <a:pPr algn="r" eaLnBrk="1" hangingPunct="1">
              <a:spcBef>
                <a:spcPct val="20000"/>
              </a:spcBef>
              <a:defRPr/>
            </a:pPr>
            <a:r>
              <a:rPr lang="zh-CN" altLang="zh-CN" sz="1100" b="0" smtClean="0">
                <a:solidFill>
                  <a:srgbClr val="FFFFFF"/>
                </a:solidFill>
                <a:latin typeface="FrutigerNext LT Regular" pitchFamily="34" charset="0"/>
              </a:rPr>
              <a:t>partners : </a:t>
            </a:r>
          </a:p>
          <a:p>
            <a:pPr algn="r" eaLnBrk="1" hangingPunct="1">
              <a:spcBef>
                <a:spcPct val="20000"/>
              </a:spcBef>
              <a:defRPr/>
            </a:pPr>
            <a:r>
              <a:rPr lang="zh-CN" altLang="zh-CN" sz="1100" b="0" smtClean="0">
                <a:solidFill>
                  <a:srgbClr val="FFFFFF"/>
                </a:solidFill>
                <a:latin typeface="FrutigerNext LT Regular" pitchFamily="34" charset="0"/>
              </a:rPr>
              <a:t>Arial</a:t>
            </a:r>
          </a:p>
        </p:txBody>
      </p:sp>
      <p:sp>
        <p:nvSpPr>
          <p:cNvPr id="3084" name="Text Box 84"/>
          <p:cNvSpPr txBox="1">
            <a:spLocks noChangeArrowheads="1"/>
          </p:cNvSpPr>
          <p:nvPr userDrawn="1"/>
        </p:nvSpPr>
        <p:spPr bwMode="auto">
          <a:xfrm>
            <a:off x="12339640" y="57157"/>
            <a:ext cx="1727200" cy="1107996"/>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b="0" dirty="0">
                <a:solidFill>
                  <a:srgbClr val="FFFFFF"/>
                </a:solidFill>
                <a:latin typeface="FrutigerNext LT Regular" pitchFamily="34" charset="0"/>
              </a:rPr>
              <a:t>Top right  corner  for   field-mark, customer or partner logotypes. </a:t>
            </a:r>
          </a:p>
          <a:p>
            <a:pPr eaLnBrk="1" hangingPunct="1"/>
            <a:endParaRPr lang="en-US" altLang="zh-CN" sz="1100" b="0" dirty="0">
              <a:solidFill>
                <a:srgbClr val="FFFFFF"/>
              </a:solidFill>
              <a:latin typeface="FrutigerNext LT Regular" pitchFamily="34" charset="0"/>
            </a:endParaRPr>
          </a:p>
          <a:p>
            <a:pPr eaLnBrk="1" hangingPunct="1"/>
            <a:r>
              <a:rPr lang="en-US" altLang="zh-CN" sz="1100" b="0" dirty="0">
                <a:solidFill>
                  <a:srgbClr val="FFFFFF"/>
                </a:solidFill>
                <a:latin typeface="FrutigerNext LT Regular" pitchFamily="34" charset="0"/>
              </a:rPr>
              <a:t>----------------   </a:t>
            </a:r>
          </a:p>
          <a:p>
            <a:pPr eaLnBrk="1" hangingPunct="1"/>
            <a:endParaRPr lang="zh-CN" altLang="en-US" sz="1100" b="0" dirty="0">
              <a:solidFill>
                <a:srgbClr val="FFFFFF"/>
              </a:solidFill>
              <a:latin typeface="FrutigerNext LT Regular" pitchFamily="34" charset="0"/>
            </a:endParaRPr>
          </a:p>
        </p:txBody>
      </p:sp>
      <p:sp>
        <p:nvSpPr>
          <p:cNvPr id="3085" name="Text Box 85"/>
          <p:cNvSpPr txBox="1">
            <a:spLocks noChangeArrowheads="1"/>
          </p:cNvSpPr>
          <p:nvPr userDrawn="1"/>
        </p:nvSpPr>
        <p:spPr bwMode="auto">
          <a:xfrm>
            <a:off x="12339640" y="1196987"/>
            <a:ext cx="1727200" cy="1954381"/>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1100" b="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pPr eaLnBrk="1" hangingPunct="1"/>
            <a:r>
              <a:rPr lang="en-US" altLang="zh-CN" sz="1100" b="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87888" name="Text Box 16"/>
          <p:cNvSpPr txBox="1">
            <a:spLocks noChangeArrowheads="1"/>
          </p:cNvSpPr>
          <p:nvPr/>
        </p:nvSpPr>
        <p:spPr bwMode="auto">
          <a:xfrm>
            <a:off x="4579939" y="2205039"/>
            <a:ext cx="3246166" cy="830944"/>
          </a:xfrm>
          <a:prstGeom prst="rect">
            <a:avLst/>
          </a:prstGeom>
          <a:noFill/>
          <a:ln w="9525">
            <a:noFill/>
            <a:miter lim="800000"/>
            <a:headEnd/>
            <a:tailEnd/>
          </a:ln>
        </p:spPr>
        <p:txBody>
          <a:bodyPr wrap="none" lIns="91387" tIns="45694" rIns="91387" bIns="45694">
            <a:spAutoFit/>
          </a:bodyPr>
          <a:lstStyle/>
          <a:p>
            <a:pPr eaLnBrk="0" hangingPunct="0">
              <a:buSzPct val="100000"/>
              <a:defRPr/>
            </a:pPr>
            <a:r>
              <a:rPr lang="zh-CN" altLang="zh-CN" sz="4800" b="0" dirty="0">
                <a:solidFill>
                  <a:srgbClr val="990000"/>
                </a:solidFill>
                <a:latin typeface="FrutigerNext LT Medium"/>
                <a:ea typeface="MS PGothic" pitchFamily="34" charset="-128"/>
                <a:sym typeface="Arial" pitchFamily="34" charset="0"/>
              </a:rPr>
              <a:t>Thank you</a:t>
            </a:r>
          </a:p>
        </p:txBody>
      </p:sp>
      <p:sp>
        <p:nvSpPr>
          <p:cNvPr id="1487889" name="Text Box 17"/>
          <p:cNvSpPr txBox="1">
            <a:spLocks noChangeArrowheads="1"/>
          </p:cNvSpPr>
          <p:nvPr/>
        </p:nvSpPr>
        <p:spPr bwMode="auto">
          <a:xfrm>
            <a:off x="4627571" y="2998792"/>
            <a:ext cx="2963589" cy="523168"/>
          </a:xfrm>
          <a:prstGeom prst="rect">
            <a:avLst/>
          </a:prstGeom>
          <a:noFill/>
          <a:ln w="9525">
            <a:noFill/>
            <a:miter lim="800000"/>
            <a:headEnd/>
            <a:tailEnd/>
          </a:ln>
        </p:spPr>
        <p:txBody>
          <a:bodyPr wrap="none" lIns="91387" tIns="45694" rIns="91387" bIns="45694">
            <a:spAutoFit/>
          </a:bodyPr>
          <a:lstStyle/>
          <a:p>
            <a:pPr eaLnBrk="0" hangingPunct="0">
              <a:buSzPct val="100000"/>
              <a:defRPr/>
            </a:pPr>
            <a:r>
              <a:rPr lang="zh-CN" altLang="zh-CN" sz="2800" b="0" dirty="0">
                <a:solidFill>
                  <a:srgbClr val="666666"/>
                </a:solidFill>
                <a:latin typeface="FrutigerNext LT Regular"/>
                <a:ea typeface="MS PGothic" pitchFamily="34" charset="-128"/>
                <a:sym typeface="Arial" pitchFamily="34" charset="0"/>
              </a:rPr>
              <a:t>www.huawei.com</a:t>
            </a:r>
          </a:p>
        </p:txBody>
      </p:sp>
      <p:sp>
        <p:nvSpPr>
          <p:cNvPr id="1487938" name="Rectangle 66"/>
          <p:cNvSpPr>
            <a:spLocks noChangeArrowheads="1"/>
          </p:cNvSpPr>
          <p:nvPr/>
        </p:nvSpPr>
        <p:spPr bwMode="auto">
          <a:xfrm>
            <a:off x="-2460625" y="528639"/>
            <a:ext cx="2460625" cy="5307012"/>
          </a:xfrm>
          <a:prstGeom prst="rect">
            <a:avLst/>
          </a:prstGeom>
          <a:noFill/>
          <a:ln w="9525">
            <a:noFill/>
            <a:miter lim="800000"/>
            <a:headEnd/>
            <a:tailEnd/>
          </a:ln>
          <a:effectLst/>
        </p:spPr>
        <p:txBody>
          <a:bodyPr lIns="87750" tIns="43873" rIns="87750" bIns="43873"/>
          <a:lstStyle/>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英文标题</a:t>
            </a:r>
            <a:r>
              <a:rPr lang="zh-CN" altLang="zh-CN" sz="1200" b="0" dirty="0">
                <a:solidFill>
                  <a:srgbClr val="F8F8F8"/>
                </a:solidFill>
                <a:sym typeface="Arial" pitchFamily="34" charset="0"/>
              </a:rPr>
              <a:t>:32-35pt  </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颜色</a:t>
            </a:r>
            <a:r>
              <a:rPr lang="zh-CN" altLang="zh-CN" sz="1200" b="0" dirty="0">
                <a:solidFill>
                  <a:srgbClr val="F8F8F8"/>
                </a:solidFill>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sym typeface="Arial" pitchFamily="34" charset="0"/>
              </a:rPr>
              <a:t>内部使用字体 </a:t>
            </a:r>
            <a:r>
              <a:rPr lang="zh-CN" altLang="zh-CN" sz="1200" b="0" dirty="0">
                <a:solidFill>
                  <a:srgbClr val="F8F8F8"/>
                </a:solidFill>
                <a:latin typeface="FrutigerNext LT Medium"/>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sym typeface="Arial" pitchFamily="34" charset="0"/>
              </a:rPr>
              <a:t>FrutigerNext LT Medium</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sym typeface="Arial" pitchFamily="34" charset="0"/>
              </a:rPr>
              <a:t>外部使用字体 </a:t>
            </a:r>
            <a:r>
              <a:rPr lang="zh-CN" altLang="zh-CN" sz="1200" b="0" dirty="0">
                <a:solidFill>
                  <a:srgbClr val="F8F8F8"/>
                </a:solidFill>
                <a:latin typeface="FrutigerNext LT Medium"/>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中文标题</a:t>
            </a:r>
            <a:r>
              <a:rPr lang="zh-CN" altLang="zh-CN" sz="1200" b="0" dirty="0">
                <a:solidFill>
                  <a:srgbClr val="F8F8F8"/>
                </a:solidFill>
                <a:sym typeface="Arial" pitchFamily="34" charset="0"/>
              </a:rPr>
              <a:t>:30-32pt  </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颜色</a:t>
            </a:r>
            <a:r>
              <a:rPr lang="zh-CN" altLang="zh-CN" sz="1200" b="0" dirty="0">
                <a:solidFill>
                  <a:srgbClr val="F8F8F8"/>
                </a:solidFill>
                <a:sym typeface="Arial" pitchFamily="34" charset="0"/>
              </a:rPr>
              <a:t>: R153 G0 B0</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字体</a:t>
            </a:r>
            <a:r>
              <a:rPr lang="zh-CN" altLang="zh-CN" sz="1200" b="0" dirty="0">
                <a:solidFill>
                  <a:srgbClr val="F8F8F8"/>
                </a:solidFill>
                <a:sym typeface="Arial" pitchFamily="34" charset="0"/>
              </a:rPr>
              <a:t>:</a:t>
            </a:r>
            <a:r>
              <a:rPr lang="zh-CN" altLang="en-US" sz="1200" b="0" dirty="0">
                <a:solidFill>
                  <a:srgbClr val="F8F8F8"/>
                </a:solidFill>
                <a:sym typeface="Arial" pitchFamily="34" charset="0"/>
              </a:rPr>
              <a:t>黑体</a:t>
            </a:r>
          </a:p>
          <a:p>
            <a:pPr marL="341264" indent="-341264" algn="r" eaLnBrk="0" hangingPunct="0">
              <a:lnSpc>
                <a:spcPct val="125000"/>
              </a:lnSpc>
              <a:spcBef>
                <a:spcPct val="20000"/>
              </a:spcBef>
              <a:buSzPct val="100000"/>
              <a:defRPr/>
            </a:pPr>
            <a:endParaRPr lang="zh-CN" altLang="en-US" sz="1200" b="0" dirty="0">
              <a:solidFill>
                <a:srgbClr val="F8F8F8"/>
              </a:solidFill>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sym typeface="Arial" pitchFamily="34" charset="0"/>
            </a:endParaRPr>
          </a:p>
          <a:p>
            <a:pPr marL="341264" indent="-341264" algn="r" eaLnBrk="0" hangingPunct="0">
              <a:lnSpc>
                <a:spcPct val="125000"/>
              </a:lnSpc>
              <a:spcBef>
                <a:spcPct val="20000"/>
              </a:spcBef>
              <a:buSzPct val="100000"/>
              <a:defRPr/>
            </a:pPr>
            <a:endParaRPr lang="zh-CN" altLang="en-US" sz="1200" b="0" dirty="0">
              <a:solidFill>
                <a:srgbClr val="F8F8F8"/>
              </a:solidFill>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英文正文</a:t>
            </a:r>
            <a:r>
              <a:rPr lang="zh-CN" altLang="zh-CN" sz="1200" b="0" dirty="0">
                <a:solidFill>
                  <a:srgbClr val="F8F8F8"/>
                </a:solidFill>
                <a:sym typeface="Arial" pitchFamily="34" charset="0"/>
              </a:rPr>
              <a:t>:20-22pt</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子目录 </a:t>
            </a:r>
            <a:r>
              <a:rPr lang="zh-CN" altLang="zh-CN" sz="1200" b="0" dirty="0">
                <a:solidFill>
                  <a:srgbClr val="F8F8F8"/>
                </a:solidFill>
                <a:sym typeface="Arial" pitchFamily="34" charset="0"/>
              </a:rPr>
              <a:t>(2-5</a:t>
            </a:r>
            <a:r>
              <a:rPr lang="zh-CN" altLang="en-US" sz="1200" b="0" dirty="0">
                <a:solidFill>
                  <a:srgbClr val="F8F8F8"/>
                </a:solidFill>
                <a:sym typeface="Arial" pitchFamily="34" charset="0"/>
              </a:rPr>
              <a:t>级</a:t>
            </a:r>
            <a:r>
              <a:rPr lang="zh-CN" altLang="zh-CN" sz="1200" b="0" dirty="0">
                <a:solidFill>
                  <a:srgbClr val="F8F8F8"/>
                </a:solidFill>
                <a:sym typeface="Arial" pitchFamily="34" charset="0"/>
              </a:rPr>
              <a:t>) :18pt  </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颜色</a:t>
            </a:r>
            <a:r>
              <a:rPr lang="zh-CN" altLang="zh-CN" sz="1200" b="0" dirty="0">
                <a:solidFill>
                  <a:srgbClr val="F8F8F8"/>
                </a:solidFill>
                <a:sym typeface="Arial" pitchFamily="34" charset="0"/>
              </a:rPr>
              <a:t>:</a:t>
            </a:r>
            <a:r>
              <a:rPr lang="zh-CN" altLang="en-US" sz="1200" b="0" dirty="0">
                <a:solidFill>
                  <a:srgbClr val="F8F8F8"/>
                </a:solidFill>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sym typeface="Arial" pitchFamily="34" charset="0"/>
              </a:rPr>
              <a:t>内部使用字体 </a:t>
            </a:r>
            <a:r>
              <a:rPr lang="zh-CN" altLang="zh-CN" sz="1200" b="0" dirty="0">
                <a:solidFill>
                  <a:srgbClr val="F8F8F8"/>
                </a:solidFill>
                <a:latin typeface="FrutigerNext LT Medium"/>
                <a:sym typeface="Arial" pitchFamily="34" charset="0"/>
              </a:rPr>
              <a:t>:</a:t>
            </a:r>
          </a:p>
          <a:p>
            <a:pPr marL="341264" indent="-341264" algn="r" eaLnBrk="0" hangingPunct="0">
              <a:lnSpc>
                <a:spcPct val="125000"/>
              </a:lnSpc>
              <a:spcBef>
                <a:spcPct val="20000"/>
              </a:spcBef>
              <a:buSzPct val="100000"/>
              <a:defRPr/>
            </a:pPr>
            <a:r>
              <a:rPr lang="zh-CN" altLang="zh-CN" sz="1200" b="0" dirty="0">
                <a:solidFill>
                  <a:srgbClr val="F8F8F8"/>
                </a:solidFill>
                <a:latin typeface="FrutigerNext LT Medium"/>
                <a:sym typeface="Arial" pitchFamily="34" charset="0"/>
              </a:rPr>
              <a:t>FrutigerNext LT Regular</a:t>
            </a:r>
          </a:p>
          <a:p>
            <a:pPr marL="341264" indent="-341264" algn="r" eaLnBrk="0" hangingPunct="0">
              <a:lnSpc>
                <a:spcPct val="125000"/>
              </a:lnSpc>
              <a:spcBef>
                <a:spcPct val="20000"/>
              </a:spcBef>
              <a:buSzPct val="100000"/>
              <a:defRPr/>
            </a:pPr>
            <a:r>
              <a:rPr lang="zh-CN" altLang="en-US" sz="1200" b="0" dirty="0">
                <a:solidFill>
                  <a:srgbClr val="F8F8F8"/>
                </a:solidFill>
                <a:latin typeface="FrutigerNext LT Medium"/>
                <a:sym typeface="Arial" pitchFamily="34" charset="0"/>
              </a:rPr>
              <a:t>外部使用字体 </a:t>
            </a:r>
            <a:r>
              <a:rPr lang="zh-CN" altLang="zh-CN" sz="1200" b="0" dirty="0">
                <a:solidFill>
                  <a:srgbClr val="F8F8F8"/>
                </a:solidFill>
                <a:latin typeface="FrutigerNext LT Medium"/>
                <a:sym typeface="Arial" pitchFamily="34" charset="0"/>
              </a:rPr>
              <a:t>: Arial</a:t>
            </a:r>
          </a:p>
          <a:p>
            <a:pPr marL="341264" indent="-341264" algn="r" eaLnBrk="0" hangingPunct="0">
              <a:lnSpc>
                <a:spcPct val="75000"/>
              </a:lnSpc>
              <a:spcBef>
                <a:spcPct val="20000"/>
              </a:spcBef>
              <a:buSzPct val="100000"/>
              <a:defRPr/>
            </a:pPr>
            <a:endParaRPr lang="zh-CN" altLang="zh-CN" sz="1200" b="0" dirty="0">
              <a:solidFill>
                <a:srgbClr val="F8F8F8"/>
              </a:solidFill>
              <a:latin typeface="FrutigerNext LT Medium"/>
              <a:sym typeface="Arial" pitchFamily="34" charset="0"/>
            </a:endParaRP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中文正文</a:t>
            </a:r>
            <a:r>
              <a:rPr lang="zh-CN" altLang="zh-CN" sz="1200" b="0" dirty="0">
                <a:solidFill>
                  <a:srgbClr val="F8F8F8"/>
                </a:solidFill>
                <a:sym typeface="Arial" pitchFamily="34" charset="0"/>
              </a:rPr>
              <a:t>:18-20pt</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子目录</a:t>
            </a:r>
            <a:r>
              <a:rPr lang="zh-CN" altLang="zh-CN" sz="1200" b="0" dirty="0">
                <a:solidFill>
                  <a:srgbClr val="F8F8F8"/>
                </a:solidFill>
                <a:sym typeface="Arial" pitchFamily="34" charset="0"/>
              </a:rPr>
              <a:t>(2-5</a:t>
            </a:r>
            <a:r>
              <a:rPr lang="zh-CN" altLang="en-US" sz="1200" b="0" dirty="0">
                <a:solidFill>
                  <a:srgbClr val="F8F8F8"/>
                </a:solidFill>
                <a:sym typeface="Arial" pitchFamily="34" charset="0"/>
              </a:rPr>
              <a:t>级</a:t>
            </a:r>
            <a:r>
              <a:rPr lang="zh-CN" altLang="zh-CN" sz="1200" b="0" dirty="0">
                <a:solidFill>
                  <a:srgbClr val="F8F8F8"/>
                </a:solidFill>
                <a:sym typeface="Arial" pitchFamily="34" charset="0"/>
              </a:rPr>
              <a:t>):18pt </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颜色</a:t>
            </a:r>
            <a:r>
              <a:rPr lang="zh-CN" altLang="zh-CN" sz="1200" b="0" dirty="0">
                <a:solidFill>
                  <a:srgbClr val="F8F8F8"/>
                </a:solidFill>
                <a:sym typeface="Arial" pitchFamily="34" charset="0"/>
              </a:rPr>
              <a:t>:</a:t>
            </a:r>
            <a:r>
              <a:rPr lang="zh-CN" altLang="en-US" sz="1200" b="0" dirty="0">
                <a:solidFill>
                  <a:srgbClr val="F8F8F8"/>
                </a:solidFill>
                <a:sym typeface="Arial" pitchFamily="34" charset="0"/>
              </a:rPr>
              <a:t>黑色</a:t>
            </a:r>
          </a:p>
          <a:p>
            <a:pPr marL="341264" indent="-341264" algn="r" eaLnBrk="0" hangingPunct="0">
              <a:lnSpc>
                <a:spcPct val="125000"/>
              </a:lnSpc>
              <a:spcBef>
                <a:spcPct val="20000"/>
              </a:spcBef>
              <a:buSzPct val="100000"/>
              <a:defRPr/>
            </a:pPr>
            <a:r>
              <a:rPr lang="zh-CN" altLang="en-US" sz="1200" b="0" dirty="0">
                <a:solidFill>
                  <a:srgbClr val="F8F8F8"/>
                </a:solidFill>
                <a:sym typeface="Arial" pitchFamily="34" charset="0"/>
              </a:rPr>
              <a:t>字体</a:t>
            </a:r>
            <a:r>
              <a:rPr lang="zh-CN" altLang="zh-CN" sz="1200" b="0" dirty="0">
                <a:solidFill>
                  <a:srgbClr val="F8F8F8"/>
                </a:solidFill>
                <a:sym typeface="Arial" pitchFamily="34" charset="0"/>
              </a:rPr>
              <a:t>:</a:t>
            </a:r>
            <a:r>
              <a:rPr lang="zh-CN" altLang="en-US" sz="1200" b="0" dirty="0">
                <a:solidFill>
                  <a:srgbClr val="F8F8F8"/>
                </a:solidFill>
                <a:sym typeface="Arial" pitchFamily="34" charset="0"/>
              </a:rPr>
              <a:t>细黑体 </a:t>
            </a:r>
          </a:p>
        </p:txBody>
      </p:sp>
      <p:sp>
        <p:nvSpPr>
          <p:cNvPr id="1487939" name="Rectangle 67"/>
          <p:cNvSpPr>
            <a:spLocks noChangeArrowheads="1"/>
          </p:cNvSpPr>
          <p:nvPr/>
        </p:nvSpPr>
        <p:spPr bwMode="auto">
          <a:xfrm>
            <a:off x="12361876" y="5445138"/>
            <a:ext cx="1227137" cy="322263"/>
          </a:xfrm>
          <a:prstGeom prst="rect">
            <a:avLst/>
          </a:prstGeom>
          <a:solidFill>
            <a:srgbClr val="F8F8F8"/>
          </a:solidFill>
          <a:ln w="9525" algn="ctr">
            <a:noFill/>
            <a:miter lim="800000"/>
            <a:headEnd/>
            <a:tailEnd/>
          </a:ln>
          <a:effectLst/>
        </p:spPr>
        <p:txBody>
          <a:bodyPr lIns="91371" tIns="45686" rIns="91371" bIns="45686" anchor="ctr">
            <a:spAutoFit/>
          </a:bodyPr>
          <a:lstStyle/>
          <a:p>
            <a:pPr algn="ctr" defTabSz="876176" eaLnBrk="0" hangingPunct="0">
              <a:defRPr/>
            </a:pPr>
            <a:endParaRPr lang="zh-CN" altLang="zh-CN" sz="1500" b="0" dirty="0">
              <a:latin typeface="FrutigerNext LT Regular"/>
              <a:ea typeface="MS PGothic" pitchFamily="34" charset="-128"/>
            </a:endParaRPr>
          </a:p>
        </p:txBody>
      </p:sp>
      <p:grpSp>
        <p:nvGrpSpPr>
          <p:cNvPr id="6150" name="Group 68"/>
          <p:cNvGrpSpPr>
            <a:grpSpLocks/>
          </p:cNvGrpSpPr>
          <p:nvPr/>
        </p:nvGrpSpPr>
        <p:grpSpPr bwMode="auto">
          <a:xfrm>
            <a:off x="12472987" y="5278450"/>
            <a:ext cx="989012" cy="184151"/>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1" name="Group 73"/>
          <p:cNvGrpSpPr>
            <a:grpSpLocks/>
          </p:cNvGrpSpPr>
          <p:nvPr/>
        </p:nvGrpSpPr>
        <p:grpSpPr bwMode="auto">
          <a:xfrm>
            <a:off x="12472987" y="6203965"/>
            <a:ext cx="989012" cy="182563"/>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2" name="Group 78"/>
          <p:cNvGrpSpPr>
            <a:grpSpLocks/>
          </p:cNvGrpSpPr>
          <p:nvPr/>
        </p:nvGrpSpPr>
        <p:grpSpPr bwMode="auto">
          <a:xfrm>
            <a:off x="12472987" y="6450025"/>
            <a:ext cx="989012" cy="182563"/>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3" name="Group 83"/>
          <p:cNvGrpSpPr>
            <a:grpSpLocks/>
          </p:cNvGrpSpPr>
          <p:nvPr/>
        </p:nvGrpSpPr>
        <p:grpSpPr bwMode="auto">
          <a:xfrm>
            <a:off x="12472987" y="5527689"/>
            <a:ext cx="989012" cy="182563"/>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4" name="Group 88"/>
          <p:cNvGrpSpPr>
            <a:grpSpLocks/>
          </p:cNvGrpSpPr>
          <p:nvPr/>
        </p:nvGrpSpPr>
        <p:grpSpPr bwMode="auto">
          <a:xfrm>
            <a:off x="12472987" y="5957900"/>
            <a:ext cx="989012" cy="182563"/>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5" name="Group 93"/>
          <p:cNvGrpSpPr>
            <a:grpSpLocks/>
          </p:cNvGrpSpPr>
          <p:nvPr/>
        </p:nvGrpSpPr>
        <p:grpSpPr bwMode="auto">
          <a:xfrm>
            <a:off x="12472987" y="6697675"/>
            <a:ext cx="989012" cy="182563"/>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6" name="Group 98"/>
          <p:cNvGrpSpPr>
            <a:grpSpLocks/>
          </p:cNvGrpSpPr>
          <p:nvPr/>
        </p:nvGrpSpPr>
        <p:grpSpPr bwMode="auto">
          <a:xfrm>
            <a:off x="12472987" y="5032387"/>
            <a:ext cx="989012" cy="184151"/>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7" name="Group 103"/>
          <p:cNvGrpSpPr>
            <a:grpSpLocks/>
          </p:cNvGrpSpPr>
          <p:nvPr/>
        </p:nvGrpSpPr>
        <p:grpSpPr bwMode="auto">
          <a:xfrm>
            <a:off x="12472987" y="4600589"/>
            <a:ext cx="989012" cy="182563"/>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grpSp>
        <p:nvGrpSpPr>
          <p:cNvPr id="6158" name="Group 108"/>
          <p:cNvGrpSpPr>
            <a:grpSpLocks/>
          </p:cNvGrpSpPr>
          <p:nvPr/>
        </p:nvGrpSpPr>
        <p:grpSpPr bwMode="auto">
          <a:xfrm>
            <a:off x="12472987" y="4354525"/>
            <a:ext cx="989012" cy="184151"/>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defRPr/>
              </a:pPr>
              <a:endParaRPr lang="zh-CN" altLang="en-US">
                <a:latin typeface="Arial" charset="0"/>
              </a:endParaRPr>
            </a:p>
          </p:txBody>
        </p:sp>
      </p:grpSp>
      <p:sp>
        <p:nvSpPr>
          <p:cNvPr id="1487985" name="Rectangle 113"/>
          <p:cNvSpPr>
            <a:spLocks noChangeArrowheads="1"/>
          </p:cNvSpPr>
          <p:nvPr/>
        </p:nvSpPr>
        <p:spPr bwMode="auto">
          <a:xfrm>
            <a:off x="12269788" y="2263778"/>
            <a:ext cx="1401762" cy="2654300"/>
          </a:xfrm>
          <a:prstGeom prst="rect">
            <a:avLst/>
          </a:prstGeom>
          <a:noFill/>
          <a:ln w="9525">
            <a:noFill/>
            <a:miter lim="800000"/>
            <a:headEnd/>
            <a:tailEnd/>
          </a:ln>
          <a:effectLst/>
        </p:spPr>
        <p:txBody>
          <a:bodyPr lIns="87750" tIns="43873" rIns="87750" bIns="43873"/>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sym typeface="Arial" pitchFamily="34" charset="0"/>
              </a:rPr>
              <a:t>配色参考方案：</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sym typeface="Arial" pitchFamily="34" charset="0"/>
              </a:rPr>
              <a:t>建议同一页面内不超过四种颜色，以下是９组配色方案，同一页面内只选择一组使用。</a:t>
            </a:r>
          </a:p>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sym typeface="Arial" pitchFamily="34" charset="0"/>
              </a:rPr>
              <a:t>（仅供参考）</a:t>
            </a:r>
          </a:p>
        </p:txBody>
      </p:sp>
      <p:sp>
        <p:nvSpPr>
          <p:cNvPr id="1487986" name="Rectangle 114"/>
          <p:cNvSpPr>
            <a:spLocks noChangeArrowheads="1"/>
          </p:cNvSpPr>
          <p:nvPr/>
        </p:nvSpPr>
        <p:spPr bwMode="auto">
          <a:xfrm>
            <a:off x="12269788" y="-61910"/>
            <a:ext cx="1401762" cy="838201"/>
          </a:xfrm>
          <a:prstGeom prst="rect">
            <a:avLst/>
          </a:prstGeom>
          <a:noFill/>
          <a:ln w="9525">
            <a:noFill/>
            <a:miter lim="800000"/>
            <a:headEnd/>
            <a:tailEnd/>
          </a:ln>
          <a:effectLst/>
        </p:spPr>
        <p:txBody>
          <a:bodyPr lIns="87750" tIns="43873" rIns="87750" bIns="43873"/>
          <a:lstStyle/>
          <a:p>
            <a:pPr marL="341264" indent="-341264" eaLnBrk="0" hangingPunct="0">
              <a:lnSpc>
                <a:spcPct val="120000"/>
              </a:lnSpc>
              <a:spcBef>
                <a:spcPct val="20000"/>
              </a:spcBef>
              <a:buSzPct val="100000"/>
              <a:defRPr/>
            </a:pPr>
            <a:r>
              <a:rPr lang="zh-CN" altLang="en-US" sz="1200" b="0" dirty="0">
                <a:solidFill>
                  <a:srgbClr val="F8F8F8"/>
                </a:solidFill>
                <a:latin typeface="华文细黑" pitchFamily="2" charset="-122"/>
                <a:sym typeface="Arial" pitchFamily="34" charset="0"/>
              </a:rPr>
              <a:t>客户或者合作伙伴的标志放在右上角</a:t>
            </a:r>
            <a:r>
              <a:rPr lang="zh-CN" altLang="zh-CN" sz="1200" b="0" dirty="0">
                <a:solidFill>
                  <a:srgbClr val="F8F8F8"/>
                </a:solidFill>
                <a:latin typeface="华文细黑" pitchFamily="2" charset="-122"/>
                <a:sym typeface="Arial" pitchFamily="34" charset="0"/>
              </a:rPr>
              <a:t>.</a:t>
            </a:r>
          </a:p>
        </p:txBody>
      </p:sp>
      <p:sp>
        <p:nvSpPr>
          <p:cNvPr id="59" name="TextBox 58"/>
          <p:cNvSpPr txBox="1"/>
          <p:nvPr userDrawn="1"/>
        </p:nvSpPr>
        <p:spPr>
          <a:xfrm>
            <a:off x="847730" y="4351340"/>
            <a:ext cx="10442575" cy="1169498"/>
          </a:xfrm>
          <a:prstGeom prst="rect">
            <a:avLst/>
          </a:prstGeom>
          <a:noFill/>
        </p:spPr>
        <p:txBody>
          <a:bodyPr lIns="91387" tIns="45694" rIns="91387" bIns="45694">
            <a:spAutoFit/>
          </a:bodyPr>
          <a:lstStyle/>
          <a:p>
            <a:pPr algn="just" defTabSz="912683" eaLnBrk="0" hangingPunct="0">
              <a:spcAft>
                <a:spcPts val="600"/>
              </a:spcAft>
              <a:buSzPct val="100000"/>
              <a:defRPr/>
            </a:pPr>
            <a:r>
              <a:rPr lang="zh-CN" altLang="zh-CN" sz="1300" b="0" dirty="0">
                <a:solidFill>
                  <a:srgbClr val="000000"/>
                </a:solidFill>
                <a:latin typeface="FrutigerNext LT Medium"/>
                <a:sym typeface="Arial" pitchFamily="34" charset="0"/>
              </a:rPr>
              <a:t>Copyright?013 Huawei Technologies Co., Ltd. All Rights Reserved.</a:t>
            </a:r>
          </a:p>
          <a:p>
            <a:pPr algn="just" defTabSz="912683" eaLnBrk="0" hangingPunct="0">
              <a:buSzPct val="100000"/>
              <a:defRPr/>
            </a:pPr>
            <a:r>
              <a:rPr lang="zh-CN" altLang="zh-CN" sz="1300" b="0" dirty="0">
                <a:solidFill>
                  <a:srgbClr val="000000"/>
                </a:solidFill>
                <a:latin typeface="FrutigerNext LT Medium"/>
                <a:sym typeface="Arial" pitchFamily="34" charset="0"/>
              </a:rPr>
              <a:t>T</a:t>
            </a:r>
            <a:r>
              <a:rPr lang="zh-CN" altLang="zh-CN" sz="1300" b="0" dirty="0">
                <a:solidFill>
                  <a:srgbClr val="000000"/>
                </a:solidFill>
                <a:latin typeface="FrutigerNext LT Regular"/>
                <a:sym typeface="Arial" pitchFamily="34" charset="0"/>
              </a:rPr>
              <a: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p:txBody>
      </p:sp>
      <p:grpSp>
        <p:nvGrpSpPr>
          <p:cNvPr id="6162" name="组合 15"/>
          <p:cNvGrpSpPr>
            <a:grpSpLocks noChangeAspect="1"/>
          </p:cNvGrpSpPr>
          <p:nvPr userDrawn="1"/>
        </p:nvGrpSpPr>
        <p:grpSpPr bwMode="auto">
          <a:xfrm>
            <a:off x="1601" y="5611828"/>
            <a:ext cx="12193587" cy="1246187"/>
            <a:chOff x="-1385888" y="528638"/>
            <a:chExt cx="10061576" cy="1028700"/>
          </a:xfrm>
        </p:grpSpPr>
        <p:sp>
          <p:nvSpPr>
            <p:cNvPr id="14" name="Freeform 5"/>
            <p:cNvSpPr>
              <a:spLocks/>
            </p:cNvSpPr>
            <p:nvPr userDrawn="1"/>
          </p:nvSpPr>
          <p:spPr bwMode="auto">
            <a:xfrm>
              <a:off x="-1385888" y="528638"/>
              <a:ext cx="7604146" cy="1028700"/>
            </a:xfrm>
            <a:custGeom>
              <a:avLst/>
              <a:gdLst>
                <a:gd name="T0" fmla="*/ 2795 w 2903"/>
                <a:gd name="T1" fmla="*/ 390 h 390"/>
                <a:gd name="T2" fmla="*/ 2903 w 2903"/>
                <a:gd name="T3" fmla="*/ 0 h 390"/>
                <a:gd name="T4" fmla="*/ 0 w 2903"/>
                <a:gd name="T5" fmla="*/ 0 h 390"/>
                <a:gd name="T6" fmla="*/ 0 w 2903"/>
                <a:gd name="T7" fmla="*/ 390 h 390"/>
                <a:gd name="T8" fmla="*/ 2795 w 2903"/>
                <a:gd name="T9" fmla="*/ 390 h 390"/>
              </a:gdLst>
              <a:ahLst/>
              <a:cxnLst>
                <a:cxn ang="0">
                  <a:pos x="T0" y="T1"/>
                </a:cxn>
                <a:cxn ang="0">
                  <a:pos x="T2" y="T3"/>
                </a:cxn>
                <a:cxn ang="0">
                  <a:pos x="T4" y="T5"/>
                </a:cxn>
                <a:cxn ang="0">
                  <a:pos x="T6" y="T7"/>
                </a:cxn>
                <a:cxn ang="0">
                  <a:pos x="T8" y="T9"/>
                </a:cxn>
              </a:cxnLst>
              <a:rect l="0" t="0" r="r" b="b"/>
              <a:pathLst>
                <a:path w="2903" h="390">
                  <a:moveTo>
                    <a:pt x="2795" y="390"/>
                  </a:moveTo>
                  <a:cubicBezTo>
                    <a:pt x="2871" y="204"/>
                    <a:pt x="2897" y="79"/>
                    <a:pt x="2903" y="0"/>
                  </a:cubicBezTo>
                  <a:cubicBezTo>
                    <a:pt x="2903" y="0"/>
                    <a:pt x="0" y="0"/>
                    <a:pt x="0" y="0"/>
                  </a:cubicBezTo>
                  <a:cubicBezTo>
                    <a:pt x="0" y="390"/>
                    <a:pt x="0" y="390"/>
                    <a:pt x="0" y="390"/>
                  </a:cubicBezTo>
                  <a:cubicBezTo>
                    <a:pt x="0" y="390"/>
                    <a:pt x="2795" y="390"/>
                    <a:pt x="2795" y="390"/>
                  </a:cubicBez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a:extLst>
              <a:ext uri="{91240B29-F687-4F45-9708-019B960494DF}"/>
            </a:extLst>
          </p:spPr>
          <p:txBody>
            <a:bodyPr/>
            <a:lstStyle/>
            <a:p>
              <a:pPr>
                <a:buClr>
                  <a:srgbClr val="CC9900"/>
                </a:buClr>
                <a:buFont typeface="Wingdings" pitchFamily="2" charset="2"/>
                <a:buChar char="n"/>
                <a:defRPr/>
              </a:pPr>
              <a:endParaRPr lang="zh-CN" altLang="en-US">
                <a:latin typeface="Arial" charset="0"/>
              </a:endParaRPr>
            </a:p>
          </p:txBody>
        </p:sp>
        <p:sp>
          <p:nvSpPr>
            <p:cNvPr id="15" name="Freeform 6"/>
            <p:cNvSpPr>
              <a:spLocks/>
            </p:cNvSpPr>
            <p:nvPr userDrawn="1"/>
          </p:nvSpPr>
          <p:spPr bwMode="auto">
            <a:xfrm>
              <a:off x="6063687" y="528638"/>
              <a:ext cx="2612001" cy="1028700"/>
            </a:xfrm>
            <a:custGeom>
              <a:avLst/>
              <a:gdLst>
                <a:gd name="T0" fmla="*/ 0 w 997"/>
                <a:gd name="T1" fmla="*/ 390 h 390"/>
                <a:gd name="T2" fmla="*/ 136 w 997"/>
                <a:gd name="T3" fmla="*/ 0 h 390"/>
                <a:gd name="T4" fmla="*/ 997 w 997"/>
                <a:gd name="T5" fmla="*/ 0 h 390"/>
                <a:gd name="T6" fmla="*/ 997 w 997"/>
                <a:gd name="T7" fmla="*/ 390 h 390"/>
                <a:gd name="T8" fmla="*/ 0 w 997"/>
                <a:gd name="T9" fmla="*/ 390 h 390"/>
              </a:gdLst>
              <a:ahLst/>
              <a:cxnLst>
                <a:cxn ang="0">
                  <a:pos x="T0" y="T1"/>
                </a:cxn>
                <a:cxn ang="0">
                  <a:pos x="T2" y="T3"/>
                </a:cxn>
                <a:cxn ang="0">
                  <a:pos x="T4" y="T5"/>
                </a:cxn>
                <a:cxn ang="0">
                  <a:pos x="T6" y="T7"/>
                </a:cxn>
                <a:cxn ang="0">
                  <a:pos x="T8" y="T9"/>
                </a:cxn>
              </a:cxnLst>
              <a:rect l="0" t="0" r="r" b="b"/>
              <a:pathLst>
                <a:path w="997" h="390">
                  <a:moveTo>
                    <a:pt x="0" y="390"/>
                  </a:moveTo>
                  <a:cubicBezTo>
                    <a:pt x="44" y="181"/>
                    <a:pt x="97" y="64"/>
                    <a:pt x="136" y="0"/>
                  </a:cubicBezTo>
                  <a:cubicBezTo>
                    <a:pt x="136" y="0"/>
                    <a:pt x="997" y="0"/>
                    <a:pt x="997" y="0"/>
                  </a:cubicBezTo>
                  <a:cubicBezTo>
                    <a:pt x="997" y="390"/>
                    <a:pt x="997" y="390"/>
                    <a:pt x="997" y="390"/>
                  </a:cubicBezTo>
                  <a:lnTo>
                    <a:pt x="0" y="390"/>
                  </a:lnTo>
                  <a:close/>
                </a:path>
              </a:pathLst>
            </a:custGeom>
            <a:gradFill flip="none" rotWithShape="1">
              <a:gsLst>
                <a:gs pos="0">
                  <a:schemeClr val="bg1">
                    <a:lumMod val="70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a:extLst>
              <a:ext uri="{91240B29-F687-4F45-9708-019B960494DF}"/>
            </a:extLst>
          </p:spPr>
          <p:txBody>
            <a:bodyPr/>
            <a:lstStyle/>
            <a:p>
              <a:pPr>
                <a:buClr>
                  <a:srgbClr val="CC9900"/>
                </a:buClr>
                <a:buFont typeface="Wingdings" pitchFamily="2" charset="2"/>
                <a:buChar char="n"/>
                <a:defRPr/>
              </a:pPr>
              <a:endParaRPr lang="zh-CN" altLang="en-US">
                <a:latin typeface="Arial" charset="0"/>
              </a:endParaRPr>
            </a:p>
          </p:txBody>
        </p:sp>
      </p:grpSp>
    </p:spTree>
  </p:cSld>
  <p:clrMap bg1="lt1" tx1="dk1" bg2="lt2" tx2="dk2" accent1="accent1" accent2="accent2" accent3="accent3" accent4="accent4" accent5="accent5" accent6="accent6" hlink="hlink" folHlink="folHlink"/>
  <p:sldLayoutIdLst>
    <p:sldLayoutId id="2147485586" r:id="rId1"/>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defRPr>
      </a:lvl5pPr>
      <a:lvl6pPr marL="456944"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6pPr>
      <a:lvl7pPr marL="913882"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7pPr>
      <a:lvl8pPr marL="1370823"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8pPr>
      <a:lvl9pPr marL="1827764"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9pPr>
    </p:titleStyle>
    <p:bodyStyle>
      <a:lvl1pPr marL="341264" indent="-341264"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1258" indent="-284122"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1251" indent="-226980" algn="l" rtl="0" eaLnBrk="0" fontAlgn="base" hangingPunct="0">
        <a:spcBef>
          <a:spcPct val="20000"/>
        </a:spcBef>
        <a:spcAft>
          <a:spcPct val="0"/>
        </a:spcAft>
        <a:buFont typeface="FrutigerNext LT Medium" pitchFamily="34" charset="0"/>
        <a:buChar char="»"/>
        <a:defRPr sz="2400">
          <a:solidFill>
            <a:schemeClr val="tx1"/>
          </a:solidFill>
          <a:latin typeface="+mn-lt"/>
          <a:ea typeface="+mn-ea"/>
        </a:defRPr>
      </a:lvl3pPr>
      <a:lvl4pPr marL="1598386" indent="-226980" algn="l" rtl="0" eaLnBrk="0" fontAlgn="base" hangingPunct="0">
        <a:spcBef>
          <a:spcPct val="20000"/>
        </a:spcBef>
        <a:spcAft>
          <a:spcPct val="0"/>
        </a:spcAft>
        <a:buChar char="–"/>
        <a:defRPr sz="1600">
          <a:solidFill>
            <a:schemeClr val="tx1"/>
          </a:solidFill>
          <a:latin typeface="+mn-lt"/>
          <a:ea typeface="+mn-ea"/>
        </a:defRPr>
      </a:lvl4pPr>
      <a:lvl5pPr marL="2055522" indent="-22698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3175" indent="-228471" algn="l" rtl="0" eaLnBrk="1" fontAlgn="base" hangingPunct="1">
        <a:spcBef>
          <a:spcPct val="20000"/>
        </a:spcBef>
        <a:spcAft>
          <a:spcPct val="0"/>
        </a:spcAft>
        <a:buFont typeface="Arial" charset="0"/>
        <a:buChar char="~"/>
        <a:defRPr sz="1600">
          <a:solidFill>
            <a:schemeClr val="tx1"/>
          </a:solidFill>
          <a:latin typeface="+mn-lt"/>
          <a:ea typeface="+mn-ea"/>
        </a:defRPr>
      </a:lvl6pPr>
      <a:lvl7pPr marL="2970117" indent="-228471" algn="l" rtl="0" eaLnBrk="1" fontAlgn="base" hangingPunct="1">
        <a:spcBef>
          <a:spcPct val="20000"/>
        </a:spcBef>
        <a:spcAft>
          <a:spcPct val="0"/>
        </a:spcAft>
        <a:buFont typeface="Arial" charset="0"/>
        <a:buChar char="~"/>
        <a:defRPr sz="1600">
          <a:solidFill>
            <a:schemeClr val="tx1"/>
          </a:solidFill>
          <a:latin typeface="+mn-lt"/>
          <a:ea typeface="+mn-ea"/>
        </a:defRPr>
      </a:lvl7pPr>
      <a:lvl8pPr marL="3427056" indent="-228471" algn="l" rtl="0" eaLnBrk="1" fontAlgn="base" hangingPunct="1">
        <a:spcBef>
          <a:spcPct val="20000"/>
        </a:spcBef>
        <a:spcAft>
          <a:spcPct val="0"/>
        </a:spcAft>
        <a:buFont typeface="Arial" charset="0"/>
        <a:buChar char="~"/>
        <a:defRPr sz="1600">
          <a:solidFill>
            <a:schemeClr val="tx1"/>
          </a:solidFill>
          <a:latin typeface="+mn-lt"/>
          <a:ea typeface="+mn-ea"/>
        </a:defRPr>
      </a:lvl8pPr>
      <a:lvl9pPr marL="3883997" indent="-228471" algn="l" rtl="0" eaLnBrk="1" fontAlgn="base" hangingPunct="1">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3882" rtl="0" eaLnBrk="1" latinLnBrk="0" hangingPunct="1">
        <a:defRPr sz="1700" kern="1200">
          <a:solidFill>
            <a:schemeClr val="tx1"/>
          </a:solidFill>
          <a:latin typeface="+mn-lt"/>
          <a:ea typeface="+mn-ea"/>
          <a:cs typeface="+mn-cs"/>
        </a:defRPr>
      </a:lvl1pPr>
      <a:lvl2pPr marL="456944" algn="l" defTabSz="913882" rtl="0" eaLnBrk="1" latinLnBrk="0" hangingPunct="1">
        <a:defRPr sz="1700" kern="1200">
          <a:solidFill>
            <a:schemeClr val="tx1"/>
          </a:solidFill>
          <a:latin typeface="+mn-lt"/>
          <a:ea typeface="+mn-ea"/>
          <a:cs typeface="+mn-cs"/>
        </a:defRPr>
      </a:lvl2pPr>
      <a:lvl3pPr marL="913882" algn="l" defTabSz="913882" rtl="0" eaLnBrk="1" latinLnBrk="0" hangingPunct="1">
        <a:defRPr sz="1700" kern="1200">
          <a:solidFill>
            <a:schemeClr val="tx1"/>
          </a:solidFill>
          <a:latin typeface="+mn-lt"/>
          <a:ea typeface="+mn-ea"/>
          <a:cs typeface="+mn-cs"/>
        </a:defRPr>
      </a:lvl3pPr>
      <a:lvl4pPr marL="1370823" algn="l" defTabSz="913882" rtl="0" eaLnBrk="1" latinLnBrk="0" hangingPunct="1">
        <a:defRPr sz="1700" kern="1200">
          <a:solidFill>
            <a:schemeClr val="tx1"/>
          </a:solidFill>
          <a:latin typeface="+mn-lt"/>
          <a:ea typeface="+mn-ea"/>
          <a:cs typeface="+mn-cs"/>
        </a:defRPr>
      </a:lvl4pPr>
      <a:lvl5pPr marL="1827764" algn="l" defTabSz="913882" rtl="0" eaLnBrk="1" latinLnBrk="0" hangingPunct="1">
        <a:defRPr sz="1700" kern="1200">
          <a:solidFill>
            <a:schemeClr val="tx1"/>
          </a:solidFill>
          <a:latin typeface="+mn-lt"/>
          <a:ea typeface="+mn-ea"/>
          <a:cs typeface="+mn-cs"/>
        </a:defRPr>
      </a:lvl5pPr>
      <a:lvl6pPr marL="2284704" algn="l" defTabSz="913882" rtl="0" eaLnBrk="1" latinLnBrk="0" hangingPunct="1">
        <a:defRPr sz="1700" kern="1200">
          <a:solidFill>
            <a:schemeClr val="tx1"/>
          </a:solidFill>
          <a:latin typeface="+mn-lt"/>
          <a:ea typeface="+mn-ea"/>
          <a:cs typeface="+mn-cs"/>
        </a:defRPr>
      </a:lvl6pPr>
      <a:lvl7pPr marL="2741647" algn="l" defTabSz="913882" rtl="0" eaLnBrk="1" latinLnBrk="0" hangingPunct="1">
        <a:defRPr sz="1700" kern="1200">
          <a:solidFill>
            <a:schemeClr val="tx1"/>
          </a:solidFill>
          <a:latin typeface="+mn-lt"/>
          <a:ea typeface="+mn-ea"/>
          <a:cs typeface="+mn-cs"/>
        </a:defRPr>
      </a:lvl7pPr>
      <a:lvl8pPr marL="3198586" algn="l" defTabSz="913882" rtl="0" eaLnBrk="1" latinLnBrk="0" hangingPunct="1">
        <a:defRPr sz="1700" kern="1200">
          <a:solidFill>
            <a:schemeClr val="tx1"/>
          </a:solidFill>
          <a:latin typeface="+mn-lt"/>
          <a:ea typeface="+mn-ea"/>
          <a:cs typeface="+mn-cs"/>
        </a:defRPr>
      </a:lvl8pPr>
      <a:lvl9pPr marL="3655526" algn="l" defTabSz="913882"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8" cstate="print"/>
          <a:srcRect/>
          <a:stretch>
            <a:fillRect/>
          </a:stretch>
        </p:blipFill>
        <p:spPr bwMode="auto">
          <a:xfrm>
            <a:off x="4" y="6224601"/>
            <a:ext cx="12203113" cy="636587"/>
          </a:xfrm>
          <a:prstGeom prst="rect">
            <a:avLst/>
          </a:prstGeom>
          <a:noFill/>
          <a:ln w="9525">
            <a:noFill/>
            <a:miter lim="800000"/>
            <a:headEnd/>
            <a:tailEnd/>
          </a:ln>
        </p:spPr>
      </p:pic>
      <p:sp>
        <p:nvSpPr>
          <p:cNvPr id="28680" name="Text Box 8"/>
          <p:cNvSpPr txBox="1">
            <a:spLocks noChangeArrowheads="1"/>
          </p:cNvSpPr>
          <p:nvPr/>
        </p:nvSpPr>
        <p:spPr bwMode="auto">
          <a:xfrm>
            <a:off x="869963" y="6438915"/>
            <a:ext cx="3268663" cy="334963"/>
          </a:xfrm>
          <a:prstGeom prst="rect">
            <a:avLst/>
          </a:prstGeom>
          <a:noFill/>
          <a:ln w="9525">
            <a:noFill/>
            <a:miter lim="800000"/>
            <a:headEnd/>
            <a:tailEnd/>
          </a:ln>
        </p:spPr>
        <p:txBody>
          <a:bodyPr wrap="none" lIns="102663" tIns="51330" rIns="102663" bIns="51330"/>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TECHNOLOGIES CO., LTD.</a:t>
            </a:r>
          </a:p>
        </p:txBody>
      </p:sp>
      <p:pic>
        <p:nvPicPr>
          <p:cNvPr id="7172" name="Picture 9" descr="8"/>
          <p:cNvPicPr>
            <a:picLocks noChangeAspect="1" noChangeArrowheads="1"/>
          </p:cNvPicPr>
          <p:nvPr/>
        </p:nvPicPr>
        <p:blipFill>
          <a:blip r:embed="rId9" cstate="print"/>
          <a:srcRect/>
          <a:stretch>
            <a:fillRect/>
          </a:stretch>
        </p:blipFill>
        <p:spPr bwMode="auto">
          <a:xfrm>
            <a:off x="10013964" y="6399229"/>
            <a:ext cx="174942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eaLnBrk="0" hangingPunct="0">
              <a:lnSpc>
                <a:spcPct val="85000"/>
              </a:lnSpc>
              <a:defRPr sz="1200" b="0">
                <a:solidFill>
                  <a:srgbClr val="000000"/>
                </a:solidFill>
                <a:latin typeface="Arial" pitchFamily="34" charset="0"/>
                <a:ea typeface="MS PGothic" pitchFamily="34" charset="-128"/>
                <a:cs typeface="Arial" pitchFamily="34" charset="0"/>
              </a:defRPr>
            </a:lvl1pPr>
          </a:lstStyle>
          <a:p>
            <a:pPr>
              <a:defRPr/>
            </a:pPr>
            <a:r>
              <a:rPr lang="de-DE" altLang="zh-CN"/>
              <a:t>Page </a:t>
            </a:r>
            <a:fld id="{FBF92CEF-6C30-4324-907D-E5F630D96BBB}" type="slidenum">
              <a:rPr lang="de-DE" altLang="zh-CN"/>
              <a:pPr>
                <a:defRPr/>
              </a:pPr>
              <a:t>‹#›</a:t>
            </a:fld>
            <a:endParaRPr lang="en-GB" altLang="zh-CN"/>
          </a:p>
        </p:txBody>
      </p:sp>
      <p:sp>
        <p:nvSpPr>
          <p:cNvPr id="7174" name="Rectangle 13"/>
          <p:cNvSpPr>
            <a:spLocks noGrp="1" noChangeArrowheads="1"/>
          </p:cNvSpPr>
          <p:nvPr>
            <p:ph type="title"/>
          </p:nvPr>
        </p:nvSpPr>
        <p:spPr bwMode="auto">
          <a:xfrm>
            <a:off x="869954" y="430217"/>
            <a:ext cx="10329863" cy="871537"/>
          </a:xfrm>
          <a:prstGeom prst="rect">
            <a:avLst/>
          </a:prstGeom>
          <a:noFill/>
          <a:ln w="9525">
            <a:noFill/>
            <a:miter lim="800000"/>
            <a:headEnd/>
            <a:tailEnd/>
          </a:ln>
        </p:spPr>
        <p:txBody>
          <a:bodyPr vert="horz" wrap="square" lIns="102682" tIns="51338" rIns="102682" bIns="51338"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1126" y="6438915"/>
            <a:ext cx="2063751" cy="334963"/>
          </a:xfrm>
          <a:prstGeom prst="rect">
            <a:avLst/>
          </a:prstGeom>
          <a:noFill/>
          <a:ln w="9525" algn="ctr">
            <a:noFill/>
            <a:miter lim="800000"/>
            <a:headEnd/>
            <a:tailEnd/>
          </a:ln>
          <a:effectLst/>
        </p:spPr>
        <p:txBody>
          <a:bodyPr wrap="none" lIns="102622" tIns="51306" rIns="102622" bIns="51306"/>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Confidential </a:t>
            </a:r>
          </a:p>
        </p:txBody>
      </p:sp>
      <p:sp>
        <p:nvSpPr>
          <p:cNvPr id="28694" name="Rectangle 22"/>
          <p:cNvSpPr>
            <a:spLocks noChangeArrowheads="1"/>
          </p:cNvSpPr>
          <p:nvPr/>
        </p:nvSpPr>
        <p:spPr bwMode="auto">
          <a:xfrm>
            <a:off x="-2544763" y="528639"/>
            <a:ext cx="2460625" cy="5307012"/>
          </a:xfrm>
          <a:prstGeom prst="rect">
            <a:avLst/>
          </a:prstGeom>
          <a:noFill/>
          <a:ln w="9525">
            <a:noFill/>
            <a:miter lim="800000"/>
            <a:headEnd/>
            <a:tailEnd/>
          </a:ln>
          <a:effectLst/>
        </p:spPr>
        <p:txBody>
          <a:bodyPr lIns="102663" tIns="51330" rIns="102663" bIns="51330"/>
          <a:lstStyle/>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英文标题</a:t>
            </a:r>
            <a:r>
              <a:rPr lang="zh-CN" altLang="zh-CN" sz="1300" b="0" dirty="0">
                <a:solidFill>
                  <a:srgbClr val="FFFFFF"/>
                </a:solidFill>
                <a:ea typeface="华文细黑" pitchFamily="2" charset="-122"/>
                <a:cs typeface="Arial" pitchFamily="34" charset="0"/>
                <a:sym typeface="Arial" pitchFamily="34" charset="0"/>
              </a:rPr>
              <a:t>:32-35pt  </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颜色</a:t>
            </a:r>
            <a:r>
              <a:rPr lang="zh-CN" altLang="zh-CN" sz="1300" b="0" dirty="0">
                <a:solidFill>
                  <a:srgbClr val="FFFFFF"/>
                </a:solidFill>
                <a:ea typeface="华文细黑" pitchFamily="2" charset="-122"/>
                <a:cs typeface="Arial" pitchFamily="34" charset="0"/>
                <a:sym typeface="Arial" pitchFamily="34" charset="0"/>
              </a:rPr>
              <a:t>: R153 G0 B0</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内部使用字体 </a:t>
            </a:r>
            <a:r>
              <a:rPr lang="zh-CN" altLang="zh-CN" sz="1300" b="0" dirty="0">
                <a:solidFill>
                  <a:srgbClr val="FFFFFF"/>
                </a:solidFill>
                <a:ea typeface="华文细黑" pitchFamily="2" charset="-122"/>
                <a:cs typeface="Arial" pitchFamily="34" charset="0"/>
                <a:sym typeface="Arial" pitchFamily="34" charset="0"/>
              </a:rPr>
              <a:t>:</a:t>
            </a:r>
          </a:p>
          <a:p>
            <a:pPr algn="r" defTabSz="1026967" eaLnBrk="0" hangingPunct="0">
              <a:lnSpc>
                <a:spcPct val="125000"/>
              </a:lnSpc>
              <a:buSzPct val="100000"/>
              <a:defRPr/>
            </a:pPr>
            <a:r>
              <a:rPr lang="zh-CN" altLang="zh-CN" sz="1300" b="0" dirty="0">
                <a:solidFill>
                  <a:srgbClr val="FFFFFF"/>
                </a:solidFill>
                <a:ea typeface="华文细黑" pitchFamily="2" charset="-122"/>
                <a:cs typeface="Arial" pitchFamily="34" charset="0"/>
                <a:sym typeface="Arial" pitchFamily="34" charset="0"/>
              </a:rPr>
              <a:t>FrutigerNext LT Medium</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外部使用字体 </a:t>
            </a:r>
            <a:r>
              <a:rPr lang="zh-CN" altLang="zh-CN" sz="1300" b="0" dirty="0">
                <a:solidFill>
                  <a:srgbClr val="FFFFFF"/>
                </a:solidFill>
                <a:ea typeface="华文细黑" pitchFamily="2" charset="-122"/>
                <a:cs typeface="Arial" pitchFamily="34" charset="0"/>
                <a:sym typeface="Arial" pitchFamily="34" charset="0"/>
              </a:rPr>
              <a:t>: Arial</a:t>
            </a:r>
          </a:p>
          <a:p>
            <a:pPr algn="r" defTabSz="1026967" eaLnBrk="0" hangingPunct="0">
              <a:lnSpc>
                <a:spcPct val="75000"/>
              </a:lnSpc>
              <a:buSzPct val="100000"/>
              <a:defRPr/>
            </a:pPr>
            <a:endParaRPr lang="zh-CN" altLang="zh-CN"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中文标题</a:t>
            </a:r>
            <a:r>
              <a:rPr lang="zh-CN" altLang="zh-CN" sz="1300" b="0" dirty="0">
                <a:solidFill>
                  <a:srgbClr val="FFFFFF"/>
                </a:solidFill>
                <a:ea typeface="华文细黑" pitchFamily="2" charset="-122"/>
                <a:cs typeface="Arial" pitchFamily="34" charset="0"/>
                <a:sym typeface="Arial" pitchFamily="34" charset="0"/>
              </a:rPr>
              <a:t>:30-32pt  </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颜色</a:t>
            </a:r>
            <a:r>
              <a:rPr lang="zh-CN" altLang="zh-CN" sz="1300" b="0" dirty="0">
                <a:solidFill>
                  <a:srgbClr val="FFFFFF"/>
                </a:solidFill>
                <a:ea typeface="华文细黑" pitchFamily="2" charset="-122"/>
                <a:cs typeface="Arial" pitchFamily="34" charset="0"/>
                <a:sym typeface="Arial" pitchFamily="34" charset="0"/>
              </a:rPr>
              <a:t>: R153 G0 B0</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字体</a:t>
            </a:r>
            <a:r>
              <a:rPr lang="zh-CN" altLang="zh-CN" sz="1300" b="0" dirty="0">
                <a:solidFill>
                  <a:srgbClr val="FFFFFF"/>
                </a:solidFill>
                <a:ea typeface="华文细黑" pitchFamily="2" charset="-122"/>
                <a:cs typeface="Arial" pitchFamily="34" charset="0"/>
                <a:sym typeface="Arial" pitchFamily="34" charset="0"/>
              </a:rPr>
              <a:t>:</a:t>
            </a:r>
            <a:r>
              <a:rPr lang="zh-CN" altLang="en-US" sz="1300" b="0" dirty="0">
                <a:solidFill>
                  <a:srgbClr val="FFFFFF"/>
                </a:solidFill>
                <a:ea typeface="华文细黑" pitchFamily="2" charset="-122"/>
                <a:cs typeface="Arial" pitchFamily="34" charset="0"/>
                <a:sym typeface="Arial" pitchFamily="34" charset="0"/>
              </a:rPr>
              <a:t>黑体</a:t>
            </a: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英文正文</a:t>
            </a:r>
            <a:r>
              <a:rPr lang="zh-CN" altLang="zh-CN" sz="1300" b="0" dirty="0">
                <a:solidFill>
                  <a:srgbClr val="FFFFFF"/>
                </a:solidFill>
                <a:ea typeface="华文细黑" pitchFamily="2" charset="-122"/>
                <a:cs typeface="Arial" pitchFamily="34" charset="0"/>
                <a:sym typeface="Arial" pitchFamily="34" charset="0"/>
              </a:rPr>
              <a:t>:20-22pt</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子目录 </a:t>
            </a:r>
            <a:r>
              <a:rPr lang="zh-CN" altLang="zh-CN" sz="1300" b="0" dirty="0">
                <a:solidFill>
                  <a:srgbClr val="FFFFFF"/>
                </a:solidFill>
                <a:ea typeface="华文细黑" pitchFamily="2" charset="-122"/>
                <a:cs typeface="Arial" pitchFamily="34" charset="0"/>
                <a:sym typeface="Arial" pitchFamily="34" charset="0"/>
              </a:rPr>
              <a:t>(2-5</a:t>
            </a:r>
            <a:r>
              <a:rPr lang="zh-CN" altLang="en-US" sz="1300" b="0" dirty="0">
                <a:solidFill>
                  <a:srgbClr val="FFFFFF"/>
                </a:solidFill>
                <a:ea typeface="华文细黑" pitchFamily="2" charset="-122"/>
                <a:cs typeface="Arial" pitchFamily="34" charset="0"/>
                <a:sym typeface="Arial" pitchFamily="34" charset="0"/>
              </a:rPr>
              <a:t>级</a:t>
            </a:r>
            <a:r>
              <a:rPr lang="zh-CN" altLang="zh-CN" sz="1300" b="0" dirty="0">
                <a:solidFill>
                  <a:srgbClr val="FFFFFF"/>
                </a:solidFill>
                <a:ea typeface="华文细黑" pitchFamily="2" charset="-122"/>
                <a:cs typeface="Arial" pitchFamily="34" charset="0"/>
                <a:sym typeface="Arial" pitchFamily="34" charset="0"/>
              </a:rPr>
              <a:t>) :18pt  </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颜色</a:t>
            </a:r>
            <a:r>
              <a:rPr lang="zh-CN" altLang="zh-CN" sz="1300" b="0" dirty="0">
                <a:solidFill>
                  <a:srgbClr val="FFFFFF"/>
                </a:solidFill>
                <a:ea typeface="华文细黑" pitchFamily="2" charset="-122"/>
                <a:cs typeface="Arial" pitchFamily="34" charset="0"/>
                <a:sym typeface="Arial" pitchFamily="34" charset="0"/>
              </a:rPr>
              <a:t>:</a:t>
            </a:r>
            <a:r>
              <a:rPr lang="zh-CN" altLang="en-US" sz="1300" b="0" dirty="0">
                <a:solidFill>
                  <a:srgbClr val="FFFFFF"/>
                </a:solidFill>
                <a:ea typeface="华文细黑" pitchFamily="2" charset="-122"/>
                <a:cs typeface="Arial" pitchFamily="34" charset="0"/>
                <a:sym typeface="Arial" pitchFamily="34" charset="0"/>
              </a:rPr>
              <a:t>黑色</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内部使用字体 </a:t>
            </a:r>
            <a:r>
              <a:rPr lang="zh-CN" altLang="zh-CN" sz="1300" b="0" dirty="0">
                <a:solidFill>
                  <a:srgbClr val="FFFFFF"/>
                </a:solidFill>
                <a:ea typeface="华文细黑" pitchFamily="2" charset="-122"/>
                <a:cs typeface="Arial" pitchFamily="34" charset="0"/>
                <a:sym typeface="Arial" pitchFamily="34" charset="0"/>
              </a:rPr>
              <a:t>:</a:t>
            </a:r>
          </a:p>
          <a:p>
            <a:pPr algn="r" defTabSz="1026967" eaLnBrk="0" hangingPunct="0">
              <a:lnSpc>
                <a:spcPct val="125000"/>
              </a:lnSpc>
              <a:buSzPct val="100000"/>
              <a:defRPr/>
            </a:pPr>
            <a:r>
              <a:rPr lang="zh-CN" altLang="zh-CN" sz="1300" b="0" dirty="0">
                <a:solidFill>
                  <a:srgbClr val="FFFFFF"/>
                </a:solidFill>
                <a:ea typeface="华文细黑" pitchFamily="2" charset="-122"/>
                <a:cs typeface="Arial" pitchFamily="34" charset="0"/>
                <a:sym typeface="Arial" pitchFamily="34" charset="0"/>
              </a:rPr>
              <a:t>FrutigerNext LT Regular</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外部使用字体 </a:t>
            </a:r>
            <a:r>
              <a:rPr lang="zh-CN" altLang="zh-CN" sz="1300" b="0" dirty="0">
                <a:solidFill>
                  <a:srgbClr val="FFFFFF"/>
                </a:solidFill>
                <a:ea typeface="华文细黑" pitchFamily="2" charset="-122"/>
                <a:cs typeface="Arial" pitchFamily="34" charset="0"/>
                <a:sym typeface="Arial" pitchFamily="34" charset="0"/>
              </a:rPr>
              <a:t>: Arial</a:t>
            </a:r>
          </a:p>
          <a:p>
            <a:pPr algn="r" defTabSz="1026967" eaLnBrk="0" hangingPunct="0">
              <a:lnSpc>
                <a:spcPct val="75000"/>
              </a:lnSpc>
              <a:buSzPct val="100000"/>
              <a:defRPr/>
            </a:pPr>
            <a:endParaRPr lang="zh-CN" altLang="zh-CN"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中文正文</a:t>
            </a:r>
            <a:r>
              <a:rPr lang="zh-CN" altLang="zh-CN" sz="1300" b="0" dirty="0">
                <a:solidFill>
                  <a:srgbClr val="FFFFFF"/>
                </a:solidFill>
                <a:ea typeface="华文细黑" pitchFamily="2" charset="-122"/>
                <a:cs typeface="Arial" pitchFamily="34" charset="0"/>
                <a:sym typeface="Arial" pitchFamily="34" charset="0"/>
              </a:rPr>
              <a:t>:18-20pt</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子目录</a:t>
            </a:r>
            <a:r>
              <a:rPr lang="zh-CN" altLang="zh-CN" sz="1300" b="0" dirty="0">
                <a:solidFill>
                  <a:srgbClr val="FFFFFF"/>
                </a:solidFill>
                <a:ea typeface="华文细黑" pitchFamily="2" charset="-122"/>
                <a:cs typeface="Arial" pitchFamily="34" charset="0"/>
                <a:sym typeface="Arial" pitchFamily="34" charset="0"/>
              </a:rPr>
              <a:t>(2-5</a:t>
            </a:r>
            <a:r>
              <a:rPr lang="zh-CN" altLang="en-US" sz="1300" b="0" dirty="0">
                <a:solidFill>
                  <a:srgbClr val="FFFFFF"/>
                </a:solidFill>
                <a:ea typeface="华文细黑" pitchFamily="2" charset="-122"/>
                <a:cs typeface="Arial" pitchFamily="34" charset="0"/>
                <a:sym typeface="Arial" pitchFamily="34" charset="0"/>
              </a:rPr>
              <a:t>级</a:t>
            </a:r>
            <a:r>
              <a:rPr lang="zh-CN" altLang="zh-CN" sz="1300" b="0" dirty="0">
                <a:solidFill>
                  <a:srgbClr val="FFFFFF"/>
                </a:solidFill>
                <a:ea typeface="华文细黑" pitchFamily="2" charset="-122"/>
                <a:cs typeface="Arial" pitchFamily="34" charset="0"/>
                <a:sym typeface="Arial" pitchFamily="34" charset="0"/>
              </a:rPr>
              <a:t>):18pt </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颜色</a:t>
            </a:r>
            <a:r>
              <a:rPr lang="zh-CN" altLang="zh-CN" sz="1300" b="0" dirty="0">
                <a:solidFill>
                  <a:srgbClr val="FFFFFF"/>
                </a:solidFill>
                <a:ea typeface="华文细黑" pitchFamily="2" charset="-122"/>
                <a:cs typeface="Arial" pitchFamily="34" charset="0"/>
                <a:sym typeface="Arial" pitchFamily="34" charset="0"/>
              </a:rPr>
              <a:t>:</a:t>
            </a:r>
            <a:r>
              <a:rPr lang="zh-CN" altLang="en-US" sz="1300" b="0" dirty="0">
                <a:solidFill>
                  <a:srgbClr val="FFFFFF"/>
                </a:solidFill>
                <a:ea typeface="华文细黑" pitchFamily="2" charset="-122"/>
                <a:cs typeface="Arial" pitchFamily="34" charset="0"/>
                <a:sym typeface="Arial" pitchFamily="34" charset="0"/>
              </a:rPr>
              <a:t>黑色</a:t>
            </a:r>
          </a:p>
          <a:p>
            <a:pPr algn="r" defTabSz="1026967" eaLnBrk="0" hangingPunct="0">
              <a:lnSpc>
                <a:spcPct val="125000"/>
              </a:lnSpc>
              <a:buSzPct val="100000"/>
              <a:defRPr/>
            </a:pPr>
            <a:r>
              <a:rPr lang="zh-CN" altLang="en-US" sz="1300" b="0" dirty="0">
                <a:solidFill>
                  <a:srgbClr val="FFFFFF"/>
                </a:solidFill>
                <a:ea typeface="华文细黑" pitchFamily="2" charset="-122"/>
                <a:cs typeface="Arial" pitchFamily="34" charset="0"/>
                <a:sym typeface="Arial" pitchFamily="34" charset="0"/>
              </a:rPr>
              <a:t>字体</a:t>
            </a:r>
            <a:r>
              <a:rPr lang="zh-CN" altLang="zh-CN" sz="1300" b="0" dirty="0">
                <a:solidFill>
                  <a:srgbClr val="FFFFFF"/>
                </a:solidFill>
                <a:ea typeface="华文细黑" pitchFamily="2" charset="-122"/>
                <a:cs typeface="Arial" pitchFamily="34" charset="0"/>
                <a:sym typeface="Arial" pitchFamily="34" charset="0"/>
              </a:rPr>
              <a:t>:</a:t>
            </a:r>
            <a:r>
              <a:rPr lang="zh-CN" altLang="en-US" sz="1300" b="0" dirty="0">
                <a:solidFill>
                  <a:srgbClr val="FFFFFF"/>
                </a:solidFill>
                <a:ea typeface="华文细黑" pitchFamily="2" charset="-122"/>
                <a:cs typeface="Arial" pitchFamily="34" charset="0"/>
                <a:sym typeface="Arial" pitchFamily="34" charset="0"/>
              </a:rPr>
              <a:t>细黑体 </a:t>
            </a: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algn="r" defTabSz="1026967" eaLnBrk="0" hangingPunct="0">
              <a:lnSpc>
                <a:spcPct val="125000"/>
              </a:lnSpc>
              <a:buSzPct val="100000"/>
              <a:defRPr/>
            </a:pPr>
            <a:endParaRPr lang="zh-CN" altLang="zh-CN" sz="1300" b="0" dirty="0">
              <a:solidFill>
                <a:srgbClr val="FFFFFF"/>
              </a:solidFill>
              <a:ea typeface="华文细黑" pitchFamily="2" charset="-122"/>
              <a:cs typeface="Arial" pitchFamily="34" charset="0"/>
              <a:sym typeface="Arial" pitchFamily="34" charset="0"/>
            </a:endParaRPr>
          </a:p>
        </p:txBody>
      </p:sp>
      <p:sp>
        <p:nvSpPr>
          <p:cNvPr id="28734" name="Rectangle 62"/>
          <p:cNvSpPr>
            <a:spLocks noChangeArrowheads="1"/>
          </p:cNvSpPr>
          <p:nvPr/>
        </p:nvSpPr>
        <p:spPr bwMode="auto">
          <a:xfrm>
            <a:off x="12269802" y="1423989"/>
            <a:ext cx="1398587" cy="2005012"/>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ea typeface="华文细黑" pitchFamily="2" charset="-122"/>
                <a:cs typeface="Arial" pitchFamily="34" charset="0"/>
                <a:sym typeface="Arial" pitchFamily="34" charset="0"/>
              </a:rPr>
              <a:t>配色参考方案：</a:t>
            </a:r>
          </a:p>
          <a:p>
            <a:pPr defTabSz="1026967" eaLnBrk="0" hangingPunct="0">
              <a:lnSpc>
                <a:spcPct val="120000"/>
              </a:lnSpc>
              <a:buSzPct val="100000"/>
              <a:defRPr/>
            </a:pPr>
            <a:r>
              <a:rPr lang="zh-CN" altLang="en-US" sz="1300" b="0" dirty="0">
                <a:solidFill>
                  <a:srgbClr val="FFFFFF"/>
                </a:solidFill>
                <a:ea typeface="华文细黑" pitchFamily="2" charset="-122"/>
                <a:cs typeface="Arial" pitchFamily="34" charset="0"/>
                <a:sym typeface="Arial" pitchFamily="34" charset="0"/>
              </a:rPr>
              <a:t>建议同一页面内不超过四种颜色，以下是</a:t>
            </a:r>
            <a:r>
              <a:rPr lang="zh-CN" altLang="zh-CN" sz="1300" b="0" dirty="0">
                <a:solidFill>
                  <a:srgbClr val="FFFFFF"/>
                </a:solidFill>
                <a:ea typeface="华文细黑" pitchFamily="2" charset="-122"/>
                <a:cs typeface="Arial" pitchFamily="34" charset="0"/>
                <a:sym typeface="Arial" pitchFamily="34" charset="0"/>
              </a:rPr>
              <a:t>13</a:t>
            </a:r>
            <a:r>
              <a:rPr lang="zh-CN" altLang="en-US" sz="1300" b="0" dirty="0">
                <a:solidFill>
                  <a:srgbClr val="FFFFFF"/>
                </a:solidFill>
                <a:ea typeface="华文细黑" pitchFamily="2" charset="-122"/>
                <a:cs typeface="Arial" pitchFamily="34" charset="0"/>
                <a:sym typeface="Arial" pitchFamily="34" charset="0"/>
              </a:rPr>
              <a:t>组配色方案，同一页面内只选择一组使用。（仅供参考）</a:t>
            </a:r>
          </a:p>
          <a:p>
            <a:pPr defTabSz="1026967" eaLnBrk="0" hangingPunct="0">
              <a:lnSpc>
                <a:spcPct val="125000"/>
              </a:lnSpc>
              <a:buSzPct val="100000"/>
              <a:defRPr/>
            </a:pPr>
            <a:endParaRPr lang="zh-CN" altLang="en-US" sz="1300" b="0" dirty="0">
              <a:solidFill>
                <a:srgbClr val="FFFFFF"/>
              </a:solidFill>
              <a:ea typeface="华文细黑" pitchFamily="2" charset="-122"/>
              <a:cs typeface="Arial" pitchFamily="34" charset="0"/>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ea typeface="华文细黑" pitchFamily="2" charset="-122"/>
              <a:cs typeface="Arial" pitchFamily="34" charset="0"/>
              <a:sym typeface="Arial" pitchFamily="34" charset="0"/>
            </a:endParaRPr>
          </a:p>
        </p:txBody>
      </p:sp>
      <p:sp>
        <p:nvSpPr>
          <p:cNvPr id="28737" name="Rectangle 65"/>
          <p:cNvSpPr>
            <a:spLocks noChangeArrowheads="1"/>
          </p:cNvSpPr>
          <p:nvPr/>
        </p:nvSpPr>
        <p:spPr bwMode="auto">
          <a:xfrm>
            <a:off x="12269802" y="-61910"/>
            <a:ext cx="1398587" cy="838201"/>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ea typeface="华文细黑" pitchFamily="2" charset="-122"/>
                <a:cs typeface="Arial" pitchFamily="34" charset="0"/>
                <a:sym typeface="Arial" pitchFamily="34" charset="0"/>
              </a:rPr>
              <a:t>客户或者合作伙伴的标志放在右上角</a:t>
            </a:r>
            <a:r>
              <a:rPr lang="zh-CN" altLang="zh-CN" sz="1300" b="0" dirty="0">
                <a:solidFill>
                  <a:srgbClr val="FFFFFF"/>
                </a:solidFill>
                <a:ea typeface="华文细黑" pitchFamily="2" charset="-122"/>
                <a:cs typeface="Arial" pitchFamily="34" charset="0"/>
                <a:sym typeface="Arial" pitchFamily="34" charset="0"/>
              </a:rPr>
              <a:t>.</a:t>
            </a:r>
          </a:p>
          <a:p>
            <a:pPr defTabSz="1026967" eaLnBrk="0" hangingPunct="0">
              <a:lnSpc>
                <a:spcPct val="125000"/>
              </a:lnSpc>
              <a:buSzPct val="100000"/>
              <a:defRPr/>
            </a:pPr>
            <a:endParaRPr lang="zh-CN" altLang="zh-CN" sz="1300" b="0" dirty="0">
              <a:solidFill>
                <a:srgbClr val="FFFFFF"/>
              </a:solidFill>
              <a:ea typeface="华文细黑" pitchFamily="2" charset="-122"/>
              <a:cs typeface="Arial" pitchFamily="34" charset="0"/>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ea typeface="华文细黑" pitchFamily="2" charset="-122"/>
              <a:cs typeface="Arial" pitchFamily="34" charset="0"/>
              <a:sym typeface="Arial" pitchFamily="34" charset="0"/>
            </a:endParaRPr>
          </a:p>
        </p:txBody>
      </p:sp>
      <p:sp>
        <p:nvSpPr>
          <p:cNvPr id="7179" name="Rectangle 68"/>
          <p:cNvSpPr>
            <a:spLocks noGrp="1" noChangeArrowheads="1"/>
          </p:cNvSpPr>
          <p:nvPr>
            <p:ph type="body" idx="1"/>
          </p:nvPr>
        </p:nvSpPr>
        <p:spPr bwMode="auto">
          <a:xfrm>
            <a:off x="869963" y="1641483"/>
            <a:ext cx="10575925" cy="4194175"/>
          </a:xfrm>
          <a:prstGeom prst="rect">
            <a:avLst/>
          </a:prstGeom>
          <a:noFill/>
          <a:ln w="9525">
            <a:noFill/>
            <a:miter lim="800000"/>
            <a:headEnd/>
            <a:tailEnd/>
          </a:ln>
        </p:spPr>
        <p:txBody>
          <a:bodyPr vert="horz" wrap="square" lIns="102700" tIns="51349" rIns="102700" bIns="5134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1876" y="3429014"/>
            <a:ext cx="1227137" cy="3432175"/>
          </a:xfrm>
          <a:prstGeom prst="rect">
            <a:avLst/>
          </a:prstGeom>
          <a:solidFill>
            <a:schemeClr val="bg1"/>
          </a:solidFill>
          <a:ln w="9525" algn="ctr">
            <a:noFill/>
            <a:miter lim="800000"/>
            <a:headEnd/>
            <a:tailEnd/>
          </a:ln>
          <a:effectLst/>
        </p:spPr>
        <p:txBody>
          <a:bodyPr lIns="117147" tIns="58574" rIns="117147" bIns="58574" anchor="ctr"/>
          <a:lstStyle/>
          <a:p>
            <a:pPr>
              <a:defRPr/>
            </a:pPr>
            <a:endParaRPr lang="zh-CN" altLang="en-US" b="0">
              <a:solidFill>
                <a:srgbClr val="FFFFFF"/>
              </a:solidFill>
              <a:ea typeface="MS PGothic" pitchFamily="34" charset="-128"/>
              <a:cs typeface="Arial" pitchFamily="34" charset="0"/>
            </a:endParaRPr>
          </a:p>
        </p:txBody>
      </p:sp>
      <p:grpSp>
        <p:nvGrpSpPr>
          <p:cNvPr id="7181" name="Group 81"/>
          <p:cNvGrpSpPr>
            <a:grpSpLocks/>
          </p:cNvGrpSpPr>
          <p:nvPr/>
        </p:nvGrpSpPr>
        <p:grpSpPr bwMode="auto">
          <a:xfrm>
            <a:off x="12476167" y="3789362"/>
            <a:ext cx="987425" cy="182563"/>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2" name="Group 86"/>
          <p:cNvGrpSpPr>
            <a:grpSpLocks/>
          </p:cNvGrpSpPr>
          <p:nvPr/>
        </p:nvGrpSpPr>
        <p:grpSpPr bwMode="auto">
          <a:xfrm>
            <a:off x="12476167" y="4005267"/>
            <a:ext cx="987425" cy="182563"/>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3" name="Group 91"/>
          <p:cNvGrpSpPr>
            <a:grpSpLocks/>
          </p:cNvGrpSpPr>
          <p:nvPr/>
        </p:nvGrpSpPr>
        <p:grpSpPr bwMode="auto">
          <a:xfrm>
            <a:off x="12476167" y="4221175"/>
            <a:ext cx="987425" cy="182563"/>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4" name="Group 96"/>
          <p:cNvGrpSpPr>
            <a:grpSpLocks/>
          </p:cNvGrpSpPr>
          <p:nvPr/>
        </p:nvGrpSpPr>
        <p:grpSpPr bwMode="auto">
          <a:xfrm>
            <a:off x="12476167" y="3573463"/>
            <a:ext cx="98742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5" name="Group 101"/>
          <p:cNvGrpSpPr>
            <a:grpSpLocks/>
          </p:cNvGrpSpPr>
          <p:nvPr/>
        </p:nvGrpSpPr>
        <p:grpSpPr bwMode="auto">
          <a:xfrm>
            <a:off x="12476167" y="4581540"/>
            <a:ext cx="98742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6" name="Group 106"/>
          <p:cNvGrpSpPr>
            <a:grpSpLocks/>
          </p:cNvGrpSpPr>
          <p:nvPr/>
        </p:nvGrpSpPr>
        <p:grpSpPr bwMode="auto">
          <a:xfrm>
            <a:off x="12476167" y="4797440"/>
            <a:ext cx="98742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7" name="Group 111"/>
          <p:cNvGrpSpPr>
            <a:grpSpLocks/>
          </p:cNvGrpSpPr>
          <p:nvPr/>
        </p:nvGrpSpPr>
        <p:grpSpPr bwMode="auto">
          <a:xfrm>
            <a:off x="12476167" y="5013340"/>
            <a:ext cx="98742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8" name="Group 116"/>
          <p:cNvGrpSpPr>
            <a:grpSpLocks/>
          </p:cNvGrpSpPr>
          <p:nvPr/>
        </p:nvGrpSpPr>
        <p:grpSpPr bwMode="auto">
          <a:xfrm>
            <a:off x="12476167" y="5373700"/>
            <a:ext cx="987425" cy="182563"/>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89" name="Group 121"/>
          <p:cNvGrpSpPr>
            <a:grpSpLocks/>
          </p:cNvGrpSpPr>
          <p:nvPr/>
        </p:nvGrpSpPr>
        <p:grpSpPr bwMode="auto">
          <a:xfrm>
            <a:off x="12476167" y="5589600"/>
            <a:ext cx="987425" cy="182563"/>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90" name="Group 126"/>
          <p:cNvGrpSpPr>
            <a:grpSpLocks/>
          </p:cNvGrpSpPr>
          <p:nvPr/>
        </p:nvGrpSpPr>
        <p:grpSpPr bwMode="auto">
          <a:xfrm>
            <a:off x="12476167" y="5805500"/>
            <a:ext cx="987425" cy="182563"/>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91" name="Group 131"/>
          <p:cNvGrpSpPr>
            <a:grpSpLocks/>
          </p:cNvGrpSpPr>
          <p:nvPr/>
        </p:nvGrpSpPr>
        <p:grpSpPr bwMode="auto">
          <a:xfrm>
            <a:off x="12476167" y="6165865"/>
            <a:ext cx="98742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92" name="Group 136"/>
          <p:cNvGrpSpPr>
            <a:grpSpLocks/>
          </p:cNvGrpSpPr>
          <p:nvPr/>
        </p:nvGrpSpPr>
        <p:grpSpPr bwMode="auto">
          <a:xfrm>
            <a:off x="12476167" y="6391289"/>
            <a:ext cx="98742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grpSp>
        <p:nvGrpSpPr>
          <p:cNvPr id="7193" name="Group 141"/>
          <p:cNvGrpSpPr>
            <a:grpSpLocks/>
          </p:cNvGrpSpPr>
          <p:nvPr/>
        </p:nvGrpSpPr>
        <p:grpSpPr bwMode="auto">
          <a:xfrm>
            <a:off x="12476167" y="6615125"/>
            <a:ext cx="987425" cy="182563"/>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ea typeface="MS PGothic" pitchFamily="34" charset="-128"/>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5605" r:id="rId1"/>
    <p:sldLayoutId id="2147485606" r:id="rId2"/>
    <p:sldLayoutId id="2147485607" r:id="rId3"/>
    <p:sldLayoutId id="2147485608" r:id="rId4"/>
    <p:sldLayoutId id="2147485609" r:id="rId5"/>
    <p:sldLayoutId id="2147485610" r:id="rId6"/>
  </p:sldLayoutIdLst>
  <p:hf sldNum="0" hdr="0" ftr="0"/>
  <p:txStyles>
    <p:titleStyle>
      <a:lvl1pPr algn="l" defTabSz="1026967" rtl="0" eaLnBrk="0" fontAlgn="base" hangingPunct="0">
        <a:spcBef>
          <a:spcPct val="0"/>
        </a:spcBef>
        <a:spcAft>
          <a:spcPct val="0"/>
        </a:spcAft>
        <a:defRPr sz="4400">
          <a:solidFill>
            <a:srgbClr val="990000"/>
          </a:solidFill>
          <a:latin typeface="Arial" pitchFamily="34" charset="0"/>
          <a:ea typeface="+mj-ea"/>
          <a:cs typeface="Arial" pitchFamily="34" charset="0"/>
        </a:defRPr>
      </a:lvl1pPr>
      <a:lvl2pPr algn="l" defTabSz="1026967" rtl="0" eaLnBrk="0" fontAlgn="base" hangingPunct="0">
        <a:spcBef>
          <a:spcPct val="0"/>
        </a:spcBef>
        <a:spcAft>
          <a:spcPct val="0"/>
        </a:spcAft>
        <a:defRPr sz="4400">
          <a:solidFill>
            <a:srgbClr val="990000"/>
          </a:solidFill>
          <a:latin typeface="Arial" pitchFamily="34" charset="0"/>
          <a:ea typeface="黑体" pitchFamily="2" charset="-122"/>
          <a:cs typeface="Arial" pitchFamily="34" charset="0"/>
        </a:defRPr>
      </a:lvl2pPr>
      <a:lvl3pPr algn="l" defTabSz="1026967" rtl="0" eaLnBrk="0" fontAlgn="base" hangingPunct="0">
        <a:spcBef>
          <a:spcPct val="0"/>
        </a:spcBef>
        <a:spcAft>
          <a:spcPct val="0"/>
        </a:spcAft>
        <a:defRPr sz="4400">
          <a:solidFill>
            <a:srgbClr val="990000"/>
          </a:solidFill>
          <a:latin typeface="Arial" pitchFamily="34" charset="0"/>
          <a:ea typeface="黑体" pitchFamily="2" charset="-122"/>
          <a:cs typeface="Arial" pitchFamily="34" charset="0"/>
        </a:defRPr>
      </a:lvl3pPr>
      <a:lvl4pPr algn="l" defTabSz="1026967" rtl="0" eaLnBrk="0" fontAlgn="base" hangingPunct="0">
        <a:spcBef>
          <a:spcPct val="0"/>
        </a:spcBef>
        <a:spcAft>
          <a:spcPct val="0"/>
        </a:spcAft>
        <a:defRPr sz="4400">
          <a:solidFill>
            <a:srgbClr val="990000"/>
          </a:solidFill>
          <a:latin typeface="Arial" pitchFamily="34" charset="0"/>
          <a:ea typeface="黑体" pitchFamily="2" charset="-122"/>
          <a:cs typeface="Arial" pitchFamily="34" charset="0"/>
        </a:defRPr>
      </a:lvl4pPr>
      <a:lvl5pPr algn="l" defTabSz="1026967" rtl="0" eaLnBrk="0" fontAlgn="base" hangingPunct="0">
        <a:spcBef>
          <a:spcPct val="0"/>
        </a:spcBef>
        <a:spcAft>
          <a:spcPct val="0"/>
        </a:spcAft>
        <a:defRPr sz="4400">
          <a:solidFill>
            <a:srgbClr val="990000"/>
          </a:solidFill>
          <a:latin typeface="Arial" pitchFamily="34" charset="0"/>
          <a:ea typeface="黑体" pitchFamily="2" charset="-122"/>
          <a:cs typeface="Arial" pitchFamily="34" charset="0"/>
        </a:defRPr>
      </a:lvl5pPr>
      <a:lvl6pPr marL="585819"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6pPr>
      <a:lvl7pPr marL="1171634"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7pPr>
      <a:lvl8pPr marL="1757452"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8pPr>
      <a:lvl9pPr marL="2343270" algn="l" defTabSz="1027215" rtl="0" eaLnBrk="1" fontAlgn="base" hangingPunct="1">
        <a:spcBef>
          <a:spcPct val="0"/>
        </a:spcBef>
        <a:spcAft>
          <a:spcPct val="0"/>
        </a:spcAft>
        <a:defRPr sz="4400">
          <a:solidFill>
            <a:srgbClr val="990000"/>
          </a:solidFill>
          <a:latin typeface="FrutigerNext LT Medium" pitchFamily="34" charset="0"/>
          <a:ea typeface="黑体" pitchFamily="2" charset="-122"/>
        </a:defRPr>
      </a:lvl9pPr>
    </p:titleStyle>
    <p:bodyStyle>
      <a:lvl1pPr marL="384120" indent="-384120" algn="l" defTabSz="1026967" rtl="0" eaLnBrk="0" fontAlgn="base" hangingPunct="0">
        <a:lnSpc>
          <a:spcPct val="140000"/>
        </a:lnSpc>
        <a:spcBef>
          <a:spcPct val="0"/>
        </a:spcBef>
        <a:spcAft>
          <a:spcPct val="0"/>
        </a:spcAft>
        <a:buClr>
          <a:schemeClr val="bg2"/>
        </a:buClr>
        <a:buSzPct val="60000"/>
        <a:buFont typeface="Wingdings" pitchFamily="2" charset="2"/>
        <a:buChar char="l"/>
        <a:defRPr sz="2500" b="1">
          <a:solidFill>
            <a:schemeClr val="tx1"/>
          </a:solidFill>
          <a:latin typeface="Arial" pitchFamily="34" charset="0"/>
          <a:ea typeface="+mn-ea"/>
          <a:cs typeface="Arial" pitchFamily="34" charset="0"/>
        </a:defRPr>
      </a:lvl1pPr>
      <a:lvl2pPr marL="834907" indent="-320629" algn="l" defTabSz="1026967" rtl="0" eaLnBrk="0" fontAlgn="base" hangingPunct="0">
        <a:lnSpc>
          <a:spcPct val="140000"/>
        </a:lnSpc>
        <a:spcBef>
          <a:spcPct val="0"/>
        </a:spcBef>
        <a:spcAft>
          <a:spcPct val="0"/>
        </a:spcAft>
        <a:buClr>
          <a:schemeClr val="tx1"/>
        </a:buClr>
        <a:buSzPct val="50000"/>
        <a:buFont typeface="Wingdings" pitchFamily="2" charset="2"/>
        <a:buChar char="p"/>
        <a:defRPr sz="2800">
          <a:solidFill>
            <a:schemeClr val="tx1"/>
          </a:solidFill>
          <a:latin typeface="Arial" pitchFamily="34" charset="0"/>
          <a:ea typeface="+mn-ea"/>
          <a:cs typeface="Arial" pitchFamily="34" charset="0"/>
        </a:defRPr>
      </a:lvl2pPr>
      <a:lvl3pPr marL="1284106" indent="-257139" algn="l" defTabSz="1026967" rtl="0" eaLnBrk="0" fontAlgn="base" hangingPunct="0">
        <a:lnSpc>
          <a:spcPct val="140000"/>
        </a:lnSpc>
        <a:spcBef>
          <a:spcPct val="0"/>
        </a:spcBef>
        <a:spcAft>
          <a:spcPct val="0"/>
        </a:spcAft>
        <a:buSzPct val="50000"/>
        <a:buFont typeface="Wingdings" pitchFamily="2" charset="2"/>
        <a:buChar char="n"/>
        <a:defRPr sz="2100">
          <a:solidFill>
            <a:schemeClr val="tx1"/>
          </a:solidFill>
          <a:latin typeface="Arial" pitchFamily="34" charset="0"/>
          <a:ea typeface="+mn-ea"/>
          <a:cs typeface="Arial" pitchFamily="34" charset="0"/>
        </a:defRPr>
      </a:lvl3pPr>
      <a:lvl4pPr marL="1795208" indent="-255552" algn="l" defTabSz="1026967" rtl="0" eaLnBrk="0" fontAlgn="base" hangingPunct="0">
        <a:lnSpc>
          <a:spcPct val="140000"/>
        </a:lnSpc>
        <a:spcBef>
          <a:spcPct val="0"/>
        </a:spcBef>
        <a:spcAft>
          <a:spcPct val="0"/>
        </a:spcAft>
        <a:buChar char="–"/>
        <a:defRPr sz="1700">
          <a:solidFill>
            <a:schemeClr val="tx1"/>
          </a:solidFill>
          <a:latin typeface="Arial" pitchFamily="34" charset="0"/>
          <a:ea typeface="+mn-ea"/>
          <a:cs typeface="Arial" pitchFamily="34" charset="0"/>
        </a:defRPr>
      </a:lvl4pPr>
      <a:lvl5pPr marL="2309486" indent="-257139" algn="l" defTabSz="1026967" rtl="0" eaLnBrk="0" fontAlgn="base" hangingPunct="0">
        <a:lnSpc>
          <a:spcPct val="140000"/>
        </a:lnSpc>
        <a:spcBef>
          <a:spcPct val="0"/>
        </a:spcBef>
        <a:spcAft>
          <a:spcPct val="0"/>
        </a:spcAft>
        <a:buFont typeface="FrutigerNext LT Medium" pitchFamily="34" charset="0"/>
        <a:buChar char="~"/>
        <a:defRPr sz="1500">
          <a:solidFill>
            <a:schemeClr val="tx1"/>
          </a:solidFill>
          <a:latin typeface="Arial" pitchFamily="34" charset="0"/>
          <a:ea typeface="+mn-ea"/>
          <a:cs typeface="Arial" pitchFamily="34" charset="0"/>
        </a:defRPr>
      </a:lvl5pPr>
      <a:lvl6pPr marL="2896541"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6pPr>
      <a:lvl7pPr marL="3482358"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7pPr>
      <a:lvl8pPr marL="4068176"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8pPr>
      <a:lvl9pPr marL="4653995" indent="-258331" algn="l" defTabSz="1027215" rtl="0" eaLnBrk="1" fontAlgn="base" hangingPunct="1">
        <a:lnSpc>
          <a:spcPct val="140000"/>
        </a:lnSpc>
        <a:spcBef>
          <a:spcPct val="0"/>
        </a:spcBef>
        <a:spcAft>
          <a:spcPct val="0"/>
        </a:spcAft>
        <a:buFont typeface="FrutigerNext LT Medium" pitchFamily="34" charset="0"/>
        <a:buChar char="~"/>
        <a:defRPr sz="1500">
          <a:solidFill>
            <a:schemeClr val="tx1"/>
          </a:solidFill>
          <a:latin typeface="+mj-lt"/>
          <a:ea typeface="+mn-ea"/>
        </a:defRPr>
      </a:lvl9pPr>
    </p:bodyStyle>
    <p:otherStyle>
      <a:defPPr>
        <a:defRPr lang="zh-CN"/>
      </a:defPPr>
      <a:lvl1pPr marL="0" algn="l" defTabSz="1171634" rtl="0" eaLnBrk="1" latinLnBrk="0" hangingPunct="1">
        <a:defRPr sz="2300" kern="1200">
          <a:solidFill>
            <a:schemeClr val="tx1"/>
          </a:solidFill>
          <a:latin typeface="+mn-lt"/>
          <a:ea typeface="+mn-ea"/>
          <a:cs typeface="+mn-cs"/>
        </a:defRPr>
      </a:lvl1pPr>
      <a:lvl2pPr marL="585819" algn="l" defTabSz="1171634" rtl="0" eaLnBrk="1" latinLnBrk="0" hangingPunct="1">
        <a:defRPr sz="2300" kern="1200">
          <a:solidFill>
            <a:schemeClr val="tx1"/>
          </a:solidFill>
          <a:latin typeface="+mn-lt"/>
          <a:ea typeface="+mn-ea"/>
          <a:cs typeface="+mn-cs"/>
        </a:defRPr>
      </a:lvl2pPr>
      <a:lvl3pPr marL="1171634" algn="l" defTabSz="1171634" rtl="0" eaLnBrk="1" latinLnBrk="0" hangingPunct="1">
        <a:defRPr sz="2300" kern="1200">
          <a:solidFill>
            <a:schemeClr val="tx1"/>
          </a:solidFill>
          <a:latin typeface="+mn-lt"/>
          <a:ea typeface="+mn-ea"/>
          <a:cs typeface="+mn-cs"/>
        </a:defRPr>
      </a:lvl3pPr>
      <a:lvl4pPr marL="1757452" algn="l" defTabSz="1171634" rtl="0" eaLnBrk="1" latinLnBrk="0" hangingPunct="1">
        <a:defRPr sz="2300" kern="1200">
          <a:solidFill>
            <a:schemeClr val="tx1"/>
          </a:solidFill>
          <a:latin typeface="+mn-lt"/>
          <a:ea typeface="+mn-ea"/>
          <a:cs typeface="+mn-cs"/>
        </a:defRPr>
      </a:lvl4pPr>
      <a:lvl5pPr marL="2343270" algn="l" defTabSz="1171634" rtl="0" eaLnBrk="1" latinLnBrk="0" hangingPunct="1">
        <a:defRPr sz="2300" kern="1200">
          <a:solidFill>
            <a:schemeClr val="tx1"/>
          </a:solidFill>
          <a:latin typeface="+mn-lt"/>
          <a:ea typeface="+mn-ea"/>
          <a:cs typeface="+mn-cs"/>
        </a:defRPr>
      </a:lvl5pPr>
      <a:lvl6pPr marL="2929087" algn="l" defTabSz="1171634" rtl="0" eaLnBrk="1" latinLnBrk="0" hangingPunct="1">
        <a:defRPr sz="2300" kern="1200">
          <a:solidFill>
            <a:schemeClr val="tx1"/>
          </a:solidFill>
          <a:latin typeface="+mn-lt"/>
          <a:ea typeface="+mn-ea"/>
          <a:cs typeface="+mn-cs"/>
        </a:defRPr>
      </a:lvl6pPr>
      <a:lvl7pPr marL="3514903" algn="l" defTabSz="1171634" rtl="0" eaLnBrk="1" latinLnBrk="0" hangingPunct="1">
        <a:defRPr sz="2300" kern="1200">
          <a:solidFill>
            <a:schemeClr val="tx1"/>
          </a:solidFill>
          <a:latin typeface="+mn-lt"/>
          <a:ea typeface="+mn-ea"/>
          <a:cs typeface="+mn-cs"/>
        </a:defRPr>
      </a:lvl7pPr>
      <a:lvl8pPr marL="4100721" algn="l" defTabSz="1171634" rtl="0" eaLnBrk="1" latinLnBrk="0" hangingPunct="1">
        <a:defRPr sz="2300" kern="1200">
          <a:solidFill>
            <a:schemeClr val="tx1"/>
          </a:solidFill>
          <a:latin typeface="+mn-lt"/>
          <a:ea typeface="+mn-ea"/>
          <a:cs typeface="+mn-cs"/>
        </a:defRPr>
      </a:lvl8pPr>
      <a:lvl9pPr marL="4686539" algn="l" defTabSz="1171634" rtl="0" eaLnBrk="1" latinLnBrk="0" hangingPunct="1">
        <a:defRPr sz="2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长条"/>
          <p:cNvPicPr>
            <a:picLocks noChangeAspect="1" noChangeArrowheads="1"/>
          </p:cNvPicPr>
          <p:nvPr/>
        </p:nvPicPr>
        <p:blipFill>
          <a:blip r:embed="rId14" cstate="print">
            <a:lum contrast="6000"/>
          </a:blip>
          <a:srcRect/>
          <a:stretch>
            <a:fillRect/>
          </a:stretch>
        </p:blipFill>
        <p:spPr bwMode="auto">
          <a:xfrm>
            <a:off x="4" y="6237303"/>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9"/>
            <a:ext cx="2460625" cy="5307012"/>
          </a:xfrm>
          <a:prstGeom prst="rect">
            <a:avLst/>
          </a:prstGeom>
          <a:noFill/>
          <a:ln w="9525">
            <a:noFill/>
            <a:miter lim="800000"/>
            <a:headEnd/>
            <a:tailEnd/>
          </a:ln>
          <a:effectLst/>
        </p:spPr>
        <p:txBody>
          <a:bodyPr lIns="87675" tIns="43833" rIns="87675" bIns="43833"/>
          <a:lstStyle/>
          <a:p>
            <a:pPr algn="r" defTabSz="876176" eaLnBrk="0" hangingPunct="0">
              <a:lnSpc>
                <a:spcPct val="125000"/>
              </a:lnSpc>
              <a:buSzPct val="100000"/>
              <a:defRPr/>
            </a:pPr>
            <a:r>
              <a:rPr lang="zh-CN" altLang="en-US" sz="1200" b="0" dirty="0">
                <a:solidFill>
                  <a:srgbClr val="FFFFFF"/>
                </a:solidFill>
                <a:sym typeface="Arial" pitchFamily="34" charset="0"/>
              </a:rPr>
              <a:t>英文标题</a:t>
            </a:r>
            <a:r>
              <a:rPr lang="zh-CN" altLang="zh-CN" sz="1200" b="0" dirty="0">
                <a:solidFill>
                  <a:srgbClr val="FFFFFF"/>
                </a:solidFill>
                <a:sym typeface="Arial" pitchFamily="34" charset="0"/>
              </a:rPr>
              <a:t>:32-35pt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 R153 G0 B0</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内部使用字体 </a:t>
            </a:r>
            <a:r>
              <a:rPr lang="zh-CN" altLang="zh-CN" sz="1200" b="0" dirty="0">
                <a:solidFill>
                  <a:srgbClr val="FFFFFF"/>
                </a:solidFill>
                <a:latin typeface="FrutigerNext LT Regular"/>
                <a:sym typeface="Arial" pitchFamily="34" charset="0"/>
              </a:rPr>
              <a:t>:</a:t>
            </a:r>
          </a:p>
          <a:p>
            <a:pPr algn="r" defTabSz="876176" eaLnBrk="0" hangingPunct="0">
              <a:lnSpc>
                <a:spcPct val="125000"/>
              </a:lnSpc>
              <a:buSzPct val="100000"/>
              <a:defRPr/>
            </a:pPr>
            <a:r>
              <a:rPr lang="zh-CN" altLang="zh-CN" sz="1200" b="0" dirty="0">
                <a:solidFill>
                  <a:srgbClr val="FFFFFF"/>
                </a:solidFill>
                <a:latin typeface="FrutigerNext LT Regular"/>
                <a:sym typeface="Arial" pitchFamily="34" charset="0"/>
              </a:rPr>
              <a:t>FrutigerNext LT Medium</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外部使用字体 </a:t>
            </a:r>
            <a:r>
              <a:rPr lang="zh-CN" altLang="zh-CN" sz="1200" b="0" dirty="0">
                <a:solidFill>
                  <a:srgbClr val="FFFFFF"/>
                </a:solidFill>
                <a:latin typeface="FrutigerNext LT Regular"/>
                <a:sym typeface="Arial" pitchFamily="34" charset="0"/>
              </a:rPr>
              <a:t>: Arial</a:t>
            </a:r>
          </a:p>
          <a:p>
            <a:pPr algn="r" defTabSz="876176" eaLnBrk="0" hangingPunct="0">
              <a:lnSpc>
                <a:spcPct val="75000"/>
              </a:lnSpc>
              <a:buSzPct val="100000"/>
              <a:defRPr/>
            </a:pPr>
            <a:endParaRPr lang="zh-CN" altLang="zh-CN" sz="1200" b="0" dirty="0">
              <a:solidFill>
                <a:srgbClr val="FFFFFF"/>
              </a:solidFill>
              <a:latin typeface="FrutigerNext LT Regular"/>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中文标题</a:t>
            </a:r>
            <a:r>
              <a:rPr lang="zh-CN" altLang="zh-CN" sz="1200" b="0" dirty="0">
                <a:solidFill>
                  <a:srgbClr val="FFFFFF"/>
                </a:solidFill>
                <a:sym typeface="Arial" pitchFamily="34" charset="0"/>
              </a:rPr>
              <a:t>:30-32pt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 R153 G0 B0</a:t>
            </a:r>
          </a:p>
          <a:p>
            <a:pPr algn="r" defTabSz="876176" eaLnBrk="0" hangingPunct="0">
              <a:lnSpc>
                <a:spcPct val="125000"/>
              </a:lnSpc>
              <a:buSzPct val="100000"/>
              <a:defRPr/>
            </a:pPr>
            <a:r>
              <a:rPr lang="zh-CN" altLang="en-US" sz="1200" b="0" dirty="0">
                <a:solidFill>
                  <a:srgbClr val="FFFFFF"/>
                </a:solidFill>
                <a:sym typeface="Arial" pitchFamily="34" charset="0"/>
              </a:rPr>
              <a:t>字体</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黑体</a:t>
            </a: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英文正文</a:t>
            </a:r>
            <a:r>
              <a:rPr lang="zh-CN" altLang="zh-CN" sz="1200" b="0" dirty="0">
                <a:solidFill>
                  <a:srgbClr val="FFFFFF"/>
                </a:solidFill>
                <a:sym typeface="Arial" pitchFamily="34" charset="0"/>
              </a:rPr>
              <a:t>:20-22pt</a:t>
            </a:r>
          </a:p>
          <a:p>
            <a:pPr algn="r" defTabSz="876176" eaLnBrk="0" hangingPunct="0">
              <a:lnSpc>
                <a:spcPct val="125000"/>
              </a:lnSpc>
              <a:buSzPct val="100000"/>
              <a:defRPr/>
            </a:pPr>
            <a:r>
              <a:rPr lang="zh-CN" altLang="en-US" sz="1200" b="0" dirty="0">
                <a:solidFill>
                  <a:srgbClr val="FFFFFF"/>
                </a:solidFill>
                <a:sym typeface="Arial" pitchFamily="34" charset="0"/>
              </a:rPr>
              <a:t>子目录 </a:t>
            </a:r>
            <a:r>
              <a:rPr lang="zh-CN" altLang="zh-CN" sz="1200" b="0" dirty="0">
                <a:solidFill>
                  <a:srgbClr val="FFFFFF"/>
                </a:solidFill>
                <a:sym typeface="Arial" pitchFamily="34" charset="0"/>
              </a:rPr>
              <a:t>(2-5</a:t>
            </a:r>
            <a:r>
              <a:rPr lang="zh-CN" altLang="en-US" sz="1200" b="0" dirty="0">
                <a:solidFill>
                  <a:srgbClr val="FFFFFF"/>
                </a:solidFill>
                <a:sym typeface="Arial" pitchFamily="34" charset="0"/>
              </a:rPr>
              <a:t>级</a:t>
            </a:r>
            <a:r>
              <a:rPr lang="zh-CN" altLang="zh-CN" sz="1200" b="0" dirty="0">
                <a:solidFill>
                  <a:srgbClr val="FFFFFF"/>
                </a:solidFill>
                <a:sym typeface="Arial" pitchFamily="34" charset="0"/>
              </a:rPr>
              <a:t>) :18pt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黑色</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内部使用字体 </a:t>
            </a:r>
            <a:r>
              <a:rPr lang="zh-CN" altLang="zh-CN" sz="1200" b="0" dirty="0">
                <a:solidFill>
                  <a:srgbClr val="FFFFFF"/>
                </a:solidFill>
                <a:latin typeface="FrutigerNext LT Regular"/>
                <a:sym typeface="Arial" pitchFamily="34" charset="0"/>
              </a:rPr>
              <a:t>:</a:t>
            </a:r>
          </a:p>
          <a:p>
            <a:pPr algn="r" defTabSz="876176" eaLnBrk="0" hangingPunct="0">
              <a:lnSpc>
                <a:spcPct val="125000"/>
              </a:lnSpc>
              <a:buSzPct val="100000"/>
              <a:defRPr/>
            </a:pPr>
            <a:r>
              <a:rPr lang="zh-CN" altLang="zh-CN" sz="1200" b="0" dirty="0">
                <a:solidFill>
                  <a:srgbClr val="FFFFFF"/>
                </a:solidFill>
                <a:latin typeface="FrutigerNext LT Regular"/>
                <a:sym typeface="Arial" pitchFamily="34" charset="0"/>
              </a:rPr>
              <a:t>FrutigerNext LT Regular</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外部使用字体 </a:t>
            </a:r>
            <a:r>
              <a:rPr lang="zh-CN" altLang="zh-CN" sz="1200" b="0" dirty="0">
                <a:solidFill>
                  <a:srgbClr val="FFFFFF"/>
                </a:solidFill>
                <a:latin typeface="FrutigerNext LT Regular"/>
                <a:sym typeface="Arial" pitchFamily="34" charset="0"/>
              </a:rPr>
              <a:t>: Arial</a:t>
            </a:r>
          </a:p>
          <a:p>
            <a:pPr algn="r" defTabSz="876176" eaLnBrk="0" hangingPunct="0">
              <a:lnSpc>
                <a:spcPct val="75000"/>
              </a:lnSpc>
              <a:buSzPct val="100000"/>
              <a:defRPr/>
            </a:pPr>
            <a:endParaRPr lang="zh-CN" altLang="zh-CN" sz="1200" b="0" dirty="0">
              <a:solidFill>
                <a:srgbClr val="FFFFFF"/>
              </a:solidFill>
              <a:latin typeface="FrutigerNext LT Regular"/>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中文正文</a:t>
            </a:r>
            <a:r>
              <a:rPr lang="zh-CN" altLang="zh-CN" sz="1200" b="0" dirty="0">
                <a:solidFill>
                  <a:srgbClr val="FFFFFF"/>
                </a:solidFill>
                <a:sym typeface="Arial" pitchFamily="34" charset="0"/>
              </a:rPr>
              <a:t>:18-20pt</a:t>
            </a:r>
          </a:p>
          <a:p>
            <a:pPr algn="r" defTabSz="876176" eaLnBrk="0" hangingPunct="0">
              <a:lnSpc>
                <a:spcPct val="125000"/>
              </a:lnSpc>
              <a:buSzPct val="100000"/>
              <a:defRPr/>
            </a:pPr>
            <a:r>
              <a:rPr lang="zh-CN" altLang="en-US" sz="1200" b="0" dirty="0">
                <a:solidFill>
                  <a:srgbClr val="FFFFFF"/>
                </a:solidFill>
                <a:sym typeface="Arial" pitchFamily="34" charset="0"/>
              </a:rPr>
              <a:t>子目录</a:t>
            </a:r>
            <a:r>
              <a:rPr lang="zh-CN" altLang="zh-CN" sz="1200" b="0" dirty="0">
                <a:solidFill>
                  <a:srgbClr val="FFFFFF"/>
                </a:solidFill>
                <a:sym typeface="Arial" pitchFamily="34" charset="0"/>
              </a:rPr>
              <a:t>(2-5</a:t>
            </a:r>
            <a:r>
              <a:rPr lang="zh-CN" altLang="en-US" sz="1200" b="0" dirty="0">
                <a:solidFill>
                  <a:srgbClr val="FFFFFF"/>
                </a:solidFill>
                <a:sym typeface="Arial" pitchFamily="34" charset="0"/>
              </a:rPr>
              <a:t>级</a:t>
            </a:r>
            <a:r>
              <a:rPr lang="zh-CN" altLang="zh-CN" sz="1200" b="0" dirty="0">
                <a:solidFill>
                  <a:srgbClr val="FFFFFF"/>
                </a:solidFill>
                <a:sym typeface="Arial" pitchFamily="34" charset="0"/>
              </a:rPr>
              <a:t>):18pt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黑色</a:t>
            </a:r>
          </a:p>
          <a:p>
            <a:pPr algn="r" defTabSz="876176" eaLnBrk="0" hangingPunct="0">
              <a:lnSpc>
                <a:spcPct val="125000"/>
              </a:lnSpc>
              <a:buSzPct val="100000"/>
              <a:defRPr/>
            </a:pPr>
            <a:r>
              <a:rPr lang="zh-CN" altLang="en-US" sz="1200" b="0" dirty="0">
                <a:solidFill>
                  <a:srgbClr val="FFFFFF"/>
                </a:solidFill>
                <a:sym typeface="Arial" pitchFamily="34" charset="0"/>
              </a:rPr>
              <a:t>字体</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细黑体 </a:t>
            </a: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zh-CN" sz="1200" b="0" dirty="0">
              <a:solidFill>
                <a:srgbClr val="FFFFFF"/>
              </a:solidFill>
              <a:sym typeface="Arial" pitchFamily="34" charset="0"/>
            </a:endParaRPr>
          </a:p>
        </p:txBody>
      </p:sp>
      <p:sp>
        <p:nvSpPr>
          <p:cNvPr id="663556" name="Rectangle 4"/>
          <p:cNvSpPr>
            <a:spLocks noChangeArrowheads="1"/>
          </p:cNvSpPr>
          <p:nvPr/>
        </p:nvSpPr>
        <p:spPr bwMode="auto">
          <a:xfrm>
            <a:off x="12361864" y="5445138"/>
            <a:ext cx="1225550" cy="322263"/>
          </a:xfrm>
          <a:prstGeom prst="rect">
            <a:avLst/>
          </a:prstGeom>
          <a:solidFill>
            <a:schemeClr val="bg1"/>
          </a:solidFill>
          <a:ln w="9525" algn="ctr">
            <a:noFill/>
            <a:miter lim="800000"/>
            <a:headEnd/>
            <a:tailEnd/>
          </a:ln>
          <a:effectLst/>
        </p:spPr>
        <p:txBody>
          <a:bodyPr lIns="91290" tIns="45644" rIns="91290" bIns="45644" anchor="ctr">
            <a:spAutoFit/>
          </a:bodyPr>
          <a:lstStyle/>
          <a:p>
            <a:pPr eaLnBrk="0" hangingPunct="0">
              <a:defRPr/>
            </a:pPr>
            <a:endParaRPr lang="zh-CN" altLang="en-US" sz="1500" b="0" dirty="0">
              <a:solidFill>
                <a:srgbClr val="000000"/>
              </a:solidFill>
              <a:latin typeface="FrutigerNext LT Regular"/>
              <a:ea typeface="MS PGothic" pitchFamily="34" charset="-128"/>
            </a:endParaRPr>
          </a:p>
        </p:txBody>
      </p:sp>
      <p:grpSp>
        <p:nvGrpSpPr>
          <p:cNvPr id="8197" name="Group 5"/>
          <p:cNvGrpSpPr>
            <a:grpSpLocks/>
          </p:cNvGrpSpPr>
          <p:nvPr/>
        </p:nvGrpSpPr>
        <p:grpSpPr bwMode="auto">
          <a:xfrm>
            <a:off x="12472990" y="5278450"/>
            <a:ext cx="987425" cy="184151"/>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198" name="Group 10"/>
          <p:cNvGrpSpPr>
            <a:grpSpLocks/>
          </p:cNvGrpSpPr>
          <p:nvPr/>
        </p:nvGrpSpPr>
        <p:grpSpPr bwMode="auto">
          <a:xfrm>
            <a:off x="12472990" y="6203965"/>
            <a:ext cx="987425" cy="182563"/>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199" name="Group 15"/>
          <p:cNvGrpSpPr>
            <a:grpSpLocks/>
          </p:cNvGrpSpPr>
          <p:nvPr/>
        </p:nvGrpSpPr>
        <p:grpSpPr bwMode="auto">
          <a:xfrm>
            <a:off x="12472990" y="6450025"/>
            <a:ext cx="987425" cy="182563"/>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0" name="Group 20"/>
          <p:cNvGrpSpPr>
            <a:grpSpLocks/>
          </p:cNvGrpSpPr>
          <p:nvPr/>
        </p:nvGrpSpPr>
        <p:grpSpPr bwMode="auto">
          <a:xfrm>
            <a:off x="12472990" y="5527689"/>
            <a:ext cx="987425" cy="182563"/>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1" name="Group 25"/>
          <p:cNvGrpSpPr>
            <a:grpSpLocks/>
          </p:cNvGrpSpPr>
          <p:nvPr/>
        </p:nvGrpSpPr>
        <p:grpSpPr bwMode="auto">
          <a:xfrm>
            <a:off x="12472990" y="5957900"/>
            <a:ext cx="987425" cy="182563"/>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2" name="Group 30"/>
          <p:cNvGrpSpPr>
            <a:grpSpLocks/>
          </p:cNvGrpSpPr>
          <p:nvPr/>
        </p:nvGrpSpPr>
        <p:grpSpPr bwMode="auto">
          <a:xfrm>
            <a:off x="12472990" y="6697675"/>
            <a:ext cx="987425" cy="182563"/>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3" name="Group 35"/>
          <p:cNvGrpSpPr>
            <a:grpSpLocks/>
          </p:cNvGrpSpPr>
          <p:nvPr/>
        </p:nvGrpSpPr>
        <p:grpSpPr bwMode="auto">
          <a:xfrm>
            <a:off x="12472990" y="5032387"/>
            <a:ext cx="987425" cy="184151"/>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4" name="Group 40"/>
          <p:cNvGrpSpPr>
            <a:grpSpLocks/>
          </p:cNvGrpSpPr>
          <p:nvPr/>
        </p:nvGrpSpPr>
        <p:grpSpPr bwMode="auto">
          <a:xfrm>
            <a:off x="12472990" y="4600589"/>
            <a:ext cx="987425" cy="182563"/>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grpSp>
        <p:nvGrpSpPr>
          <p:cNvPr id="8205" name="Group 45"/>
          <p:cNvGrpSpPr>
            <a:grpSpLocks/>
          </p:cNvGrpSpPr>
          <p:nvPr/>
        </p:nvGrpSpPr>
        <p:grpSpPr bwMode="auto">
          <a:xfrm>
            <a:off x="12472990" y="4354525"/>
            <a:ext cx="987425" cy="184151"/>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defRPr/>
              </a:pPr>
              <a:endParaRPr lang="zh-CN" altLang="en-US" sz="1500" b="0" dirty="0">
                <a:solidFill>
                  <a:srgbClr val="000000"/>
                </a:solidFill>
                <a:latin typeface="FrutigerNext LT Regular"/>
                <a:ea typeface="MS PGothic" pitchFamily="34" charset="-128"/>
              </a:endParaRPr>
            </a:p>
          </p:txBody>
        </p:sp>
      </p:grpSp>
      <p:sp>
        <p:nvSpPr>
          <p:cNvPr id="663602" name="Rectangle 50"/>
          <p:cNvSpPr>
            <a:spLocks noChangeArrowheads="1"/>
          </p:cNvSpPr>
          <p:nvPr/>
        </p:nvSpPr>
        <p:spPr bwMode="auto">
          <a:xfrm>
            <a:off x="12269792" y="2263778"/>
            <a:ext cx="1400175" cy="2654300"/>
          </a:xfrm>
          <a:prstGeom prst="rect">
            <a:avLst/>
          </a:prstGeom>
          <a:noFill/>
          <a:ln w="9525">
            <a:noFill/>
            <a:miter lim="800000"/>
            <a:headEnd/>
            <a:tailEnd/>
          </a:ln>
          <a:effectLst/>
        </p:spPr>
        <p:txBody>
          <a:bodyPr lIns="87675" tIns="43833" rIns="87675" bIns="43833"/>
          <a:lstStyle/>
          <a:p>
            <a:pPr defTabSz="876176" eaLnBrk="0" hangingPunct="0">
              <a:lnSpc>
                <a:spcPct val="120000"/>
              </a:lnSpc>
              <a:buSzPct val="100000"/>
              <a:defRPr/>
            </a:pPr>
            <a:r>
              <a:rPr lang="zh-CN" altLang="en-US" sz="1200" b="0" dirty="0">
                <a:solidFill>
                  <a:srgbClr val="FFFFFF"/>
                </a:solidFill>
                <a:latin typeface="华文细黑" pitchFamily="2" charset="-122"/>
                <a:sym typeface="Arial" pitchFamily="34" charset="0"/>
              </a:rPr>
              <a:t>配色参考方案：</a:t>
            </a:r>
          </a:p>
          <a:p>
            <a:pPr defTabSz="876176" eaLnBrk="0" hangingPunct="0">
              <a:lnSpc>
                <a:spcPct val="120000"/>
              </a:lnSpc>
              <a:buSzPct val="100000"/>
              <a:defRPr/>
            </a:pPr>
            <a:r>
              <a:rPr lang="zh-CN" altLang="en-US" sz="1200" b="0" dirty="0">
                <a:solidFill>
                  <a:srgbClr val="FFFFFF"/>
                </a:solidFill>
                <a:latin typeface="华文细黑" pitchFamily="2" charset="-122"/>
                <a:sym typeface="Arial" pitchFamily="34" charset="0"/>
              </a:rPr>
              <a:t>建议同一页面内不超过四种颜色，以下是９组配色方案，同一页面内只选择一组使用。</a:t>
            </a:r>
          </a:p>
          <a:p>
            <a:pPr defTabSz="876176" eaLnBrk="0" hangingPunct="0">
              <a:lnSpc>
                <a:spcPct val="120000"/>
              </a:lnSpc>
              <a:buSzPct val="100000"/>
              <a:defRPr/>
            </a:pPr>
            <a:r>
              <a:rPr lang="zh-CN" altLang="en-US" sz="1200" b="0" dirty="0">
                <a:solidFill>
                  <a:srgbClr val="FFFFFF"/>
                </a:solidFill>
                <a:latin typeface="华文细黑" pitchFamily="2" charset="-122"/>
                <a:sym typeface="Arial" pitchFamily="34" charset="0"/>
              </a:rPr>
              <a:t>（仅供参考）</a:t>
            </a:r>
          </a:p>
          <a:p>
            <a:pPr defTabSz="876176" eaLnBrk="0" hangingPunct="0">
              <a:lnSpc>
                <a:spcPct val="125000"/>
              </a:lnSpc>
              <a:buSzPct val="100000"/>
              <a:defRPr/>
            </a:pPr>
            <a:endParaRPr lang="zh-CN" altLang="en-US" sz="1200" b="0" dirty="0">
              <a:solidFill>
                <a:srgbClr val="FFFFFF"/>
              </a:solidFill>
              <a:latin typeface="华文细黑" pitchFamily="2" charset="-122"/>
              <a:sym typeface="Arial" pitchFamily="34" charset="0"/>
            </a:endParaRPr>
          </a:p>
          <a:p>
            <a:pPr defTabSz="876176" eaLnBrk="0" hangingPunct="0">
              <a:lnSpc>
                <a:spcPct val="125000"/>
              </a:lnSpc>
              <a:buClr>
                <a:srgbClr val="990000"/>
              </a:buClr>
              <a:buFont typeface="Wingdings" pitchFamily="2" charset="2"/>
              <a:buChar char="n"/>
              <a:defRPr/>
            </a:pPr>
            <a:endParaRPr lang="zh-CN" altLang="zh-CN" sz="1200" b="0" dirty="0">
              <a:solidFill>
                <a:srgbClr val="FFFFFF"/>
              </a:solidFill>
              <a:latin typeface="华文细黑" pitchFamily="2" charset="-122"/>
              <a:sym typeface="Arial" pitchFamily="34" charset="0"/>
            </a:endParaRPr>
          </a:p>
        </p:txBody>
      </p:sp>
      <p:sp>
        <p:nvSpPr>
          <p:cNvPr id="663603" name="Rectangle 51"/>
          <p:cNvSpPr>
            <a:spLocks noChangeArrowheads="1"/>
          </p:cNvSpPr>
          <p:nvPr/>
        </p:nvSpPr>
        <p:spPr bwMode="auto">
          <a:xfrm>
            <a:off x="12269792" y="-61910"/>
            <a:ext cx="1400175" cy="838201"/>
          </a:xfrm>
          <a:prstGeom prst="rect">
            <a:avLst/>
          </a:prstGeom>
          <a:noFill/>
          <a:ln w="9525">
            <a:noFill/>
            <a:miter lim="800000"/>
            <a:headEnd/>
            <a:tailEnd/>
          </a:ln>
          <a:effectLst/>
        </p:spPr>
        <p:txBody>
          <a:bodyPr lIns="87675" tIns="43833" rIns="87675" bIns="43833"/>
          <a:lstStyle/>
          <a:p>
            <a:pPr defTabSz="876176" eaLnBrk="0" hangingPunct="0">
              <a:lnSpc>
                <a:spcPct val="120000"/>
              </a:lnSpc>
              <a:buSzPct val="100000"/>
              <a:defRPr/>
            </a:pPr>
            <a:r>
              <a:rPr lang="zh-CN" altLang="en-US" sz="1200" b="0" dirty="0">
                <a:solidFill>
                  <a:srgbClr val="FFFFFF"/>
                </a:solidFill>
                <a:latin typeface="华文细黑" pitchFamily="2" charset="-122"/>
                <a:sym typeface="Arial" pitchFamily="34" charset="0"/>
              </a:rPr>
              <a:t>客户或者合作伙伴的标志放在右上角</a:t>
            </a:r>
            <a:r>
              <a:rPr lang="zh-CN" altLang="zh-CN" sz="1200" b="0" dirty="0">
                <a:solidFill>
                  <a:srgbClr val="FFFFFF"/>
                </a:solidFill>
                <a:latin typeface="华文细黑" pitchFamily="2" charset="-122"/>
                <a:sym typeface="Arial" pitchFamily="34" charset="0"/>
              </a:rPr>
              <a:t>.</a:t>
            </a:r>
          </a:p>
          <a:p>
            <a:pPr defTabSz="876176" eaLnBrk="0" hangingPunct="0">
              <a:lnSpc>
                <a:spcPct val="125000"/>
              </a:lnSpc>
              <a:buSzPct val="100000"/>
              <a:defRPr/>
            </a:pPr>
            <a:endParaRPr lang="zh-CN" altLang="zh-CN" sz="1200" b="0" dirty="0">
              <a:solidFill>
                <a:srgbClr val="FFFFFF"/>
              </a:solidFill>
              <a:latin typeface="华文细黑" pitchFamily="2" charset="-122"/>
              <a:sym typeface="Arial" pitchFamily="34" charset="0"/>
            </a:endParaRPr>
          </a:p>
          <a:p>
            <a:pPr defTabSz="876176" eaLnBrk="0" hangingPunct="0">
              <a:lnSpc>
                <a:spcPct val="125000"/>
              </a:lnSpc>
              <a:buClr>
                <a:srgbClr val="990000"/>
              </a:buClr>
              <a:buFont typeface="Wingdings" pitchFamily="2" charset="2"/>
              <a:buChar char="n"/>
              <a:defRPr/>
            </a:pPr>
            <a:endParaRPr lang="zh-CN" altLang="zh-CN" sz="1200" b="0" dirty="0">
              <a:solidFill>
                <a:srgbClr val="FFFFFF"/>
              </a:solidFill>
              <a:latin typeface="华文细黑" pitchFamily="2" charset="-122"/>
              <a:sym typeface="Arial" pitchFamily="34" charset="0"/>
            </a:endParaRPr>
          </a:p>
        </p:txBody>
      </p:sp>
      <p:sp>
        <p:nvSpPr>
          <p:cNvPr id="663604" name="Text Box 52"/>
          <p:cNvSpPr txBox="1">
            <a:spLocks noChangeArrowheads="1"/>
          </p:cNvSpPr>
          <p:nvPr/>
        </p:nvSpPr>
        <p:spPr bwMode="auto">
          <a:xfrm>
            <a:off x="841388" y="6456367"/>
            <a:ext cx="2784689" cy="263680"/>
          </a:xfrm>
          <a:prstGeom prst="rect">
            <a:avLst/>
          </a:prstGeom>
          <a:noFill/>
          <a:ln w="9525">
            <a:noFill/>
            <a:miter lim="800000"/>
            <a:headEnd/>
            <a:tailEnd/>
          </a:ln>
        </p:spPr>
        <p:txBody>
          <a:bodyPr wrap="none" lIns="78240" tIns="39125" rIns="78240" bIns="39125">
            <a:spAutoFit/>
          </a:bodyPr>
          <a:lstStyle/>
          <a:p>
            <a:pPr defTabSz="782527" eaLnBrk="0" hangingPunct="0">
              <a:buSzPct val="100000"/>
              <a:defRPr/>
            </a:pPr>
            <a:r>
              <a:rPr lang="zh-CN" altLang="zh-CN" sz="1200" dirty="0">
                <a:solidFill>
                  <a:srgbClr val="080808"/>
                </a:solidFill>
                <a:ea typeface="MS PGothic" pitchFamily="34" charset="-128"/>
                <a:sym typeface="Arial" pitchFamily="34" charset="0"/>
              </a:rPr>
              <a:t>HUAWEI TECHNOLOGIES CO., LTD.</a:t>
            </a:r>
          </a:p>
        </p:txBody>
      </p:sp>
      <p:sp>
        <p:nvSpPr>
          <p:cNvPr id="663605" name="Rectangle 53"/>
          <p:cNvSpPr>
            <a:spLocks noChangeArrowheads="1"/>
          </p:cNvSpPr>
          <p:nvPr/>
        </p:nvSpPr>
        <p:spPr bwMode="auto">
          <a:xfrm>
            <a:off x="7910513" y="6394459"/>
            <a:ext cx="1409700" cy="1101725"/>
          </a:xfrm>
          <a:prstGeom prst="rect">
            <a:avLst/>
          </a:prstGeom>
          <a:noFill/>
          <a:ln w="9525">
            <a:noFill/>
            <a:miter lim="800000"/>
            <a:headEnd/>
            <a:tailEnd/>
          </a:ln>
          <a:effectLst/>
        </p:spPr>
        <p:txBody>
          <a:bodyPr lIns="0" tIns="0" rIns="0" bIns="0"/>
          <a:lstStyle/>
          <a:p>
            <a:pPr defTabSz="782527" eaLnBrk="0" hangingPunct="0">
              <a:lnSpc>
                <a:spcPct val="85000"/>
              </a:lnSpc>
              <a:buSzPct val="100000"/>
              <a:defRPr/>
            </a:pPr>
            <a:endParaRPr lang="zh-CN" altLang="zh-CN" sz="900" b="0" dirty="0">
              <a:solidFill>
                <a:srgbClr val="080808"/>
              </a:solidFill>
              <a:ea typeface="MS PGothic" pitchFamily="34" charset="-128"/>
              <a:sym typeface="Arial" pitchFamily="34" charset="0"/>
            </a:endParaRPr>
          </a:p>
          <a:p>
            <a:pPr defTabSz="782527" eaLnBrk="0" hangingPunct="0">
              <a:lnSpc>
                <a:spcPct val="85000"/>
              </a:lnSpc>
              <a:buSzPct val="100000"/>
              <a:defRPr/>
            </a:pPr>
            <a:r>
              <a:rPr lang="zh-CN" altLang="zh-CN" sz="900" b="0" dirty="0">
                <a:solidFill>
                  <a:srgbClr val="080808"/>
                </a:solidFill>
                <a:ea typeface="MS PGothic" pitchFamily="34" charset="-128"/>
                <a:sym typeface="Arial" pitchFamily="34" charset="0"/>
              </a:rPr>
              <a:t>Page </a:t>
            </a:r>
            <a:fld id="{939ECABF-6523-43E5-A0C8-E0281B1224B6}" type="slidenum">
              <a:rPr lang="zh-CN" altLang="zh-CN" sz="900" b="0">
                <a:solidFill>
                  <a:srgbClr val="080808"/>
                </a:solidFill>
                <a:ea typeface="MS PGothic" pitchFamily="34" charset="-128"/>
                <a:sym typeface="Arial" pitchFamily="34" charset="0"/>
              </a:rPr>
              <a:pPr defTabSz="782527" eaLnBrk="0" hangingPunct="0">
                <a:lnSpc>
                  <a:spcPct val="85000"/>
                </a:lnSpc>
                <a:buSzPct val="100000"/>
                <a:defRPr/>
              </a:pPr>
              <a:t>‹#›</a:t>
            </a:fld>
            <a:endParaRPr lang="zh-CN" altLang="zh-CN" sz="900" b="0" dirty="0">
              <a:solidFill>
                <a:srgbClr val="080808"/>
              </a:solidFill>
              <a:ea typeface="MS PGothic" pitchFamily="34" charset="-128"/>
              <a:sym typeface="Arial" pitchFamily="34" charset="0"/>
            </a:endParaRPr>
          </a:p>
        </p:txBody>
      </p:sp>
      <p:pic>
        <p:nvPicPr>
          <p:cNvPr id="8210" name="Picture 54" descr="图片3副本"/>
          <p:cNvPicPr>
            <a:picLocks noChangeAspect="1" noChangeArrowheads="1"/>
          </p:cNvPicPr>
          <p:nvPr/>
        </p:nvPicPr>
        <p:blipFill>
          <a:blip r:embed="rId15" cstate="print"/>
          <a:srcRect/>
          <a:stretch>
            <a:fillRect/>
          </a:stretch>
        </p:blipFill>
        <p:spPr bwMode="auto">
          <a:xfrm>
            <a:off x="10182226" y="6384938"/>
            <a:ext cx="1295400" cy="307975"/>
          </a:xfrm>
          <a:prstGeom prst="rect">
            <a:avLst/>
          </a:prstGeom>
          <a:noFill/>
          <a:ln w="9525">
            <a:noFill/>
            <a:miter lim="800000"/>
            <a:headEnd/>
            <a:tailEnd/>
          </a:ln>
        </p:spPr>
      </p:pic>
      <p:sp>
        <p:nvSpPr>
          <p:cNvPr id="8211" name="Rectangle 55"/>
          <p:cNvSpPr>
            <a:spLocks noGrp="1" noChangeArrowheads="1"/>
          </p:cNvSpPr>
          <p:nvPr>
            <p:ph type="title"/>
          </p:nvPr>
        </p:nvSpPr>
        <p:spPr bwMode="auto">
          <a:xfrm>
            <a:off x="809629" y="274637"/>
            <a:ext cx="10975975" cy="1143000"/>
          </a:xfrm>
          <a:prstGeom prst="rect">
            <a:avLst/>
          </a:prstGeom>
          <a:noFill/>
          <a:ln w="9525">
            <a:noFill/>
            <a:miter lim="800000"/>
            <a:headEnd/>
            <a:tailEnd/>
          </a:ln>
        </p:spPr>
        <p:txBody>
          <a:bodyPr vert="horz" wrap="square" lIns="91305" tIns="45652" rIns="91305" bIns="45652" numCol="1" anchor="ctr" anchorCtr="0" compatLnSpc="1">
            <a:prstTxWarp prst="textNoShape">
              <a:avLst/>
            </a:prstTxWarp>
          </a:bodyPr>
          <a:lstStyle/>
          <a:p>
            <a:pPr lvl="0"/>
            <a:r>
              <a:rPr lang="zh-CN" altLang="en-US" smtClean="0"/>
              <a:t>单击此处编辑母版标题样式</a:t>
            </a:r>
          </a:p>
        </p:txBody>
      </p:sp>
      <p:sp>
        <p:nvSpPr>
          <p:cNvPr id="8212" name="Rectangle 56"/>
          <p:cNvSpPr>
            <a:spLocks noGrp="1" noChangeArrowheads="1"/>
          </p:cNvSpPr>
          <p:nvPr>
            <p:ph type="body" idx="1"/>
          </p:nvPr>
        </p:nvSpPr>
        <p:spPr bwMode="auto">
          <a:xfrm>
            <a:off x="882655" y="1600203"/>
            <a:ext cx="10975975" cy="4524375"/>
          </a:xfrm>
          <a:prstGeom prst="rect">
            <a:avLst/>
          </a:prstGeom>
          <a:noFill/>
          <a:ln w="9525">
            <a:noFill/>
            <a:miter lim="800000"/>
            <a:headEnd/>
            <a:tailEnd/>
          </a:ln>
        </p:spPr>
        <p:txBody>
          <a:bodyPr vert="horz" wrap="square" lIns="91305" tIns="45652" rIns="91305" bIns="4565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611" r:id="rId1"/>
    <p:sldLayoutId id="2147485587" r:id="rId2"/>
    <p:sldLayoutId id="2147485588" r:id="rId3"/>
    <p:sldLayoutId id="2147485589" r:id="rId4"/>
    <p:sldLayoutId id="2147485590" r:id="rId5"/>
    <p:sldLayoutId id="2147485591" r:id="rId6"/>
    <p:sldLayoutId id="2147485592" r:id="rId7"/>
    <p:sldLayoutId id="2147485593" r:id="rId8"/>
    <p:sldLayoutId id="2147485594" r:id="rId9"/>
    <p:sldLayoutId id="2147485595" r:id="rId10"/>
    <p:sldLayoutId id="2147485596" r:id="rId11"/>
    <p:sldLayoutId id="2147485597" r:id="rId12"/>
  </p:sldLayoutIdLst>
  <p:txStyles>
    <p:titleStyle>
      <a:lvl1pPr algn="l" defTabSz="874589" rtl="0" eaLnBrk="0" fontAlgn="base" hangingPunct="0">
        <a:spcBef>
          <a:spcPct val="0"/>
        </a:spcBef>
        <a:spcAft>
          <a:spcPct val="0"/>
        </a:spcAft>
        <a:defRPr sz="3300">
          <a:solidFill>
            <a:srgbClr val="990000"/>
          </a:solidFill>
          <a:latin typeface="+mj-lt"/>
          <a:ea typeface="+mj-ea"/>
          <a:cs typeface="楷体"/>
        </a:defRPr>
      </a:lvl1pPr>
      <a:lvl2pPr algn="l" defTabSz="874589" rtl="0" eaLnBrk="0" fontAlgn="base" hangingPunct="0">
        <a:spcBef>
          <a:spcPct val="0"/>
        </a:spcBef>
        <a:spcAft>
          <a:spcPct val="0"/>
        </a:spcAft>
        <a:defRPr sz="3300">
          <a:solidFill>
            <a:srgbClr val="990000"/>
          </a:solidFill>
          <a:latin typeface="Corbel" pitchFamily="34" charset="0"/>
          <a:ea typeface="楷体"/>
          <a:cs typeface="楷体"/>
        </a:defRPr>
      </a:lvl2pPr>
      <a:lvl3pPr algn="l" defTabSz="874589" rtl="0" eaLnBrk="0" fontAlgn="base" hangingPunct="0">
        <a:spcBef>
          <a:spcPct val="0"/>
        </a:spcBef>
        <a:spcAft>
          <a:spcPct val="0"/>
        </a:spcAft>
        <a:defRPr sz="3300">
          <a:solidFill>
            <a:srgbClr val="990000"/>
          </a:solidFill>
          <a:latin typeface="Corbel" pitchFamily="34" charset="0"/>
          <a:ea typeface="楷体"/>
          <a:cs typeface="楷体"/>
        </a:defRPr>
      </a:lvl3pPr>
      <a:lvl4pPr algn="l" defTabSz="874589" rtl="0" eaLnBrk="0" fontAlgn="base" hangingPunct="0">
        <a:spcBef>
          <a:spcPct val="0"/>
        </a:spcBef>
        <a:spcAft>
          <a:spcPct val="0"/>
        </a:spcAft>
        <a:defRPr sz="3300">
          <a:solidFill>
            <a:srgbClr val="990000"/>
          </a:solidFill>
          <a:latin typeface="Corbel" pitchFamily="34" charset="0"/>
          <a:ea typeface="楷体"/>
          <a:cs typeface="楷体"/>
        </a:defRPr>
      </a:lvl4pPr>
      <a:lvl5pPr algn="l" defTabSz="874589" rtl="0" eaLnBrk="0" fontAlgn="base" hangingPunct="0">
        <a:spcBef>
          <a:spcPct val="0"/>
        </a:spcBef>
        <a:spcAft>
          <a:spcPct val="0"/>
        </a:spcAft>
        <a:defRPr sz="3300">
          <a:solidFill>
            <a:srgbClr val="990000"/>
          </a:solidFill>
          <a:latin typeface="Corbel" pitchFamily="34" charset="0"/>
          <a:ea typeface="楷体"/>
          <a:cs typeface="楷体"/>
        </a:defRPr>
      </a:lvl5pPr>
      <a:lvl6pPr marL="456544" algn="l" defTabSz="876623" rtl="0" fontAlgn="base">
        <a:spcBef>
          <a:spcPct val="0"/>
        </a:spcBef>
        <a:spcAft>
          <a:spcPct val="0"/>
        </a:spcAft>
        <a:defRPr sz="3500">
          <a:solidFill>
            <a:srgbClr val="990000"/>
          </a:solidFill>
          <a:latin typeface="FrutigerNext LT Medium" pitchFamily="34" charset="0"/>
          <a:ea typeface="黑体" pitchFamily="2" charset="-122"/>
        </a:defRPr>
      </a:lvl6pPr>
      <a:lvl7pPr marL="913082" algn="l" defTabSz="876623" rtl="0" fontAlgn="base">
        <a:spcBef>
          <a:spcPct val="0"/>
        </a:spcBef>
        <a:spcAft>
          <a:spcPct val="0"/>
        </a:spcAft>
        <a:defRPr sz="3500">
          <a:solidFill>
            <a:srgbClr val="990000"/>
          </a:solidFill>
          <a:latin typeface="FrutigerNext LT Medium" pitchFamily="34" charset="0"/>
          <a:ea typeface="黑体" pitchFamily="2" charset="-122"/>
        </a:defRPr>
      </a:lvl7pPr>
      <a:lvl8pPr marL="1369621" algn="l" defTabSz="876623" rtl="0" fontAlgn="base">
        <a:spcBef>
          <a:spcPct val="0"/>
        </a:spcBef>
        <a:spcAft>
          <a:spcPct val="0"/>
        </a:spcAft>
        <a:defRPr sz="3500">
          <a:solidFill>
            <a:srgbClr val="990000"/>
          </a:solidFill>
          <a:latin typeface="FrutigerNext LT Medium" pitchFamily="34" charset="0"/>
          <a:ea typeface="黑体" pitchFamily="2" charset="-122"/>
        </a:defRPr>
      </a:lvl8pPr>
      <a:lvl9pPr marL="1826159" algn="l" defTabSz="876623"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5391" indent="-325391" algn="l" defTabSz="874589"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楷体"/>
        </a:defRPr>
      </a:lvl1pPr>
      <a:lvl2pPr marL="711100" indent="-271425" algn="l" defTabSz="874589" rtl="0" eaLnBrk="0" fontAlgn="base" hangingPunct="0">
        <a:lnSpc>
          <a:spcPct val="140000"/>
        </a:lnSpc>
        <a:spcBef>
          <a:spcPct val="0"/>
        </a:spcBef>
        <a:spcAft>
          <a:spcPct val="0"/>
        </a:spcAft>
        <a:buClr>
          <a:schemeClr val="tx1"/>
        </a:buClr>
        <a:buFont typeface="FrutigerNext LT Regular" pitchFamily="34" charset="0"/>
        <a:buChar char="›"/>
        <a:defRPr sz="1700">
          <a:solidFill>
            <a:schemeClr val="tx1"/>
          </a:solidFill>
          <a:latin typeface="+mn-lt"/>
          <a:ea typeface="+mn-ea"/>
          <a:cs typeface="楷体"/>
        </a:defRPr>
      </a:lvl2pPr>
      <a:lvl3pPr marL="1095220" indent="-217458" algn="l" defTabSz="874589" rtl="0" eaLnBrk="0" fontAlgn="base" hangingPunct="0">
        <a:lnSpc>
          <a:spcPct val="140000"/>
        </a:lnSpc>
        <a:spcBef>
          <a:spcPct val="0"/>
        </a:spcBef>
        <a:spcAft>
          <a:spcPct val="0"/>
        </a:spcAft>
        <a:buFont typeface="FrutigerNext LT Light" pitchFamily="34" charset="0"/>
        <a:buChar char="»"/>
        <a:defRPr sz="1700">
          <a:solidFill>
            <a:schemeClr val="tx1"/>
          </a:solidFill>
          <a:latin typeface="FrutigerNext LT Light" pitchFamily="34" charset="0"/>
          <a:ea typeface="+mn-ea"/>
          <a:cs typeface="楷体"/>
        </a:defRPr>
      </a:lvl3pPr>
      <a:lvl4pPr marL="1531721" indent="-217458" algn="l" defTabSz="874589" rtl="0" eaLnBrk="0" fontAlgn="base" hangingPunct="0">
        <a:lnSpc>
          <a:spcPct val="140000"/>
        </a:lnSpc>
        <a:spcBef>
          <a:spcPct val="0"/>
        </a:spcBef>
        <a:spcAft>
          <a:spcPct val="0"/>
        </a:spcAft>
        <a:buChar char="–"/>
        <a:defRPr sz="1500">
          <a:solidFill>
            <a:srgbClr val="080808"/>
          </a:solidFill>
          <a:latin typeface="+mj-lt"/>
          <a:ea typeface="+mn-ea"/>
          <a:cs typeface="楷体"/>
        </a:defRPr>
      </a:lvl4pPr>
      <a:lvl5pPr marL="1971396" indent="-217458" algn="l" defTabSz="874589" rtl="0" eaLnBrk="0" fontAlgn="base" hangingPunct="0">
        <a:lnSpc>
          <a:spcPct val="140000"/>
        </a:lnSpc>
        <a:spcBef>
          <a:spcPct val="0"/>
        </a:spcBef>
        <a:spcAft>
          <a:spcPct val="0"/>
        </a:spcAft>
        <a:buFont typeface="FrutigerNext LT Medium" pitchFamily="34" charset="0"/>
        <a:buChar char="~"/>
        <a:defRPr sz="1300">
          <a:solidFill>
            <a:srgbClr val="080808"/>
          </a:solidFill>
          <a:latin typeface="+mj-lt"/>
          <a:ea typeface="+mn-ea"/>
          <a:cs typeface="楷体"/>
        </a:defRPr>
      </a:lvl5pPr>
      <a:lvl6pPr marL="2430125" indent="-220338" algn="l" defTabSz="87662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86667" indent="-220338" algn="l" defTabSz="87662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3206" indent="-220338" algn="l" defTabSz="87662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799744" indent="-220338" algn="l" defTabSz="876623"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3082" rtl="0" eaLnBrk="1" latinLnBrk="0" hangingPunct="1">
        <a:defRPr sz="1700" kern="1200">
          <a:solidFill>
            <a:schemeClr val="tx1"/>
          </a:solidFill>
          <a:latin typeface="+mn-lt"/>
          <a:ea typeface="+mn-ea"/>
          <a:cs typeface="+mn-cs"/>
        </a:defRPr>
      </a:lvl1pPr>
      <a:lvl2pPr marL="456544" algn="l" defTabSz="913082" rtl="0" eaLnBrk="1" latinLnBrk="0" hangingPunct="1">
        <a:defRPr sz="1700" kern="1200">
          <a:solidFill>
            <a:schemeClr val="tx1"/>
          </a:solidFill>
          <a:latin typeface="+mn-lt"/>
          <a:ea typeface="+mn-ea"/>
          <a:cs typeface="+mn-cs"/>
        </a:defRPr>
      </a:lvl2pPr>
      <a:lvl3pPr marL="913082" algn="l" defTabSz="913082" rtl="0" eaLnBrk="1" latinLnBrk="0" hangingPunct="1">
        <a:defRPr sz="1700" kern="1200">
          <a:solidFill>
            <a:schemeClr val="tx1"/>
          </a:solidFill>
          <a:latin typeface="+mn-lt"/>
          <a:ea typeface="+mn-ea"/>
          <a:cs typeface="+mn-cs"/>
        </a:defRPr>
      </a:lvl3pPr>
      <a:lvl4pPr marL="1369621" algn="l" defTabSz="913082" rtl="0" eaLnBrk="1" latinLnBrk="0" hangingPunct="1">
        <a:defRPr sz="1700" kern="1200">
          <a:solidFill>
            <a:schemeClr val="tx1"/>
          </a:solidFill>
          <a:latin typeface="+mn-lt"/>
          <a:ea typeface="+mn-ea"/>
          <a:cs typeface="+mn-cs"/>
        </a:defRPr>
      </a:lvl4pPr>
      <a:lvl5pPr marL="1826159" algn="l" defTabSz="913082" rtl="0" eaLnBrk="1" latinLnBrk="0" hangingPunct="1">
        <a:defRPr sz="1700" kern="1200">
          <a:solidFill>
            <a:schemeClr val="tx1"/>
          </a:solidFill>
          <a:latin typeface="+mn-lt"/>
          <a:ea typeface="+mn-ea"/>
          <a:cs typeface="+mn-cs"/>
        </a:defRPr>
      </a:lvl5pPr>
      <a:lvl6pPr marL="2282700" algn="l" defTabSz="913082" rtl="0" eaLnBrk="1" latinLnBrk="0" hangingPunct="1">
        <a:defRPr sz="1700" kern="1200">
          <a:solidFill>
            <a:schemeClr val="tx1"/>
          </a:solidFill>
          <a:latin typeface="+mn-lt"/>
          <a:ea typeface="+mn-ea"/>
          <a:cs typeface="+mn-cs"/>
        </a:defRPr>
      </a:lvl6pPr>
      <a:lvl7pPr marL="2739241" algn="l" defTabSz="913082" rtl="0" eaLnBrk="1" latinLnBrk="0" hangingPunct="1">
        <a:defRPr sz="1700" kern="1200">
          <a:solidFill>
            <a:schemeClr val="tx1"/>
          </a:solidFill>
          <a:latin typeface="+mn-lt"/>
          <a:ea typeface="+mn-ea"/>
          <a:cs typeface="+mn-cs"/>
        </a:defRPr>
      </a:lvl7pPr>
      <a:lvl8pPr marL="3195778" algn="l" defTabSz="913082" rtl="0" eaLnBrk="1" latinLnBrk="0" hangingPunct="1">
        <a:defRPr sz="1700" kern="1200">
          <a:solidFill>
            <a:schemeClr val="tx1"/>
          </a:solidFill>
          <a:latin typeface="+mn-lt"/>
          <a:ea typeface="+mn-ea"/>
          <a:cs typeface="+mn-cs"/>
        </a:defRPr>
      </a:lvl8pPr>
      <a:lvl9pPr marL="3652318" algn="l" defTabSz="913082" rtl="0" eaLnBrk="1" latinLnBrk="0" hangingPunct="1">
        <a:defRPr sz="1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2" descr="长条"/>
          <p:cNvPicPr>
            <a:picLocks noChangeAspect="1" noChangeArrowheads="1"/>
          </p:cNvPicPr>
          <p:nvPr/>
        </p:nvPicPr>
        <p:blipFill>
          <a:blip r:embed="rId14" cstate="print">
            <a:lum contrast="6000"/>
          </a:blip>
          <a:srcRect/>
          <a:stretch>
            <a:fillRect/>
          </a:stretch>
        </p:blipFill>
        <p:spPr bwMode="auto">
          <a:xfrm>
            <a:off x="4" y="6237303"/>
            <a:ext cx="12195175" cy="619125"/>
          </a:xfrm>
          <a:prstGeom prst="rect">
            <a:avLst/>
          </a:prstGeom>
          <a:noFill/>
          <a:ln w="9525">
            <a:noFill/>
            <a:miter lim="800000"/>
            <a:headEnd/>
            <a:tailEnd/>
          </a:ln>
        </p:spPr>
      </p:pic>
      <p:sp>
        <p:nvSpPr>
          <p:cNvPr id="663555" name="Rectangle 3"/>
          <p:cNvSpPr>
            <a:spLocks noChangeArrowheads="1"/>
          </p:cNvSpPr>
          <p:nvPr/>
        </p:nvSpPr>
        <p:spPr bwMode="auto">
          <a:xfrm>
            <a:off x="-2460625" y="528639"/>
            <a:ext cx="2460625" cy="5307012"/>
          </a:xfrm>
          <a:prstGeom prst="rect">
            <a:avLst/>
          </a:prstGeom>
          <a:noFill/>
          <a:ln w="9525">
            <a:noFill/>
            <a:miter lim="800000"/>
            <a:headEnd/>
            <a:tailEnd/>
          </a:ln>
          <a:effectLst/>
        </p:spPr>
        <p:txBody>
          <a:bodyPr lIns="87711" tIns="43853" rIns="87711" bIns="43853"/>
          <a:lstStyle/>
          <a:p>
            <a:pPr algn="r" defTabSz="876176" eaLnBrk="0" hangingPunct="0">
              <a:lnSpc>
                <a:spcPct val="125000"/>
              </a:lnSpc>
              <a:buSzPct val="100000"/>
              <a:defRPr/>
            </a:pPr>
            <a:r>
              <a:rPr lang="zh-CN" altLang="en-US" sz="1200" b="0" dirty="0">
                <a:solidFill>
                  <a:srgbClr val="FFFFFF"/>
                </a:solidFill>
                <a:sym typeface="Arial" pitchFamily="34" charset="0"/>
              </a:rPr>
              <a:t>英文标题</a:t>
            </a:r>
            <a:r>
              <a:rPr lang="zh-CN" altLang="zh-CN" sz="1200" b="0" dirty="0">
                <a:solidFill>
                  <a:srgbClr val="FFFFFF"/>
                </a:solidFill>
                <a:sym typeface="Arial" pitchFamily="34" charset="0"/>
              </a:rPr>
              <a:t>:32-35pt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 R153 G0 B0</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内部使用字体 </a:t>
            </a:r>
            <a:r>
              <a:rPr lang="zh-CN" altLang="zh-CN" sz="1200" b="0" dirty="0">
                <a:solidFill>
                  <a:srgbClr val="FFFFFF"/>
                </a:solidFill>
                <a:latin typeface="FrutigerNext LT Regular"/>
                <a:sym typeface="Arial" pitchFamily="34" charset="0"/>
              </a:rPr>
              <a:t>:</a:t>
            </a:r>
          </a:p>
          <a:p>
            <a:pPr algn="r" defTabSz="876176" eaLnBrk="0" hangingPunct="0">
              <a:lnSpc>
                <a:spcPct val="125000"/>
              </a:lnSpc>
              <a:buSzPct val="100000"/>
              <a:defRPr/>
            </a:pPr>
            <a:r>
              <a:rPr lang="zh-CN" altLang="zh-CN" sz="1200" b="0" dirty="0">
                <a:solidFill>
                  <a:srgbClr val="FFFFFF"/>
                </a:solidFill>
                <a:latin typeface="FrutigerNext LT Regular"/>
                <a:sym typeface="Arial" pitchFamily="34" charset="0"/>
              </a:rPr>
              <a:t>FrutigerNext LT Medium</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外部使用字体 </a:t>
            </a:r>
            <a:r>
              <a:rPr lang="zh-CN" altLang="zh-CN" sz="1200" b="0" dirty="0">
                <a:solidFill>
                  <a:srgbClr val="FFFFFF"/>
                </a:solidFill>
                <a:latin typeface="FrutigerNext LT Regular"/>
                <a:sym typeface="Arial" pitchFamily="34" charset="0"/>
              </a:rPr>
              <a:t>: Arial</a:t>
            </a:r>
          </a:p>
          <a:p>
            <a:pPr algn="r" defTabSz="876176" eaLnBrk="0" hangingPunct="0">
              <a:lnSpc>
                <a:spcPct val="75000"/>
              </a:lnSpc>
              <a:buSzPct val="100000"/>
              <a:defRPr/>
            </a:pPr>
            <a:endParaRPr lang="zh-CN" altLang="zh-CN" sz="1200" b="0" dirty="0">
              <a:solidFill>
                <a:srgbClr val="FFFFFF"/>
              </a:solidFill>
              <a:latin typeface="FrutigerNext LT Regular"/>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中文标题</a:t>
            </a:r>
            <a:r>
              <a:rPr lang="zh-CN" altLang="zh-CN" sz="1200" b="0" dirty="0">
                <a:solidFill>
                  <a:srgbClr val="FFFFFF"/>
                </a:solidFill>
                <a:sym typeface="Arial" pitchFamily="34" charset="0"/>
              </a:rPr>
              <a:t>:30-32pt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 R153 G0 B0</a:t>
            </a:r>
          </a:p>
          <a:p>
            <a:pPr algn="r" defTabSz="876176" eaLnBrk="0" hangingPunct="0">
              <a:lnSpc>
                <a:spcPct val="125000"/>
              </a:lnSpc>
              <a:buSzPct val="100000"/>
              <a:defRPr/>
            </a:pPr>
            <a:r>
              <a:rPr lang="zh-CN" altLang="en-US" sz="1200" b="0" dirty="0">
                <a:solidFill>
                  <a:srgbClr val="FFFFFF"/>
                </a:solidFill>
                <a:sym typeface="Arial" pitchFamily="34" charset="0"/>
              </a:rPr>
              <a:t>字体</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黑体</a:t>
            </a: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英文正文</a:t>
            </a:r>
            <a:r>
              <a:rPr lang="zh-CN" altLang="zh-CN" sz="1200" b="0" dirty="0">
                <a:solidFill>
                  <a:srgbClr val="FFFFFF"/>
                </a:solidFill>
                <a:sym typeface="Arial" pitchFamily="34" charset="0"/>
              </a:rPr>
              <a:t>:20-22pt</a:t>
            </a:r>
          </a:p>
          <a:p>
            <a:pPr algn="r" defTabSz="876176" eaLnBrk="0" hangingPunct="0">
              <a:lnSpc>
                <a:spcPct val="125000"/>
              </a:lnSpc>
              <a:buSzPct val="100000"/>
              <a:defRPr/>
            </a:pPr>
            <a:r>
              <a:rPr lang="zh-CN" altLang="en-US" sz="1200" b="0" dirty="0">
                <a:solidFill>
                  <a:srgbClr val="FFFFFF"/>
                </a:solidFill>
                <a:sym typeface="Arial" pitchFamily="34" charset="0"/>
              </a:rPr>
              <a:t>子目录 </a:t>
            </a:r>
            <a:r>
              <a:rPr lang="zh-CN" altLang="zh-CN" sz="1200" b="0" dirty="0">
                <a:solidFill>
                  <a:srgbClr val="FFFFFF"/>
                </a:solidFill>
                <a:sym typeface="Arial" pitchFamily="34" charset="0"/>
              </a:rPr>
              <a:t>(2-5</a:t>
            </a:r>
            <a:r>
              <a:rPr lang="zh-CN" altLang="en-US" sz="1200" b="0" dirty="0">
                <a:solidFill>
                  <a:srgbClr val="FFFFFF"/>
                </a:solidFill>
                <a:sym typeface="Arial" pitchFamily="34" charset="0"/>
              </a:rPr>
              <a:t>级</a:t>
            </a:r>
            <a:r>
              <a:rPr lang="zh-CN" altLang="zh-CN" sz="1200" b="0" dirty="0">
                <a:solidFill>
                  <a:srgbClr val="FFFFFF"/>
                </a:solidFill>
                <a:sym typeface="Arial" pitchFamily="34" charset="0"/>
              </a:rPr>
              <a:t>) :18pt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黑色</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内部使用字体 </a:t>
            </a:r>
            <a:r>
              <a:rPr lang="zh-CN" altLang="zh-CN" sz="1200" b="0" dirty="0">
                <a:solidFill>
                  <a:srgbClr val="FFFFFF"/>
                </a:solidFill>
                <a:latin typeface="FrutigerNext LT Regular"/>
                <a:sym typeface="Arial" pitchFamily="34" charset="0"/>
              </a:rPr>
              <a:t>:</a:t>
            </a:r>
          </a:p>
          <a:p>
            <a:pPr algn="r" defTabSz="876176" eaLnBrk="0" hangingPunct="0">
              <a:lnSpc>
                <a:spcPct val="125000"/>
              </a:lnSpc>
              <a:buSzPct val="100000"/>
              <a:defRPr/>
            </a:pPr>
            <a:r>
              <a:rPr lang="zh-CN" altLang="zh-CN" sz="1200" b="0" dirty="0">
                <a:solidFill>
                  <a:srgbClr val="FFFFFF"/>
                </a:solidFill>
                <a:latin typeface="FrutigerNext LT Regular"/>
                <a:sym typeface="Arial" pitchFamily="34" charset="0"/>
              </a:rPr>
              <a:t>FrutigerNext LT Regular</a:t>
            </a:r>
          </a:p>
          <a:p>
            <a:pPr algn="r" defTabSz="876176" eaLnBrk="0" hangingPunct="0">
              <a:lnSpc>
                <a:spcPct val="125000"/>
              </a:lnSpc>
              <a:buSzPct val="100000"/>
              <a:defRPr/>
            </a:pPr>
            <a:r>
              <a:rPr lang="zh-CN" altLang="en-US" sz="1200" b="0" dirty="0">
                <a:solidFill>
                  <a:srgbClr val="FFFFFF"/>
                </a:solidFill>
                <a:latin typeface="FrutigerNext LT Regular"/>
                <a:sym typeface="Arial" pitchFamily="34" charset="0"/>
              </a:rPr>
              <a:t>外部使用字体 </a:t>
            </a:r>
            <a:r>
              <a:rPr lang="zh-CN" altLang="zh-CN" sz="1200" b="0" dirty="0">
                <a:solidFill>
                  <a:srgbClr val="FFFFFF"/>
                </a:solidFill>
                <a:latin typeface="FrutigerNext LT Regular"/>
                <a:sym typeface="Arial" pitchFamily="34" charset="0"/>
              </a:rPr>
              <a:t>: Arial</a:t>
            </a:r>
          </a:p>
          <a:p>
            <a:pPr algn="r" defTabSz="876176" eaLnBrk="0" hangingPunct="0">
              <a:lnSpc>
                <a:spcPct val="75000"/>
              </a:lnSpc>
              <a:buSzPct val="100000"/>
              <a:defRPr/>
            </a:pPr>
            <a:endParaRPr lang="zh-CN" altLang="zh-CN" sz="1200" b="0" dirty="0">
              <a:solidFill>
                <a:srgbClr val="FFFFFF"/>
              </a:solidFill>
              <a:latin typeface="FrutigerNext LT Regular"/>
              <a:sym typeface="Arial" pitchFamily="34" charset="0"/>
            </a:endParaRPr>
          </a:p>
          <a:p>
            <a:pPr algn="r" defTabSz="876176" eaLnBrk="0" hangingPunct="0">
              <a:lnSpc>
                <a:spcPct val="125000"/>
              </a:lnSpc>
              <a:buSzPct val="100000"/>
              <a:defRPr/>
            </a:pPr>
            <a:r>
              <a:rPr lang="zh-CN" altLang="en-US" sz="1200" b="0" dirty="0">
                <a:solidFill>
                  <a:srgbClr val="FFFFFF"/>
                </a:solidFill>
                <a:sym typeface="Arial" pitchFamily="34" charset="0"/>
              </a:rPr>
              <a:t>中文正文</a:t>
            </a:r>
            <a:r>
              <a:rPr lang="zh-CN" altLang="zh-CN" sz="1200" b="0" dirty="0">
                <a:solidFill>
                  <a:srgbClr val="FFFFFF"/>
                </a:solidFill>
                <a:sym typeface="Arial" pitchFamily="34" charset="0"/>
              </a:rPr>
              <a:t>:18-20pt</a:t>
            </a:r>
          </a:p>
          <a:p>
            <a:pPr algn="r" defTabSz="876176" eaLnBrk="0" hangingPunct="0">
              <a:lnSpc>
                <a:spcPct val="125000"/>
              </a:lnSpc>
              <a:buSzPct val="100000"/>
              <a:defRPr/>
            </a:pPr>
            <a:r>
              <a:rPr lang="zh-CN" altLang="en-US" sz="1200" b="0" dirty="0">
                <a:solidFill>
                  <a:srgbClr val="FFFFFF"/>
                </a:solidFill>
                <a:sym typeface="Arial" pitchFamily="34" charset="0"/>
              </a:rPr>
              <a:t>子目录</a:t>
            </a:r>
            <a:r>
              <a:rPr lang="zh-CN" altLang="zh-CN" sz="1200" b="0" dirty="0">
                <a:solidFill>
                  <a:srgbClr val="FFFFFF"/>
                </a:solidFill>
                <a:sym typeface="Arial" pitchFamily="34" charset="0"/>
              </a:rPr>
              <a:t>(2-5</a:t>
            </a:r>
            <a:r>
              <a:rPr lang="zh-CN" altLang="en-US" sz="1200" b="0" dirty="0">
                <a:solidFill>
                  <a:srgbClr val="FFFFFF"/>
                </a:solidFill>
                <a:sym typeface="Arial" pitchFamily="34" charset="0"/>
              </a:rPr>
              <a:t>级</a:t>
            </a:r>
            <a:r>
              <a:rPr lang="zh-CN" altLang="zh-CN" sz="1200" b="0" dirty="0">
                <a:solidFill>
                  <a:srgbClr val="FFFFFF"/>
                </a:solidFill>
                <a:sym typeface="Arial" pitchFamily="34" charset="0"/>
              </a:rPr>
              <a:t>):18pt </a:t>
            </a:r>
          </a:p>
          <a:p>
            <a:pPr algn="r" defTabSz="876176" eaLnBrk="0" hangingPunct="0">
              <a:lnSpc>
                <a:spcPct val="125000"/>
              </a:lnSpc>
              <a:buSzPct val="100000"/>
              <a:defRPr/>
            </a:pPr>
            <a:r>
              <a:rPr lang="zh-CN" altLang="en-US" sz="1200" b="0" dirty="0">
                <a:solidFill>
                  <a:srgbClr val="FFFFFF"/>
                </a:solidFill>
                <a:sym typeface="Arial" pitchFamily="34" charset="0"/>
              </a:rPr>
              <a:t>颜色</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黑色</a:t>
            </a:r>
          </a:p>
          <a:p>
            <a:pPr algn="r" defTabSz="876176" eaLnBrk="0" hangingPunct="0">
              <a:lnSpc>
                <a:spcPct val="125000"/>
              </a:lnSpc>
              <a:buSzPct val="100000"/>
              <a:defRPr/>
            </a:pPr>
            <a:r>
              <a:rPr lang="zh-CN" altLang="en-US" sz="1200" b="0" dirty="0">
                <a:solidFill>
                  <a:srgbClr val="FFFFFF"/>
                </a:solidFill>
                <a:sym typeface="Arial" pitchFamily="34" charset="0"/>
              </a:rPr>
              <a:t>字体</a:t>
            </a:r>
            <a:r>
              <a:rPr lang="zh-CN" altLang="zh-CN" sz="1200" b="0" dirty="0">
                <a:solidFill>
                  <a:srgbClr val="FFFFFF"/>
                </a:solidFill>
                <a:sym typeface="Arial" pitchFamily="34" charset="0"/>
              </a:rPr>
              <a:t>:</a:t>
            </a:r>
            <a:r>
              <a:rPr lang="zh-CN" altLang="en-US" sz="1200" b="0" dirty="0">
                <a:solidFill>
                  <a:srgbClr val="FFFFFF"/>
                </a:solidFill>
                <a:sym typeface="Arial" pitchFamily="34" charset="0"/>
              </a:rPr>
              <a:t>细黑体 </a:t>
            </a: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en-US" sz="1200" b="0" dirty="0">
              <a:solidFill>
                <a:srgbClr val="FFFFFF"/>
              </a:solidFill>
              <a:sym typeface="Arial" pitchFamily="34" charset="0"/>
            </a:endParaRPr>
          </a:p>
          <a:p>
            <a:pPr algn="r" defTabSz="876176" eaLnBrk="0" hangingPunct="0">
              <a:lnSpc>
                <a:spcPct val="125000"/>
              </a:lnSpc>
              <a:buSzPct val="100000"/>
              <a:defRPr/>
            </a:pPr>
            <a:endParaRPr lang="zh-CN" altLang="zh-CN" sz="1200" b="0" dirty="0">
              <a:solidFill>
                <a:srgbClr val="FFFFFF"/>
              </a:solidFill>
              <a:sym typeface="Arial" pitchFamily="34" charset="0"/>
            </a:endParaRPr>
          </a:p>
        </p:txBody>
      </p:sp>
      <p:pic>
        <p:nvPicPr>
          <p:cNvPr id="10244" name="Picture 54" descr="图片3副本"/>
          <p:cNvPicPr>
            <a:picLocks noChangeAspect="1" noChangeArrowheads="1"/>
          </p:cNvPicPr>
          <p:nvPr/>
        </p:nvPicPr>
        <p:blipFill>
          <a:blip r:embed="rId15" cstate="print"/>
          <a:srcRect/>
          <a:stretch>
            <a:fillRect/>
          </a:stretch>
        </p:blipFill>
        <p:spPr bwMode="auto">
          <a:xfrm>
            <a:off x="10182226" y="6384938"/>
            <a:ext cx="1295400" cy="307975"/>
          </a:xfrm>
          <a:prstGeom prst="rect">
            <a:avLst/>
          </a:prstGeom>
          <a:noFill/>
          <a:ln w="9525">
            <a:noFill/>
            <a:miter lim="800000"/>
            <a:headEnd/>
            <a:tailEnd/>
          </a:ln>
        </p:spPr>
      </p:pic>
      <p:sp>
        <p:nvSpPr>
          <p:cNvPr id="10245" name="Rectangle 55"/>
          <p:cNvSpPr>
            <a:spLocks noGrp="1" noChangeArrowheads="1"/>
          </p:cNvSpPr>
          <p:nvPr>
            <p:ph type="title"/>
          </p:nvPr>
        </p:nvSpPr>
        <p:spPr bwMode="auto">
          <a:xfrm>
            <a:off x="809629" y="274637"/>
            <a:ext cx="10975975" cy="1143000"/>
          </a:xfrm>
          <a:prstGeom prst="rect">
            <a:avLst/>
          </a:prstGeom>
          <a:noFill/>
          <a:ln w="9525">
            <a:noFill/>
            <a:miter lim="800000"/>
            <a:headEnd/>
            <a:tailEnd/>
          </a:ln>
        </p:spPr>
        <p:txBody>
          <a:bodyPr vert="horz" wrap="square" lIns="91345" tIns="45672" rIns="91345" bIns="45672" numCol="1" anchor="ctr" anchorCtr="0" compatLnSpc="1">
            <a:prstTxWarp prst="textNoShape">
              <a:avLst/>
            </a:prstTxWarp>
          </a:bodyPr>
          <a:lstStyle/>
          <a:p>
            <a:pPr lvl="0"/>
            <a:r>
              <a:rPr lang="zh-CN" altLang="en-US" smtClean="0"/>
              <a:t>单击此处编辑母版标题样式</a:t>
            </a:r>
          </a:p>
        </p:txBody>
      </p:sp>
      <p:sp>
        <p:nvSpPr>
          <p:cNvPr id="10246" name="Rectangle 56"/>
          <p:cNvSpPr>
            <a:spLocks noGrp="1" noChangeArrowheads="1"/>
          </p:cNvSpPr>
          <p:nvPr>
            <p:ph type="body" idx="1"/>
          </p:nvPr>
        </p:nvSpPr>
        <p:spPr bwMode="auto">
          <a:xfrm>
            <a:off x="882655" y="1600203"/>
            <a:ext cx="10975975" cy="4524375"/>
          </a:xfrm>
          <a:prstGeom prst="rect">
            <a:avLst/>
          </a:prstGeom>
          <a:noFill/>
          <a:ln w="9525">
            <a:noFill/>
            <a:miter lim="800000"/>
            <a:headEnd/>
            <a:tailEnd/>
          </a:ln>
        </p:spPr>
        <p:txBody>
          <a:bodyPr vert="horz" wrap="square" lIns="91345" tIns="45672" rIns="91345" bIns="4567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 name="Rectangle 62"/>
          <p:cNvSpPr>
            <a:spLocks noChangeArrowheads="1"/>
          </p:cNvSpPr>
          <p:nvPr userDrawn="1"/>
        </p:nvSpPr>
        <p:spPr bwMode="auto">
          <a:xfrm>
            <a:off x="12269802" y="1423989"/>
            <a:ext cx="1398587" cy="2005012"/>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配色参考方案：</a:t>
            </a:r>
          </a:p>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建议同一页面内不超过四种颜色，以下是</a:t>
            </a:r>
            <a:r>
              <a:rPr lang="zh-CN" altLang="zh-CN" sz="1300" b="0" dirty="0">
                <a:solidFill>
                  <a:srgbClr val="FFFFFF"/>
                </a:solidFill>
                <a:latin typeface="华文细黑" pitchFamily="2" charset="-122"/>
                <a:ea typeface="华文细黑" pitchFamily="2" charset="-122"/>
                <a:sym typeface="Arial" pitchFamily="34" charset="0"/>
              </a:rPr>
              <a:t>13</a:t>
            </a:r>
            <a:r>
              <a:rPr lang="zh-CN" altLang="en-US" sz="1300" b="0" dirty="0">
                <a:solidFill>
                  <a:srgbClr val="FFFFFF"/>
                </a:solidFill>
                <a:latin typeface="华文细黑" pitchFamily="2" charset="-122"/>
                <a:ea typeface="华文细黑" pitchFamily="2" charset="-122"/>
                <a:sym typeface="Arial" pitchFamily="34" charset="0"/>
              </a:rPr>
              <a:t>组配色方案，同一页面内只选择一组使用。（仅供参考）</a:t>
            </a:r>
          </a:p>
          <a:p>
            <a:pPr defTabSz="1026967" eaLnBrk="0" hangingPunct="0">
              <a:lnSpc>
                <a:spcPct val="125000"/>
              </a:lnSpc>
              <a:buSzPct val="100000"/>
              <a:defRPr/>
            </a:pPr>
            <a:endParaRPr lang="zh-CN" altLang="en-US"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58" name="Rectangle 65"/>
          <p:cNvSpPr>
            <a:spLocks noChangeArrowheads="1"/>
          </p:cNvSpPr>
          <p:nvPr userDrawn="1"/>
        </p:nvSpPr>
        <p:spPr bwMode="auto">
          <a:xfrm>
            <a:off x="12269802" y="-61910"/>
            <a:ext cx="1398587" cy="838201"/>
          </a:xfrm>
          <a:prstGeom prst="rect">
            <a:avLst/>
          </a:prstGeom>
          <a:noFill/>
          <a:ln w="9525">
            <a:noFill/>
            <a:miter lim="800000"/>
            <a:headEnd/>
            <a:tailEnd/>
          </a:ln>
          <a:effectLst/>
        </p:spPr>
        <p:txBody>
          <a:bodyPr lIns="102663" tIns="51330" rIns="102663" bIns="51330"/>
          <a:lstStyle/>
          <a:p>
            <a:pPr defTabSz="1026967" eaLnBrk="0" hangingPunct="0">
              <a:lnSpc>
                <a:spcPct val="120000"/>
              </a:lnSpc>
              <a:buSzPct val="100000"/>
              <a:defRPr/>
            </a:pPr>
            <a:r>
              <a:rPr lang="zh-CN" altLang="en-US" sz="1300" b="0" dirty="0">
                <a:solidFill>
                  <a:srgbClr val="FFFFFF"/>
                </a:solidFill>
                <a:latin typeface="华文细黑" pitchFamily="2" charset="-122"/>
                <a:ea typeface="华文细黑" pitchFamily="2" charset="-122"/>
                <a:sym typeface="Arial" pitchFamily="34" charset="0"/>
              </a:rPr>
              <a:t>客户或者合作伙伴的标志放在右上角</a:t>
            </a:r>
            <a:r>
              <a:rPr lang="zh-CN" altLang="zh-CN" sz="1300" b="0" dirty="0">
                <a:solidFill>
                  <a:srgbClr val="FFFFFF"/>
                </a:solidFill>
                <a:latin typeface="华文细黑" pitchFamily="2" charset="-122"/>
                <a:ea typeface="华文细黑" pitchFamily="2" charset="-122"/>
                <a:sym typeface="Arial" pitchFamily="34" charset="0"/>
              </a:rPr>
              <a:t>.</a:t>
            </a:r>
          </a:p>
          <a:p>
            <a:pPr defTabSz="1026967" eaLnBrk="0" hangingPunct="0">
              <a:lnSpc>
                <a:spcPct val="125000"/>
              </a:lnSpc>
              <a:buSzPct val="100000"/>
              <a:defRPr/>
            </a:pPr>
            <a:endParaRPr lang="zh-CN" altLang="zh-CN" sz="1300" b="0" dirty="0">
              <a:solidFill>
                <a:srgbClr val="FFFFFF"/>
              </a:solidFill>
              <a:latin typeface="华文细黑" pitchFamily="2" charset="-122"/>
              <a:ea typeface="华文细黑" pitchFamily="2" charset="-122"/>
              <a:sym typeface="Arial" pitchFamily="34" charset="0"/>
            </a:endParaRPr>
          </a:p>
          <a:p>
            <a:pPr defTabSz="1026967" eaLnBrk="0" hangingPunct="0">
              <a:lnSpc>
                <a:spcPct val="125000"/>
              </a:lnSpc>
              <a:buClr>
                <a:srgbClr val="777777"/>
              </a:buClr>
              <a:buSzPct val="60000"/>
              <a:buFont typeface="Wingdings" pitchFamily="2" charset="2"/>
              <a:buChar char="l"/>
              <a:defRPr/>
            </a:pPr>
            <a:endParaRPr lang="zh-CN" altLang="zh-CN" sz="1300" b="0" dirty="0">
              <a:solidFill>
                <a:srgbClr val="FFFFFF"/>
              </a:solidFill>
              <a:latin typeface="华文细黑" pitchFamily="2" charset="-122"/>
              <a:ea typeface="华文细黑" pitchFamily="2" charset="-122"/>
              <a:sym typeface="Arial" pitchFamily="34" charset="0"/>
            </a:endParaRPr>
          </a:p>
        </p:txBody>
      </p:sp>
      <p:sp>
        <p:nvSpPr>
          <p:cNvPr id="60" name="Text Box 8"/>
          <p:cNvSpPr txBox="1">
            <a:spLocks noChangeArrowheads="1"/>
          </p:cNvSpPr>
          <p:nvPr userDrawn="1"/>
        </p:nvSpPr>
        <p:spPr bwMode="auto">
          <a:xfrm>
            <a:off x="869963" y="6438915"/>
            <a:ext cx="3268663" cy="334963"/>
          </a:xfrm>
          <a:prstGeom prst="rect">
            <a:avLst/>
          </a:prstGeom>
          <a:noFill/>
          <a:ln w="9525">
            <a:noFill/>
            <a:miter lim="800000"/>
            <a:headEnd/>
            <a:tailEnd/>
          </a:ln>
        </p:spPr>
        <p:txBody>
          <a:bodyPr wrap="none" lIns="102663" tIns="51330" rIns="102663" bIns="51330"/>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TECHNOLOGIES CO., LTD.</a:t>
            </a:r>
          </a:p>
        </p:txBody>
      </p:sp>
      <p:sp>
        <p:nvSpPr>
          <p:cNvPr id="61"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eaLnBrk="0" hangingPunct="0">
              <a:lnSpc>
                <a:spcPct val="85000"/>
              </a:lnSpc>
              <a:defRPr sz="1200" b="0">
                <a:solidFill>
                  <a:srgbClr val="000000"/>
                </a:solidFill>
                <a:latin typeface="Arial" pitchFamily="34" charset="0"/>
                <a:ea typeface="MS PGothic" pitchFamily="34" charset="-128"/>
                <a:cs typeface="Arial" pitchFamily="34" charset="0"/>
              </a:defRPr>
            </a:lvl1pPr>
          </a:lstStyle>
          <a:p>
            <a:pPr>
              <a:defRPr/>
            </a:pPr>
            <a:r>
              <a:rPr lang="de-DE" altLang="zh-CN"/>
              <a:t>Page </a:t>
            </a:r>
            <a:fld id="{7FB05456-D968-4512-9D7C-926C88F72901}" type="slidenum">
              <a:rPr lang="de-DE" altLang="zh-CN"/>
              <a:pPr>
                <a:defRPr/>
              </a:pPr>
              <a:t>‹#›</a:t>
            </a:fld>
            <a:endParaRPr lang="en-GB" altLang="zh-CN"/>
          </a:p>
        </p:txBody>
      </p:sp>
      <p:sp>
        <p:nvSpPr>
          <p:cNvPr id="62" name="Rectangle 21"/>
          <p:cNvSpPr>
            <a:spLocks noChangeArrowheads="1"/>
          </p:cNvSpPr>
          <p:nvPr userDrawn="1"/>
        </p:nvSpPr>
        <p:spPr bwMode="auto">
          <a:xfrm>
            <a:off x="5191126" y="6438915"/>
            <a:ext cx="2063751" cy="334963"/>
          </a:xfrm>
          <a:prstGeom prst="rect">
            <a:avLst/>
          </a:prstGeom>
          <a:noFill/>
          <a:ln w="9525" algn="ctr">
            <a:noFill/>
            <a:miter lim="800000"/>
            <a:headEnd/>
            <a:tailEnd/>
          </a:ln>
          <a:effectLst/>
        </p:spPr>
        <p:txBody>
          <a:bodyPr wrap="none" lIns="102622" tIns="51306" rIns="102622" bIns="51306"/>
          <a:lstStyle/>
          <a:p>
            <a:pPr defTabSz="1026967" eaLnBrk="0" hangingPunct="0">
              <a:buSzPct val="100000"/>
              <a:defRPr/>
            </a:pPr>
            <a:r>
              <a:rPr lang="zh-CN" altLang="zh-CN" sz="1200" b="0" dirty="0">
                <a:solidFill>
                  <a:srgbClr val="000000"/>
                </a:solidFill>
                <a:ea typeface="MS PGothic" pitchFamily="34" charset="-128"/>
                <a:cs typeface="Arial" pitchFamily="34" charset="0"/>
                <a:sym typeface="Arial" pitchFamily="34" charset="0"/>
              </a:rPr>
              <a:t>Huawei Confidential </a:t>
            </a:r>
          </a:p>
        </p:txBody>
      </p:sp>
      <p:sp>
        <p:nvSpPr>
          <p:cNvPr id="63" name="Rectangle 80"/>
          <p:cNvSpPr>
            <a:spLocks noChangeArrowheads="1"/>
          </p:cNvSpPr>
          <p:nvPr userDrawn="1"/>
        </p:nvSpPr>
        <p:spPr bwMode="auto">
          <a:xfrm>
            <a:off x="12361876" y="3429014"/>
            <a:ext cx="1227137" cy="3432175"/>
          </a:xfrm>
          <a:prstGeom prst="rect">
            <a:avLst/>
          </a:prstGeom>
          <a:solidFill>
            <a:schemeClr val="bg1"/>
          </a:solidFill>
          <a:ln w="9525" algn="ctr">
            <a:noFill/>
            <a:miter lim="800000"/>
            <a:headEnd/>
            <a:tailEnd/>
          </a:ln>
          <a:effectLst/>
        </p:spPr>
        <p:txBody>
          <a:bodyPr lIns="117147" tIns="58574" rIns="117147" bIns="58574" anchor="ctr"/>
          <a:lstStyle/>
          <a:p>
            <a:pPr>
              <a:defRPr/>
            </a:pPr>
            <a:endParaRPr lang="zh-CN" altLang="en-US" b="0">
              <a:solidFill>
                <a:srgbClr val="FFFFFF"/>
              </a:solidFill>
              <a:latin typeface="FrutigerNext LT Regular"/>
              <a:ea typeface="MS PGothic" pitchFamily="34" charset="-128"/>
            </a:endParaRPr>
          </a:p>
        </p:txBody>
      </p:sp>
      <p:grpSp>
        <p:nvGrpSpPr>
          <p:cNvPr id="10253" name="Group 81"/>
          <p:cNvGrpSpPr>
            <a:grpSpLocks/>
          </p:cNvGrpSpPr>
          <p:nvPr userDrawn="1"/>
        </p:nvGrpSpPr>
        <p:grpSpPr bwMode="auto">
          <a:xfrm>
            <a:off x="12476167" y="3789362"/>
            <a:ext cx="987425" cy="182563"/>
            <a:chOff x="5893" y="2387"/>
            <a:chExt cx="466" cy="115"/>
          </a:xfrm>
        </p:grpSpPr>
        <p:sp>
          <p:nvSpPr>
            <p:cNvPr id="65"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6"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7"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68"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4" name="Group 86"/>
          <p:cNvGrpSpPr>
            <a:grpSpLocks/>
          </p:cNvGrpSpPr>
          <p:nvPr userDrawn="1"/>
        </p:nvGrpSpPr>
        <p:grpSpPr bwMode="auto">
          <a:xfrm>
            <a:off x="12476167" y="4005267"/>
            <a:ext cx="987425" cy="182563"/>
            <a:chOff x="5893" y="2523"/>
            <a:chExt cx="466" cy="115"/>
          </a:xfrm>
        </p:grpSpPr>
        <p:sp>
          <p:nvSpPr>
            <p:cNvPr id="70"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1"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2"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3"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5" name="Group 91"/>
          <p:cNvGrpSpPr>
            <a:grpSpLocks/>
          </p:cNvGrpSpPr>
          <p:nvPr userDrawn="1"/>
        </p:nvGrpSpPr>
        <p:grpSpPr bwMode="auto">
          <a:xfrm>
            <a:off x="12476167" y="4221175"/>
            <a:ext cx="987425" cy="182563"/>
            <a:chOff x="5893" y="2659"/>
            <a:chExt cx="466" cy="115"/>
          </a:xfrm>
        </p:grpSpPr>
        <p:sp>
          <p:nvSpPr>
            <p:cNvPr id="75"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6"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7"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78"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6" name="Group 96"/>
          <p:cNvGrpSpPr>
            <a:grpSpLocks/>
          </p:cNvGrpSpPr>
          <p:nvPr userDrawn="1"/>
        </p:nvGrpSpPr>
        <p:grpSpPr bwMode="auto">
          <a:xfrm>
            <a:off x="12476167" y="3573463"/>
            <a:ext cx="987425" cy="188912"/>
            <a:chOff x="5893" y="2251"/>
            <a:chExt cx="466" cy="119"/>
          </a:xfrm>
        </p:grpSpPr>
        <p:sp>
          <p:nvSpPr>
            <p:cNvPr id="80"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1"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2"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3"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7" name="Group 101"/>
          <p:cNvGrpSpPr>
            <a:grpSpLocks/>
          </p:cNvGrpSpPr>
          <p:nvPr userDrawn="1"/>
        </p:nvGrpSpPr>
        <p:grpSpPr bwMode="auto">
          <a:xfrm>
            <a:off x="12476167" y="4581540"/>
            <a:ext cx="987425" cy="182563"/>
            <a:chOff x="5893" y="2886"/>
            <a:chExt cx="466" cy="115"/>
          </a:xfrm>
        </p:grpSpPr>
        <p:sp>
          <p:nvSpPr>
            <p:cNvPr id="85"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6"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7"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88"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8" name="Group 106"/>
          <p:cNvGrpSpPr>
            <a:grpSpLocks/>
          </p:cNvGrpSpPr>
          <p:nvPr userDrawn="1"/>
        </p:nvGrpSpPr>
        <p:grpSpPr bwMode="auto">
          <a:xfrm>
            <a:off x="12476167" y="4797440"/>
            <a:ext cx="987425" cy="182563"/>
            <a:chOff x="5893" y="3022"/>
            <a:chExt cx="466" cy="115"/>
          </a:xfrm>
        </p:grpSpPr>
        <p:sp>
          <p:nvSpPr>
            <p:cNvPr id="90"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1"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2"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3"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59" name="Group 111"/>
          <p:cNvGrpSpPr>
            <a:grpSpLocks/>
          </p:cNvGrpSpPr>
          <p:nvPr userDrawn="1"/>
        </p:nvGrpSpPr>
        <p:grpSpPr bwMode="auto">
          <a:xfrm>
            <a:off x="12476167" y="5013340"/>
            <a:ext cx="987425" cy="182563"/>
            <a:chOff x="5893" y="3158"/>
            <a:chExt cx="466" cy="115"/>
          </a:xfrm>
        </p:grpSpPr>
        <p:sp>
          <p:nvSpPr>
            <p:cNvPr id="95"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6"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7"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98"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0" name="Group 116"/>
          <p:cNvGrpSpPr>
            <a:grpSpLocks/>
          </p:cNvGrpSpPr>
          <p:nvPr userDrawn="1"/>
        </p:nvGrpSpPr>
        <p:grpSpPr bwMode="auto">
          <a:xfrm>
            <a:off x="12476167" y="5373700"/>
            <a:ext cx="987425" cy="182563"/>
            <a:chOff x="5893" y="3385"/>
            <a:chExt cx="466" cy="115"/>
          </a:xfrm>
        </p:grpSpPr>
        <p:sp>
          <p:nvSpPr>
            <p:cNvPr id="100"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1"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2"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3"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1" name="Group 121"/>
          <p:cNvGrpSpPr>
            <a:grpSpLocks/>
          </p:cNvGrpSpPr>
          <p:nvPr userDrawn="1"/>
        </p:nvGrpSpPr>
        <p:grpSpPr bwMode="auto">
          <a:xfrm>
            <a:off x="12476167" y="5589600"/>
            <a:ext cx="987425" cy="182563"/>
            <a:chOff x="5893" y="3521"/>
            <a:chExt cx="466" cy="115"/>
          </a:xfrm>
        </p:grpSpPr>
        <p:sp>
          <p:nvSpPr>
            <p:cNvPr id="105"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6"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7"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08"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2" name="Group 126"/>
          <p:cNvGrpSpPr>
            <a:grpSpLocks/>
          </p:cNvGrpSpPr>
          <p:nvPr userDrawn="1"/>
        </p:nvGrpSpPr>
        <p:grpSpPr bwMode="auto">
          <a:xfrm>
            <a:off x="12476167" y="5805500"/>
            <a:ext cx="987425" cy="182563"/>
            <a:chOff x="5893" y="3657"/>
            <a:chExt cx="466" cy="115"/>
          </a:xfrm>
        </p:grpSpPr>
        <p:sp>
          <p:nvSpPr>
            <p:cNvPr id="110"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1"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2"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3"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3" name="Group 131"/>
          <p:cNvGrpSpPr>
            <a:grpSpLocks/>
          </p:cNvGrpSpPr>
          <p:nvPr userDrawn="1"/>
        </p:nvGrpSpPr>
        <p:grpSpPr bwMode="auto">
          <a:xfrm>
            <a:off x="12476167" y="6165865"/>
            <a:ext cx="987425" cy="182563"/>
            <a:chOff x="5893" y="3884"/>
            <a:chExt cx="466" cy="115"/>
          </a:xfrm>
        </p:grpSpPr>
        <p:sp>
          <p:nvSpPr>
            <p:cNvPr id="115"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6"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7"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18"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4" name="Group 136"/>
          <p:cNvGrpSpPr>
            <a:grpSpLocks/>
          </p:cNvGrpSpPr>
          <p:nvPr userDrawn="1"/>
        </p:nvGrpSpPr>
        <p:grpSpPr bwMode="auto">
          <a:xfrm>
            <a:off x="12476167" y="6391289"/>
            <a:ext cx="987425" cy="182563"/>
            <a:chOff x="5893" y="4026"/>
            <a:chExt cx="466" cy="115"/>
          </a:xfrm>
        </p:grpSpPr>
        <p:sp>
          <p:nvSpPr>
            <p:cNvPr id="120"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1"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2"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3"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grpSp>
        <p:nvGrpSpPr>
          <p:cNvPr id="10265" name="Group 141"/>
          <p:cNvGrpSpPr>
            <a:grpSpLocks/>
          </p:cNvGrpSpPr>
          <p:nvPr userDrawn="1"/>
        </p:nvGrpSpPr>
        <p:grpSpPr bwMode="auto">
          <a:xfrm>
            <a:off x="12476167" y="6615125"/>
            <a:ext cx="987425" cy="182563"/>
            <a:chOff x="5893" y="4167"/>
            <a:chExt cx="466" cy="115"/>
          </a:xfrm>
        </p:grpSpPr>
        <p:sp>
          <p:nvSpPr>
            <p:cNvPr id="125"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6"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7"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sp>
          <p:nvSpPr>
            <p:cNvPr id="128"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b="0">
                <a:solidFill>
                  <a:srgbClr val="FFFFFF"/>
                </a:solidFill>
                <a:latin typeface="FrutigerNext LT Regular"/>
                <a:ea typeface="MS PGothic" pitchFamily="34" charset="-128"/>
              </a:endParaRPr>
            </a:p>
          </p:txBody>
        </p:sp>
      </p:grpSp>
    </p:spTree>
  </p:cSld>
  <p:clrMap bg1="lt1" tx1="dk1" bg2="lt2" tx2="dk2" accent1="accent1" accent2="accent2" accent3="accent3" accent4="accent4" accent5="accent5" accent6="accent6" hlink="hlink" folHlink="folHlink"/>
  <p:sldLayoutIdLst>
    <p:sldLayoutId id="2147485618" r:id="rId1"/>
    <p:sldLayoutId id="2147485619" r:id="rId2"/>
    <p:sldLayoutId id="2147485620" r:id="rId3"/>
    <p:sldLayoutId id="2147485621" r:id="rId4"/>
    <p:sldLayoutId id="2147485622" r:id="rId5"/>
    <p:sldLayoutId id="2147485623" r:id="rId6"/>
    <p:sldLayoutId id="2147485624" r:id="rId7"/>
    <p:sldLayoutId id="2147485625" r:id="rId8"/>
    <p:sldLayoutId id="2147485626" r:id="rId9"/>
    <p:sldLayoutId id="2147485627" r:id="rId10"/>
    <p:sldLayoutId id="2147485628" r:id="rId11"/>
    <p:sldLayoutId id="2147485629" r:id="rId12"/>
  </p:sldLayoutIdLst>
  <p:txStyles>
    <p:titleStyle>
      <a:lvl1pPr algn="l" defTabSz="874589" rtl="0" eaLnBrk="0" fontAlgn="base" hangingPunct="0">
        <a:spcBef>
          <a:spcPct val="0"/>
        </a:spcBef>
        <a:spcAft>
          <a:spcPct val="0"/>
        </a:spcAft>
        <a:defRPr sz="3300">
          <a:solidFill>
            <a:srgbClr val="990000"/>
          </a:solidFill>
          <a:latin typeface="+mj-lt"/>
          <a:ea typeface="+mj-ea"/>
          <a:cs typeface="楷体"/>
        </a:defRPr>
      </a:lvl1pPr>
      <a:lvl2pPr algn="l" defTabSz="874589" rtl="0" eaLnBrk="0" fontAlgn="base" hangingPunct="0">
        <a:spcBef>
          <a:spcPct val="0"/>
        </a:spcBef>
        <a:spcAft>
          <a:spcPct val="0"/>
        </a:spcAft>
        <a:defRPr sz="3300">
          <a:solidFill>
            <a:srgbClr val="990000"/>
          </a:solidFill>
          <a:latin typeface="Corbel" pitchFamily="34" charset="0"/>
          <a:ea typeface="楷体"/>
          <a:cs typeface="楷体"/>
        </a:defRPr>
      </a:lvl2pPr>
      <a:lvl3pPr algn="l" defTabSz="874589" rtl="0" eaLnBrk="0" fontAlgn="base" hangingPunct="0">
        <a:spcBef>
          <a:spcPct val="0"/>
        </a:spcBef>
        <a:spcAft>
          <a:spcPct val="0"/>
        </a:spcAft>
        <a:defRPr sz="3300">
          <a:solidFill>
            <a:srgbClr val="990000"/>
          </a:solidFill>
          <a:latin typeface="Corbel" pitchFamily="34" charset="0"/>
          <a:ea typeface="楷体"/>
          <a:cs typeface="楷体"/>
        </a:defRPr>
      </a:lvl3pPr>
      <a:lvl4pPr algn="l" defTabSz="874589" rtl="0" eaLnBrk="0" fontAlgn="base" hangingPunct="0">
        <a:spcBef>
          <a:spcPct val="0"/>
        </a:spcBef>
        <a:spcAft>
          <a:spcPct val="0"/>
        </a:spcAft>
        <a:defRPr sz="3300">
          <a:solidFill>
            <a:srgbClr val="990000"/>
          </a:solidFill>
          <a:latin typeface="Corbel" pitchFamily="34" charset="0"/>
          <a:ea typeface="楷体"/>
          <a:cs typeface="楷体"/>
        </a:defRPr>
      </a:lvl4pPr>
      <a:lvl5pPr algn="l" defTabSz="874589" rtl="0" eaLnBrk="0" fontAlgn="base" hangingPunct="0">
        <a:spcBef>
          <a:spcPct val="0"/>
        </a:spcBef>
        <a:spcAft>
          <a:spcPct val="0"/>
        </a:spcAft>
        <a:defRPr sz="3300">
          <a:solidFill>
            <a:srgbClr val="990000"/>
          </a:solidFill>
          <a:latin typeface="Corbel" pitchFamily="34" charset="0"/>
          <a:ea typeface="楷体"/>
          <a:cs typeface="楷体"/>
        </a:defRPr>
      </a:lvl5pPr>
      <a:lvl6pPr marL="456736" algn="l" defTabSz="876995" rtl="0" fontAlgn="base">
        <a:spcBef>
          <a:spcPct val="0"/>
        </a:spcBef>
        <a:spcAft>
          <a:spcPct val="0"/>
        </a:spcAft>
        <a:defRPr sz="3500">
          <a:solidFill>
            <a:srgbClr val="990000"/>
          </a:solidFill>
          <a:latin typeface="FrutigerNext LT Medium" pitchFamily="34" charset="0"/>
          <a:ea typeface="黑体" pitchFamily="2" charset="-122"/>
        </a:defRPr>
      </a:lvl6pPr>
      <a:lvl7pPr marL="913470" algn="l" defTabSz="876995" rtl="0" fontAlgn="base">
        <a:spcBef>
          <a:spcPct val="0"/>
        </a:spcBef>
        <a:spcAft>
          <a:spcPct val="0"/>
        </a:spcAft>
        <a:defRPr sz="3500">
          <a:solidFill>
            <a:srgbClr val="990000"/>
          </a:solidFill>
          <a:latin typeface="FrutigerNext LT Medium" pitchFamily="34" charset="0"/>
          <a:ea typeface="黑体" pitchFamily="2" charset="-122"/>
        </a:defRPr>
      </a:lvl7pPr>
      <a:lvl8pPr marL="1370203" algn="l" defTabSz="876995" rtl="0" fontAlgn="base">
        <a:spcBef>
          <a:spcPct val="0"/>
        </a:spcBef>
        <a:spcAft>
          <a:spcPct val="0"/>
        </a:spcAft>
        <a:defRPr sz="3500">
          <a:solidFill>
            <a:srgbClr val="990000"/>
          </a:solidFill>
          <a:latin typeface="FrutigerNext LT Medium" pitchFamily="34" charset="0"/>
          <a:ea typeface="黑体" pitchFamily="2" charset="-122"/>
        </a:defRPr>
      </a:lvl8pPr>
      <a:lvl9pPr marL="1826935" algn="l" defTabSz="876995"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25391" indent="-325391" algn="l" defTabSz="874589" rtl="0" eaLnBrk="0" fontAlgn="base" hangingPunct="0">
        <a:lnSpc>
          <a:spcPct val="140000"/>
        </a:lnSpc>
        <a:spcBef>
          <a:spcPct val="0"/>
        </a:spcBef>
        <a:spcAft>
          <a:spcPct val="0"/>
        </a:spcAft>
        <a:buClr>
          <a:schemeClr val="tx2"/>
        </a:buClr>
        <a:buFont typeface="Wingdings" pitchFamily="2" charset="2"/>
        <a:buChar char="n"/>
        <a:defRPr sz="2100" b="1">
          <a:solidFill>
            <a:srgbClr val="080808"/>
          </a:solidFill>
          <a:latin typeface="+mn-lt"/>
          <a:ea typeface="+mn-ea"/>
          <a:cs typeface="楷体"/>
        </a:defRPr>
      </a:lvl1pPr>
      <a:lvl2pPr marL="711100" indent="-271425" algn="l" defTabSz="874589" rtl="0" eaLnBrk="0" fontAlgn="base" hangingPunct="0">
        <a:lnSpc>
          <a:spcPct val="140000"/>
        </a:lnSpc>
        <a:spcBef>
          <a:spcPct val="0"/>
        </a:spcBef>
        <a:spcAft>
          <a:spcPct val="0"/>
        </a:spcAft>
        <a:buClr>
          <a:schemeClr val="tx1"/>
        </a:buClr>
        <a:buFont typeface="FrutigerNext LT Regular" pitchFamily="34" charset="0"/>
        <a:buChar char="›"/>
        <a:defRPr sz="1700">
          <a:solidFill>
            <a:schemeClr val="tx1"/>
          </a:solidFill>
          <a:latin typeface="+mn-lt"/>
          <a:ea typeface="+mn-ea"/>
          <a:cs typeface="楷体"/>
        </a:defRPr>
      </a:lvl2pPr>
      <a:lvl3pPr marL="1095220" indent="-217458" algn="l" defTabSz="874589" rtl="0" eaLnBrk="0" fontAlgn="base" hangingPunct="0">
        <a:lnSpc>
          <a:spcPct val="140000"/>
        </a:lnSpc>
        <a:spcBef>
          <a:spcPct val="0"/>
        </a:spcBef>
        <a:spcAft>
          <a:spcPct val="0"/>
        </a:spcAft>
        <a:buFont typeface="FrutigerNext LT Light" pitchFamily="34" charset="0"/>
        <a:buChar char="»"/>
        <a:defRPr sz="1700">
          <a:solidFill>
            <a:schemeClr val="tx1"/>
          </a:solidFill>
          <a:latin typeface="FrutigerNext LT Light" pitchFamily="34" charset="0"/>
          <a:ea typeface="+mn-ea"/>
          <a:cs typeface="楷体"/>
        </a:defRPr>
      </a:lvl3pPr>
      <a:lvl4pPr marL="1533308" indent="-217458" algn="l" defTabSz="874589" rtl="0" eaLnBrk="0" fontAlgn="base" hangingPunct="0">
        <a:lnSpc>
          <a:spcPct val="140000"/>
        </a:lnSpc>
        <a:spcBef>
          <a:spcPct val="0"/>
        </a:spcBef>
        <a:spcAft>
          <a:spcPct val="0"/>
        </a:spcAft>
        <a:buChar char="–"/>
        <a:defRPr sz="1500">
          <a:solidFill>
            <a:srgbClr val="080808"/>
          </a:solidFill>
          <a:latin typeface="+mj-lt"/>
          <a:ea typeface="+mn-ea"/>
          <a:cs typeface="楷体"/>
        </a:defRPr>
      </a:lvl4pPr>
      <a:lvl5pPr marL="1972984" indent="-217458" algn="l" defTabSz="874589" rtl="0" eaLnBrk="0" fontAlgn="base" hangingPunct="0">
        <a:lnSpc>
          <a:spcPct val="140000"/>
        </a:lnSpc>
        <a:spcBef>
          <a:spcPct val="0"/>
        </a:spcBef>
        <a:spcAft>
          <a:spcPct val="0"/>
        </a:spcAft>
        <a:buFont typeface="FrutigerNext LT Medium" pitchFamily="34" charset="0"/>
        <a:buChar char="~"/>
        <a:defRPr sz="1300">
          <a:solidFill>
            <a:srgbClr val="080808"/>
          </a:solidFill>
          <a:latin typeface="+mj-lt"/>
          <a:ea typeface="+mn-ea"/>
          <a:cs typeface="楷体"/>
        </a:defRPr>
      </a:lvl5pPr>
      <a:lvl6pPr marL="2431159" indent="-220434" algn="l" defTabSz="876995"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6pPr>
      <a:lvl7pPr marL="2887893" indent="-220434" algn="l" defTabSz="876995"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7pPr>
      <a:lvl8pPr marL="3344627" indent="-220434" algn="l" defTabSz="876995"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8pPr>
      <a:lvl9pPr marL="3801360" indent="-220434" algn="l" defTabSz="876995" rtl="0" fontAlgn="base">
        <a:lnSpc>
          <a:spcPct val="140000"/>
        </a:lnSpc>
        <a:spcBef>
          <a:spcPct val="0"/>
        </a:spcBef>
        <a:spcAft>
          <a:spcPct val="0"/>
        </a:spcAft>
        <a:buFont typeface="FrutigerNext LT Medium" pitchFamily="34" charset="0"/>
        <a:buChar char="~"/>
        <a:defRPr sz="1300">
          <a:solidFill>
            <a:srgbClr val="080808"/>
          </a:solidFill>
          <a:latin typeface="+mj-lt"/>
          <a:ea typeface="+mn-ea"/>
        </a:defRPr>
      </a:lvl9pPr>
    </p:bodyStyle>
    <p:otherStyle>
      <a:defPPr>
        <a:defRPr lang="zh-CN"/>
      </a:defPPr>
      <a:lvl1pPr marL="0" algn="l" defTabSz="913470" rtl="0" eaLnBrk="1" latinLnBrk="0" hangingPunct="1">
        <a:defRPr sz="1700" kern="1200">
          <a:solidFill>
            <a:schemeClr val="tx1"/>
          </a:solidFill>
          <a:latin typeface="+mn-lt"/>
          <a:ea typeface="+mn-ea"/>
          <a:cs typeface="+mn-cs"/>
        </a:defRPr>
      </a:lvl1pPr>
      <a:lvl2pPr marL="456736" algn="l" defTabSz="913470" rtl="0" eaLnBrk="1" latinLnBrk="0" hangingPunct="1">
        <a:defRPr sz="1700" kern="1200">
          <a:solidFill>
            <a:schemeClr val="tx1"/>
          </a:solidFill>
          <a:latin typeface="+mn-lt"/>
          <a:ea typeface="+mn-ea"/>
          <a:cs typeface="+mn-cs"/>
        </a:defRPr>
      </a:lvl2pPr>
      <a:lvl3pPr marL="913470" algn="l" defTabSz="913470" rtl="0" eaLnBrk="1" latinLnBrk="0" hangingPunct="1">
        <a:defRPr sz="1700" kern="1200">
          <a:solidFill>
            <a:schemeClr val="tx1"/>
          </a:solidFill>
          <a:latin typeface="+mn-lt"/>
          <a:ea typeface="+mn-ea"/>
          <a:cs typeface="+mn-cs"/>
        </a:defRPr>
      </a:lvl3pPr>
      <a:lvl4pPr marL="1370203" algn="l" defTabSz="913470" rtl="0" eaLnBrk="1" latinLnBrk="0" hangingPunct="1">
        <a:defRPr sz="1700" kern="1200">
          <a:solidFill>
            <a:schemeClr val="tx1"/>
          </a:solidFill>
          <a:latin typeface="+mn-lt"/>
          <a:ea typeface="+mn-ea"/>
          <a:cs typeface="+mn-cs"/>
        </a:defRPr>
      </a:lvl4pPr>
      <a:lvl5pPr marL="1826935" algn="l" defTabSz="913470" rtl="0" eaLnBrk="1" latinLnBrk="0" hangingPunct="1">
        <a:defRPr sz="1700" kern="1200">
          <a:solidFill>
            <a:schemeClr val="tx1"/>
          </a:solidFill>
          <a:latin typeface="+mn-lt"/>
          <a:ea typeface="+mn-ea"/>
          <a:cs typeface="+mn-cs"/>
        </a:defRPr>
      </a:lvl5pPr>
      <a:lvl6pPr marL="2283671" algn="l" defTabSz="913470" rtl="0" eaLnBrk="1" latinLnBrk="0" hangingPunct="1">
        <a:defRPr sz="1700" kern="1200">
          <a:solidFill>
            <a:schemeClr val="tx1"/>
          </a:solidFill>
          <a:latin typeface="+mn-lt"/>
          <a:ea typeface="+mn-ea"/>
          <a:cs typeface="+mn-cs"/>
        </a:defRPr>
      </a:lvl6pPr>
      <a:lvl7pPr marL="2740407" algn="l" defTabSz="913470" rtl="0" eaLnBrk="1" latinLnBrk="0" hangingPunct="1">
        <a:defRPr sz="1700" kern="1200">
          <a:solidFill>
            <a:schemeClr val="tx1"/>
          </a:solidFill>
          <a:latin typeface="+mn-lt"/>
          <a:ea typeface="+mn-ea"/>
          <a:cs typeface="+mn-cs"/>
        </a:defRPr>
      </a:lvl7pPr>
      <a:lvl8pPr marL="3197138" algn="l" defTabSz="913470" rtl="0" eaLnBrk="1" latinLnBrk="0" hangingPunct="1">
        <a:defRPr sz="1700" kern="1200">
          <a:solidFill>
            <a:schemeClr val="tx1"/>
          </a:solidFill>
          <a:latin typeface="+mn-lt"/>
          <a:ea typeface="+mn-ea"/>
          <a:cs typeface="+mn-cs"/>
        </a:defRPr>
      </a:lvl8pPr>
      <a:lvl9pPr marL="3653871" algn="l" defTabSz="913470" rtl="0" eaLnBrk="1" latinLnBrk="0" hangingPunct="1">
        <a:defRPr sz="1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3" cstate="print"/>
          <a:srcRect/>
          <a:stretch>
            <a:fillRect/>
          </a:stretch>
        </p:blipFill>
        <p:spPr bwMode="auto">
          <a:xfrm>
            <a:off x="4" y="6224601"/>
            <a:ext cx="12203113" cy="636587"/>
          </a:xfrm>
          <a:prstGeom prst="rect">
            <a:avLst/>
          </a:prstGeom>
          <a:noFill/>
          <a:ln w="9525">
            <a:noFill/>
            <a:miter lim="800000"/>
            <a:headEnd/>
            <a:tailEnd/>
          </a:ln>
        </p:spPr>
      </p:pic>
      <p:sp>
        <p:nvSpPr>
          <p:cNvPr id="28680" name="Text Box 8"/>
          <p:cNvSpPr txBox="1">
            <a:spLocks noChangeArrowheads="1"/>
          </p:cNvSpPr>
          <p:nvPr/>
        </p:nvSpPr>
        <p:spPr bwMode="auto">
          <a:xfrm>
            <a:off x="869954" y="6438915"/>
            <a:ext cx="2761002" cy="265465"/>
          </a:xfrm>
          <a:prstGeom prst="rect">
            <a:avLst/>
          </a:prstGeom>
          <a:noFill/>
          <a:ln w="9525">
            <a:noFill/>
            <a:miter lim="800000"/>
            <a:headEnd/>
            <a:tailEnd/>
          </a:ln>
        </p:spPr>
        <p:txBody>
          <a:bodyPr wrap="none" lIns="80005" tIns="40009" rIns="80005" bIns="40009">
            <a:spAutoFit/>
          </a:bodyPr>
          <a:lstStyle/>
          <a:p>
            <a:pPr defTabSz="799987"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pic>
        <p:nvPicPr>
          <p:cNvPr id="11268" name="Picture 9" descr="8"/>
          <p:cNvPicPr>
            <a:picLocks noChangeAspect="1" noChangeArrowheads="1"/>
          </p:cNvPicPr>
          <p:nvPr/>
        </p:nvPicPr>
        <p:blipFill>
          <a:blip r:embed="rId14" cstate="print"/>
          <a:srcRect/>
          <a:stretch>
            <a:fillRect/>
          </a:stretch>
        </p:blipFill>
        <p:spPr bwMode="auto">
          <a:xfrm>
            <a:off x="10013964" y="6399229"/>
            <a:ext cx="174942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b="0">
                <a:solidFill>
                  <a:srgbClr val="000000"/>
                </a:solidFill>
                <a:latin typeface="FrutigerNext LT Bold"/>
                <a:ea typeface="MS PGothic" pitchFamily="34" charset="-128"/>
              </a:defRPr>
            </a:lvl1pPr>
          </a:lstStyle>
          <a:p>
            <a:pPr>
              <a:defRPr/>
            </a:pPr>
            <a:r>
              <a:rPr lang="de-DE" altLang="zh-CN"/>
              <a:t>Page </a:t>
            </a:r>
            <a:fld id="{3DBD47C8-C3BF-458D-A3D7-F5BD43C83E40}" type="slidenum">
              <a:rPr lang="de-DE" altLang="zh-CN"/>
              <a:pPr>
                <a:defRPr/>
              </a:pPr>
              <a:t>‹#›</a:t>
            </a:fld>
            <a:endParaRPr lang="en-GB" altLang="zh-CN"/>
          </a:p>
        </p:txBody>
      </p:sp>
      <p:sp>
        <p:nvSpPr>
          <p:cNvPr id="11270" name="Rectangle 13"/>
          <p:cNvSpPr>
            <a:spLocks noGrp="1" noChangeArrowheads="1"/>
          </p:cNvSpPr>
          <p:nvPr>
            <p:ph type="title"/>
          </p:nvPr>
        </p:nvSpPr>
        <p:spPr bwMode="auto">
          <a:xfrm>
            <a:off x="869954" y="430217"/>
            <a:ext cx="10329863" cy="871537"/>
          </a:xfrm>
          <a:prstGeom prst="rect">
            <a:avLst/>
          </a:prstGeom>
          <a:noFill/>
          <a:ln w="9525">
            <a:noFill/>
            <a:miter lim="800000"/>
            <a:headEnd/>
            <a:tailEnd/>
          </a:ln>
        </p:spPr>
        <p:txBody>
          <a:bodyPr vert="horz" wrap="square" lIns="80021" tIns="40016" rIns="80021" bIns="40016"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1138" y="6438916"/>
            <a:ext cx="1565735" cy="265419"/>
          </a:xfrm>
          <a:prstGeom prst="rect">
            <a:avLst/>
          </a:prstGeom>
          <a:noFill/>
          <a:ln w="9525" algn="ctr">
            <a:noFill/>
            <a:miter lim="800000"/>
            <a:headEnd/>
            <a:tailEnd/>
          </a:ln>
          <a:effectLst/>
        </p:spPr>
        <p:txBody>
          <a:bodyPr wrap="none" lIns="79971" tIns="39986" rIns="79971" bIns="39986">
            <a:spAutoFit/>
          </a:bodyPr>
          <a:lstStyle/>
          <a:p>
            <a:pPr defTabSz="799987"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28694" name="Rectangle 22"/>
          <p:cNvSpPr>
            <a:spLocks noChangeArrowheads="1"/>
          </p:cNvSpPr>
          <p:nvPr/>
        </p:nvSpPr>
        <p:spPr bwMode="auto">
          <a:xfrm>
            <a:off x="-2544763" y="528639"/>
            <a:ext cx="2460625" cy="5307012"/>
          </a:xfrm>
          <a:prstGeom prst="rect">
            <a:avLst/>
          </a:prstGeom>
          <a:noFill/>
          <a:ln w="9525">
            <a:noFill/>
            <a:miter lim="800000"/>
            <a:headEnd/>
            <a:tailEnd/>
          </a:ln>
          <a:effectLst/>
        </p:spPr>
        <p:txBody>
          <a:bodyPr lIns="80005" tIns="40009" rIns="80005" bIns="40009"/>
          <a:lstStyle/>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英文标题</a:t>
            </a:r>
            <a:r>
              <a:rPr lang="zh-CN" altLang="zh-CN" sz="1100" b="0" dirty="0">
                <a:solidFill>
                  <a:srgbClr val="FFFFFF"/>
                </a:solidFill>
                <a:ea typeface="华文细黑" pitchFamily="2" charset="-122"/>
                <a:sym typeface="Arial" pitchFamily="34" charset="0"/>
              </a:rPr>
              <a:t>:32-35pt  </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 R153 G0 B0</a:t>
            </a:r>
          </a:p>
          <a:p>
            <a:pPr algn="r" defTabSz="799987"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内部使用字体 </a:t>
            </a:r>
            <a:r>
              <a:rPr lang="zh-CN" altLang="zh-CN" sz="1100" b="0" dirty="0">
                <a:solidFill>
                  <a:srgbClr val="FFFFFF"/>
                </a:solidFill>
                <a:latin typeface="FrutigerNext LT Regular"/>
                <a:ea typeface="华文细黑" pitchFamily="2" charset="-122"/>
                <a:sym typeface="Arial" pitchFamily="34" charset="0"/>
              </a:rPr>
              <a:t>:</a:t>
            </a:r>
          </a:p>
          <a:p>
            <a:pPr algn="r" defTabSz="799987" eaLnBrk="0" hangingPunct="0">
              <a:lnSpc>
                <a:spcPct val="125000"/>
              </a:lnSpc>
              <a:buSzPct val="100000"/>
              <a:defRPr/>
            </a:pPr>
            <a:r>
              <a:rPr lang="zh-CN" altLang="zh-CN" sz="1100" b="0" dirty="0">
                <a:solidFill>
                  <a:srgbClr val="FFFFFF"/>
                </a:solidFill>
                <a:latin typeface="FrutigerNext LT Regular"/>
                <a:ea typeface="华文细黑" pitchFamily="2" charset="-122"/>
                <a:sym typeface="Arial" pitchFamily="34" charset="0"/>
              </a:rPr>
              <a:t>FrutigerNext LT Medium</a:t>
            </a:r>
          </a:p>
          <a:p>
            <a:pPr algn="r" defTabSz="799987"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外部使用字体 </a:t>
            </a:r>
            <a:r>
              <a:rPr lang="zh-CN" altLang="zh-CN" sz="1100" b="0" dirty="0">
                <a:solidFill>
                  <a:srgbClr val="FFFFFF"/>
                </a:solidFill>
                <a:latin typeface="FrutigerNext LT Regular"/>
                <a:ea typeface="华文细黑" pitchFamily="2" charset="-122"/>
                <a:sym typeface="Arial" pitchFamily="34" charset="0"/>
              </a:rPr>
              <a:t>: Arial</a:t>
            </a:r>
          </a:p>
          <a:p>
            <a:pPr algn="r" defTabSz="799987" eaLnBrk="0" hangingPunct="0">
              <a:lnSpc>
                <a:spcPct val="75000"/>
              </a:lnSpc>
              <a:buSzPct val="100000"/>
              <a:defRPr/>
            </a:pPr>
            <a:endParaRPr lang="zh-CN" altLang="zh-CN" sz="1100" b="0" dirty="0">
              <a:solidFill>
                <a:srgbClr val="FFFFFF"/>
              </a:solidFill>
              <a:latin typeface="FrutigerNext LT Regular"/>
              <a:ea typeface="华文细黑" pitchFamily="2" charset="-122"/>
              <a:sym typeface="Arial" pitchFamily="34" charset="0"/>
            </a:endParaRP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中文标题</a:t>
            </a:r>
            <a:r>
              <a:rPr lang="zh-CN" altLang="zh-CN" sz="1100" b="0" dirty="0">
                <a:solidFill>
                  <a:srgbClr val="FFFFFF"/>
                </a:solidFill>
                <a:ea typeface="华文细黑" pitchFamily="2" charset="-122"/>
                <a:sym typeface="Arial" pitchFamily="34" charset="0"/>
              </a:rPr>
              <a:t>:30-32pt  </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 R153 G0 B0</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黑体</a:t>
            </a: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英文正文</a:t>
            </a:r>
            <a:r>
              <a:rPr lang="zh-CN" altLang="zh-CN" sz="1100" b="0" dirty="0">
                <a:solidFill>
                  <a:srgbClr val="FFFFFF"/>
                </a:solidFill>
                <a:ea typeface="华文细黑" pitchFamily="2" charset="-122"/>
                <a:sym typeface="Arial" pitchFamily="34" charset="0"/>
              </a:rPr>
              <a:t>:20-22pt</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子目录 </a:t>
            </a:r>
            <a:r>
              <a:rPr lang="zh-CN" altLang="zh-CN" sz="1100" b="0" dirty="0">
                <a:solidFill>
                  <a:srgbClr val="FFFFFF"/>
                </a:solidFill>
                <a:ea typeface="华文细黑" pitchFamily="2" charset="-122"/>
                <a:sym typeface="Arial" pitchFamily="34" charset="0"/>
              </a:rPr>
              <a:t>(2-5</a:t>
            </a:r>
            <a:r>
              <a:rPr lang="zh-CN" altLang="en-US" sz="1100" b="0" dirty="0">
                <a:solidFill>
                  <a:srgbClr val="FFFFFF"/>
                </a:solidFill>
                <a:ea typeface="华文细黑" pitchFamily="2" charset="-122"/>
                <a:sym typeface="Arial" pitchFamily="34" charset="0"/>
              </a:rPr>
              <a:t>级</a:t>
            </a:r>
            <a:r>
              <a:rPr lang="zh-CN" altLang="zh-CN" sz="1100" b="0" dirty="0">
                <a:solidFill>
                  <a:srgbClr val="FFFFFF"/>
                </a:solidFill>
                <a:ea typeface="华文细黑" pitchFamily="2" charset="-122"/>
                <a:sym typeface="Arial" pitchFamily="34" charset="0"/>
              </a:rPr>
              <a:t>) :18pt  </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黑色</a:t>
            </a:r>
          </a:p>
          <a:p>
            <a:pPr algn="r" defTabSz="799987"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内部使用字体 </a:t>
            </a:r>
            <a:r>
              <a:rPr lang="zh-CN" altLang="zh-CN" sz="1100" b="0" dirty="0">
                <a:solidFill>
                  <a:srgbClr val="FFFFFF"/>
                </a:solidFill>
                <a:latin typeface="FrutigerNext LT Regular"/>
                <a:ea typeface="华文细黑" pitchFamily="2" charset="-122"/>
                <a:sym typeface="Arial" pitchFamily="34" charset="0"/>
              </a:rPr>
              <a:t>:</a:t>
            </a:r>
          </a:p>
          <a:p>
            <a:pPr algn="r" defTabSz="799987" eaLnBrk="0" hangingPunct="0">
              <a:lnSpc>
                <a:spcPct val="125000"/>
              </a:lnSpc>
              <a:buSzPct val="100000"/>
              <a:defRPr/>
            </a:pPr>
            <a:r>
              <a:rPr lang="zh-CN" altLang="zh-CN" sz="1100" b="0" dirty="0">
                <a:solidFill>
                  <a:srgbClr val="FFFFFF"/>
                </a:solidFill>
                <a:latin typeface="FrutigerNext LT Regular"/>
                <a:ea typeface="华文细黑" pitchFamily="2" charset="-122"/>
                <a:sym typeface="Arial" pitchFamily="34" charset="0"/>
              </a:rPr>
              <a:t>FrutigerNext LT Regular</a:t>
            </a:r>
          </a:p>
          <a:p>
            <a:pPr algn="r" defTabSz="799987"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外部使用字体 </a:t>
            </a:r>
            <a:r>
              <a:rPr lang="zh-CN" altLang="zh-CN" sz="1100" b="0" dirty="0">
                <a:solidFill>
                  <a:srgbClr val="FFFFFF"/>
                </a:solidFill>
                <a:latin typeface="FrutigerNext LT Regular"/>
                <a:ea typeface="华文细黑" pitchFamily="2" charset="-122"/>
                <a:sym typeface="Arial" pitchFamily="34" charset="0"/>
              </a:rPr>
              <a:t>: Arial</a:t>
            </a:r>
          </a:p>
          <a:p>
            <a:pPr algn="r" defTabSz="799987" eaLnBrk="0" hangingPunct="0">
              <a:lnSpc>
                <a:spcPct val="75000"/>
              </a:lnSpc>
              <a:buSzPct val="100000"/>
              <a:defRPr/>
            </a:pPr>
            <a:endParaRPr lang="zh-CN" altLang="zh-CN" sz="1100" b="0" dirty="0">
              <a:solidFill>
                <a:srgbClr val="FFFFFF"/>
              </a:solidFill>
              <a:latin typeface="FrutigerNext LT Regular"/>
              <a:ea typeface="华文细黑" pitchFamily="2" charset="-122"/>
              <a:sym typeface="Arial" pitchFamily="34" charset="0"/>
            </a:endParaRP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中文正文</a:t>
            </a:r>
            <a:r>
              <a:rPr lang="zh-CN" altLang="zh-CN" sz="1100" b="0" dirty="0">
                <a:solidFill>
                  <a:srgbClr val="FFFFFF"/>
                </a:solidFill>
                <a:ea typeface="华文细黑" pitchFamily="2" charset="-122"/>
                <a:sym typeface="Arial" pitchFamily="34" charset="0"/>
              </a:rPr>
              <a:t>:18-20pt</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子目录</a:t>
            </a:r>
            <a:r>
              <a:rPr lang="zh-CN" altLang="zh-CN" sz="1100" b="0" dirty="0">
                <a:solidFill>
                  <a:srgbClr val="FFFFFF"/>
                </a:solidFill>
                <a:ea typeface="华文细黑" pitchFamily="2" charset="-122"/>
                <a:sym typeface="Arial" pitchFamily="34" charset="0"/>
              </a:rPr>
              <a:t>(2-5</a:t>
            </a:r>
            <a:r>
              <a:rPr lang="zh-CN" altLang="en-US" sz="1100" b="0" dirty="0">
                <a:solidFill>
                  <a:srgbClr val="FFFFFF"/>
                </a:solidFill>
                <a:ea typeface="华文细黑" pitchFamily="2" charset="-122"/>
                <a:sym typeface="Arial" pitchFamily="34" charset="0"/>
              </a:rPr>
              <a:t>级</a:t>
            </a:r>
            <a:r>
              <a:rPr lang="zh-CN" altLang="zh-CN" sz="1100" b="0" dirty="0">
                <a:solidFill>
                  <a:srgbClr val="FFFFFF"/>
                </a:solidFill>
                <a:ea typeface="华文细黑" pitchFamily="2" charset="-122"/>
                <a:sym typeface="Arial" pitchFamily="34" charset="0"/>
              </a:rPr>
              <a:t>):18pt </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黑色</a:t>
            </a:r>
          </a:p>
          <a:p>
            <a:pPr algn="r" defTabSz="799987"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细黑体 </a:t>
            </a: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799987"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p:txBody>
      </p:sp>
      <p:sp>
        <p:nvSpPr>
          <p:cNvPr id="28734" name="Rectangle 62"/>
          <p:cNvSpPr>
            <a:spLocks noChangeArrowheads="1"/>
          </p:cNvSpPr>
          <p:nvPr/>
        </p:nvSpPr>
        <p:spPr bwMode="auto">
          <a:xfrm>
            <a:off x="12269802" y="1423989"/>
            <a:ext cx="1398587" cy="2005012"/>
          </a:xfrm>
          <a:prstGeom prst="rect">
            <a:avLst/>
          </a:prstGeom>
          <a:noFill/>
          <a:ln w="9525">
            <a:noFill/>
            <a:miter lim="800000"/>
            <a:headEnd/>
            <a:tailEnd/>
          </a:ln>
          <a:effectLst/>
        </p:spPr>
        <p:txBody>
          <a:bodyPr lIns="80005" tIns="40009" rIns="80005" bIns="40009"/>
          <a:lstStyle/>
          <a:p>
            <a:pPr defTabSz="799987"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配色参考方案：</a:t>
            </a:r>
          </a:p>
          <a:p>
            <a:pPr defTabSz="799987"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建议同一页面内不超过四种颜色，以下是</a:t>
            </a:r>
            <a:r>
              <a:rPr lang="zh-CN" altLang="zh-CN" sz="1100" b="0" dirty="0">
                <a:solidFill>
                  <a:srgbClr val="FFFFFF"/>
                </a:solidFill>
                <a:latin typeface="华文细黑" pitchFamily="2" charset="-122"/>
                <a:ea typeface="华文细黑" pitchFamily="2" charset="-122"/>
                <a:sym typeface="Arial" pitchFamily="34" charset="0"/>
              </a:rPr>
              <a:t>13</a:t>
            </a:r>
            <a:r>
              <a:rPr lang="zh-CN" altLang="en-US" sz="1100" b="0" dirty="0">
                <a:solidFill>
                  <a:srgbClr val="FFFFFF"/>
                </a:solidFill>
                <a:latin typeface="华文细黑" pitchFamily="2" charset="-122"/>
                <a:ea typeface="华文细黑" pitchFamily="2" charset="-122"/>
                <a:sym typeface="Arial" pitchFamily="34" charset="0"/>
              </a:rPr>
              <a:t>组配色方案，同一页面内只选择一组使用。（仅供参考）</a:t>
            </a:r>
          </a:p>
          <a:p>
            <a:pPr defTabSz="799987" eaLnBrk="0" hangingPunct="0">
              <a:lnSpc>
                <a:spcPct val="125000"/>
              </a:lnSpc>
              <a:buSzPct val="100000"/>
              <a:defRPr/>
            </a:pPr>
            <a:endParaRPr lang="zh-CN" altLang="en-US" sz="1100" b="0" dirty="0">
              <a:solidFill>
                <a:srgbClr val="FFFFFF"/>
              </a:solidFill>
              <a:latin typeface="华文细黑" pitchFamily="2" charset="-122"/>
              <a:ea typeface="华文细黑" pitchFamily="2" charset="-122"/>
              <a:sym typeface="Arial" pitchFamily="34" charset="0"/>
            </a:endParaRPr>
          </a:p>
          <a:p>
            <a:pPr defTabSz="799987" eaLnBrk="0" hangingPunct="0">
              <a:lnSpc>
                <a:spcPct val="125000"/>
              </a:lnSpc>
              <a:buClr>
                <a:srgbClr val="EEECE1"/>
              </a:buClr>
              <a:buSzPct val="60000"/>
              <a:buFont typeface="Wingdings" pitchFamily="2" charset="2"/>
              <a:buChar char="l"/>
              <a:defRPr/>
            </a:pPr>
            <a:endParaRPr lang="zh-CN" altLang="zh-CN" sz="1100" b="0" dirty="0">
              <a:solidFill>
                <a:srgbClr val="FFFFFF"/>
              </a:solidFill>
              <a:latin typeface="华文细黑" pitchFamily="2" charset="-122"/>
              <a:ea typeface="华文细黑" pitchFamily="2" charset="-122"/>
              <a:sym typeface="Arial" pitchFamily="34" charset="0"/>
            </a:endParaRPr>
          </a:p>
        </p:txBody>
      </p:sp>
      <p:sp>
        <p:nvSpPr>
          <p:cNvPr id="28737" name="Rectangle 65"/>
          <p:cNvSpPr>
            <a:spLocks noChangeArrowheads="1"/>
          </p:cNvSpPr>
          <p:nvPr/>
        </p:nvSpPr>
        <p:spPr bwMode="auto">
          <a:xfrm>
            <a:off x="12269802" y="-61910"/>
            <a:ext cx="1398587" cy="838201"/>
          </a:xfrm>
          <a:prstGeom prst="rect">
            <a:avLst/>
          </a:prstGeom>
          <a:noFill/>
          <a:ln w="9525">
            <a:noFill/>
            <a:miter lim="800000"/>
            <a:headEnd/>
            <a:tailEnd/>
          </a:ln>
          <a:effectLst/>
        </p:spPr>
        <p:txBody>
          <a:bodyPr lIns="80005" tIns="40009" rIns="80005" bIns="40009"/>
          <a:lstStyle/>
          <a:p>
            <a:pPr defTabSz="799987"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客户或者合作伙伴的标志放在右上角</a:t>
            </a:r>
            <a:r>
              <a:rPr lang="zh-CN" altLang="zh-CN" sz="1100" b="0" dirty="0">
                <a:solidFill>
                  <a:srgbClr val="FFFFFF"/>
                </a:solidFill>
                <a:latin typeface="华文细黑" pitchFamily="2" charset="-122"/>
                <a:ea typeface="华文细黑" pitchFamily="2" charset="-122"/>
                <a:sym typeface="Arial" pitchFamily="34" charset="0"/>
              </a:rPr>
              <a:t>.</a:t>
            </a:r>
          </a:p>
          <a:p>
            <a:pPr defTabSz="799987" eaLnBrk="0" hangingPunct="0">
              <a:lnSpc>
                <a:spcPct val="125000"/>
              </a:lnSpc>
              <a:buSzPct val="100000"/>
              <a:defRPr/>
            </a:pPr>
            <a:endParaRPr lang="zh-CN" altLang="zh-CN" sz="1100" b="0" dirty="0">
              <a:solidFill>
                <a:srgbClr val="FFFFFF"/>
              </a:solidFill>
              <a:latin typeface="华文细黑" pitchFamily="2" charset="-122"/>
              <a:ea typeface="华文细黑" pitchFamily="2" charset="-122"/>
              <a:sym typeface="Arial" pitchFamily="34" charset="0"/>
            </a:endParaRPr>
          </a:p>
          <a:p>
            <a:pPr defTabSz="799987" eaLnBrk="0" hangingPunct="0">
              <a:lnSpc>
                <a:spcPct val="125000"/>
              </a:lnSpc>
              <a:buClr>
                <a:srgbClr val="EEECE1"/>
              </a:buClr>
              <a:buSzPct val="60000"/>
              <a:buFont typeface="Wingdings" pitchFamily="2" charset="2"/>
              <a:buChar char="l"/>
              <a:defRPr/>
            </a:pPr>
            <a:endParaRPr lang="zh-CN" altLang="zh-CN" sz="1100" b="0" dirty="0">
              <a:solidFill>
                <a:srgbClr val="FFFFFF"/>
              </a:solidFill>
              <a:latin typeface="华文细黑" pitchFamily="2" charset="-122"/>
              <a:ea typeface="华文细黑" pitchFamily="2" charset="-122"/>
              <a:sym typeface="Arial" pitchFamily="34" charset="0"/>
            </a:endParaRPr>
          </a:p>
        </p:txBody>
      </p:sp>
      <p:sp>
        <p:nvSpPr>
          <p:cNvPr id="11275" name="Rectangle 68"/>
          <p:cNvSpPr>
            <a:spLocks noGrp="1" noChangeArrowheads="1"/>
          </p:cNvSpPr>
          <p:nvPr>
            <p:ph type="body" idx="1"/>
          </p:nvPr>
        </p:nvSpPr>
        <p:spPr bwMode="auto">
          <a:xfrm>
            <a:off x="869963" y="1641483"/>
            <a:ext cx="10575925" cy="4194175"/>
          </a:xfrm>
          <a:prstGeom prst="rect">
            <a:avLst/>
          </a:prstGeom>
          <a:noFill/>
          <a:ln w="9525">
            <a:noFill/>
            <a:miter lim="800000"/>
            <a:headEnd/>
            <a:tailEnd/>
          </a:ln>
        </p:spPr>
        <p:txBody>
          <a:bodyPr vert="horz" wrap="square" lIns="80033" tIns="40022" rIns="80033" bIns="4002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1876" y="5028342"/>
            <a:ext cx="1227137" cy="292230"/>
          </a:xfrm>
          <a:prstGeom prst="rect">
            <a:avLst/>
          </a:prstGeom>
          <a:solidFill>
            <a:schemeClr val="bg1"/>
          </a:solidFill>
          <a:ln w="9525" algn="ctr">
            <a:noFill/>
            <a:miter lim="800000"/>
            <a:headEnd/>
            <a:tailEnd/>
          </a:ln>
          <a:effectLst/>
        </p:spPr>
        <p:txBody>
          <a:bodyPr lIns="91291" tIns="45642" rIns="91291" bIns="45642" anchor="ctr">
            <a:spAutoFit/>
          </a:bodyPr>
          <a:lstStyle/>
          <a:p>
            <a:pPr>
              <a:defRPr/>
            </a:pPr>
            <a:endParaRPr lang="zh-CN" altLang="en-US" sz="1300" b="0" dirty="0">
              <a:solidFill>
                <a:srgbClr val="FFFFFF"/>
              </a:solidFill>
              <a:latin typeface="FrutigerNext LT Regular"/>
              <a:ea typeface="MS PGothic" pitchFamily="34" charset="-128"/>
            </a:endParaRPr>
          </a:p>
        </p:txBody>
      </p:sp>
      <p:grpSp>
        <p:nvGrpSpPr>
          <p:cNvPr id="11277" name="Group 81"/>
          <p:cNvGrpSpPr>
            <a:grpSpLocks/>
          </p:cNvGrpSpPr>
          <p:nvPr/>
        </p:nvGrpSpPr>
        <p:grpSpPr bwMode="auto">
          <a:xfrm>
            <a:off x="12476167" y="3789362"/>
            <a:ext cx="987425" cy="182563"/>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78" name="Group 86"/>
          <p:cNvGrpSpPr>
            <a:grpSpLocks/>
          </p:cNvGrpSpPr>
          <p:nvPr/>
        </p:nvGrpSpPr>
        <p:grpSpPr bwMode="auto">
          <a:xfrm>
            <a:off x="12476167" y="4005267"/>
            <a:ext cx="987425" cy="182563"/>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79" name="Group 91"/>
          <p:cNvGrpSpPr>
            <a:grpSpLocks/>
          </p:cNvGrpSpPr>
          <p:nvPr/>
        </p:nvGrpSpPr>
        <p:grpSpPr bwMode="auto">
          <a:xfrm>
            <a:off x="12476167" y="4221175"/>
            <a:ext cx="987425" cy="182563"/>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0" name="Group 96"/>
          <p:cNvGrpSpPr>
            <a:grpSpLocks/>
          </p:cNvGrpSpPr>
          <p:nvPr/>
        </p:nvGrpSpPr>
        <p:grpSpPr bwMode="auto">
          <a:xfrm>
            <a:off x="12476167" y="3573463"/>
            <a:ext cx="98742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1" name="Group 101"/>
          <p:cNvGrpSpPr>
            <a:grpSpLocks/>
          </p:cNvGrpSpPr>
          <p:nvPr/>
        </p:nvGrpSpPr>
        <p:grpSpPr bwMode="auto">
          <a:xfrm>
            <a:off x="12476167" y="4581540"/>
            <a:ext cx="98742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2" name="Group 106"/>
          <p:cNvGrpSpPr>
            <a:grpSpLocks/>
          </p:cNvGrpSpPr>
          <p:nvPr/>
        </p:nvGrpSpPr>
        <p:grpSpPr bwMode="auto">
          <a:xfrm>
            <a:off x="12476167" y="4797440"/>
            <a:ext cx="98742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3" name="Group 111"/>
          <p:cNvGrpSpPr>
            <a:grpSpLocks/>
          </p:cNvGrpSpPr>
          <p:nvPr/>
        </p:nvGrpSpPr>
        <p:grpSpPr bwMode="auto">
          <a:xfrm>
            <a:off x="12476167" y="5013340"/>
            <a:ext cx="98742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4" name="Group 116"/>
          <p:cNvGrpSpPr>
            <a:grpSpLocks/>
          </p:cNvGrpSpPr>
          <p:nvPr/>
        </p:nvGrpSpPr>
        <p:grpSpPr bwMode="auto">
          <a:xfrm>
            <a:off x="12476167" y="5373700"/>
            <a:ext cx="987425" cy="182563"/>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5" name="Group 121"/>
          <p:cNvGrpSpPr>
            <a:grpSpLocks/>
          </p:cNvGrpSpPr>
          <p:nvPr/>
        </p:nvGrpSpPr>
        <p:grpSpPr bwMode="auto">
          <a:xfrm>
            <a:off x="12476167" y="5589600"/>
            <a:ext cx="987425" cy="182563"/>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6" name="Group 126"/>
          <p:cNvGrpSpPr>
            <a:grpSpLocks/>
          </p:cNvGrpSpPr>
          <p:nvPr/>
        </p:nvGrpSpPr>
        <p:grpSpPr bwMode="auto">
          <a:xfrm>
            <a:off x="12476167" y="5805500"/>
            <a:ext cx="987425" cy="182563"/>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7" name="Group 131"/>
          <p:cNvGrpSpPr>
            <a:grpSpLocks/>
          </p:cNvGrpSpPr>
          <p:nvPr/>
        </p:nvGrpSpPr>
        <p:grpSpPr bwMode="auto">
          <a:xfrm>
            <a:off x="12476167" y="6165865"/>
            <a:ext cx="98742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8" name="Group 136"/>
          <p:cNvGrpSpPr>
            <a:grpSpLocks/>
          </p:cNvGrpSpPr>
          <p:nvPr/>
        </p:nvGrpSpPr>
        <p:grpSpPr bwMode="auto">
          <a:xfrm>
            <a:off x="12476167" y="6391289"/>
            <a:ext cx="98742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1289" name="Group 141"/>
          <p:cNvGrpSpPr>
            <a:grpSpLocks/>
          </p:cNvGrpSpPr>
          <p:nvPr/>
        </p:nvGrpSpPr>
        <p:grpSpPr bwMode="auto">
          <a:xfrm>
            <a:off x="12476167" y="6615125"/>
            <a:ext cx="987425" cy="182563"/>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spTree>
  </p:cSld>
  <p:clrMap bg1="lt1" tx1="dk1" bg2="lt2" tx2="dk2" accent1="accent1" accent2="accent2" accent3="accent3" accent4="accent4" accent5="accent5" accent6="accent6" hlink="hlink" folHlink="folHlink"/>
  <p:sldLayoutIdLst>
    <p:sldLayoutId id="2147485631" r:id="rId1"/>
    <p:sldLayoutId id="2147485632" r:id="rId2"/>
    <p:sldLayoutId id="2147485633" r:id="rId3"/>
    <p:sldLayoutId id="2147485634" r:id="rId4"/>
    <p:sldLayoutId id="2147485635" r:id="rId5"/>
    <p:sldLayoutId id="2147485636" r:id="rId6"/>
    <p:sldLayoutId id="2147485637" r:id="rId7"/>
    <p:sldLayoutId id="2147485638" r:id="rId8"/>
    <p:sldLayoutId id="2147485639" r:id="rId9"/>
    <p:sldLayoutId id="2147485640" r:id="rId10"/>
    <p:sldLayoutId id="2147485641" r:id="rId11"/>
  </p:sldLayoutIdLst>
  <p:hf sldNum="0" hdr="0" ftr="0"/>
  <p:txStyles>
    <p:titleStyle>
      <a:lvl1pPr algn="l" defTabSz="799987" rtl="0" eaLnBrk="0" fontAlgn="base" hangingPunct="0">
        <a:spcBef>
          <a:spcPct val="0"/>
        </a:spcBef>
        <a:spcAft>
          <a:spcPct val="0"/>
        </a:spcAft>
        <a:defRPr sz="3300">
          <a:solidFill>
            <a:srgbClr val="990000"/>
          </a:solidFill>
          <a:latin typeface="+mj-lt"/>
          <a:ea typeface="+mj-ea"/>
          <a:cs typeface="+mj-cs"/>
        </a:defRPr>
      </a:lvl1pPr>
      <a:lvl2pPr algn="l" defTabSz="799987" rtl="0" eaLnBrk="0" fontAlgn="base" hangingPunct="0">
        <a:spcBef>
          <a:spcPct val="0"/>
        </a:spcBef>
        <a:spcAft>
          <a:spcPct val="0"/>
        </a:spcAft>
        <a:defRPr sz="3300">
          <a:solidFill>
            <a:srgbClr val="990000"/>
          </a:solidFill>
          <a:latin typeface="FrutigerNext LT Medium" pitchFamily="34" charset="0"/>
          <a:ea typeface="黑体" pitchFamily="2" charset="-122"/>
        </a:defRPr>
      </a:lvl2pPr>
      <a:lvl3pPr algn="l" defTabSz="799987" rtl="0" eaLnBrk="0" fontAlgn="base" hangingPunct="0">
        <a:spcBef>
          <a:spcPct val="0"/>
        </a:spcBef>
        <a:spcAft>
          <a:spcPct val="0"/>
        </a:spcAft>
        <a:defRPr sz="3300">
          <a:solidFill>
            <a:srgbClr val="990000"/>
          </a:solidFill>
          <a:latin typeface="FrutigerNext LT Medium" pitchFamily="34" charset="0"/>
          <a:ea typeface="黑体" pitchFamily="2" charset="-122"/>
        </a:defRPr>
      </a:lvl3pPr>
      <a:lvl4pPr algn="l" defTabSz="799987" rtl="0" eaLnBrk="0" fontAlgn="base" hangingPunct="0">
        <a:spcBef>
          <a:spcPct val="0"/>
        </a:spcBef>
        <a:spcAft>
          <a:spcPct val="0"/>
        </a:spcAft>
        <a:defRPr sz="3300">
          <a:solidFill>
            <a:srgbClr val="990000"/>
          </a:solidFill>
          <a:latin typeface="FrutigerNext LT Medium" pitchFamily="34" charset="0"/>
          <a:ea typeface="黑体" pitchFamily="2" charset="-122"/>
        </a:defRPr>
      </a:lvl4pPr>
      <a:lvl5pPr algn="l" defTabSz="799987" rtl="0" eaLnBrk="0" fontAlgn="base" hangingPunct="0">
        <a:spcBef>
          <a:spcPct val="0"/>
        </a:spcBef>
        <a:spcAft>
          <a:spcPct val="0"/>
        </a:spcAft>
        <a:defRPr sz="3300">
          <a:solidFill>
            <a:srgbClr val="990000"/>
          </a:solidFill>
          <a:latin typeface="FrutigerNext LT Medium" pitchFamily="34" charset="0"/>
          <a:ea typeface="黑体" pitchFamily="2" charset="-122"/>
        </a:defRPr>
      </a:lvl5pPr>
      <a:lvl6pPr marL="456514" algn="l" defTabSz="800489" rtl="0" eaLnBrk="1" fontAlgn="base" hangingPunct="1">
        <a:spcBef>
          <a:spcPct val="0"/>
        </a:spcBef>
        <a:spcAft>
          <a:spcPct val="0"/>
        </a:spcAft>
        <a:defRPr sz="3300">
          <a:solidFill>
            <a:srgbClr val="990000"/>
          </a:solidFill>
          <a:latin typeface="FrutigerNext LT Medium" pitchFamily="34" charset="0"/>
          <a:ea typeface="黑体" pitchFamily="2" charset="-122"/>
        </a:defRPr>
      </a:lvl6pPr>
      <a:lvl7pPr marL="913033" algn="l" defTabSz="800489" rtl="0" eaLnBrk="1" fontAlgn="base" hangingPunct="1">
        <a:spcBef>
          <a:spcPct val="0"/>
        </a:spcBef>
        <a:spcAft>
          <a:spcPct val="0"/>
        </a:spcAft>
        <a:defRPr sz="3300">
          <a:solidFill>
            <a:srgbClr val="990000"/>
          </a:solidFill>
          <a:latin typeface="FrutigerNext LT Medium" pitchFamily="34" charset="0"/>
          <a:ea typeface="黑体" pitchFamily="2" charset="-122"/>
        </a:defRPr>
      </a:lvl7pPr>
      <a:lvl8pPr marL="1369551" algn="l" defTabSz="800489" rtl="0" eaLnBrk="1" fontAlgn="base" hangingPunct="1">
        <a:spcBef>
          <a:spcPct val="0"/>
        </a:spcBef>
        <a:spcAft>
          <a:spcPct val="0"/>
        </a:spcAft>
        <a:defRPr sz="3300">
          <a:solidFill>
            <a:srgbClr val="990000"/>
          </a:solidFill>
          <a:latin typeface="FrutigerNext LT Medium" pitchFamily="34" charset="0"/>
          <a:ea typeface="黑体" pitchFamily="2" charset="-122"/>
        </a:defRPr>
      </a:lvl8pPr>
      <a:lvl9pPr marL="1826070" algn="l" defTabSz="800489" rtl="0" eaLnBrk="1" fontAlgn="base" hangingPunct="1">
        <a:spcBef>
          <a:spcPct val="0"/>
        </a:spcBef>
        <a:spcAft>
          <a:spcPct val="0"/>
        </a:spcAft>
        <a:defRPr sz="3300">
          <a:solidFill>
            <a:srgbClr val="990000"/>
          </a:solidFill>
          <a:latin typeface="FrutigerNext LT Medium" pitchFamily="34" charset="0"/>
          <a:ea typeface="黑体" pitchFamily="2" charset="-122"/>
        </a:defRPr>
      </a:lvl9pPr>
    </p:titleStyle>
    <p:bodyStyle>
      <a:lvl1pPr marL="298408" indent="-298408" algn="l" defTabSz="799987"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0783" indent="-249203" algn="l" defTabSz="799987" rtl="0" eaLnBrk="0" fontAlgn="base" hangingPunct="0">
        <a:lnSpc>
          <a:spcPct val="140000"/>
        </a:lnSpc>
        <a:spcBef>
          <a:spcPct val="0"/>
        </a:spcBef>
        <a:spcAft>
          <a:spcPct val="0"/>
        </a:spcAft>
        <a:buClr>
          <a:schemeClr val="tx1"/>
        </a:buClr>
        <a:buSzPct val="50000"/>
        <a:buFont typeface="Wingdings" pitchFamily="2" charset="2"/>
        <a:buChar char="p"/>
        <a:defRPr sz="2800">
          <a:solidFill>
            <a:schemeClr val="tx1"/>
          </a:solidFill>
          <a:latin typeface="+mn-lt"/>
          <a:ea typeface="+mn-ea"/>
        </a:defRPr>
      </a:lvl2pPr>
      <a:lvl3pPr marL="1001571" indent="-199997" algn="l" defTabSz="799987"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398389" indent="-198410" algn="l" defTabSz="799987" rtl="0" eaLnBrk="0" fontAlgn="base" hangingPunct="0">
        <a:lnSpc>
          <a:spcPct val="140000"/>
        </a:lnSpc>
        <a:spcBef>
          <a:spcPct val="0"/>
        </a:spcBef>
        <a:spcAft>
          <a:spcPct val="0"/>
        </a:spcAft>
        <a:buChar char="–"/>
        <a:defRPr sz="1300">
          <a:solidFill>
            <a:schemeClr val="tx1"/>
          </a:solidFill>
          <a:latin typeface="+mj-lt"/>
          <a:ea typeface="+mn-ea"/>
        </a:defRPr>
      </a:lvl4pPr>
      <a:lvl5pPr marL="1799970" indent="-199997" algn="l" defTabSz="799987"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57223" indent="-201312" algn="l" defTabSz="800489"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3741" indent="-201312" algn="l" defTabSz="800489"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0258" indent="-201312" algn="l" defTabSz="800489"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26775" indent="-201312" algn="l" defTabSz="800489"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3033" rtl="0" eaLnBrk="1" latinLnBrk="0" hangingPunct="1">
        <a:defRPr sz="1700" kern="1200">
          <a:solidFill>
            <a:schemeClr val="tx1"/>
          </a:solidFill>
          <a:latin typeface="+mn-lt"/>
          <a:ea typeface="+mn-ea"/>
          <a:cs typeface="+mn-cs"/>
        </a:defRPr>
      </a:lvl1pPr>
      <a:lvl2pPr marL="456514" algn="l" defTabSz="913033" rtl="0" eaLnBrk="1" latinLnBrk="0" hangingPunct="1">
        <a:defRPr sz="1700" kern="1200">
          <a:solidFill>
            <a:schemeClr val="tx1"/>
          </a:solidFill>
          <a:latin typeface="+mn-lt"/>
          <a:ea typeface="+mn-ea"/>
          <a:cs typeface="+mn-cs"/>
        </a:defRPr>
      </a:lvl2pPr>
      <a:lvl3pPr marL="913033" algn="l" defTabSz="913033" rtl="0" eaLnBrk="1" latinLnBrk="0" hangingPunct="1">
        <a:defRPr sz="1700" kern="1200">
          <a:solidFill>
            <a:schemeClr val="tx1"/>
          </a:solidFill>
          <a:latin typeface="+mn-lt"/>
          <a:ea typeface="+mn-ea"/>
          <a:cs typeface="+mn-cs"/>
        </a:defRPr>
      </a:lvl3pPr>
      <a:lvl4pPr marL="1369551" algn="l" defTabSz="913033" rtl="0" eaLnBrk="1" latinLnBrk="0" hangingPunct="1">
        <a:defRPr sz="1700" kern="1200">
          <a:solidFill>
            <a:schemeClr val="tx1"/>
          </a:solidFill>
          <a:latin typeface="+mn-lt"/>
          <a:ea typeface="+mn-ea"/>
          <a:cs typeface="+mn-cs"/>
        </a:defRPr>
      </a:lvl4pPr>
      <a:lvl5pPr marL="1826070" algn="l" defTabSz="913033" rtl="0" eaLnBrk="1" latinLnBrk="0" hangingPunct="1">
        <a:defRPr sz="1700" kern="1200">
          <a:solidFill>
            <a:schemeClr val="tx1"/>
          </a:solidFill>
          <a:latin typeface="+mn-lt"/>
          <a:ea typeface="+mn-ea"/>
          <a:cs typeface="+mn-cs"/>
        </a:defRPr>
      </a:lvl5pPr>
      <a:lvl6pPr marL="2282587" algn="l" defTabSz="913033" rtl="0" eaLnBrk="1" latinLnBrk="0" hangingPunct="1">
        <a:defRPr sz="1700" kern="1200">
          <a:solidFill>
            <a:schemeClr val="tx1"/>
          </a:solidFill>
          <a:latin typeface="+mn-lt"/>
          <a:ea typeface="+mn-ea"/>
          <a:cs typeface="+mn-cs"/>
        </a:defRPr>
      </a:lvl6pPr>
      <a:lvl7pPr marL="2739102" algn="l" defTabSz="913033" rtl="0" eaLnBrk="1" latinLnBrk="0" hangingPunct="1">
        <a:defRPr sz="1700" kern="1200">
          <a:solidFill>
            <a:schemeClr val="tx1"/>
          </a:solidFill>
          <a:latin typeface="+mn-lt"/>
          <a:ea typeface="+mn-ea"/>
          <a:cs typeface="+mn-cs"/>
        </a:defRPr>
      </a:lvl7pPr>
      <a:lvl8pPr marL="3195621" algn="l" defTabSz="913033" rtl="0" eaLnBrk="1" latinLnBrk="0" hangingPunct="1">
        <a:defRPr sz="1700" kern="1200">
          <a:solidFill>
            <a:schemeClr val="tx1"/>
          </a:solidFill>
          <a:latin typeface="+mn-lt"/>
          <a:ea typeface="+mn-ea"/>
          <a:cs typeface="+mn-cs"/>
        </a:defRPr>
      </a:lvl8pPr>
      <a:lvl9pPr marL="3652138" algn="l" defTabSz="913033" rtl="0" eaLnBrk="1" latinLnBrk="0" hangingPunct="1">
        <a:defRPr sz="1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9" descr="dd"/>
          <p:cNvPicPr>
            <a:picLocks noChangeAspect="1" noChangeArrowheads="1"/>
          </p:cNvPicPr>
          <p:nvPr/>
        </p:nvPicPr>
        <p:blipFill>
          <a:blip r:embed="rId13" cstate="print"/>
          <a:srcRect/>
          <a:stretch>
            <a:fillRect/>
          </a:stretch>
        </p:blipFill>
        <p:spPr bwMode="auto">
          <a:xfrm>
            <a:off x="4" y="6224601"/>
            <a:ext cx="12203113" cy="636587"/>
          </a:xfrm>
          <a:prstGeom prst="rect">
            <a:avLst/>
          </a:prstGeom>
          <a:noFill/>
          <a:ln w="9525">
            <a:noFill/>
            <a:miter lim="800000"/>
            <a:headEnd/>
            <a:tailEnd/>
          </a:ln>
        </p:spPr>
      </p:pic>
      <p:sp>
        <p:nvSpPr>
          <p:cNvPr id="28680" name="Text Box 8"/>
          <p:cNvSpPr txBox="1">
            <a:spLocks noChangeArrowheads="1"/>
          </p:cNvSpPr>
          <p:nvPr/>
        </p:nvSpPr>
        <p:spPr bwMode="auto">
          <a:xfrm>
            <a:off x="869953" y="6438903"/>
            <a:ext cx="2761220" cy="265562"/>
          </a:xfrm>
          <a:prstGeom prst="rect">
            <a:avLst/>
          </a:prstGeom>
          <a:noFill/>
          <a:ln w="9525">
            <a:noFill/>
            <a:miter lim="800000"/>
            <a:headEnd/>
            <a:tailEnd/>
          </a:ln>
        </p:spPr>
        <p:txBody>
          <a:bodyPr wrap="none" lIns="80113" tIns="40057" rIns="80113" bIns="40057">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TECHNOLOGIES CO., LTD.</a:t>
            </a:r>
          </a:p>
        </p:txBody>
      </p:sp>
      <p:pic>
        <p:nvPicPr>
          <p:cNvPr id="12292" name="Picture 9" descr="8"/>
          <p:cNvPicPr>
            <a:picLocks noChangeAspect="1" noChangeArrowheads="1"/>
          </p:cNvPicPr>
          <p:nvPr/>
        </p:nvPicPr>
        <p:blipFill>
          <a:blip r:embed="rId14" cstate="print"/>
          <a:srcRect/>
          <a:stretch>
            <a:fillRect/>
          </a:stretch>
        </p:blipFill>
        <p:spPr bwMode="auto">
          <a:xfrm>
            <a:off x="10013964" y="6399229"/>
            <a:ext cx="174942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8483613" y="6489712"/>
            <a:ext cx="2797175"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b="0">
                <a:solidFill>
                  <a:srgbClr val="000000"/>
                </a:solidFill>
                <a:latin typeface="FrutigerNext LT Bold"/>
                <a:ea typeface="MS PGothic" pitchFamily="34" charset="-128"/>
              </a:defRPr>
            </a:lvl1pPr>
          </a:lstStyle>
          <a:p>
            <a:pPr>
              <a:defRPr/>
            </a:pPr>
            <a:r>
              <a:rPr lang="de-DE" altLang="zh-CN"/>
              <a:t>Page </a:t>
            </a:r>
            <a:fld id="{09790B0D-6DD9-464D-A7F4-0916949E073C}" type="slidenum">
              <a:rPr lang="de-DE" altLang="zh-CN"/>
              <a:pPr>
                <a:defRPr/>
              </a:pPr>
              <a:t>‹#›</a:t>
            </a:fld>
            <a:endParaRPr lang="en-GB" altLang="zh-CN"/>
          </a:p>
        </p:txBody>
      </p:sp>
      <p:sp>
        <p:nvSpPr>
          <p:cNvPr id="12294" name="Rectangle 13"/>
          <p:cNvSpPr>
            <a:spLocks noGrp="1" noChangeArrowheads="1"/>
          </p:cNvSpPr>
          <p:nvPr>
            <p:ph type="title"/>
          </p:nvPr>
        </p:nvSpPr>
        <p:spPr bwMode="auto">
          <a:xfrm>
            <a:off x="869954" y="430217"/>
            <a:ext cx="10329863" cy="871537"/>
          </a:xfrm>
          <a:prstGeom prst="rect">
            <a:avLst/>
          </a:prstGeom>
          <a:noFill/>
          <a:ln w="9525">
            <a:noFill/>
            <a:miter lim="800000"/>
            <a:headEnd/>
            <a:tailEnd/>
          </a:ln>
        </p:spPr>
        <p:txBody>
          <a:bodyPr vert="horz" wrap="square" lIns="80127" tIns="40064" rIns="80127" bIns="40064"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5191138" y="6438904"/>
            <a:ext cx="1565957" cy="265524"/>
          </a:xfrm>
          <a:prstGeom prst="rect">
            <a:avLst/>
          </a:prstGeom>
          <a:noFill/>
          <a:ln w="9525" algn="ctr">
            <a:noFill/>
            <a:miter lim="800000"/>
            <a:headEnd/>
            <a:tailEnd/>
          </a:ln>
          <a:effectLst/>
        </p:spPr>
        <p:txBody>
          <a:bodyPr wrap="none" lIns="80081" tIns="40038" rIns="80081" bIns="40038">
            <a:spAutoFit/>
          </a:bodyPr>
          <a:lstStyle/>
          <a:p>
            <a:pPr defTabSz="801575" eaLnBrk="0" hangingPunct="0">
              <a:buSzPct val="100000"/>
              <a:defRPr/>
            </a:pPr>
            <a:r>
              <a:rPr lang="zh-CN" altLang="zh-CN" sz="1200" b="0" dirty="0">
                <a:solidFill>
                  <a:srgbClr val="000000"/>
                </a:solidFill>
                <a:latin typeface="FrutigerNext LT Bold"/>
                <a:ea typeface="MS PGothic" pitchFamily="34" charset="-128"/>
                <a:sym typeface="Arial" pitchFamily="34" charset="0"/>
              </a:rPr>
              <a:t>Huawei Confidential </a:t>
            </a:r>
          </a:p>
        </p:txBody>
      </p:sp>
      <p:sp>
        <p:nvSpPr>
          <p:cNvPr id="28694" name="Rectangle 22"/>
          <p:cNvSpPr>
            <a:spLocks noChangeArrowheads="1"/>
          </p:cNvSpPr>
          <p:nvPr/>
        </p:nvSpPr>
        <p:spPr bwMode="auto">
          <a:xfrm>
            <a:off x="-2544763" y="528639"/>
            <a:ext cx="2460625" cy="5307012"/>
          </a:xfrm>
          <a:prstGeom prst="rect">
            <a:avLst/>
          </a:prstGeom>
          <a:noFill/>
          <a:ln w="9525">
            <a:noFill/>
            <a:miter lim="800000"/>
            <a:headEnd/>
            <a:tailEnd/>
          </a:ln>
          <a:effectLst/>
        </p:spPr>
        <p:txBody>
          <a:bodyPr lIns="80113" tIns="40057" rIns="80113" bIns="40057"/>
          <a:lstStyle/>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英文标题</a:t>
            </a:r>
            <a:r>
              <a:rPr lang="zh-CN" altLang="zh-CN" sz="1100" b="0" dirty="0">
                <a:solidFill>
                  <a:srgbClr val="FFFFFF"/>
                </a:solidFill>
                <a:ea typeface="华文细黑" pitchFamily="2" charset="-122"/>
                <a:sym typeface="Arial" pitchFamily="34" charset="0"/>
              </a:rPr>
              <a:t>:32-35pt  </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 R153 G0 B0</a:t>
            </a:r>
          </a:p>
          <a:p>
            <a:pPr algn="r" defTabSz="801575"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内部使用字体 </a:t>
            </a:r>
            <a:r>
              <a:rPr lang="zh-CN" altLang="zh-CN" sz="1100" b="0" dirty="0">
                <a:solidFill>
                  <a:srgbClr val="FFFFFF"/>
                </a:solidFill>
                <a:latin typeface="FrutigerNext LT Regular"/>
                <a:ea typeface="华文细黑" pitchFamily="2" charset="-122"/>
                <a:sym typeface="Arial" pitchFamily="34" charset="0"/>
              </a:rPr>
              <a:t>:</a:t>
            </a:r>
          </a:p>
          <a:p>
            <a:pPr algn="r" defTabSz="801575" eaLnBrk="0" hangingPunct="0">
              <a:lnSpc>
                <a:spcPct val="125000"/>
              </a:lnSpc>
              <a:buSzPct val="100000"/>
              <a:defRPr/>
            </a:pPr>
            <a:r>
              <a:rPr lang="zh-CN" altLang="zh-CN" sz="1100" b="0" dirty="0">
                <a:solidFill>
                  <a:srgbClr val="FFFFFF"/>
                </a:solidFill>
                <a:latin typeface="FrutigerNext LT Regular"/>
                <a:ea typeface="华文细黑" pitchFamily="2" charset="-122"/>
                <a:sym typeface="Arial" pitchFamily="34" charset="0"/>
              </a:rPr>
              <a:t>FrutigerNext LT Medium</a:t>
            </a:r>
          </a:p>
          <a:p>
            <a:pPr algn="r" defTabSz="801575"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外部使用字体 </a:t>
            </a:r>
            <a:r>
              <a:rPr lang="zh-CN" altLang="zh-CN" sz="1100" b="0" dirty="0">
                <a:solidFill>
                  <a:srgbClr val="FFFFFF"/>
                </a:solidFill>
                <a:latin typeface="FrutigerNext LT Regular"/>
                <a:ea typeface="华文细黑" pitchFamily="2" charset="-122"/>
                <a:sym typeface="Arial" pitchFamily="34" charset="0"/>
              </a:rPr>
              <a:t>: Arial</a:t>
            </a:r>
          </a:p>
          <a:p>
            <a:pPr algn="r" defTabSz="801575" eaLnBrk="0" hangingPunct="0">
              <a:lnSpc>
                <a:spcPct val="75000"/>
              </a:lnSpc>
              <a:buSzPct val="100000"/>
              <a:defRPr/>
            </a:pPr>
            <a:endParaRPr lang="zh-CN" altLang="zh-CN" sz="1100" b="0" dirty="0">
              <a:solidFill>
                <a:srgbClr val="FFFFFF"/>
              </a:solidFill>
              <a:latin typeface="FrutigerNext LT Regular"/>
              <a:ea typeface="华文细黑" pitchFamily="2" charset="-122"/>
              <a:sym typeface="Arial" pitchFamily="34" charset="0"/>
            </a:endParaRP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中文标题</a:t>
            </a:r>
            <a:r>
              <a:rPr lang="zh-CN" altLang="zh-CN" sz="1100" b="0" dirty="0">
                <a:solidFill>
                  <a:srgbClr val="FFFFFF"/>
                </a:solidFill>
                <a:ea typeface="华文细黑" pitchFamily="2" charset="-122"/>
                <a:sym typeface="Arial" pitchFamily="34" charset="0"/>
              </a:rPr>
              <a:t>:30-32pt  </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 R153 G0 B0</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黑体</a:t>
            </a: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英文正文</a:t>
            </a:r>
            <a:r>
              <a:rPr lang="zh-CN" altLang="zh-CN" sz="1100" b="0" dirty="0">
                <a:solidFill>
                  <a:srgbClr val="FFFFFF"/>
                </a:solidFill>
                <a:ea typeface="华文细黑" pitchFamily="2" charset="-122"/>
                <a:sym typeface="Arial" pitchFamily="34" charset="0"/>
              </a:rPr>
              <a:t>:20-22pt</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子目录 </a:t>
            </a:r>
            <a:r>
              <a:rPr lang="zh-CN" altLang="zh-CN" sz="1100" b="0" dirty="0">
                <a:solidFill>
                  <a:srgbClr val="FFFFFF"/>
                </a:solidFill>
                <a:ea typeface="华文细黑" pitchFamily="2" charset="-122"/>
                <a:sym typeface="Arial" pitchFamily="34" charset="0"/>
              </a:rPr>
              <a:t>(2-5</a:t>
            </a:r>
            <a:r>
              <a:rPr lang="zh-CN" altLang="en-US" sz="1100" b="0" dirty="0">
                <a:solidFill>
                  <a:srgbClr val="FFFFFF"/>
                </a:solidFill>
                <a:ea typeface="华文细黑" pitchFamily="2" charset="-122"/>
                <a:sym typeface="Arial" pitchFamily="34" charset="0"/>
              </a:rPr>
              <a:t>级</a:t>
            </a:r>
            <a:r>
              <a:rPr lang="zh-CN" altLang="zh-CN" sz="1100" b="0" dirty="0">
                <a:solidFill>
                  <a:srgbClr val="FFFFFF"/>
                </a:solidFill>
                <a:ea typeface="华文细黑" pitchFamily="2" charset="-122"/>
                <a:sym typeface="Arial" pitchFamily="34" charset="0"/>
              </a:rPr>
              <a:t>) :18pt  </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黑色</a:t>
            </a:r>
          </a:p>
          <a:p>
            <a:pPr algn="r" defTabSz="801575"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内部使用字体 </a:t>
            </a:r>
            <a:r>
              <a:rPr lang="zh-CN" altLang="zh-CN" sz="1100" b="0" dirty="0">
                <a:solidFill>
                  <a:srgbClr val="FFFFFF"/>
                </a:solidFill>
                <a:latin typeface="FrutigerNext LT Regular"/>
                <a:ea typeface="华文细黑" pitchFamily="2" charset="-122"/>
                <a:sym typeface="Arial" pitchFamily="34" charset="0"/>
              </a:rPr>
              <a:t>:</a:t>
            </a:r>
          </a:p>
          <a:p>
            <a:pPr algn="r" defTabSz="801575" eaLnBrk="0" hangingPunct="0">
              <a:lnSpc>
                <a:spcPct val="125000"/>
              </a:lnSpc>
              <a:buSzPct val="100000"/>
              <a:defRPr/>
            </a:pPr>
            <a:r>
              <a:rPr lang="zh-CN" altLang="zh-CN" sz="1100" b="0" dirty="0">
                <a:solidFill>
                  <a:srgbClr val="FFFFFF"/>
                </a:solidFill>
                <a:latin typeface="FrutigerNext LT Regular"/>
                <a:ea typeface="华文细黑" pitchFamily="2" charset="-122"/>
                <a:sym typeface="Arial" pitchFamily="34" charset="0"/>
              </a:rPr>
              <a:t>FrutigerNext LT Regular</a:t>
            </a:r>
          </a:p>
          <a:p>
            <a:pPr algn="r" defTabSz="801575" eaLnBrk="0" hangingPunct="0">
              <a:lnSpc>
                <a:spcPct val="125000"/>
              </a:lnSpc>
              <a:buSzPct val="100000"/>
              <a:defRPr/>
            </a:pPr>
            <a:r>
              <a:rPr lang="zh-CN" altLang="en-US" sz="1100" b="0" dirty="0">
                <a:solidFill>
                  <a:srgbClr val="FFFFFF"/>
                </a:solidFill>
                <a:latin typeface="FrutigerNext LT Regular"/>
                <a:ea typeface="华文细黑" pitchFamily="2" charset="-122"/>
                <a:sym typeface="Arial" pitchFamily="34" charset="0"/>
              </a:rPr>
              <a:t>外部使用字体 </a:t>
            </a:r>
            <a:r>
              <a:rPr lang="zh-CN" altLang="zh-CN" sz="1100" b="0" dirty="0">
                <a:solidFill>
                  <a:srgbClr val="FFFFFF"/>
                </a:solidFill>
                <a:latin typeface="FrutigerNext LT Regular"/>
                <a:ea typeface="华文细黑" pitchFamily="2" charset="-122"/>
                <a:sym typeface="Arial" pitchFamily="34" charset="0"/>
              </a:rPr>
              <a:t>: Arial</a:t>
            </a:r>
          </a:p>
          <a:p>
            <a:pPr algn="r" defTabSz="801575" eaLnBrk="0" hangingPunct="0">
              <a:lnSpc>
                <a:spcPct val="75000"/>
              </a:lnSpc>
              <a:buSzPct val="100000"/>
              <a:defRPr/>
            </a:pPr>
            <a:endParaRPr lang="zh-CN" altLang="zh-CN" sz="1100" b="0" dirty="0">
              <a:solidFill>
                <a:srgbClr val="FFFFFF"/>
              </a:solidFill>
              <a:latin typeface="FrutigerNext LT Regular"/>
              <a:ea typeface="华文细黑" pitchFamily="2" charset="-122"/>
              <a:sym typeface="Arial" pitchFamily="34" charset="0"/>
            </a:endParaRP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中文正文</a:t>
            </a:r>
            <a:r>
              <a:rPr lang="zh-CN" altLang="zh-CN" sz="1100" b="0" dirty="0">
                <a:solidFill>
                  <a:srgbClr val="FFFFFF"/>
                </a:solidFill>
                <a:ea typeface="华文细黑" pitchFamily="2" charset="-122"/>
                <a:sym typeface="Arial" pitchFamily="34" charset="0"/>
              </a:rPr>
              <a:t>:18-20pt</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子目录</a:t>
            </a:r>
            <a:r>
              <a:rPr lang="zh-CN" altLang="zh-CN" sz="1100" b="0" dirty="0">
                <a:solidFill>
                  <a:srgbClr val="FFFFFF"/>
                </a:solidFill>
                <a:ea typeface="华文细黑" pitchFamily="2" charset="-122"/>
                <a:sym typeface="Arial" pitchFamily="34" charset="0"/>
              </a:rPr>
              <a:t>(2-5</a:t>
            </a:r>
            <a:r>
              <a:rPr lang="zh-CN" altLang="en-US" sz="1100" b="0" dirty="0">
                <a:solidFill>
                  <a:srgbClr val="FFFFFF"/>
                </a:solidFill>
                <a:ea typeface="华文细黑" pitchFamily="2" charset="-122"/>
                <a:sym typeface="Arial" pitchFamily="34" charset="0"/>
              </a:rPr>
              <a:t>级</a:t>
            </a:r>
            <a:r>
              <a:rPr lang="zh-CN" altLang="zh-CN" sz="1100" b="0" dirty="0">
                <a:solidFill>
                  <a:srgbClr val="FFFFFF"/>
                </a:solidFill>
                <a:ea typeface="华文细黑" pitchFamily="2" charset="-122"/>
                <a:sym typeface="Arial" pitchFamily="34" charset="0"/>
              </a:rPr>
              <a:t>):18pt </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颜色</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黑色</a:t>
            </a:r>
          </a:p>
          <a:p>
            <a:pPr algn="r" defTabSz="801575" eaLnBrk="0" hangingPunct="0">
              <a:lnSpc>
                <a:spcPct val="125000"/>
              </a:lnSpc>
              <a:buSzPct val="100000"/>
              <a:defRPr/>
            </a:pPr>
            <a:r>
              <a:rPr lang="zh-CN" altLang="en-US" sz="1100" b="0" dirty="0">
                <a:solidFill>
                  <a:srgbClr val="FFFFFF"/>
                </a:solidFill>
                <a:ea typeface="华文细黑" pitchFamily="2" charset="-122"/>
                <a:sym typeface="Arial" pitchFamily="34" charset="0"/>
              </a:rPr>
              <a:t>字体</a:t>
            </a:r>
            <a:r>
              <a:rPr lang="zh-CN" altLang="zh-CN" sz="1100" b="0" dirty="0">
                <a:solidFill>
                  <a:srgbClr val="FFFFFF"/>
                </a:solidFill>
                <a:ea typeface="华文细黑" pitchFamily="2" charset="-122"/>
                <a:sym typeface="Arial" pitchFamily="34" charset="0"/>
              </a:rPr>
              <a:t>:</a:t>
            </a:r>
            <a:r>
              <a:rPr lang="zh-CN" altLang="en-US" sz="1100" b="0" dirty="0">
                <a:solidFill>
                  <a:srgbClr val="FFFFFF"/>
                </a:solidFill>
                <a:ea typeface="华文细黑" pitchFamily="2" charset="-122"/>
                <a:sym typeface="Arial" pitchFamily="34" charset="0"/>
              </a:rPr>
              <a:t>细黑体 </a:t>
            </a: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en-US" sz="1100" b="0" dirty="0">
              <a:solidFill>
                <a:srgbClr val="FFFFFF"/>
              </a:solidFill>
              <a:ea typeface="华文细黑" pitchFamily="2" charset="-122"/>
              <a:sym typeface="Arial" pitchFamily="34" charset="0"/>
            </a:endParaRPr>
          </a:p>
          <a:p>
            <a:pPr algn="r" defTabSz="801575" eaLnBrk="0" hangingPunct="0">
              <a:lnSpc>
                <a:spcPct val="125000"/>
              </a:lnSpc>
              <a:buSzPct val="100000"/>
              <a:defRPr/>
            </a:pPr>
            <a:endParaRPr lang="zh-CN" altLang="zh-CN" sz="1100" b="0" dirty="0">
              <a:solidFill>
                <a:srgbClr val="FFFFFF"/>
              </a:solidFill>
              <a:ea typeface="华文细黑" pitchFamily="2" charset="-122"/>
              <a:sym typeface="Arial" pitchFamily="34" charset="0"/>
            </a:endParaRPr>
          </a:p>
        </p:txBody>
      </p:sp>
      <p:sp>
        <p:nvSpPr>
          <p:cNvPr id="28734" name="Rectangle 62"/>
          <p:cNvSpPr>
            <a:spLocks noChangeArrowheads="1"/>
          </p:cNvSpPr>
          <p:nvPr/>
        </p:nvSpPr>
        <p:spPr bwMode="auto">
          <a:xfrm>
            <a:off x="12269802" y="1423989"/>
            <a:ext cx="1398587" cy="2005012"/>
          </a:xfrm>
          <a:prstGeom prst="rect">
            <a:avLst/>
          </a:prstGeom>
          <a:noFill/>
          <a:ln w="9525">
            <a:noFill/>
            <a:miter lim="800000"/>
            <a:headEnd/>
            <a:tailEnd/>
          </a:ln>
          <a:effectLst/>
        </p:spPr>
        <p:txBody>
          <a:bodyPr lIns="80113" tIns="40057" rIns="80113" bIns="40057"/>
          <a:lstStyle/>
          <a:p>
            <a:pPr defTabSz="801575"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配色参考方案：</a:t>
            </a:r>
          </a:p>
          <a:p>
            <a:pPr defTabSz="801575"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建议同一页面内不超过四种颜色，以下是</a:t>
            </a:r>
            <a:r>
              <a:rPr lang="zh-CN" altLang="zh-CN" sz="1100" b="0" dirty="0">
                <a:solidFill>
                  <a:srgbClr val="FFFFFF"/>
                </a:solidFill>
                <a:latin typeface="华文细黑" pitchFamily="2" charset="-122"/>
                <a:ea typeface="华文细黑" pitchFamily="2" charset="-122"/>
                <a:sym typeface="Arial" pitchFamily="34" charset="0"/>
              </a:rPr>
              <a:t>13</a:t>
            </a:r>
            <a:r>
              <a:rPr lang="zh-CN" altLang="en-US" sz="1100" b="0" dirty="0">
                <a:solidFill>
                  <a:srgbClr val="FFFFFF"/>
                </a:solidFill>
                <a:latin typeface="华文细黑" pitchFamily="2" charset="-122"/>
                <a:ea typeface="华文细黑" pitchFamily="2" charset="-122"/>
                <a:sym typeface="Arial" pitchFamily="34" charset="0"/>
              </a:rPr>
              <a:t>组配色方案，同一页面内只选择一组使用。（仅供参考）</a:t>
            </a:r>
          </a:p>
          <a:p>
            <a:pPr defTabSz="801575" eaLnBrk="0" hangingPunct="0">
              <a:lnSpc>
                <a:spcPct val="125000"/>
              </a:lnSpc>
              <a:buSzPct val="100000"/>
              <a:defRPr/>
            </a:pPr>
            <a:endParaRPr lang="zh-CN" altLang="en-US" sz="1100" b="0" dirty="0">
              <a:solidFill>
                <a:srgbClr val="FFFFFF"/>
              </a:solidFill>
              <a:latin typeface="华文细黑" pitchFamily="2" charset="-122"/>
              <a:ea typeface="华文细黑" pitchFamily="2" charset="-122"/>
              <a:sym typeface="Arial" pitchFamily="34" charset="0"/>
            </a:endParaRPr>
          </a:p>
          <a:p>
            <a:pPr defTabSz="801575" eaLnBrk="0" hangingPunct="0">
              <a:lnSpc>
                <a:spcPct val="125000"/>
              </a:lnSpc>
              <a:buClr>
                <a:srgbClr val="777777"/>
              </a:buClr>
              <a:buSzPct val="60000"/>
              <a:buFont typeface="Wingdings" pitchFamily="2" charset="2"/>
              <a:buChar char="l"/>
              <a:defRPr/>
            </a:pPr>
            <a:endParaRPr lang="zh-CN" altLang="zh-CN" sz="1100" b="0" dirty="0">
              <a:solidFill>
                <a:srgbClr val="FFFFFF"/>
              </a:solidFill>
              <a:latin typeface="华文细黑" pitchFamily="2" charset="-122"/>
              <a:ea typeface="华文细黑" pitchFamily="2" charset="-122"/>
              <a:sym typeface="Arial" pitchFamily="34" charset="0"/>
            </a:endParaRPr>
          </a:p>
        </p:txBody>
      </p:sp>
      <p:sp>
        <p:nvSpPr>
          <p:cNvPr id="28737" name="Rectangle 65"/>
          <p:cNvSpPr>
            <a:spLocks noChangeArrowheads="1"/>
          </p:cNvSpPr>
          <p:nvPr/>
        </p:nvSpPr>
        <p:spPr bwMode="auto">
          <a:xfrm>
            <a:off x="12269802" y="-61910"/>
            <a:ext cx="1398587" cy="838201"/>
          </a:xfrm>
          <a:prstGeom prst="rect">
            <a:avLst/>
          </a:prstGeom>
          <a:noFill/>
          <a:ln w="9525">
            <a:noFill/>
            <a:miter lim="800000"/>
            <a:headEnd/>
            <a:tailEnd/>
          </a:ln>
          <a:effectLst/>
        </p:spPr>
        <p:txBody>
          <a:bodyPr lIns="80113" tIns="40057" rIns="80113" bIns="40057"/>
          <a:lstStyle/>
          <a:p>
            <a:pPr defTabSz="801575" eaLnBrk="0" hangingPunct="0">
              <a:lnSpc>
                <a:spcPct val="120000"/>
              </a:lnSpc>
              <a:buSzPct val="100000"/>
              <a:defRPr/>
            </a:pPr>
            <a:r>
              <a:rPr lang="zh-CN" altLang="en-US" sz="1100" b="0" dirty="0">
                <a:solidFill>
                  <a:srgbClr val="FFFFFF"/>
                </a:solidFill>
                <a:latin typeface="华文细黑" pitchFamily="2" charset="-122"/>
                <a:ea typeface="华文细黑" pitchFamily="2" charset="-122"/>
                <a:sym typeface="Arial" pitchFamily="34" charset="0"/>
              </a:rPr>
              <a:t>客户或者合作伙伴的标志放在右上角</a:t>
            </a:r>
            <a:r>
              <a:rPr lang="zh-CN" altLang="zh-CN" sz="1100" b="0" dirty="0">
                <a:solidFill>
                  <a:srgbClr val="FFFFFF"/>
                </a:solidFill>
                <a:latin typeface="华文细黑" pitchFamily="2" charset="-122"/>
                <a:ea typeface="华文细黑" pitchFamily="2" charset="-122"/>
                <a:sym typeface="Arial" pitchFamily="34" charset="0"/>
              </a:rPr>
              <a:t>.</a:t>
            </a:r>
          </a:p>
          <a:p>
            <a:pPr defTabSz="801575" eaLnBrk="0" hangingPunct="0">
              <a:lnSpc>
                <a:spcPct val="125000"/>
              </a:lnSpc>
              <a:buSzPct val="100000"/>
              <a:defRPr/>
            </a:pPr>
            <a:endParaRPr lang="zh-CN" altLang="zh-CN" sz="1100" b="0" dirty="0">
              <a:solidFill>
                <a:srgbClr val="FFFFFF"/>
              </a:solidFill>
              <a:latin typeface="华文细黑" pitchFamily="2" charset="-122"/>
              <a:ea typeface="华文细黑" pitchFamily="2" charset="-122"/>
              <a:sym typeface="Arial" pitchFamily="34" charset="0"/>
            </a:endParaRPr>
          </a:p>
          <a:p>
            <a:pPr defTabSz="801575" eaLnBrk="0" hangingPunct="0">
              <a:lnSpc>
                <a:spcPct val="125000"/>
              </a:lnSpc>
              <a:buClr>
                <a:srgbClr val="777777"/>
              </a:buClr>
              <a:buSzPct val="60000"/>
              <a:buFont typeface="Wingdings" pitchFamily="2" charset="2"/>
              <a:buChar char="l"/>
              <a:defRPr/>
            </a:pPr>
            <a:endParaRPr lang="zh-CN" altLang="zh-CN" sz="1100" b="0" dirty="0">
              <a:solidFill>
                <a:srgbClr val="FFFFFF"/>
              </a:solidFill>
              <a:latin typeface="华文细黑" pitchFamily="2" charset="-122"/>
              <a:ea typeface="华文细黑" pitchFamily="2" charset="-122"/>
              <a:sym typeface="Arial" pitchFamily="34" charset="0"/>
            </a:endParaRPr>
          </a:p>
        </p:txBody>
      </p:sp>
      <p:sp>
        <p:nvSpPr>
          <p:cNvPr id="12299" name="Rectangle 68"/>
          <p:cNvSpPr>
            <a:spLocks noGrp="1" noChangeArrowheads="1"/>
          </p:cNvSpPr>
          <p:nvPr>
            <p:ph type="body" idx="1"/>
          </p:nvPr>
        </p:nvSpPr>
        <p:spPr bwMode="auto">
          <a:xfrm>
            <a:off x="869963" y="1641483"/>
            <a:ext cx="10575925" cy="4194175"/>
          </a:xfrm>
          <a:prstGeom prst="rect">
            <a:avLst/>
          </a:prstGeom>
          <a:noFill/>
          <a:ln w="9525">
            <a:noFill/>
            <a:miter lim="800000"/>
            <a:headEnd/>
            <a:tailEnd/>
          </a:ln>
        </p:spPr>
        <p:txBody>
          <a:bodyPr vert="horz" wrap="square" lIns="80141" tIns="40070" rIns="80141"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12361876" y="5028290"/>
            <a:ext cx="1227137" cy="292359"/>
          </a:xfrm>
          <a:prstGeom prst="rect">
            <a:avLst/>
          </a:prstGeom>
          <a:solidFill>
            <a:schemeClr val="bg1"/>
          </a:solidFill>
          <a:ln w="9525" algn="ctr">
            <a:noFill/>
            <a:miter lim="800000"/>
            <a:headEnd/>
            <a:tailEnd/>
          </a:ln>
          <a:effectLst/>
        </p:spPr>
        <p:txBody>
          <a:bodyPr lIns="91411" tIns="45706" rIns="91411" bIns="45706" anchor="ctr">
            <a:spAutoFit/>
          </a:bodyPr>
          <a:lstStyle/>
          <a:p>
            <a:pPr>
              <a:defRPr/>
            </a:pPr>
            <a:endParaRPr lang="zh-CN" altLang="en-US" sz="1300" b="0" dirty="0">
              <a:solidFill>
                <a:srgbClr val="FFFFFF"/>
              </a:solidFill>
              <a:latin typeface="FrutigerNext LT Regular"/>
              <a:ea typeface="MS PGothic" pitchFamily="34" charset="-128"/>
            </a:endParaRPr>
          </a:p>
        </p:txBody>
      </p:sp>
      <p:grpSp>
        <p:nvGrpSpPr>
          <p:cNvPr id="12301" name="Group 81"/>
          <p:cNvGrpSpPr>
            <a:grpSpLocks/>
          </p:cNvGrpSpPr>
          <p:nvPr/>
        </p:nvGrpSpPr>
        <p:grpSpPr bwMode="auto">
          <a:xfrm>
            <a:off x="12476167" y="3789362"/>
            <a:ext cx="987425" cy="182563"/>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2" name="Group 86"/>
          <p:cNvGrpSpPr>
            <a:grpSpLocks/>
          </p:cNvGrpSpPr>
          <p:nvPr/>
        </p:nvGrpSpPr>
        <p:grpSpPr bwMode="auto">
          <a:xfrm>
            <a:off x="12476167" y="4005267"/>
            <a:ext cx="987425" cy="182563"/>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3" name="Group 91"/>
          <p:cNvGrpSpPr>
            <a:grpSpLocks/>
          </p:cNvGrpSpPr>
          <p:nvPr/>
        </p:nvGrpSpPr>
        <p:grpSpPr bwMode="auto">
          <a:xfrm>
            <a:off x="12476167" y="4221175"/>
            <a:ext cx="987425" cy="182563"/>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4" name="Group 96"/>
          <p:cNvGrpSpPr>
            <a:grpSpLocks/>
          </p:cNvGrpSpPr>
          <p:nvPr/>
        </p:nvGrpSpPr>
        <p:grpSpPr bwMode="auto">
          <a:xfrm>
            <a:off x="12476167" y="3573463"/>
            <a:ext cx="98742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5" name="Group 101"/>
          <p:cNvGrpSpPr>
            <a:grpSpLocks/>
          </p:cNvGrpSpPr>
          <p:nvPr/>
        </p:nvGrpSpPr>
        <p:grpSpPr bwMode="auto">
          <a:xfrm>
            <a:off x="12476167" y="4581540"/>
            <a:ext cx="98742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6" name="Group 106"/>
          <p:cNvGrpSpPr>
            <a:grpSpLocks/>
          </p:cNvGrpSpPr>
          <p:nvPr/>
        </p:nvGrpSpPr>
        <p:grpSpPr bwMode="auto">
          <a:xfrm>
            <a:off x="12476167" y="4797440"/>
            <a:ext cx="98742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7" name="Group 111"/>
          <p:cNvGrpSpPr>
            <a:grpSpLocks/>
          </p:cNvGrpSpPr>
          <p:nvPr/>
        </p:nvGrpSpPr>
        <p:grpSpPr bwMode="auto">
          <a:xfrm>
            <a:off x="12476167" y="5013340"/>
            <a:ext cx="98742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8" name="Group 116"/>
          <p:cNvGrpSpPr>
            <a:grpSpLocks/>
          </p:cNvGrpSpPr>
          <p:nvPr/>
        </p:nvGrpSpPr>
        <p:grpSpPr bwMode="auto">
          <a:xfrm>
            <a:off x="12476167" y="5373700"/>
            <a:ext cx="987425" cy="182563"/>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09" name="Group 121"/>
          <p:cNvGrpSpPr>
            <a:grpSpLocks/>
          </p:cNvGrpSpPr>
          <p:nvPr/>
        </p:nvGrpSpPr>
        <p:grpSpPr bwMode="auto">
          <a:xfrm>
            <a:off x="12476167" y="5589600"/>
            <a:ext cx="987425" cy="182563"/>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10" name="Group 126"/>
          <p:cNvGrpSpPr>
            <a:grpSpLocks/>
          </p:cNvGrpSpPr>
          <p:nvPr/>
        </p:nvGrpSpPr>
        <p:grpSpPr bwMode="auto">
          <a:xfrm>
            <a:off x="12476167" y="5805500"/>
            <a:ext cx="987425" cy="182563"/>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11" name="Group 131"/>
          <p:cNvGrpSpPr>
            <a:grpSpLocks/>
          </p:cNvGrpSpPr>
          <p:nvPr/>
        </p:nvGrpSpPr>
        <p:grpSpPr bwMode="auto">
          <a:xfrm>
            <a:off x="12476167" y="6165865"/>
            <a:ext cx="98742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12" name="Group 136"/>
          <p:cNvGrpSpPr>
            <a:grpSpLocks/>
          </p:cNvGrpSpPr>
          <p:nvPr/>
        </p:nvGrpSpPr>
        <p:grpSpPr bwMode="auto">
          <a:xfrm>
            <a:off x="12476167" y="6391289"/>
            <a:ext cx="98742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grpSp>
        <p:nvGrpSpPr>
          <p:cNvPr id="12313" name="Group 141"/>
          <p:cNvGrpSpPr>
            <a:grpSpLocks/>
          </p:cNvGrpSpPr>
          <p:nvPr/>
        </p:nvGrpSpPr>
        <p:grpSpPr bwMode="auto">
          <a:xfrm>
            <a:off x="12476167" y="6615125"/>
            <a:ext cx="987425" cy="182563"/>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300" b="0" dirty="0">
                <a:solidFill>
                  <a:srgbClr val="FFFFFF"/>
                </a:solidFill>
                <a:latin typeface="FrutigerNext LT Regular"/>
                <a:ea typeface="MS PGothic" pitchFamily="34" charset="-128"/>
              </a:endParaRPr>
            </a:p>
          </p:txBody>
        </p:sp>
      </p:grpSp>
    </p:spTree>
  </p:cSld>
  <p:clrMap bg1="lt1" tx1="dk1" bg2="lt2" tx2="dk2" accent1="accent1" accent2="accent2" accent3="accent3" accent4="accent4" accent5="accent5" accent6="accent6" hlink="hlink" folHlink="folHlink"/>
  <p:sldLayoutIdLst>
    <p:sldLayoutId id="2147485642" r:id="rId1"/>
    <p:sldLayoutId id="2147485643" r:id="rId2"/>
    <p:sldLayoutId id="2147485644" r:id="rId3"/>
    <p:sldLayoutId id="2147485645" r:id="rId4"/>
    <p:sldLayoutId id="2147485646" r:id="rId5"/>
    <p:sldLayoutId id="2147485647" r:id="rId6"/>
    <p:sldLayoutId id="2147485648" r:id="rId7"/>
    <p:sldLayoutId id="2147485649" r:id="rId8"/>
    <p:sldLayoutId id="2147485650" r:id="rId9"/>
    <p:sldLayoutId id="2147485651" r:id="rId10"/>
    <p:sldLayoutId id="2147485652" r:id="rId11"/>
  </p:sldLayoutIdLst>
  <p:hf sldNum="0" hdr="0" ftr="0"/>
  <p:txStyles>
    <p:titleStyle>
      <a:lvl1pPr algn="l" defTabSz="801575" rtl="0" eaLnBrk="0" fontAlgn="base" hangingPunct="0">
        <a:spcBef>
          <a:spcPct val="0"/>
        </a:spcBef>
        <a:spcAft>
          <a:spcPct val="0"/>
        </a:spcAft>
        <a:defRPr sz="3300">
          <a:solidFill>
            <a:srgbClr val="990000"/>
          </a:solidFill>
          <a:latin typeface="+mj-lt"/>
          <a:ea typeface="+mj-ea"/>
          <a:cs typeface="+mj-cs"/>
        </a:defRPr>
      </a:lvl1pPr>
      <a:lvl2pPr algn="l" defTabSz="801575" rtl="0" eaLnBrk="0" fontAlgn="base" hangingPunct="0">
        <a:spcBef>
          <a:spcPct val="0"/>
        </a:spcBef>
        <a:spcAft>
          <a:spcPct val="0"/>
        </a:spcAft>
        <a:defRPr sz="3300">
          <a:solidFill>
            <a:srgbClr val="990000"/>
          </a:solidFill>
          <a:latin typeface="FrutigerNext LT Medium" pitchFamily="34" charset="0"/>
          <a:ea typeface="黑体" pitchFamily="2" charset="-122"/>
        </a:defRPr>
      </a:lvl2pPr>
      <a:lvl3pPr algn="l" defTabSz="801575" rtl="0" eaLnBrk="0" fontAlgn="base" hangingPunct="0">
        <a:spcBef>
          <a:spcPct val="0"/>
        </a:spcBef>
        <a:spcAft>
          <a:spcPct val="0"/>
        </a:spcAft>
        <a:defRPr sz="3300">
          <a:solidFill>
            <a:srgbClr val="990000"/>
          </a:solidFill>
          <a:latin typeface="FrutigerNext LT Medium" pitchFamily="34" charset="0"/>
          <a:ea typeface="黑体" pitchFamily="2" charset="-122"/>
        </a:defRPr>
      </a:lvl3pPr>
      <a:lvl4pPr algn="l" defTabSz="801575" rtl="0" eaLnBrk="0" fontAlgn="base" hangingPunct="0">
        <a:spcBef>
          <a:spcPct val="0"/>
        </a:spcBef>
        <a:spcAft>
          <a:spcPct val="0"/>
        </a:spcAft>
        <a:defRPr sz="3300">
          <a:solidFill>
            <a:srgbClr val="990000"/>
          </a:solidFill>
          <a:latin typeface="FrutigerNext LT Medium" pitchFamily="34" charset="0"/>
          <a:ea typeface="黑体" pitchFamily="2" charset="-122"/>
        </a:defRPr>
      </a:lvl4pPr>
      <a:lvl5pPr algn="l" defTabSz="801575" rtl="0" eaLnBrk="0" fontAlgn="base" hangingPunct="0">
        <a:spcBef>
          <a:spcPct val="0"/>
        </a:spcBef>
        <a:spcAft>
          <a:spcPct val="0"/>
        </a:spcAft>
        <a:defRPr sz="3300">
          <a:solidFill>
            <a:srgbClr val="990000"/>
          </a:solidFill>
          <a:latin typeface="FrutigerNext LT Medium" pitchFamily="34" charset="0"/>
          <a:ea typeface="黑体" pitchFamily="2" charset="-122"/>
        </a:defRPr>
      </a:lvl5pPr>
      <a:lvl6pPr marL="457136" algn="l" defTabSz="801575" rtl="0" eaLnBrk="1" fontAlgn="base" hangingPunct="1">
        <a:spcBef>
          <a:spcPct val="0"/>
        </a:spcBef>
        <a:spcAft>
          <a:spcPct val="0"/>
        </a:spcAft>
        <a:defRPr sz="3300">
          <a:solidFill>
            <a:srgbClr val="990000"/>
          </a:solidFill>
          <a:latin typeface="FrutigerNext LT Medium" pitchFamily="34" charset="0"/>
          <a:ea typeface="黑体" pitchFamily="2" charset="-122"/>
        </a:defRPr>
      </a:lvl6pPr>
      <a:lvl7pPr marL="914270" algn="l" defTabSz="801575" rtl="0" eaLnBrk="1" fontAlgn="base" hangingPunct="1">
        <a:spcBef>
          <a:spcPct val="0"/>
        </a:spcBef>
        <a:spcAft>
          <a:spcPct val="0"/>
        </a:spcAft>
        <a:defRPr sz="3300">
          <a:solidFill>
            <a:srgbClr val="990000"/>
          </a:solidFill>
          <a:latin typeface="FrutigerNext LT Medium" pitchFamily="34" charset="0"/>
          <a:ea typeface="黑体" pitchFamily="2" charset="-122"/>
        </a:defRPr>
      </a:lvl7pPr>
      <a:lvl8pPr marL="1371406" algn="l" defTabSz="801575" rtl="0" eaLnBrk="1" fontAlgn="base" hangingPunct="1">
        <a:spcBef>
          <a:spcPct val="0"/>
        </a:spcBef>
        <a:spcAft>
          <a:spcPct val="0"/>
        </a:spcAft>
        <a:defRPr sz="3300">
          <a:solidFill>
            <a:srgbClr val="990000"/>
          </a:solidFill>
          <a:latin typeface="FrutigerNext LT Medium" pitchFamily="34" charset="0"/>
          <a:ea typeface="黑体" pitchFamily="2" charset="-122"/>
        </a:defRPr>
      </a:lvl8pPr>
      <a:lvl9pPr marL="1828541" algn="l" defTabSz="801575" rtl="0" eaLnBrk="1" fontAlgn="base" hangingPunct="1">
        <a:spcBef>
          <a:spcPct val="0"/>
        </a:spcBef>
        <a:spcAft>
          <a:spcPct val="0"/>
        </a:spcAft>
        <a:defRPr sz="3300">
          <a:solidFill>
            <a:srgbClr val="990000"/>
          </a:solidFill>
          <a:latin typeface="FrutigerNext LT Medium" pitchFamily="34" charset="0"/>
          <a:ea typeface="黑体" pitchFamily="2" charset="-122"/>
        </a:defRPr>
      </a:lvl9pPr>
    </p:titleStyle>
    <p:bodyStyle>
      <a:lvl1pPr marL="299995" indent="-299995" algn="l" defTabSz="801575"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371" indent="-250790" algn="l" defTabSz="801575" rtl="0" eaLnBrk="0" fontAlgn="base" hangingPunct="0">
        <a:lnSpc>
          <a:spcPct val="140000"/>
        </a:lnSpc>
        <a:spcBef>
          <a:spcPct val="0"/>
        </a:spcBef>
        <a:spcAft>
          <a:spcPct val="0"/>
        </a:spcAft>
        <a:buClr>
          <a:schemeClr val="tx1"/>
        </a:buClr>
        <a:buSzPct val="50000"/>
        <a:buFont typeface="Wingdings" pitchFamily="2" charset="2"/>
        <a:buChar char="p"/>
        <a:defRPr sz="2800">
          <a:solidFill>
            <a:schemeClr val="tx1"/>
          </a:solidFill>
          <a:latin typeface="+mn-lt"/>
          <a:ea typeface="+mn-ea"/>
        </a:defRPr>
      </a:lvl2pPr>
      <a:lvl3pPr marL="1003157" indent="-201584" algn="l" defTabSz="801575"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565" indent="-199997" algn="l" defTabSz="801575" rtl="0" eaLnBrk="0" fontAlgn="base" hangingPunct="0">
        <a:lnSpc>
          <a:spcPct val="140000"/>
        </a:lnSpc>
        <a:spcBef>
          <a:spcPct val="0"/>
        </a:spcBef>
        <a:spcAft>
          <a:spcPct val="0"/>
        </a:spcAft>
        <a:buChar char="–"/>
        <a:defRPr sz="1300">
          <a:solidFill>
            <a:schemeClr val="tx1"/>
          </a:solidFill>
          <a:latin typeface="+mj-lt"/>
          <a:ea typeface="+mn-ea"/>
        </a:defRPr>
      </a:lvl4pPr>
      <a:lvl5pPr marL="1803144" indent="-201584" algn="l" defTabSz="801575"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280" indent="-201584" algn="l" defTabSz="801575"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414" indent="-201584" algn="l" defTabSz="801575"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4550" indent="-201584" algn="l" defTabSz="801575"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1686" indent="-201584" algn="l" defTabSz="801575"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270" rtl="0" eaLnBrk="1" latinLnBrk="0" hangingPunct="1">
        <a:defRPr sz="1700" kern="1200">
          <a:solidFill>
            <a:schemeClr val="tx1"/>
          </a:solidFill>
          <a:latin typeface="+mn-lt"/>
          <a:ea typeface="+mn-ea"/>
          <a:cs typeface="+mn-cs"/>
        </a:defRPr>
      </a:lvl1pPr>
      <a:lvl2pPr marL="457136" algn="l" defTabSz="914270" rtl="0" eaLnBrk="1" latinLnBrk="0" hangingPunct="1">
        <a:defRPr sz="1700" kern="1200">
          <a:solidFill>
            <a:schemeClr val="tx1"/>
          </a:solidFill>
          <a:latin typeface="+mn-lt"/>
          <a:ea typeface="+mn-ea"/>
          <a:cs typeface="+mn-cs"/>
        </a:defRPr>
      </a:lvl2pPr>
      <a:lvl3pPr marL="914270" algn="l" defTabSz="914270" rtl="0" eaLnBrk="1" latinLnBrk="0" hangingPunct="1">
        <a:defRPr sz="1700" kern="1200">
          <a:solidFill>
            <a:schemeClr val="tx1"/>
          </a:solidFill>
          <a:latin typeface="+mn-lt"/>
          <a:ea typeface="+mn-ea"/>
          <a:cs typeface="+mn-cs"/>
        </a:defRPr>
      </a:lvl3pPr>
      <a:lvl4pPr marL="1371406" algn="l" defTabSz="914270" rtl="0" eaLnBrk="1" latinLnBrk="0" hangingPunct="1">
        <a:defRPr sz="1700" kern="1200">
          <a:solidFill>
            <a:schemeClr val="tx1"/>
          </a:solidFill>
          <a:latin typeface="+mn-lt"/>
          <a:ea typeface="+mn-ea"/>
          <a:cs typeface="+mn-cs"/>
        </a:defRPr>
      </a:lvl4pPr>
      <a:lvl5pPr marL="1828541" algn="l" defTabSz="914270" rtl="0" eaLnBrk="1" latinLnBrk="0" hangingPunct="1">
        <a:defRPr sz="1700" kern="1200">
          <a:solidFill>
            <a:schemeClr val="tx1"/>
          </a:solidFill>
          <a:latin typeface="+mn-lt"/>
          <a:ea typeface="+mn-ea"/>
          <a:cs typeface="+mn-cs"/>
        </a:defRPr>
      </a:lvl5pPr>
      <a:lvl6pPr marL="2285676" algn="l" defTabSz="914270" rtl="0" eaLnBrk="1" latinLnBrk="0" hangingPunct="1">
        <a:defRPr sz="1700" kern="1200">
          <a:solidFill>
            <a:schemeClr val="tx1"/>
          </a:solidFill>
          <a:latin typeface="+mn-lt"/>
          <a:ea typeface="+mn-ea"/>
          <a:cs typeface="+mn-cs"/>
        </a:defRPr>
      </a:lvl6pPr>
      <a:lvl7pPr marL="2742811" algn="l" defTabSz="914270" rtl="0" eaLnBrk="1" latinLnBrk="0" hangingPunct="1">
        <a:defRPr sz="1700" kern="1200">
          <a:solidFill>
            <a:schemeClr val="tx1"/>
          </a:solidFill>
          <a:latin typeface="+mn-lt"/>
          <a:ea typeface="+mn-ea"/>
          <a:cs typeface="+mn-cs"/>
        </a:defRPr>
      </a:lvl7pPr>
      <a:lvl8pPr marL="3199947" algn="l" defTabSz="914270" rtl="0" eaLnBrk="1" latinLnBrk="0" hangingPunct="1">
        <a:defRPr sz="1700" kern="1200">
          <a:solidFill>
            <a:schemeClr val="tx1"/>
          </a:solidFill>
          <a:latin typeface="+mn-lt"/>
          <a:ea typeface="+mn-ea"/>
          <a:cs typeface="+mn-cs"/>
        </a:defRPr>
      </a:lvl8pPr>
      <a:lvl9pPr marL="3657081" algn="l" defTabSz="91427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6.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9"/>
          <p:cNvSpPr txBox="1">
            <a:spLocks noChangeArrowheads="1"/>
          </p:cNvSpPr>
          <p:nvPr/>
        </p:nvSpPr>
        <p:spPr bwMode="auto">
          <a:xfrm>
            <a:off x="152400" y="2097879"/>
            <a:ext cx="117456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algn="ctr" eaLnBrk="0" hangingPunct="0">
              <a:defRPr/>
            </a:pPr>
            <a:r>
              <a:rPr lang="en-US" altLang="zh-CN" sz="2800" b="0" kern="0" dirty="0" err="1" smtClean="0">
                <a:solidFill>
                  <a:srgbClr val="FFFFFF"/>
                </a:solidFill>
                <a:latin typeface="微软雅黑" pitchFamily="34" charset="-122"/>
                <a:ea typeface="微软雅黑" pitchFamily="34" charset="-122"/>
                <a:cs typeface="+mj-cs"/>
              </a:rPr>
              <a:t>Aws</a:t>
            </a:r>
            <a:r>
              <a:rPr lang="zh-CN" altLang="en-US" sz="2800" b="0" kern="0" dirty="0" smtClean="0">
                <a:solidFill>
                  <a:srgbClr val="FFFFFF"/>
                </a:solidFill>
                <a:latin typeface="微软雅黑" pitchFamily="34" charset="-122"/>
                <a:ea typeface="微软雅黑" pitchFamily="34" charset="-122"/>
                <a:cs typeface="+mj-cs"/>
              </a:rPr>
              <a:t>对接</a:t>
            </a:r>
            <a:endParaRPr lang="en-US" altLang="zh-CN" sz="2800" b="0" kern="0" dirty="0" smtClean="0">
              <a:solidFill>
                <a:srgbClr val="FFFFFF"/>
              </a:solidFill>
              <a:latin typeface="微软雅黑" pitchFamily="34" charset="-122"/>
              <a:ea typeface="微软雅黑" pitchFamily="34" charset="-122"/>
              <a:cs typeface="+mj-cs"/>
            </a:endParaRPr>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198281"/>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p:txBody>
          <a:bodyPr/>
          <a:lstStyle/>
          <a:p>
            <a:pPr lvl="0"/>
            <a:r>
              <a:rPr lang="zh-CN" altLang="en-US" dirty="0" smtClean="0"/>
              <a:t>创建</a:t>
            </a:r>
            <a:r>
              <a:rPr lang="en-US" altLang="zh-CN" dirty="0" smtClean="0"/>
              <a:t>VM</a:t>
            </a:r>
            <a:r>
              <a:rPr lang="zh-CN" altLang="en-US" dirty="0" smtClean="0"/>
              <a:t>（从</a:t>
            </a:r>
            <a:r>
              <a:rPr lang="en-US" altLang="zh-CN" dirty="0" smtClean="0"/>
              <a:t>volume</a:t>
            </a:r>
            <a:r>
              <a:rPr lang="zh-CN" altLang="en-US" dirty="0" smtClean="0"/>
              <a:t>）</a:t>
            </a:r>
            <a:endParaRPr lang="zh-CN" altLang="en-US" dirty="0"/>
          </a:p>
        </p:txBody>
      </p:sp>
      <p:sp>
        <p:nvSpPr>
          <p:cNvPr id="65" name="圆角矩形 64"/>
          <p:cNvSpPr/>
          <p:nvPr/>
        </p:nvSpPr>
        <p:spPr bwMode="auto">
          <a:xfrm>
            <a:off x="1177426" y="327824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75729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79088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44937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71913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71913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71913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719133"/>
            <a:ext cx="144376" cy="230587"/>
          </a:xfrm>
          <a:prstGeom prst="rect">
            <a:avLst/>
          </a:prstGeom>
          <a:noFill/>
        </p:spPr>
      </p:pic>
      <p:sp>
        <p:nvSpPr>
          <p:cNvPr id="93" name="椭圆 92"/>
          <p:cNvSpPr/>
          <p:nvPr/>
        </p:nvSpPr>
        <p:spPr bwMode="auto">
          <a:xfrm>
            <a:off x="1372094" y="566168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66168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50878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30087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191923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133849"/>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4938202"/>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430263"/>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430263"/>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430263"/>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430263"/>
            <a:ext cx="144376" cy="230587"/>
          </a:xfrm>
          <a:prstGeom prst="rect">
            <a:avLst/>
          </a:prstGeom>
          <a:noFill/>
        </p:spPr>
      </p:pic>
      <p:sp>
        <p:nvSpPr>
          <p:cNvPr id="205" name="椭圆 204"/>
          <p:cNvSpPr/>
          <p:nvPr/>
        </p:nvSpPr>
        <p:spPr bwMode="auto">
          <a:xfrm>
            <a:off x="9730276" y="6372817"/>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37281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756674"/>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277617"/>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2900121"/>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198603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395956"/>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197238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55881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75323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55881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82355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202487"/>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657903"/>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55457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34005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82291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33226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651886"/>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540902"/>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694786"/>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560020"/>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215340"/>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574864"/>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4973610"/>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395956"/>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006912"/>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4992068"/>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567845" y="1199237"/>
            <a:ext cx="4177698" cy="1015663"/>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是否采用</a:t>
            </a:r>
            <a:r>
              <a:rPr lang="en-US" altLang="zh-CN" sz="1000" dirty="0" err="1" smtClean="0">
                <a:solidFill>
                  <a:srgbClr val="FF0000"/>
                </a:solidFill>
                <a:latin typeface="+mn-lt"/>
                <a:ea typeface="ＭＳ Ｐゴシック" pitchFamily="34" charset="-128"/>
              </a:rPr>
              <a:t>libcloud</a:t>
            </a:r>
            <a:r>
              <a:rPr lang="zh-CN" altLang="en-US" sz="1000" dirty="0" smtClean="0">
                <a:solidFill>
                  <a:srgbClr val="FF0000"/>
                </a:solidFill>
                <a:latin typeface="+mn-lt"/>
                <a:ea typeface="ＭＳ Ｐゴシック" pitchFamily="34" charset="-128"/>
              </a:rPr>
              <a:t>，还是用</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官方</a:t>
            </a:r>
            <a:r>
              <a:rPr lang="en-US" altLang="zh-CN" sz="1000" dirty="0" smtClean="0">
                <a:solidFill>
                  <a:srgbClr val="FF0000"/>
                </a:solidFill>
                <a:latin typeface="+mn-lt"/>
                <a:ea typeface="ＭＳ Ｐゴシック" pitchFamily="34" charset="-128"/>
              </a:rPr>
              <a:t>java client</a:t>
            </a:r>
            <a:r>
              <a:rPr lang="zh-CN" altLang="en-US" sz="1000" dirty="0" smtClean="0">
                <a:solidFill>
                  <a:srgbClr val="FF0000"/>
                </a:solidFill>
                <a:latin typeface="+mn-lt"/>
                <a:ea typeface="ＭＳ Ｐゴシック" pitchFamily="34" charset="-128"/>
              </a:rPr>
              <a:t>转</a:t>
            </a:r>
            <a:r>
              <a:rPr lang="en-US" altLang="zh-CN" sz="1000" dirty="0" smtClean="0">
                <a:solidFill>
                  <a:srgbClr val="FF0000"/>
                </a:solidFill>
                <a:latin typeface="+mn-lt"/>
                <a:ea typeface="ＭＳ Ｐゴシック" pitchFamily="34" charset="-128"/>
              </a:rPr>
              <a:t>python</a:t>
            </a:r>
            <a:r>
              <a:rPr lang="zh-CN" altLang="en-US" sz="1000" dirty="0" smtClean="0">
                <a:solidFill>
                  <a:srgbClr val="FF0000"/>
                </a:solidFill>
                <a:latin typeface="+mn-lt"/>
                <a:ea typeface="ＭＳ Ｐゴシック" pitchFamily="34" charset="-128"/>
              </a:rPr>
              <a:t>？</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r>
              <a:rPr lang="en-US" altLang="zh-CN" sz="1000" dirty="0" smtClean="0">
                <a:solidFill>
                  <a:srgbClr val="FF0000"/>
                </a:solidFill>
                <a:latin typeface="+mn-lt"/>
                <a:ea typeface="ＭＳ Ｐゴシック" pitchFamily="34" charset="-128"/>
              </a:rPr>
              <a:t>Image</a:t>
            </a:r>
            <a:r>
              <a:rPr lang="zh-CN" altLang="en-US" sz="1000" dirty="0" smtClean="0">
                <a:solidFill>
                  <a:srgbClr val="FF0000"/>
                </a:solidFill>
                <a:latin typeface="+mn-lt"/>
                <a:ea typeface="ＭＳ Ｐゴシック" pitchFamily="34" charset="-128"/>
              </a:rPr>
              <a:t>无对应</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时，是返回失败让用户通过</a:t>
            </a:r>
            <a:r>
              <a:rPr lang="en-US" altLang="zh-CN" sz="1000" dirty="0" smtClean="0">
                <a:solidFill>
                  <a:srgbClr val="FF0000"/>
                </a:solidFill>
                <a:latin typeface="+mn-lt"/>
                <a:ea typeface="ＭＳ Ｐゴシック" pitchFamily="34" charset="-128"/>
              </a:rPr>
              <a:t>glance</a:t>
            </a:r>
            <a:r>
              <a:rPr lang="zh-CN" altLang="en-US" sz="1000" dirty="0" smtClean="0">
                <a:solidFill>
                  <a:srgbClr val="FF0000"/>
                </a:solidFill>
                <a:latin typeface="+mn-lt"/>
                <a:ea typeface="ＭＳ Ｐゴシック" pitchFamily="34" charset="-128"/>
              </a:rPr>
              <a:t>上传，还是自动上传</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网络？（贾豪杰王军）</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endParaRPr lang="en-US" altLang="zh-CN" sz="1000" dirty="0" smtClean="0">
              <a:solidFill>
                <a:srgbClr val="FF0000"/>
              </a:solidFill>
              <a:latin typeface="+mn-lt"/>
              <a:ea typeface="ＭＳ Ｐゴシック" pitchFamily="34" charset="-128"/>
            </a:endParaRPr>
          </a:p>
        </p:txBody>
      </p:sp>
      <p:sp>
        <p:nvSpPr>
          <p:cNvPr id="59" name="TextBox 58"/>
          <p:cNvSpPr txBox="1"/>
          <p:nvPr/>
        </p:nvSpPr>
        <p:spPr>
          <a:xfrm>
            <a:off x="1372094" y="828949"/>
            <a:ext cx="2836033" cy="230832"/>
          </a:xfrm>
          <a:prstGeom prst="rect">
            <a:avLst/>
          </a:prstGeom>
          <a:noFill/>
        </p:spPr>
        <p:txBody>
          <a:bodyPr wrap="none" rtlCol="0">
            <a:spAutoFit/>
          </a:bodyPr>
          <a:lstStyle/>
          <a:p>
            <a:r>
              <a:rPr lang="en-US" altLang="zh-CN" sz="900" dirty="0" smtClean="0">
                <a:solidFill>
                  <a:srgbClr val="0070C0"/>
                </a:solidFill>
                <a:latin typeface="微软雅黑" pitchFamily="34" charset="-122"/>
                <a:ea typeface="微软雅黑" pitchFamily="34" charset="-122"/>
              </a:rPr>
              <a:t>1. Nova boot VM1  (AZ31, </a:t>
            </a:r>
            <a:r>
              <a:rPr lang="en-US" altLang="zh-CN" sz="900" dirty="0" err="1" smtClean="0">
                <a:solidFill>
                  <a:srgbClr val="0070C0"/>
                </a:solidFill>
                <a:latin typeface="微软雅黑" pitchFamily="34" charset="-122"/>
                <a:ea typeface="微软雅黑" pitchFamily="34" charset="-122"/>
              </a:rPr>
              <a:t>flavor.small</a:t>
            </a:r>
            <a:r>
              <a:rPr lang="en-US" altLang="zh-CN" sz="900" dirty="0" smtClean="0">
                <a:solidFill>
                  <a:srgbClr val="0070C0"/>
                </a:solidFill>
                <a:latin typeface="微软雅黑" pitchFamily="34" charset="-122"/>
                <a:ea typeface="微软雅黑" pitchFamily="34" charset="-122"/>
              </a:rPr>
              <a:t>, vol01)</a:t>
            </a:r>
          </a:p>
        </p:txBody>
      </p:sp>
      <p:sp>
        <p:nvSpPr>
          <p:cNvPr id="64" name="TextBox 63"/>
          <p:cNvSpPr txBox="1"/>
          <p:nvPr/>
        </p:nvSpPr>
        <p:spPr>
          <a:xfrm>
            <a:off x="3219468" y="5504544"/>
            <a:ext cx="3964410" cy="1338828"/>
          </a:xfrm>
          <a:prstGeom prst="rect">
            <a:avLst/>
          </a:prstGeom>
          <a:solidFill>
            <a:schemeClr val="bg1"/>
          </a:solidFill>
        </p:spPr>
        <p:txBody>
          <a:bodyPr wrap="square" rtlCol="0">
            <a:spAutoFit/>
          </a:bodyPr>
          <a:lstStyle/>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判断是否是跨云迁移。如是，则详见跨云迁移。否则进入下一步</a:t>
            </a:r>
            <a:endParaRPr lang="en-US" altLang="zh-CN" sz="900" dirty="0" smtClean="0">
              <a:solidFill>
                <a:srgbClr val="0070C0"/>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从</a:t>
            </a:r>
            <a:r>
              <a:rPr lang="en-US" altLang="zh-CN" sz="900" dirty="0" smtClean="0">
                <a:solidFill>
                  <a:srgbClr val="0070C0"/>
                </a:solidFill>
                <a:latin typeface="微软雅黑" pitchFamily="34" charset="-122"/>
                <a:ea typeface="微软雅黑" pitchFamily="34" charset="-122"/>
              </a:rPr>
              <a:t>cinder volume metadata</a:t>
            </a:r>
            <a:r>
              <a:rPr lang="zh-CN" altLang="en-US" sz="900" dirty="0" smtClean="0">
                <a:solidFill>
                  <a:srgbClr val="0070C0"/>
                </a:solidFill>
                <a:latin typeface="微软雅黑" pitchFamily="34" charset="-122"/>
                <a:ea typeface="微软雅黑" pitchFamily="34" charset="-122"/>
              </a:rPr>
              <a:t>查询对应</a:t>
            </a:r>
            <a:r>
              <a:rPr lang="en-US" altLang="zh-CN" sz="900" dirty="0" smtClean="0">
                <a:solidFill>
                  <a:srgbClr val="0070C0"/>
                </a:solidFill>
                <a:latin typeface="微软雅黑" pitchFamily="34" charset="-122"/>
                <a:ea typeface="微软雅黑" pitchFamily="34" charset="-122"/>
              </a:rPr>
              <a:t>ec2 volume id</a:t>
            </a:r>
          </a:p>
          <a:p>
            <a:pPr marL="361950" lvl="1" indent="-180975">
              <a:buFont typeface="+mj-lt"/>
              <a:buAutoNum type="alphaLcParenR"/>
            </a:pPr>
            <a:r>
              <a:rPr lang="zh-CN" altLang="en-US" sz="900" dirty="0" smtClean="0">
                <a:solidFill>
                  <a:srgbClr val="FF0000"/>
                </a:solidFill>
                <a:latin typeface="微软雅黑" pitchFamily="34" charset="-122"/>
                <a:ea typeface="微软雅黑" pitchFamily="34" charset="-122"/>
              </a:rPr>
              <a:t>如果</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中没有对应</a:t>
            </a:r>
            <a:r>
              <a:rPr lang="en-US" altLang="zh-CN" sz="900" dirty="0" smtClean="0">
                <a:solidFill>
                  <a:srgbClr val="FF0000"/>
                </a:solidFill>
                <a:latin typeface="微软雅黑" pitchFamily="34" charset="-122"/>
                <a:ea typeface="微软雅黑" pitchFamily="34" charset="-122"/>
              </a:rPr>
              <a:t>volume id</a:t>
            </a:r>
            <a:r>
              <a:rPr lang="zh-CN" altLang="en-US" sz="900" dirty="0" smtClean="0">
                <a:solidFill>
                  <a:srgbClr val="FF0000"/>
                </a:solidFill>
                <a:latin typeface="微软雅黑" pitchFamily="34" charset="-122"/>
                <a:ea typeface="微软雅黑" pitchFamily="34" charset="-122"/>
              </a:rPr>
              <a:t>，则失败</a:t>
            </a:r>
            <a:endParaRPr lang="en-US" altLang="zh-CN" sz="900" dirty="0" smtClean="0">
              <a:solidFill>
                <a:srgbClr val="FF0000"/>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将</a:t>
            </a:r>
            <a:r>
              <a:rPr lang="en-US" altLang="zh-CN" sz="900" dirty="0" err="1" smtClean="0">
                <a:solidFill>
                  <a:srgbClr val="0070C0"/>
                </a:solidFill>
                <a:latin typeface="微软雅黑" pitchFamily="34" charset="-122"/>
                <a:ea typeface="微软雅黑" pitchFamily="34" charset="-122"/>
              </a:rPr>
              <a:t>flavor.small</a:t>
            </a:r>
            <a:r>
              <a:rPr lang="zh-CN" altLang="en-US" sz="900" dirty="0" smtClean="0">
                <a:solidFill>
                  <a:srgbClr val="0070C0"/>
                </a:solidFill>
                <a:latin typeface="微软雅黑" pitchFamily="34" charset="-122"/>
                <a:ea typeface="微软雅黑" pitchFamily="34" charset="-122"/>
              </a:rPr>
              <a:t>映射到公有云</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规格</a:t>
            </a:r>
            <a:r>
              <a:rPr lang="en-US" altLang="zh-CN" sz="900" dirty="0" smtClean="0">
                <a:solidFill>
                  <a:srgbClr val="0070C0"/>
                </a:solidFill>
                <a:latin typeface="微软雅黑" pitchFamily="34" charset="-122"/>
                <a:ea typeface="微软雅黑" pitchFamily="34" charset="-122"/>
              </a:rPr>
              <a:t>(</a:t>
            </a:r>
            <a:r>
              <a:rPr lang="zh-CN" altLang="en-US" sz="900" dirty="0" smtClean="0">
                <a:solidFill>
                  <a:srgbClr val="0070C0"/>
                </a:solidFill>
                <a:latin typeface="微软雅黑" pitchFamily="34" charset="-122"/>
                <a:ea typeface="微软雅黑" pitchFamily="34" charset="-122"/>
              </a:rPr>
              <a:t>配置文件配置</a:t>
            </a:r>
            <a:r>
              <a:rPr lang="en-US" altLang="zh-CN" sz="900" dirty="0" smtClean="0">
                <a:solidFill>
                  <a:srgbClr val="0070C0"/>
                </a:solidFill>
                <a:latin typeface="微软雅黑" pitchFamily="34" charset="-122"/>
                <a:ea typeface="微软雅黑" pitchFamily="34" charset="-122"/>
              </a:rPr>
              <a:t>)</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zh-CN" altLang="en-US" sz="900" dirty="0" smtClean="0">
                <a:solidFill>
                  <a:srgbClr val="0070C0"/>
                </a:solidFill>
                <a:latin typeface="微软雅黑" pitchFamily="34" charset="-122"/>
                <a:ea typeface="微软雅黑" pitchFamily="34" charset="-122"/>
              </a:rPr>
              <a:t>，创建卷的</a:t>
            </a:r>
            <a:r>
              <a:rPr lang="en-US" altLang="zh-CN" sz="900" dirty="0" smtClean="0">
                <a:solidFill>
                  <a:srgbClr val="0070C0"/>
                </a:solidFill>
                <a:latin typeface="微软雅黑" pitchFamily="34" charset="-122"/>
                <a:ea typeface="微软雅黑" pitchFamily="34" charset="-122"/>
              </a:rPr>
              <a:t>snapshot</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zh-CN" altLang="en-US" sz="900" dirty="0" smtClean="0">
                <a:solidFill>
                  <a:srgbClr val="0070C0"/>
                </a:solidFill>
                <a:latin typeface="微软雅黑" pitchFamily="34" charset="-122"/>
                <a:ea typeface="微软雅黑" pitchFamily="34" charset="-122"/>
              </a:rPr>
              <a:t>，从</a:t>
            </a:r>
            <a:r>
              <a:rPr lang="en-US" altLang="zh-CN" sz="900" dirty="0" smtClean="0">
                <a:solidFill>
                  <a:srgbClr val="0070C0"/>
                </a:solidFill>
                <a:latin typeface="微软雅黑" pitchFamily="34" charset="-122"/>
                <a:ea typeface="微软雅黑" pitchFamily="34" charset="-122"/>
              </a:rPr>
              <a:t>snapshot</a:t>
            </a:r>
            <a:r>
              <a:rPr lang="zh-CN" altLang="en-US" sz="900" dirty="0" smtClean="0">
                <a:solidFill>
                  <a:srgbClr val="0070C0"/>
                </a:solidFill>
                <a:latin typeface="微软雅黑" pitchFamily="34" charset="-122"/>
                <a:ea typeface="微软雅黑" pitchFamily="34" charset="-122"/>
              </a:rPr>
              <a:t>创建</a:t>
            </a:r>
            <a:r>
              <a:rPr lang="en-US" altLang="zh-CN" sz="900" dirty="0" err="1" smtClean="0">
                <a:solidFill>
                  <a:srgbClr val="0070C0"/>
                </a:solidFill>
                <a:latin typeface="微软雅黑" pitchFamily="34" charset="-122"/>
                <a:ea typeface="微软雅黑" pitchFamily="34" charset="-122"/>
              </a:rPr>
              <a:t>ami</a:t>
            </a:r>
            <a:endParaRPr lang="en-US" altLang="zh-CN" sz="900" dirty="0" smtClean="0">
              <a:solidFill>
                <a:srgbClr val="0070C0"/>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en-US" altLang="zh-CN" sz="900" dirty="0" err="1" smtClean="0">
                <a:solidFill>
                  <a:srgbClr val="0070C0"/>
                </a:solidFill>
                <a:latin typeface="微软雅黑" pitchFamily="34" charset="-122"/>
                <a:ea typeface="微软雅黑" pitchFamily="34" charset="-122"/>
              </a:rPr>
              <a:t>create_node</a:t>
            </a:r>
            <a:r>
              <a:rPr lang="zh-CN" altLang="en-US" sz="900" dirty="0" smtClean="0">
                <a:solidFill>
                  <a:srgbClr val="0070C0"/>
                </a:solidFill>
                <a:latin typeface="微软雅黑" pitchFamily="34" charset="-122"/>
                <a:ea typeface="微软雅黑" pitchFamily="34" charset="-122"/>
              </a:rPr>
              <a:t>接口，从</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创建</a:t>
            </a:r>
            <a:r>
              <a:rPr lang="en-US" altLang="zh-CN" sz="900" dirty="0" smtClean="0">
                <a:solidFill>
                  <a:srgbClr val="0070C0"/>
                </a:solidFill>
                <a:latin typeface="微软雅黑" pitchFamily="34" charset="-122"/>
                <a:ea typeface="微软雅黑" pitchFamily="34" charset="-122"/>
              </a:rPr>
              <a:t>ec2 instance</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查询</a:t>
            </a:r>
            <a:r>
              <a:rPr lang="en-US" altLang="zh-CN" sz="900" dirty="0" smtClean="0">
                <a:solidFill>
                  <a:srgbClr val="0070C0"/>
                </a:solidFill>
                <a:latin typeface="微软雅黑" pitchFamily="34" charset="-122"/>
                <a:ea typeface="微软雅黑" pitchFamily="34" charset="-122"/>
              </a:rPr>
              <a:t>instance</a:t>
            </a:r>
            <a:r>
              <a:rPr lang="zh-CN" altLang="en-US" sz="900" dirty="0" smtClean="0">
                <a:solidFill>
                  <a:srgbClr val="0070C0"/>
                </a:solidFill>
                <a:latin typeface="微软雅黑" pitchFamily="34" charset="-122"/>
                <a:ea typeface="微软雅黑" pitchFamily="34" charset="-122"/>
              </a:rPr>
              <a:t>状态和</a:t>
            </a:r>
            <a:r>
              <a:rPr lang="en-US" altLang="zh-CN" sz="900" dirty="0" smtClean="0">
                <a:solidFill>
                  <a:srgbClr val="0070C0"/>
                </a:solidFill>
                <a:latin typeface="微软雅黑" pitchFamily="34" charset="-122"/>
                <a:ea typeface="微软雅黑" pitchFamily="34" charset="-122"/>
              </a:rPr>
              <a:t>instance id</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将</a:t>
            </a:r>
            <a:r>
              <a:rPr lang="en-US" altLang="zh-CN" sz="900" dirty="0" smtClean="0">
                <a:solidFill>
                  <a:srgbClr val="0070C0"/>
                </a:solidFill>
                <a:latin typeface="微软雅黑" pitchFamily="34" charset="-122"/>
                <a:ea typeface="微软雅黑" pitchFamily="34" charset="-122"/>
              </a:rPr>
              <a:t>ec2 instance id</a:t>
            </a:r>
            <a:r>
              <a:rPr lang="zh-CN" altLang="en-US" sz="900" dirty="0" smtClean="0">
                <a:solidFill>
                  <a:srgbClr val="0070C0"/>
                </a:solidFill>
                <a:latin typeface="微软雅黑" pitchFamily="34" charset="-122"/>
                <a:ea typeface="微软雅黑" pitchFamily="34" charset="-122"/>
              </a:rPr>
              <a:t>记录到</a:t>
            </a:r>
            <a:r>
              <a:rPr lang="en-US" altLang="zh-CN" sz="900" dirty="0" smtClean="0">
                <a:solidFill>
                  <a:srgbClr val="0070C0"/>
                </a:solidFill>
                <a:latin typeface="微软雅黑" pitchFamily="34" charset="-122"/>
                <a:ea typeface="微软雅黑" pitchFamily="34" charset="-122"/>
              </a:rPr>
              <a:t>nova </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的</a:t>
            </a:r>
            <a:r>
              <a:rPr lang="en-US" altLang="zh-CN" sz="900" dirty="0" smtClean="0">
                <a:solidFill>
                  <a:srgbClr val="0070C0"/>
                </a:solidFill>
                <a:latin typeface="微软雅黑" pitchFamily="34" charset="-122"/>
                <a:ea typeface="微软雅黑" pitchFamily="34" charset="-122"/>
              </a:rPr>
              <a:t>metadata</a:t>
            </a:r>
            <a:r>
              <a:rPr lang="zh-CN" altLang="en-US" sz="900" dirty="0" smtClean="0">
                <a:solidFill>
                  <a:srgbClr val="0070C0"/>
                </a:solidFill>
                <a:latin typeface="微软雅黑" pitchFamily="34" charset="-122"/>
                <a:ea typeface="微软雅黑" pitchFamily="34" charset="-122"/>
              </a:rPr>
              <a:t>中，建立映射</a:t>
            </a:r>
            <a:endParaRPr lang="en-US" altLang="zh-CN" sz="900" dirty="0" smtClean="0">
              <a:solidFill>
                <a:srgbClr val="0070C0"/>
              </a:solidFill>
              <a:latin typeface="微软雅黑" pitchFamily="34" charset="-122"/>
              <a:ea typeface="微软雅黑" pitchFamily="34" charset="-122"/>
            </a:endParaRPr>
          </a:p>
        </p:txBody>
      </p:sp>
      <p:sp>
        <p:nvSpPr>
          <p:cNvPr id="72" name="矩形 71"/>
          <p:cNvSpPr/>
          <p:nvPr/>
        </p:nvSpPr>
        <p:spPr>
          <a:xfrm>
            <a:off x="8113938" y="2987924"/>
            <a:ext cx="2480659" cy="769441"/>
          </a:xfrm>
          <a:prstGeom prst="rect">
            <a:avLst/>
          </a:prstGeom>
          <a:solidFill>
            <a:schemeClr val="bg1"/>
          </a:solidFill>
        </p:spPr>
        <p:txBody>
          <a:bodyPr wrap="square">
            <a:spAutoFit/>
          </a:bodyPr>
          <a:lstStyle/>
          <a:p>
            <a:pPr marL="228600" lvl="0" indent="-228600"/>
            <a:r>
              <a:rPr lang="zh-CN" altLang="en-US" sz="1100" dirty="0" smtClean="0">
                <a:solidFill>
                  <a:srgbClr val="00B050"/>
                </a:solidFill>
                <a:ea typeface="ＭＳ Ｐゴシック" pitchFamily="34" charset="-128"/>
              </a:rPr>
              <a:t>注： 上下电、删除</a:t>
            </a:r>
            <a:r>
              <a:rPr lang="en-US" altLang="zh-CN" sz="1100" dirty="0" err="1" smtClean="0">
                <a:solidFill>
                  <a:srgbClr val="00B050"/>
                </a:solidFill>
                <a:ea typeface="ＭＳ Ｐゴシック" pitchFamily="34" charset="-128"/>
              </a:rPr>
              <a:t>vm</a:t>
            </a:r>
            <a:r>
              <a:rPr lang="zh-CN" altLang="en-US" sz="1100" dirty="0" smtClean="0">
                <a:solidFill>
                  <a:srgbClr val="00B050"/>
                </a:solidFill>
                <a:ea typeface="ＭＳ Ｐゴシック" pitchFamily="34" charset="-128"/>
              </a:rPr>
              <a:t>通过</a:t>
            </a:r>
            <a:r>
              <a:rPr lang="en-US" altLang="zh-CN" sz="1100" dirty="0" smtClean="0">
                <a:solidFill>
                  <a:srgbClr val="00B050"/>
                </a:solidFill>
                <a:ea typeface="ＭＳ Ｐゴシック" pitchFamily="34" charset="-128"/>
              </a:rPr>
              <a:t>nova instance metadata</a:t>
            </a:r>
            <a:r>
              <a:rPr lang="zh-CN" altLang="en-US" sz="1100" dirty="0" smtClean="0">
                <a:solidFill>
                  <a:srgbClr val="00B050"/>
                </a:solidFill>
                <a:ea typeface="ＭＳ Ｐゴシック" pitchFamily="34" charset="-128"/>
              </a:rPr>
              <a:t>查询</a:t>
            </a:r>
            <a:r>
              <a:rPr lang="en-US" altLang="zh-CN" sz="1100" dirty="0" smtClean="0">
                <a:solidFill>
                  <a:srgbClr val="00B050"/>
                </a:solidFill>
                <a:ea typeface="ＭＳ Ｐゴシック" pitchFamily="34" charset="-128"/>
              </a:rPr>
              <a:t>ec2 instance id</a:t>
            </a:r>
            <a:r>
              <a:rPr lang="zh-CN" altLang="en-US" sz="1100" dirty="0" smtClean="0">
                <a:solidFill>
                  <a:srgbClr val="00B050"/>
                </a:solidFill>
                <a:ea typeface="ＭＳ Ｐゴシック" pitchFamily="34" charset="-128"/>
              </a:rPr>
              <a:t>，调用</a:t>
            </a:r>
            <a:r>
              <a:rPr lang="en-US" altLang="zh-CN" sz="1100" dirty="0" err="1" smtClean="0">
                <a:solidFill>
                  <a:srgbClr val="00B050"/>
                </a:solidFill>
                <a:ea typeface="ＭＳ Ｐゴシック" pitchFamily="34" charset="-128"/>
              </a:rPr>
              <a:t>libcloud</a:t>
            </a:r>
            <a:r>
              <a:rPr lang="zh-CN" altLang="en-US" sz="1100" dirty="0" smtClean="0">
                <a:solidFill>
                  <a:srgbClr val="00B050"/>
                </a:solidFill>
                <a:ea typeface="ＭＳ Ｐゴシック" pitchFamily="34" charset="-128"/>
              </a:rPr>
              <a:t>接口执行</a:t>
            </a:r>
            <a:endParaRPr lang="en-US" altLang="zh-CN" sz="1100" dirty="0" smtClean="0">
              <a:solidFill>
                <a:srgbClr val="00B050"/>
              </a:solidFill>
              <a:ea typeface="ＭＳ Ｐゴシック" pitchFamily="34"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内容占位符 3"/>
          <p:cNvSpPr>
            <a:spLocks noGrp="1"/>
          </p:cNvSpPr>
          <p:nvPr>
            <p:ph idx="1"/>
          </p:nvPr>
        </p:nvSpPr>
        <p:spPr>
          <a:xfrm>
            <a:off x="876300" y="1390651"/>
            <a:ext cx="10440988" cy="4432316"/>
          </a:xfrm>
        </p:spPr>
        <p:txBody>
          <a:bodyPr numCol="2"/>
          <a:lstStyle/>
          <a:p>
            <a:r>
              <a:rPr lang="zh-CN" altLang="en-US" sz="1400" dirty="0" smtClean="0"/>
              <a:t>跨云迁移</a:t>
            </a:r>
            <a:endParaRPr lang="en-US" altLang="zh-CN" sz="1400" dirty="0" smtClean="0"/>
          </a:p>
          <a:p>
            <a:pPr lvl="1"/>
            <a:r>
              <a:rPr lang="en-US" altLang="zh-CN" sz="1200" dirty="0" smtClean="0"/>
              <a:t>VM</a:t>
            </a:r>
            <a:r>
              <a:rPr lang="zh-CN" altLang="en-US" sz="1200" dirty="0" smtClean="0"/>
              <a:t>冷迁移（含系统卷</a:t>
            </a:r>
            <a:r>
              <a:rPr lang="en-US" altLang="zh-CN" sz="1200" dirty="0" smtClean="0"/>
              <a:t>, AZ01-&gt;AZ31 </a:t>
            </a:r>
            <a:r>
              <a:rPr lang="zh-CN" altLang="en-US" sz="1200" dirty="0" smtClean="0"/>
              <a:t>）：方案</a:t>
            </a:r>
            <a:r>
              <a:rPr lang="en-US" altLang="zh-CN" sz="1200" dirty="0" smtClean="0"/>
              <a:t>1~3</a:t>
            </a:r>
          </a:p>
          <a:p>
            <a:pPr lvl="1"/>
            <a:r>
              <a:rPr lang="en-US" altLang="zh-CN" sz="1200" dirty="0" smtClean="0"/>
              <a:t>VM</a:t>
            </a:r>
            <a:r>
              <a:rPr lang="zh-CN" altLang="en-US" sz="1200" dirty="0" smtClean="0"/>
              <a:t>冷迁移（仅数据卷，</a:t>
            </a:r>
            <a:r>
              <a:rPr lang="en-US" altLang="zh-CN" sz="1200" dirty="0" smtClean="0"/>
              <a:t>AZ01-&gt;AZ31</a:t>
            </a:r>
            <a:r>
              <a:rPr lang="zh-CN" altLang="en-US" sz="1200" dirty="0" smtClean="0"/>
              <a:t>）：方案</a:t>
            </a:r>
            <a:r>
              <a:rPr lang="en-US" altLang="zh-CN" sz="1200" dirty="0" smtClean="0"/>
              <a:t>1~2</a:t>
            </a:r>
          </a:p>
          <a:p>
            <a:pPr lvl="1"/>
            <a:r>
              <a:rPr lang="en-US" altLang="zh-CN" sz="1200" dirty="0" smtClean="0"/>
              <a:t>VM</a:t>
            </a:r>
            <a:r>
              <a:rPr lang="zh-CN" altLang="en-US" sz="1200" dirty="0" smtClean="0"/>
              <a:t>冷迁移（含系统卷，</a:t>
            </a:r>
            <a:r>
              <a:rPr lang="en-US" altLang="zh-CN" sz="1200" dirty="0" smtClean="0"/>
              <a:t>AZ31-&gt;AZ01</a:t>
            </a:r>
            <a:r>
              <a:rPr lang="zh-CN" altLang="en-US" sz="1200" dirty="0" smtClean="0"/>
              <a:t>）</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303056"/>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a:xfrm>
            <a:off x="527188" y="34926"/>
            <a:ext cx="10788512" cy="871540"/>
          </a:xfrm>
        </p:spPr>
        <p:txBody>
          <a:bodyPr/>
          <a:lstStyle/>
          <a:p>
            <a:pPr lvl="0"/>
            <a:r>
              <a:rPr lang="en-US" altLang="zh-CN" dirty="0" smtClean="0"/>
              <a:t>VM</a:t>
            </a:r>
            <a:r>
              <a:rPr lang="zh-CN" altLang="en-US" dirty="0" smtClean="0"/>
              <a:t>冷迁移（含系统卷</a:t>
            </a:r>
            <a:r>
              <a:rPr lang="en-US" altLang="zh-CN" dirty="0" smtClean="0"/>
              <a:t>, AZ01-&gt;AZ31</a:t>
            </a:r>
            <a:r>
              <a:rPr lang="zh-CN" altLang="en-US" dirty="0" smtClean="0"/>
              <a:t> ）：方案</a:t>
            </a:r>
            <a:r>
              <a:rPr lang="en-US" altLang="zh-CN" dirty="0" smtClean="0"/>
              <a:t>1</a:t>
            </a:r>
            <a:endParaRPr lang="zh-CN" altLang="en-US" dirty="0"/>
          </a:p>
        </p:txBody>
      </p:sp>
      <p:sp>
        <p:nvSpPr>
          <p:cNvPr id="65" name="圆角矩形 64"/>
          <p:cNvSpPr/>
          <p:nvPr/>
        </p:nvSpPr>
        <p:spPr bwMode="auto">
          <a:xfrm>
            <a:off x="1177426" y="3383015"/>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862072"/>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895663"/>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554147"/>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823908"/>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823908"/>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823908"/>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823908"/>
            <a:ext cx="144376" cy="230587"/>
          </a:xfrm>
          <a:prstGeom prst="rect">
            <a:avLst/>
          </a:prstGeom>
          <a:noFill/>
        </p:spPr>
      </p:pic>
      <p:sp>
        <p:nvSpPr>
          <p:cNvPr id="93" name="椭圆 92"/>
          <p:cNvSpPr/>
          <p:nvPr/>
        </p:nvSpPr>
        <p:spPr bwMode="auto">
          <a:xfrm>
            <a:off x="1372094" y="5766463"/>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76646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613562"/>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405651"/>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2024010"/>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238624"/>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5042977"/>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535038"/>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535038"/>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535038"/>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535038"/>
            <a:ext cx="144376" cy="230587"/>
          </a:xfrm>
          <a:prstGeom prst="rect">
            <a:avLst/>
          </a:prstGeom>
          <a:noFill/>
        </p:spPr>
      </p:pic>
      <p:sp>
        <p:nvSpPr>
          <p:cNvPr id="205" name="椭圆 204"/>
          <p:cNvSpPr/>
          <p:nvPr/>
        </p:nvSpPr>
        <p:spPr bwMode="auto">
          <a:xfrm>
            <a:off x="9730276" y="6477592"/>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47759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861449"/>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382392"/>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3004896"/>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2090805"/>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500731"/>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694786"/>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2077157"/>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663586"/>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858009"/>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663588"/>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92833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307262"/>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762678"/>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65935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44482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927689"/>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43704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756661"/>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645677"/>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799561"/>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664795"/>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320115"/>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679639"/>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5078385"/>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500731"/>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111687"/>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5096843"/>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400925" y="971557"/>
            <a:ext cx="4416284" cy="2862322"/>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数据上传到</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有</a:t>
            </a:r>
            <a:r>
              <a:rPr lang="en-US" altLang="zh-CN" sz="1000" dirty="0" smtClean="0">
                <a:solidFill>
                  <a:srgbClr val="FF0000"/>
                </a:solidFill>
                <a:latin typeface="+mn-lt"/>
                <a:ea typeface="ＭＳ Ｐゴシック" pitchFamily="34" charset="-128"/>
              </a:rPr>
              <a:t>3</a:t>
            </a:r>
            <a:r>
              <a:rPr lang="zh-CN" altLang="en-US" sz="1000" dirty="0" smtClean="0">
                <a:solidFill>
                  <a:srgbClr val="FF0000"/>
                </a:solidFill>
                <a:latin typeface="+mn-lt"/>
                <a:ea typeface="ＭＳ Ｐゴシック" pitchFamily="34" charset="-128"/>
              </a:rPr>
              <a:t>种方案。 迁移过程中创建系统卷，与正常流程的区别在于： </a:t>
            </a:r>
            <a:r>
              <a:rPr lang="en-US" altLang="zh-CN" sz="1000" dirty="0"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上预先没有镜像</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。因此有：</a:t>
            </a:r>
            <a:endParaRPr lang="en-US" altLang="zh-CN" sz="1000" dirty="0" smtClean="0">
              <a:solidFill>
                <a:srgbClr val="FF0000"/>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       </a:t>
            </a:r>
            <a:r>
              <a:rPr lang="en-US" altLang="zh-CN" sz="1000" dirty="0" smtClean="0">
                <a:solidFill>
                  <a:srgbClr val="0000FF"/>
                </a:solidFill>
                <a:latin typeface="+mn-lt"/>
                <a:ea typeface="ＭＳ Ｐゴシック" pitchFamily="34" charset="-128"/>
              </a:rPr>
              <a:t>0) .</a:t>
            </a:r>
            <a:r>
              <a:rPr lang="zh-CN" altLang="en-US" sz="1000" dirty="0" smtClean="0">
                <a:solidFill>
                  <a:srgbClr val="0000FF"/>
                </a:solidFill>
                <a:latin typeface="+mn-lt"/>
                <a:ea typeface="ＭＳ Ｐゴシック" pitchFamily="34" charset="-128"/>
              </a:rPr>
              <a:t>创建</a:t>
            </a:r>
            <a:r>
              <a:rPr lang="en-US" altLang="zh-CN" sz="1000" dirty="0" err="1" smtClean="0">
                <a:solidFill>
                  <a:srgbClr val="0000FF"/>
                </a:solidFill>
                <a:latin typeface="+mn-lt"/>
                <a:ea typeface="ＭＳ Ｐゴシック" pitchFamily="34" charset="-128"/>
              </a:rPr>
              <a:t>ami</a:t>
            </a:r>
            <a:r>
              <a:rPr lang="zh-CN" altLang="en-US" sz="1000" dirty="0" smtClean="0">
                <a:solidFill>
                  <a:srgbClr val="0000FF"/>
                </a:solidFill>
                <a:latin typeface="+mn-lt"/>
                <a:ea typeface="ＭＳ Ｐゴシック" pitchFamily="34" charset="-128"/>
              </a:rPr>
              <a:t>，再创建</a:t>
            </a:r>
            <a:r>
              <a:rPr lang="en-US" altLang="zh-CN" sz="1000" dirty="0" smtClean="0">
                <a:solidFill>
                  <a:srgbClr val="0000FF"/>
                </a:solidFill>
                <a:latin typeface="+mn-lt"/>
                <a:ea typeface="ＭＳ Ｐゴシック" pitchFamily="34" charset="-128"/>
              </a:rPr>
              <a:t>instance</a:t>
            </a:r>
            <a:r>
              <a:rPr lang="zh-CN" altLang="en-US" sz="1000" dirty="0" smtClean="0">
                <a:solidFill>
                  <a:srgbClr val="0000FF"/>
                </a:solidFill>
                <a:latin typeface="+mn-lt"/>
                <a:ea typeface="ＭＳ Ｐゴシック" pitchFamily="34" charset="-128"/>
              </a:rPr>
              <a:t>（</a:t>
            </a:r>
            <a:r>
              <a:rPr lang="zh-CN" altLang="en-US" sz="1000" dirty="0" smtClean="0">
                <a:solidFill>
                  <a:srgbClr val="0000FF"/>
                </a:solidFill>
                <a:ea typeface="ＭＳ Ｐゴシック" pitchFamily="34" charset="-128"/>
              </a:rPr>
              <a:t>纪要： 采用此方案</a:t>
            </a:r>
            <a:r>
              <a:rPr lang="zh-CN" altLang="en-US" sz="1000" dirty="0" smtClean="0">
                <a:solidFill>
                  <a:srgbClr val="0000FF"/>
                </a:solidFill>
                <a:latin typeface="+mn-lt"/>
                <a:ea typeface="ＭＳ Ｐゴシック" pitchFamily="34" charset="-128"/>
              </a:rPr>
              <a:t>）</a:t>
            </a:r>
            <a:endParaRPr lang="en-US" altLang="zh-CN" sz="1000" dirty="0" smtClean="0">
              <a:solidFill>
                <a:srgbClr val="0000FF"/>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        a</a:t>
            </a:r>
            <a:r>
              <a:rPr lang="zh-CN" altLang="en-US" sz="1000" dirty="0" smtClean="0">
                <a:solidFill>
                  <a:srgbClr val="FF0000"/>
                </a:solidFill>
                <a:latin typeface="+mn-lt"/>
                <a:ea typeface="ＭＳ Ｐゴシック" pitchFamily="34" charset="-128"/>
              </a:rPr>
              <a:t>）</a:t>
            </a:r>
            <a:r>
              <a:rPr lang="en-US" altLang="zh-CN" sz="1000" dirty="0" smtClean="0">
                <a:solidFill>
                  <a:srgbClr val="FF0000"/>
                </a:solidFill>
                <a:latin typeface="+mn-lt"/>
                <a:ea typeface="ＭＳ Ｐゴシック" pitchFamily="34" charset="-128"/>
              </a:rPr>
              <a:t>. </a:t>
            </a:r>
            <a:r>
              <a:rPr lang="zh-CN" altLang="en-US" sz="1000" dirty="0" smtClean="0">
                <a:solidFill>
                  <a:srgbClr val="FF0000"/>
                </a:solidFill>
                <a:latin typeface="+mn-lt"/>
                <a:ea typeface="ＭＳ Ｐゴシック" pitchFamily="34" charset="-128"/>
              </a:rPr>
              <a:t>通过</a:t>
            </a:r>
            <a:r>
              <a:rPr lang="en-US" altLang="zh-CN" sz="1000" dirty="0" smtClean="0">
                <a:solidFill>
                  <a:srgbClr val="FF0000"/>
                </a:solidFill>
                <a:latin typeface="+mn-lt"/>
                <a:ea typeface="ＭＳ Ｐゴシック" pitchFamily="34" charset="-128"/>
              </a:rPr>
              <a:t>glance</a:t>
            </a:r>
            <a:r>
              <a:rPr lang="zh-CN" altLang="en-US" sz="1000" dirty="0" smtClean="0">
                <a:solidFill>
                  <a:srgbClr val="FF0000"/>
                </a:solidFill>
                <a:latin typeface="+mn-lt"/>
                <a:ea typeface="ＭＳ Ｐゴシック" pitchFamily="34" charset="-128"/>
              </a:rPr>
              <a:t>先把镜像同步到</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上（本页方案）</a:t>
            </a:r>
            <a:endParaRPr lang="en-US" altLang="zh-CN" sz="1000" dirty="0" smtClean="0">
              <a:solidFill>
                <a:srgbClr val="FF0000"/>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
            </a:r>
            <a:br>
              <a:rPr lang="en-US" altLang="zh-CN" sz="1000" dirty="0" smtClean="0">
                <a:solidFill>
                  <a:srgbClr val="FF0000"/>
                </a:solidFill>
                <a:latin typeface="+mn-lt"/>
                <a:ea typeface="ＭＳ Ｐゴシック" pitchFamily="34" charset="-128"/>
              </a:rPr>
            </a:br>
            <a:r>
              <a:rPr lang="en-US" altLang="zh-CN" sz="1000" dirty="0" smtClean="0">
                <a:solidFill>
                  <a:srgbClr val="FF0000"/>
                </a:solidFill>
                <a:latin typeface="+mn-lt"/>
                <a:ea typeface="ＭＳ Ｐゴシック" pitchFamily="34" charset="-128"/>
              </a:rPr>
              <a:t> b). </a:t>
            </a:r>
            <a:r>
              <a:rPr lang="zh-CN" altLang="en-US" sz="1000" dirty="0" smtClean="0">
                <a:solidFill>
                  <a:srgbClr val="FF0000"/>
                </a:solidFill>
                <a:ea typeface="ＭＳ Ｐゴシック" pitchFamily="34" charset="-128"/>
              </a:rPr>
              <a:t>使用</a:t>
            </a:r>
            <a:r>
              <a:rPr lang="en-US" altLang="zh-CN" sz="1000" dirty="0" err="1" smtClean="0">
                <a:solidFill>
                  <a:srgbClr val="FF0000"/>
                </a:solidFill>
                <a:ea typeface="ＭＳ Ｐゴシック" pitchFamily="34" charset="-128"/>
              </a:rPr>
              <a:t>aws</a:t>
            </a:r>
            <a:r>
              <a:rPr lang="zh-CN" altLang="en-US" sz="1000" dirty="0" smtClean="0">
                <a:solidFill>
                  <a:srgbClr val="FF0000"/>
                </a:solidFill>
                <a:ea typeface="ＭＳ Ｐゴシック" pitchFamily="34" charset="-128"/>
              </a:rPr>
              <a:t>的 </a:t>
            </a:r>
            <a:r>
              <a:rPr lang="en-US" altLang="zh-CN" sz="1000" dirty="0" smtClean="0">
                <a:solidFill>
                  <a:srgbClr val="FF0000"/>
                </a:solidFill>
                <a:ea typeface="ＭＳ Ｐゴシック" pitchFamily="34" charset="-128"/>
              </a:rPr>
              <a:t>import instance </a:t>
            </a:r>
            <a:r>
              <a:rPr lang="en-US" altLang="zh-CN" sz="1000" dirty="0" err="1" smtClean="0">
                <a:solidFill>
                  <a:srgbClr val="FF0000"/>
                </a:solidFill>
                <a:ea typeface="ＭＳ Ｐゴシック" pitchFamily="34" charset="-128"/>
              </a:rPr>
              <a:t>api</a:t>
            </a:r>
            <a:r>
              <a:rPr lang="en-US" altLang="zh-CN" sz="1000" dirty="0" smtClean="0">
                <a:solidFill>
                  <a:srgbClr val="FF0000"/>
                </a:solidFill>
                <a:ea typeface="ＭＳ Ｐゴシック" pitchFamily="34" charset="-128"/>
              </a:rPr>
              <a:t>, </a:t>
            </a:r>
            <a:r>
              <a:rPr lang="zh-CN" altLang="en-US" sz="1000" dirty="0" smtClean="0">
                <a:solidFill>
                  <a:srgbClr val="FF0000"/>
                </a:solidFill>
                <a:ea typeface="ＭＳ Ｐゴシック" pitchFamily="34" charset="-128"/>
              </a:rPr>
              <a:t>将</a:t>
            </a:r>
            <a:r>
              <a:rPr lang="en-US" altLang="zh-CN" sz="1000" dirty="0" err="1" smtClean="0">
                <a:solidFill>
                  <a:srgbClr val="FF0000"/>
                </a:solidFill>
                <a:ea typeface="ＭＳ Ｐゴシック" pitchFamily="34" charset="-128"/>
              </a:rPr>
              <a:t>vmdk</a:t>
            </a:r>
            <a:r>
              <a:rPr lang="zh-CN" altLang="en-US" sz="1000" dirty="0" smtClean="0">
                <a:solidFill>
                  <a:srgbClr val="FF0000"/>
                </a:solidFill>
                <a:ea typeface="ＭＳ Ｐゴシック" pitchFamily="34" charset="-128"/>
              </a:rPr>
              <a:t>直接导入成</a:t>
            </a:r>
            <a:r>
              <a:rPr lang="en-US" altLang="zh-CN" sz="1000" dirty="0" smtClean="0">
                <a:solidFill>
                  <a:srgbClr val="FF0000"/>
                </a:solidFill>
                <a:ea typeface="ＭＳ Ｐゴシック" pitchFamily="34" charset="-128"/>
              </a:rPr>
              <a:t>ec2 instance</a:t>
            </a:r>
            <a:r>
              <a:rPr lang="zh-CN" altLang="en-US" sz="1000" dirty="0" smtClean="0">
                <a:solidFill>
                  <a:srgbClr val="FF0000"/>
                </a:solidFill>
                <a:ea typeface="ＭＳ Ｐゴシック" pitchFamily="34" charset="-128"/>
              </a:rPr>
              <a:t>。 （下页，方案</a:t>
            </a:r>
            <a:r>
              <a:rPr lang="en-US" altLang="zh-CN" sz="1000" dirty="0" smtClean="0">
                <a:solidFill>
                  <a:srgbClr val="FF0000"/>
                </a:solidFill>
                <a:ea typeface="ＭＳ Ｐゴシック" pitchFamily="34" charset="-128"/>
              </a:rPr>
              <a:t>2</a:t>
            </a:r>
            <a:r>
              <a:rPr lang="zh-CN" altLang="en-US" sz="1000" dirty="0" smtClean="0">
                <a:solidFill>
                  <a:srgbClr val="FF0000"/>
                </a:solidFill>
                <a:ea typeface="ＭＳ Ｐゴシック" pitchFamily="34" charset="-128"/>
              </a:rPr>
              <a:t>， </a:t>
            </a:r>
            <a:r>
              <a:rPr lang="en-US" altLang="zh-CN" sz="1000" dirty="0" smtClean="0">
                <a:solidFill>
                  <a:srgbClr val="FF0000"/>
                </a:solidFill>
                <a:ea typeface="ＭＳ Ｐゴシック" pitchFamily="34" charset="-128"/>
              </a:rPr>
              <a:t>nova</a:t>
            </a:r>
            <a:r>
              <a:rPr lang="zh-CN" altLang="en-US" sz="1000" dirty="0" smtClean="0">
                <a:solidFill>
                  <a:srgbClr val="FF0000"/>
                </a:solidFill>
                <a:ea typeface="ＭＳ Ｐゴシック" pitchFamily="34" charset="-128"/>
              </a:rPr>
              <a:t> </a:t>
            </a:r>
            <a:r>
              <a:rPr lang="en-US" altLang="zh-CN" sz="1000" dirty="0" smtClean="0">
                <a:solidFill>
                  <a:srgbClr val="FF0000"/>
                </a:solidFill>
                <a:ea typeface="ＭＳ Ｐゴシック" pitchFamily="34" charset="-128"/>
              </a:rPr>
              <a:t>driver</a:t>
            </a:r>
            <a:r>
              <a:rPr lang="zh-CN" altLang="en-US" sz="1000" dirty="0" smtClean="0">
                <a:solidFill>
                  <a:srgbClr val="FF0000"/>
                </a:solidFill>
                <a:ea typeface="ＭＳ Ｐゴシック" pitchFamily="34" charset="-128"/>
              </a:rPr>
              <a:t>中实现）</a:t>
            </a:r>
            <a:endParaRPr lang="en-US" altLang="zh-CN" sz="1000" dirty="0" smtClean="0">
              <a:solidFill>
                <a:srgbClr val="FF0000"/>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       c).</a:t>
            </a:r>
            <a:r>
              <a:rPr lang="zh-CN" altLang="en-US" sz="1000" dirty="0" smtClean="0">
                <a:solidFill>
                  <a:srgbClr val="FF0000"/>
                </a:solidFill>
                <a:ea typeface="ＭＳ Ｐゴシック" pitchFamily="34" charset="-128"/>
              </a:rPr>
              <a:t>使用</a:t>
            </a:r>
            <a:r>
              <a:rPr lang="en-US" altLang="zh-CN" sz="1000" dirty="0" err="1" smtClean="0">
                <a:solidFill>
                  <a:srgbClr val="FF0000"/>
                </a:solidFill>
                <a:ea typeface="ＭＳ Ｐゴシック" pitchFamily="34" charset="-128"/>
              </a:rPr>
              <a:t>aws</a:t>
            </a:r>
            <a:r>
              <a:rPr lang="zh-CN" altLang="en-US" sz="1000" dirty="0" smtClean="0">
                <a:solidFill>
                  <a:srgbClr val="FF0000"/>
                </a:solidFill>
                <a:ea typeface="ＭＳ Ｐゴシック" pitchFamily="34" charset="-128"/>
              </a:rPr>
              <a:t>的 </a:t>
            </a:r>
            <a:r>
              <a:rPr lang="en-US" altLang="zh-CN" sz="1000" dirty="0" smtClean="0">
                <a:solidFill>
                  <a:srgbClr val="FF0000"/>
                </a:solidFill>
                <a:ea typeface="ＭＳ Ｐゴシック" pitchFamily="34" charset="-128"/>
              </a:rPr>
              <a:t>import volume </a:t>
            </a:r>
            <a:r>
              <a:rPr lang="en-US" altLang="zh-CN" sz="1000" dirty="0" err="1" smtClean="0">
                <a:solidFill>
                  <a:srgbClr val="FF0000"/>
                </a:solidFill>
                <a:ea typeface="ＭＳ Ｐゴシック" pitchFamily="34" charset="-128"/>
              </a:rPr>
              <a:t>api</a:t>
            </a:r>
            <a:r>
              <a:rPr lang="zh-CN" altLang="en-US" sz="1000" dirty="0" smtClean="0">
                <a:solidFill>
                  <a:srgbClr val="FF0000"/>
                </a:solidFill>
                <a:ea typeface="ＭＳ Ｐゴシック" pitchFamily="34" charset="-128"/>
              </a:rPr>
              <a:t>，将</a:t>
            </a:r>
            <a:r>
              <a:rPr lang="en-US" altLang="zh-CN" sz="1000" dirty="0" err="1" smtClean="0">
                <a:solidFill>
                  <a:srgbClr val="FF0000"/>
                </a:solidFill>
                <a:ea typeface="ＭＳ Ｐゴシック" pitchFamily="34" charset="-128"/>
              </a:rPr>
              <a:t>vmdk</a:t>
            </a:r>
            <a:r>
              <a:rPr lang="zh-CN" altLang="en-US" sz="1000" dirty="0" smtClean="0">
                <a:solidFill>
                  <a:srgbClr val="FF0000"/>
                </a:solidFill>
                <a:ea typeface="ＭＳ Ｐゴシック" pitchFamily="34" charset="-128"/>
              </a:rPr>
              <a:t>上传并转化成</a:t>
            </a:r>
            <a:r>
              <a:rPr lang="en-US" altLang="zh-CN" sz="1000" dirty="0" smtClean="0">
                <a:solidFill>
                  <a:srgbClr val="FF0000"/>
                </a:solidFill>
                <a:ea typeface="ＭＳ Ｐゴシック" pitchFamily="34" charset="-128"/>
              </a:rPr>
              <a:t>ec2 </a:t>
            </a:r>
            <a:r>
              <a:rPr lang="zh-CN" altLang="en-US" sz="1000" dirty="0" smtClean="0">
                <a:solidFill>
                  <a:srgbClr val="FF0000"/>
                </a:solidFill>
                <a:ea typeface="ＭＳ Ｐゴシック" pitchFamily="34" charset="-128"/>
              </a:rPr>
              <a:t>卷</a:t>
            </a:r>
            <a:r>
              <a:rPr lang="zh-CN" altLang="en-US" sz="1000" dirty="0" smtClean="0">
                <a:solidFill>
                  <a:srgbClr val="FF0000"/>
                </a:solidFill>
                <a:latin typeface="+mn-lt"/>
                <a:ea typeface="ＭＳ Ｐゴシック" pitchFamily="34" charset="-128"/>
              </a:rPr>
              <a:t>。再走</a:t>
            </a:r>
            <a:r>
              <a:rPr lang="en-US" altLang="zh-CN" sz="1000" dirty="0" smtClean="0">
                <a:solidFill>
                  <a:srgbClr val="FF0000"/>
                </a:solidFill>
                <a:latin typeface="+mn-lt"/>
                <a:ea typeface="ＭＳ Ｐゴシック" pitchFamily="34" charset="-128"/>
              </a:rPr>
              <a:t>az31</a:t>
            </a:r>
            <a:r>
              <a:rPr lang="zh-CN" altLang="en-US" sz="1000" dirty="0" smtClean="0">
                <a:solidFill>
                  <a:srgbClr val="FF0000"/>
                </a:solidFill>
                <a:latin typeface="+mn-lt"/>
                <a:ea typeface="ＭＳ Ｐゴシック" pitchFamily="34" charset="-128"/>
              </a:rPr>
              <a:t>通过卷创建</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流程。 （下下页， 方案</a:t>
            </a:r>
            <a:r>
              <a:rPr lang="en-US" altLang="zh-CN" sz="1000" dirty="0" smtClean="0">
                <a:solidFill>
                  <a:srgbClr val="FF0000"/>
                </a:solidFill>
                <a:latin typeface="+mn-lt"/>
                <a:ea typeface="ＭＳ Ｐゴシック" pitchFamily="34" charset="-128"/>
              </a:rPr>
              <a:t>3,</a:t>
            </a:r>
            <a:r>
              <a:rPr lang="zh-CN" altLang="en-US" sz="1000" dirty="0" smtClean="0">
                <a:solidFill>
                  <a:srgbClr val="FF0000"/>
                </a:solidFill>
                <a:ea typeface="ＭＳ Ｐゴシック" pitchFamily="34" charset="-128"/>
              </a:rPr>
              <a:t>在</a:t>
            </a:r>
            <a:r>
              <a:rPr lang="en-US" altLang="zh-CN" sz="1000" dirty="0" smtClean="0">
                <a:solidFill>
                  <a:srgbClr val="FF0000"/>
                </a:solidFill>
                <a:ea typeface="ＭＳ Ｐゴシック" pitchFamily="34" charset="-128"/>
              </a:rPr>
              <a:t>az31</a:t>
            </a:r>
            <a:r>
              <a:rPr lang="zh-CN" altLang="en-US" sz="1000" dirty="0" smtClean="0">
                <a:solidFill>
                  <a:srgbClr val="FF0000"/>
                </a:solidFill>
                <a:ea typeface="ＭＳ Ｐゴシック" pitchFamily="34" charset="-128"/>
              </a:rPr>
              <a:t>的</a:t>
            </a:r>
            <a:r>
              <a:rPr lang="en-US" altLang="zh-CN" sz="1000" dirty="0" smtClean="0">
                <a:solidFill>
                  <a:srgbClr val="FF0000"/>
                </a:solidFill>
                <a:ea typeface="ＭＳ Ｐゴシック" pitchFamily="34" charset="-128"/>
              </a:rPr>
              <a:t>cinder driver</a:t>
            </a:r>
            <a:r>
              <a:rPr lang="zh-CN" altLang="en-US" sz="1000" dirty="0" smtClean="0">
                <a:solidFill>
                  <a:srgbClr val="FF0000"/>
                </a:solidFill>
                <a:ea typeface="ＭＳ Ｐゴシック" pitchFamily="34" charset="-128"/>
              </a:rPr>
              <a:t>中实现</a:t>
            </a:r>
            <a:r>
              <a:rPr lang="zh-CN" altLang="en-US" sz="1000" dirty="0" smtClean="0">
                <a:solidFill>
                  <a:srgbClr val="FF0000"/>
                </a:solidFill>
                <a:latin typeface="+mn-lt"/>
                <a:ea typeface="ＭＳ Ｐゴシック" pitchFamily="34" charset="-128"/>
              </a:rPr>
              <a:t>）。 同时，这种方案也适用于数据卷迁移。</a:t>
            </a:r>
            <a:endParaRPr lang="en-US" altLang="zh-CN" sz="1000" dirty="0" smtClean="0">
              <a:solidFill>
                <a:srgbClr val="FF0000"/>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2. </a:t>
            </a:r>
            <a:r>
              <a:rPr lang="zh-CN" altLang="en-US" sz="1000" dirty="0" smtClean="0">
                <a:solidFill>
                  <a:srgbClr val="FF0000"/>
                </a:solidFill>
                <a:latin typeface="+mn-lt"/>
                <a:ea typeface="ＭＳ Ｐゴシック" pitchFamily="34" charset="-128"/>
              </a:rPr>
              <a:t>在</a:t>
            </a:r>
            <a:r>
              <a:rPr lang="en-US" altLang="zh-CN" sz="1000" dirty="0" smtClean="0">
                <a:solidFill>
                  <a:srgbClr val="FF0000"/>
                </a:solidFill>
                <a:latin typeface="+mn-lt"/>
                <a:ea typeface="ＭＳ Ｐゴシック" pitchFamily="34" charset="-128"/>
              </a:rPr>
              <a:t>az31</a:t>
            </a:r>
            <a:r>
              <a:rPr lang="zh-CN" altLang="en-US" sz="1000" dirty="0" smtClean="0">
                <a:solidFill>
                  <a:srgbClr val="FF0000"/>
                </a:solidFill>
                <a:latin typeface="+mn-lt"/>
                <a:ea typeface="ＭＳ Ｐゴシック" pitchFamily="34" charset="-128"/>
              </a:rPr>
              <a:t>创建</a:t>
            </a:r>
            <a:r>
              <a:rPr lang="en-US" altLang="zh-CN" sz="1000" dirty="0" err="1" smtClean="0">
                <a:solidFill>
                  <a:srgbClr val="FF0000"/>
                </a:solidFill>
                <a:latin typeface="+mn-lt"/>
                <a:ea typeface="ＭＳ Ｐゴシック" pitchFamily="34" charset="-128"/>
              </a:rPr>
              <a:t>vm</a:t>
            </a:r>
            <a:r>
              <a:rPr lang="en-US" altLang="zh-CN" sz="1000" dirty="0" smtClean="0">
                <a:solidFill>
                  <a:srgbClr val="FF0000"/>
                </a:solidFill>
                <a:latin typeface="+mn-lt"/>
                <a:ea typeface="ＭＳ Ｐゴシック" pitchFamily="34" charset="-128"/>
              </a:rPr>
              <a:t> </a:t>
            </a:r>
            <a:r>
              <a:rPr lang="zh-CN" altLang="en-US" sz="1000" dirty="0" smtClean="0">
                <a:solidFill>
                  <a:srgbClr val="FF0000"/>
                </a:solidFill>
                <a:latin typeface="+mn-lt"/>
                <a:ea typeface="ＭＳ Ｐゴシック" pitchFamily="34" charset="-128"/>
              </a:rPr>
              <a:t>有</a:t>
            </a:r>
            <a:r>
              <a:rPr lang="en-US" altLang="zh-CN" sz="1000" dirty="0" smtClean="0">
                <a:solidFill>
                  <a:srgbClr val="FF0000"/>
                </a:solidFill>
                <a:latin typeface="+mn-lt"/>
                <a:ea typeface="ＭＳ Ｐゴシック" pitchFamily="34" charset="-128"/>
              </a:rPr>
              <a:t>2</a:t>
            </a:r>
            <a:r>
              <a:rPr lang="zh-CN" altLang="en-US" sz="1000" dirty="0" smtClean="0">
                <a:solidFill>
                  <a:srgbClr val="FF0000"/>
                </a:solidFill>
                <a:latin typeface="+mn-lt"/>
                <a:ea typeface="ＭＳ Ｐゴシック" pitchFamily="34" charset="-128"/>
              </a:rPr>
              <a:t>种方案</a:t>
            </a:r>
            <a:r>
              <a:rPr lang="en-US" altLang="zh-CN" sz="1000" dirty="0" smtClean="0">
                <a:solidFill>
                  <a:srgbClr val="FF0000"/>
                </a:solidFill>
                <a:latin typeface="+mn-lt"/>
                <a:ea typeface="ＭＳ Ｐゴシック" pitchFamily="34" charset="-128"/>
              </a:rPr>
              <a:t>:</a:t>
            </a:r>
          </a:p>
          <a:p>
            <a:pPr marL="228600" lvl="0" indent="-228600"/>
            <a:r>
              <a:rPr lang="en-US" altLang="zh-CN" sz="1000" dirty="0" smtClean="0">
                <a:solidFill>
                  <a:srgbClr val="FF0000"/>
                </a:solidFill>
                <a:latin typeface="+mn-lt"/>
                <a:ea typeface="ＭＳ Ｐゴシック" pitchFamily="34" charset="-128"/>
              </a:rPr>
              <a:t>     a)  </a:t>
            </a:r>
            <a:r>
              <a:rPr lang="zh-CN" altLang="en-US" sz="1000" dirty="0" smtClean="0">
                <a:solidFill>
                  <a:srgbClr val="FF0000"/>
                </a:solidFill>
                <a:latin typeface="+mn-lt"/>
                <a:ea typeface="ＭＳ Ｐゴシック" pitchFamily="34" charset="-128"/>
              </a:rPr>
              <a:t>统一通过</a:t>
            </a:r>
            <a:r>
              <a:rPr lang="en-US" altLang="zh-CN" sz="1000" dirty="0" smtClean="0">
                <a:solidFill>
                  <a:srgbClr val="FF0000"/>
                </a:solidFill>
                <a:latin typeface="+mn-lt"/>
                <a:ea typeface="ＭＳ Ｐゴシック" pitchFamily="34" charset="-128"/>
              </a:rPr>
              <a:t> --image</a:t>
            </a:r>
            <a:r>
              <a:rPr lang="zh-CN" altLang="en-US" sz="1000" dirty="0" smtClean="0">
                <a:solidFill>
                  <a:srgbClr val="FF0000"/>
                </a:solidFill>
                <a:latin typeface="+mn-lt"/>
                <a:ea typeface="ＭＳ Ｐゴシック" pitchFamily="34" charset="-128"/>
              </a:rPr>
              <a:t>创建， 在</a:t>
            </a:r>
            <a:r>
              <a:rPr lang="en-US" altLang="zh-CN" sz="1000" dirty="0" smtClean="0">
                <a:solidFill>
                  <a:srgbClr val="FF0000"/>
                </a:solidFill>
                <a:latin typeface="+mn-lt"/>
                <a:ea typeface="ＭＳ Ｐゴシック" pitchFamily="34" charset="-128"/>
              </a:rPr>
              <a:t>nova driver</a:t>
            </a:r>
            <a:r>
              <a:rPr lang="zh-CN" altLang="en-US" sz="1000" dirty="0" smtClean="0">
                <a:solidFill>
                  <a:srgbClr val="FF0000"/>
                </a:solidFill>
                <a:latin typeface="+mn-lt"/>
                <a:ea typeface="ＭＳ Ｐゴシック" pitchFamily="34" charset="-128"/>
              </a:rPr>
              <a:t>最后调用</a:t>
            </a:r>
            <a:r>
              <a:rPr lang="en-US" altLang="zh-CN" sz="1000" dirty="0" smtClean="0">
                <a:solidFill>
                  <a:srgbClr val="FF0000"/>
                </a:solidFill>
                <a:latin typeface="+mn-lt"/>
                <a:ea typeface="ＭＳ Ｐゴシック" pitchFamily="34" charset="-128"/>
              </a:rPr>
              <a:t>cinder </a:t>
            </a:r>
            <a:r>
              <a:rPr lang="en-US" altLang="zh-CN" sz="1000" dirty="0" err="1" smtClean="0">
                <a:solidFill>
                  <a:srgbClr val="FF0000"/>
                </a:solidFill>
                <a:latin typeface="+mn-lt"/>
                <a:ea typeface="ＭＳ Ｐゴシック" pitchFamily="34" charset="-128"/>
              </a:rPr>
              <a:t>api</a:t>
            </a:r>
            <a:r>
              <a:rPr lang="zh-CN" altLang="en-US" sz="1000" dirty="0" smtClean="0">
                <a:solidFill>
                  <a:srgbClr val="FF0000"/>
                </a:solidFill>
                <a:latin typeface="+mn-lt"/>
                <a:ea typeface="ＭＳ Ｐゴシック" pitchFamily="34" charset="-128"/>
              </a:rPr>
              <a:t>创建</a:t>
            </a:r>
            <a:r>
              <a:rPr lang="en-US" altLang="zh-CN" sz="1000" dirty="0" smtClean="0">
                <a:solidFill>
                  <a:srgbClr val="FF0000"/>
                </a:solidFill>
                <a:latin typeface="+mn-lt"/>
                <a:ea typeface="ＭＳ Ｐゴシック" pitchFamily="34" charset="-128"/>
              </a:rPr>
              <a:t>volume</a:t>
            </a:r>
            <a:r>
              <a:rPr lang="zh-CN" altLang="en-US" sz="1000" dirty="0" smtClean="0">
                <a:solidFill>
                  <a:srgbClr val="FF0000"/>
                </a:solidFill>
                <a:latin typeface="+mn-lt"/>
                <a:ea typeface="ＭＳ Ｐゴシック" pitchFamily="34" charset="-128"/>
              </a:rPr>
              <a:t>，关联</a:t>
            </a:r>
            <a:r>
              <a:rPr lang="en-US" altLang="zh-CN" sz="1000" dirty="0" smtClean="0">
                <a:solidFill>
                  <a:srgbClr val="FF0000"/>
                </a:solidFill>
                <a:latin typeface="+mn-lt"/>
                <a:ea typeface="ＭＳ Ｐゴシック" pitchFamily="34" charset="-128"/>
              </a:rPr>
              <a:t>ec2 instance </a:t>
            </a:r>
            <a:r>
              <a:rPr lang="zh-CN" altLang="en-US" sz="1000" dirty="0" smtClean="0">
                <a:solidFill>
                  <a:srgbClr val="FF0000"/>
                </a:solidFill>
                <a:latin typeface="+mn-lt"/>
                <a:ea typeface="ＭＳ Ｐゴシック" pitchFamily="34" charset="-128"/>
              </a:rPr>
              <a:t>的系统卷</a:t>
            </a:r>
            <a:endParaRPr lang="en-US" altLang="zh-CN" sz="1000" dirty="0" smtClean="0">
              <a:solidFill>
                <a:srgbClr val="FF0000"/>
              </a:solidFill>
              <a:latin typeface="+mn-lt"/>
              <a:ea typeface="ＭＳ Ｐゴシック" pitchFamily="34" charset="-128"/>
            </a:endParaRPr>
          </a:p>
          <a:p>
            <a:pPr marL="228600" lvl="0" indent="-228600"/>
            <a:r>
              <a:rPr lang="en-US" altLang="zh-CN" sz="1000" dirty="0" smtClean="0">
                <a:solidFill>
                  <a:srgbClr val="FF0000"/>
                </a:solidFill>
                <a:latin typeface="+mn-lt"/>
                <a:ea typeface="ＭＳ Ｐゴシック" pitchFamily="34" charset="-128"/>
              </a:rPr>
              <a:t>     b</a:t>
            </a:r>
            <a:r>
              <a:rPr lang="zh-CN" altLang="en-US" sz="1000" dirty="0" smtClean="0">
                <a:solidFill>
                  <a:srgbClr val="FF0000"/>
                </a:solidFill>
                <a:latin typeface="+mn-lt"/>
                <a:ea typeface="ＭＳ Ｐゴシック" pitchFamily="34" charset="-128"/>
              </a:rPr>
              <a:t>） 共享卷</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时，先调用</a:t>
            </a:r>
            <a:r>
              <a:rPr lang="en-US" altLang="zh-CN" sz="1000" dirty="0" smtClean="0">
                <a:solidFill>
                  <a:srgbClr val="FF0000"/>
                </a:solidFill>
                <a:latin typeface="+mn-lt"/>
                <a:ea typeface="ＭＳ Ｐゴシック" pitchFamily="34" charset="-128"/>
              </a:rPr>
              <a:t>cinder </a:t>
            </a:r>
            <a:r>
              <a:rPr lang="zh-CN" altLang="en-US" sz="1000" dirty="0" smtClean="0">
                <a:solidFill>
                  <a:srgbClr val="FF0000"/>
                </a:solidFill>
                <a:latin typeface="+mn-lt"/>
                <a:ea typeface="ＭＳ Ｐゴシック" pitchFamily="34" charset="-128"/>
              </a:rPr>
              <a:t>创建</a:t>
            </a:r>
            <a:r>
              <a:rPr lang="en-US" altLang="zh-CN" sz="1000" dirty="0" smtClean="0">
                <a:solidFill>
                  <a:srgbClr val="FF0000"/>
                </a:solidFill>
                <a:latin typeface="+mn-lt"/>
                <a:ea typeface="ＭＳ Ｐゴシック" pitchFamily="34" charset="-128"/>
              </a:rPr>
              <a:t>volume</a:t>
            </a:r>
            <a:r>
              <a:rPr lang="zh-CN" altLang="en-US" sz="1000" dirty="0" smtClean="0">
                <a:solidFill>
                  <a:srgbClr val="FF0000"/>
                </a:solidFill>
                <a:latin typeface="+mn-lt"/>
                <a:ea typeface="ＭＳ Ｐゴシック" pitchFamily="34" charset="-128"/>
              </a:rPr>
              <a:t>（</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上创建了卷），再调用</a:t>
            </a:r>
            <a:r>
              <a:rPr lang="en-US" altLang="zh-CN" sz="1000" dirty="0" smtClean="0">
                <a:solidFill>
                  <a:srgbClr val="FF0000"/>
                </a:solidFill>
                <a:latin typeface="+mn-lt"/>
                <a:ea typeface="ＭＳ Ｐゴシック" pitchFamily="34" charset="-128"/>
              </a:rPr>
              <a:t>nova </a:t>
            </a:r>
            <a:r>
              <a:rPr lang="zh-CN" altLang="en-US" sz="1000" dirty="0" smtClean="0">
                <a:solidFill>
                  <a:srgbClr val="FF0000"/>
                </a:solidFill>
                <a:latin typeface="+mn-lt"/>
                <a:ea typeface="ＭＳ Ｐゴシック" pitchFamily="34" charset="-128"/>
              </a:rPr>
              <a:t>通过</a:t>
            </a:r>
            <a:r>
              <a:rPr lang="en-US" altLang="zh-CN" sz="1000" dirty="0" smtClean="0">
                <a:solidFill>
                  <a:srgbClr val="FF0000"/>
                </a:solidFill>
                <a:latin typeface="+mn-lt"/>
                <a:ea typeface="ＭＳ Ｐゴシック" pitchFamily="34" charset="-128"/>
              </a:rPr>
              <a:t>volume </a:t>
            </a:r>
            <a:r>
              <a:rPr lang="zh-CN" altLang="en-US" sz="1000" dirty="0" smtClean="0">
                <a:solidFill>
                  <a:srgbClr val="FF0000"/>
                </a:solidFill>
                <a:latin typeface="+mn-lt"/>
                <a:ea typeface="ＭＳ Ｐゴシック" pitchFamily="34" charset="-128"/>
              </a:rPr>
              <a:t>启动</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 缺点是： </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上多了几次转换。</a:t>
            </a:r>
            <a:endParaRPr lang="en-US" altLang="zh-CN" sz="1000" dirty="0" smtClean="0">
              <a:solidFill>
                <a:srgbClr val="FF0000"/>
              </a:solidFill>
              <a:latin typeface="+mn-lt"/>
              <a:ea typeface="ＭＳ Ｐゴシック" pitchFamily="34" charset="-128"/>
            </a:endParaRPr>
          </a:p>
          <a:p>
            <a:pPr marL="228600" lvl="0" indent="-228600"/>
            <a:r>
              <a:rPr lang="zh-CN" altLang="en-US" sz="1000" dirty="0" smtClean="0">
                <a:solidFill>
                  <a:srgbClr val="0000FF"/>
                </a:solidFill>
                <a:ea typeface="ＭＳ Ｐゴシック" pitchFamily="34" charset="-128"/>
              </a:rPr>
              <a:t>纪要：</a:t>
            </a:r>
            <a:r>
              <a:rPr lang="zh-CN" altLang="en-US" sz="1000" dirty="0" smtClean="0">
                <a:solidFill>
                  <a:srgbClr val="0000FF"/>
                </a:solidFill>
                <a:latin typeface="+mn-lt"/>
                <a:ea typeface="ＭＳ Ｐゴシック" pitchFamily="34" charset="-128"/>
              </a:rPr>
              <a:t>创建假卷方案，采用方案</a:t>
            </a:r>
            <a:r>
              <a:rPr lang="en-US" altLang="zh-CN" sz="1000" dirty="0" smtClean="0">
                <a:solidFill>
                  <a:srgbClr val="0000FF"/>
                </a:solidFill>
                <a:latin typeface="+mn-lt"/>
                <a:ea typeface="ＭＳ Ｐゴシック" pitchFamily="34" charset="-128"/>
              </a:rPr>
              <a:t>2</a:t>
            </a:r>
          </a:p>
          <a:p>
            <a:pPr marL="228600" lvl="0" indent="-228600"/>
            <a:r>
              <a:rPr lang="en-US" altLang="zh-CN" sz="1000" dirty="0" smtClean="0">
                <a:solidFill>
                  <a:srgbClr val="FF0000"/>
                </a:solidFill>
                <a:latin typeface="+mn-lt"/>
                <a:ea typeface="ＭＳ Ｐゴシック" pitchFamily="34" charset="-128"/>
              </a:rPr>
              <a:t> </a:t>
            </a:r>
          </a:p>
        </p:txBody>
      </p:sp>
      <p:sp>
        <p:nvSpPr>
          <p:cNvPr id="59" name="TextBox 58"/>
          <p:cNvSpPr txBox="1"/>
          <p:nvPr/>
        </p:nvSpPr>
        <p:spPr>
          <a:xfrm>
            <a:off x="406711" y="694786"/>
            <a:ext cx="4154305" cy="646331"/>
          </a:xfrm>
          <a:prstGeom prst="rect">
            <a:avLst/>
          </a:prstGeom>
          <a:noFill/>
        </p:spPr>
        <p:txBody>
          <a:bodyPr wrap="square" rtlCol="0">
            <a:spAutoFit/>
          </a:bodyPr>
          <a:lstStyle/>
          <a:p>
            <a:pPr marL="228600" indent="-228600">
              <a:buAutoNum type="arabicPeriod"/>
            </a:pPr>
            <a:r>
              <a:rPr lang="en-US" altLang="zh-CN" sz="900" dirty="0" smtClean="0">
                <a:solidFill>
                  <a:srgbClr val="0070C0"/>
                </a:solidFill>
                <a:latin typeface="微软雅黑" pitchFamily="34" charset="-122"/>
                <a:ea typeface="微软雅黑" pitchFamily="34" charset="-122"/>
              </a:rPr>
              <a:t>cinder upload-to-image --Az01 </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az01</a:t>
            </a:r>
            <a:r>
              <a:rPr lang="zh-CN" altLang="en-US" sz="900" dirty="0" smtClean="0">
                <a:solidFill>
                  <a:srgbClr val="0070C0"/>
                </a:solidFill>
                <a:latin typeface="微软雅黑" pitchFamily="34" charset="-122"/>
                <a:ea typeface="微软雅黑" pitchFamily="34" charset="-122"/>
              </a:rPr>
              <a:t>导出卷为镜像）</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a:pPr>
            <a:r>
              <a:rPr lang="en-US" altLang="zh-CN" sz="900" dirty="0" smtClean="0">
                <a:solidFill>
                  <a:srgbClr val="FF0000"/>
                </a:solidFill>
                <a:latin typeface="微软雅黑" pitchFamily="34" charset="-122"/>
                <a:ea typeface="微软雅黑" pitchFamily="34" charset="-122"/>
              </a:rPr>
              <a:t>Glance sync-</a:t>
            </a:r>
            <a:r>
              <a:rPr lang="en-US" altLang="zh-CN" sz="900" dirty="0" err="1" smtClean="0">
                <a:solidFill>
                  <a:srgbClr val="FF0000"/>
                </a:solidFill>
                <a:latin typeface="微软雅黑" pitchFamily="34" charset="-122"/>
                <a:ea typeface="微软雅黑" pitchFamily="34" charset="-122"/>
              </a:rPr>
              <a:t>imag</a:t>
            </a:r>
            <a:r>
              <a:rPr lang="en-US" altLang="zh-CN" sz="900" dirty="0" smtClean="0">
                <a:solidFill>
                  <a:srgbClr val="FF0000"/>
                </a:solidFill>
                <a:latin typeface="微软雅黑" pitchFamily="34" charset="-122"/>
                <a:ea typeface="微软雅黑" pitchFamily="34" charset="-122"/>
              </a:rPr>
              <a:t> –az31  </a:t>
            </a:r>
            <a:r>
              <a:rPr lang="zh-CN" altLang="en-US" sz="900" dirty="0" smtClean="0">
                <a:solidFill>
                  <a:srgbClr val="FF0000"/>
                </a:solidFill>
                <a:latin typeface="微软雅黑" pitchFamily="34" charset="-122"/>
                <a:ea typeface="微软雅黑" pitchFamily="34" charset="-122"/>
              </a:rPr>
              <a:t>（将镜像同步到</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，新增</a:t>
            </a:r>
            <a:r>
              <a:rPr lang="en-US" altLang="zh-CN" sz="900" dirty="0" err="1" smtClean="0">
                <a:solidFill>
                  <a:srgbClr val="FF0000"/>
                </a:solidFill>
                <a:latin typeface="微软雅黑" pitchFamily="34" charset="-122"/>
                <a:ea typeface="微软雅黑" pitchFamily="34" charset="-122"/>
              </a:rPr>
              <a:t>api</a:t>
            </a:r>
            <a:r>
              <a:rPr lang="zh-CN" altLang="en-US" sz="900" dirty="0" smtClean="0">
                <a:solidFill>
                  <a:srgbClr val="FF0000"/>
                </a:solidFill>
                <a:latin typeface="微软雅黑" pitchFamily="34" charset="-122"/>
                <a:ea typeface="微软雅黑" pitchFamily="34" charset="-122"/>
              </a:rPr>
              <a:t>）</a:t>
            </a:r>
            <a:endParaRPr lang="en-US" altLang="zh-CN" sz="900" dirty="0" smtClean="0">
              <a:solidFill>
                <a:srgbClr val="FF0000"/>
              </a:solidFill>
              <a:latin typeface="微软雅黑" pitchFamily="34" charset="-122"/>
              <a:ea typeface="微软雅黑" pitchFamily="34" charset="-122"/>
            </a:endParaRPr>
          </a:p>
          <a:p>
            <a:pPr marL="228600" indent="-228600">
              <a:buFontTx/>
              <a:buAutoNum type="arabicPeriod"/>
            </a:pPr>
            <a:r>
              <a:rPr lang="en-US" altLang="zh-CN" sz="900" dirty="0" smtClean="0">
                <a:solidFill>
                  <a:srgbClr val="FF0000"/>
                </a:solidFill>
                <a:latin typeface="微软雅黑" pitchFamily="34" charset="-122"/>
                <a:ea typeface="微软雅黑" pitchFamily="34" charset="-122"/>
              </a:rPr>
              <a:t>Nova boot  --image  --az31  --metadata migrating (az31</a:t>
            </a:r>
            <a:r>
              <a:rPr lang="zh-CN" altLang="en-US" sz="900" dirty="0" smtClean="0">
                <a:solidFill>
                  <a:srgbClr val="FF0000"/>
                </a:solidFill>
                <a:latin typeface="微软雅黑" pitchFamily="34" charset="-122"/>
                <a:ea typeface="微软雅黑" pitchFamily="34" charset="-122"/>
              </a:rPr>
              <a:t>创建</a:t>
            </a:r>
            <a:r>
              <a:rPr lang="en-US" altLang="zh-CN" sz="900" dirty="0" err="1" smtClean="0">
                <a:solidFill>
                  <a:srgbClr val="FF0000"/>
                </a:solidFill>
                <a:latin typeface="微软雅黑" pitchFamily="34" charset="-122"/>
                <a:ea typeface="微软雅黑" pitchFamily="34" charset="-122"/>
              </a:rPr>
              <a:t>vm</a:t>
            </a:r>
            <a:r>
              <a:rPr lang="zh-CN" altLang="en-US" sz="900" dirty="0" smtClean="0">
                <a:solidFill>
                  <a:srgbClr val="FF0000"/>
                </a:solidFill>
                <a:latin typeface="微软雅黑" pitchFamily="34" charset="-122"/>
                <a:ea typeface="微软雅黑" pitchFamily="34" charset="-122"/>
              </a:rPr>
              <a:t>，加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en-US" altLang="zh-CN" sz="900" dirty="0" smtClean="0">
                <a:solidFill>
                  <a:srgbClr val="FF0000"/>
                </a:solidFill>
                <a:latin typeface="微软雅黑" pitchFamily="34" charset="-122"/>
                <a:ea typeface="微软雅黑" pitchFamily="34" charset="-122"/>
              </a:rPr>
              <a:t>)</a:t>
            </a:r>
          </a:p>
        </p:txBody>
      </p:sp>
      <p:sp>
        <p:nvSpPr>
          <p:cNvPr id="64" name="TextBox 63"/>
          <p:cNvSpPr txBox="1"/>
          <p:nvPr/>
        </p:nvSpPr>
        <p:spPr>
          <a:xfrm>
            <a:off x="3219468" y="5809344"/>
            <a:ext cx="3964410" cy="646331"/>
          </a:xfrm>
          <a:prstGeom prst="rect">
            <a:avLst/>
          </a:prstGeom>
          <a:solidFill>
            <a:schemeClr val="bg1"/>
          </a:solidFill>
        </p:spPr>
        <p:txBody>
          <a:bodyPr wrap="square" rtlCol="0">
            <a:spAutoFit/>
          </a:bodyPr>
          <a:lstStyle/>
          <a:p>
            <a:pPr marL="228600" indent="-228600"/>
            <a:r>
              <a:rPr lang="en-US" altLang="zh-CN" sz="900" dirty="0" smtClean="0">
                <a:solidFill>
                  <a:srgbClr val="0070C0"/>
                </a:solidFill>
                <a:latin typeface="微软雅黑" pitchFamily="34" charset="-122"/>
                <a:ea typeface="微软雅黑" pitchFamily="34" charset="-122"/>
              </a:rPr>
              <a:t>2.1 </a:t>
            </a:r>
            <a:r>
              <a:rPr lang="zh-CN" altLang="en-US" sz="900" dirty="0" smtClean="0">
                <a:solidFill>
                  <a:srgbClr val="0070C0"/>
                </a:solidFill>
                <a:latin typeface="微软雅黑" pitchFamily="34" charset="-122"/>
                <a:ea typeface="微软雅黑" pitchFamily="34" charset="-122"/>
              </a:rPr>
              <a:t>同镜像创建流程</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FF0000"/>
                </a:solidFill>
                <a:latin typeface="微软雅黑" pitchFamily="34" charset="-122"/>
                <a:ea typeface="微软雅黑" pitchFamily="34" charset="-122"/>
              </a:rPr>
              <a:t>3.1 </a:t>
            </a:r>
            <a:r>
              <a:rPr lang="zh-CN" altLang="en-US" sz="900" dirty="0" smtClean="0">
                <a:solidFill>
                  <a:srgbClr val="FF0000"/>
                </a:solidFill>
                <a:latin typeface="微软雅黑" pitchFamily="34" charset="-122"/>
                <a:ea typeface="微软雅黑" pitchFamily="34" charset="-122"/>
              </a:rPr>
              <a:t>同镜像 </a:t>
            </a:r>
            <a:r>
              <a:rPr lang="en-US" altLang="zh-CN" sz="900" dirty="0" err="1" smtClean="0">
                <a:solidFill>
                  <a:srgbClr val="FF0000"/>
                </a:solidFill>
                <a:latin typeface="微软雅黑" pitchFamily="34" charset="-122"/>
                <a:ea typeface="微软雅黑" pitchFamily="34" charset="-122"/>
              </a:rPr>
              <a:t>vm</a:t>
            </a:r>
            <a:r>
              <a:rPr lang="zh-CN" altLang="en-US" sz="900" dirty="0" smtClean="0">
                <a:solidFill>
                  <a:srgbClr val="FF0000"/>
                </a:solidFill>
                <a:latin typeface="微软雅黑" pitchFamily="34" charset="-122"/>
                <a:ea typeface="微软雅黑" pitchFamily="34" charset="-122"/>
              </a:rPr>
              <a:t>创建流程，最后加上：</a:t>
            </a:r>
            <a:endParaRPr lang="en-US" altLang="zh-CN" sz="900" dirty="0" smtClean="0">
              <a:solidFill>
                <a:srgbClr val="FF0000"/>
              </a:solidFill>
              <a:latin typeface="微软雅黑" pitchFamily="34" charset="-122"/>
              <a:ea typeface="微软雅黑" pitchFamily="34" charset="-122"/>
            </a:endParaRPr>
          </a:p>
          <a:p>
            <a:pPr marL="228600" indent="-228600"/>
            <a:r>
              <a:rPr lang="en-US" altLang="zh-CN" sz="900" dirty="0" smtClean="0">
                <a:solidFill>
                  <a:srgbClr val="FF0000"/>
                </a:solidFill>
                <a:latin typeface="微软雅黑" pitchFamily="34" charset="-122"/>
                <a:ea typeface="微软雅黑" pitchFamily="34" charset="-122"/>
              </a:rPr>
              <a:t>     </a:t>
            </a:r>
            <a:r>
              <a:rPr lang="en-US" altLang="zh-CN" sz="900" dirty="0" smtClean="0">
                <a:solidFill>
                  <a:srgbClr val="FF0000"/>
                </a:solidFill>
                <a:latin typeface="ＭＳ Ｐゴシック" pitchFamily="34" charset="-128"/>
                <a:ea typeface="ＭＳ Ｐゴシック" pitchFamily="34" charset="-128"/>
              </a:rPr>
              <a:t> 4</a:t>
            </a:r>
            <a:r>
              <a:rPr lang="zh-CN" altLang="en-US" sz="900" dirty="0" smtClean="0">
                <a:solidFill>
                  <a:srgbClr val="FF0000"/>
                </a:solidFill>
                <a:latin typeface="ＭＳ Ｐゴシック" pitchFamily="34" charset="-128"/>
                <a:ea typeface="ＭＳ Ｐゴシック" pitchFamily="34" charset="-128"/>
              </a:rPr>
              <a:t>） 查询</a:t>
            </a:r>
            <a:r>
              <a:rPr lang="en-US" altLang="zh-CN" sz="900" dirty="0" smtClean="0">
                <a:solidFill>
                  <a:srgbClr val="FF0000"/>
                </a:solidFill>
                <a:latin typeface="ＭＳ Ｐゴシック" pitchFamily="34" charset="-128"/>
                <a:ea typeface="ＭＳ Ｐゴシック" pitchFamily="34" charset="-128"/>
              </a:rPr>
              <a:t>ec2 instance</a:t>
            </a:r>
            <a:r>
              <a:rPr lang="zh-CN" altLang="en-US" sz="900" dirty="0" smtClean="0">
                <a:solidFill>
                  <a:srgbClr val="FF0000"/>
                </a:solidFill>
                <a:latin typeface="ＭＳ Ｐゴシック" pitchFamily="34" charset="-128"/>
                <a:ea typeface="ＭＳ Ｐゴシック" pitchFamily="34" charset="-128"/>
              </a:rPr>
              <a:t>的系统卷</a:t>
            </a:r>
            <a:r>
              <a:rPr lang="en-US" altLang="zh-CN" sz="900" dirty="0" smtClean="0">
                <a:solidFill>
                  <a:srgbClr val="FF0000"/>
                </a:solidFill>
                <a:latin typeface="ＭＳ Ｐゴシック" pitchFamily="34" charset="-128"/>
                <a:ea typeface="ＭＳ Ｐゴシック" pitchFamily="34" charset="-128"/>
              </a:rPr>
              <a:t>id</a:t>
            </a:r>
            <a:r>
              <a:rPr lang="zh-CN" altLang="en-US" sz="900" dirty="0" smtClean="0">
                <a:solidFill>
                  <a:srgbClr val="FF0000"/>
                </a:solidFill>
                <a:latin typeface="ＭＳ Ｐゴシック" pitchFamily="34" charset="-128"/>
                <a:ea typeface="ＭＳ Ｐゴシック" pitchFamily="34" charset="-128"/>
              </a:rPr>
              <a:t>，</a:t>
            </a:r>
            <a:endParaRPr lang="en-US" altLang="zh-CN" sz="900" dirty="0" smtClean="0">
              <a:solidFill>
                <a:srgbClr val="FF0000"/>
              </a:solidFill>
              <a:latin typeface="ＭＳ Ｐゴシック" pitchFamily="34" charset="-128"/>
              <a:ea typeface="ＭＳ Ｐゴシック" pitchFamily="34" charset="-128"/>
            </a:endParaRPr>
          </a:p>
          <a:p>
            <a:pPr marL="228600" indent="-228600"/>
            <a:r>
              <a:rPr lang="en-US" altLang="zh-CN" sz="900" dirty="0" smtClean="0">
                <a:solidFill>
                  <a:srgbClr val="FF0000"/>
                </a:solidFill>
                <a:latin typeface="ＭＳ Ｐゴシック" pitchFamily="34" charset="-128"/>
                <a:ea typeface="ＭＳ Ｐゴシック" pitchFamily="34" charset="-128"/>
              </a:rPr>
              <a:t>      5</a:t>
            </a:r>
            <a:r>
              <a:rPr lang="zh-CN" altLang="en-US" sz="900" dirty="0" smtClean="0">
                <a:solidFill>
                  <a:srgbClr val="FF0000"/>
                </a:solidFill>
                <a:latin typeface="ＭＳ Ｐゴシック" pitchFamily="34" charset="-128"/>
                <a:ea typeface="ＭＳ Ｐゴシック" pitchFamily="34" charset="-128"/>
              </a:rPr>
              <a:t>） 调用</a:t>
            </a:r>
            <a:r>
              <a:rPr lang="en-US" altLang="zh-CN" sz="900" dirty="0" smtClean="0">
                <a:solidFill>
                  <a:srgbClr val="FF0000"/>
                </a:solidFill>
                <a:latin typeface="ＭＳ Ｐゴシック" pitchFamily="34" charset="-128"/>
                <a:ea typeface="ＭＳ Ｐゴシック" pitchFamily="34" charset="-128"/>
              </a:rPr>
              <a:t>cinder client</a:t>
            </a:r>
            <a:r>
              <a:rPr lang="zh-CN" altLang="en-US" sz="900" dirty="0" smtClean="0">
                <a:solidFill>
                  <a:srgbClr val="FF0000"/>
                </a:solidFill>
                <a:latin typeface="ＭＳ Ｐゴシック" pitchFamily="34" charset="-128"/>
                <a:ea typeface="ＭＳ Ｐゴシック" pitchFamily="34" charset="-128"/>
              </a:rPr>
              <a:t>， 创建卷， </a:t>
            </a:r>
            <a:r>
              <a:rPr lang="zh-CN" altLang="en-US" sz="900" dirty="0" smtClean="0">
                <a:solidFill>
                  <a:srgbClr val="FF0000"/>
                </a:solidFill>
                <a:latin typeface="微软雅黑" pitchFamily="34" charset="-122"/>
                <a:ea typeface="微软雅黑" pitchFamily="34" charset="-122"/>
              </a:rPr>
              <a:t>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zh-CN" altLang="en-US" sz="900" dirty="0" smtClean="0">
                <a:solidFill>
                  <a:srgbClr val="FF0000"/>
                </a:solidFill>
                <a:latin typeface="ＭＳ Ｐゴシック" pitchFamily="34" charset="-128"/>
                <a:ea typeface="ＭＳ Ｐゴシック" pitchFamily="34" charset="-128"/>
              </a:rPr>
              <a:t>： </a:t>
            </a:r>
            <a:endParaRPr lang="en-US" altLang="zh-CN" sz="900" dirty="0" smtClean="0">
              <a:solidFill>
                <a:srgbClr val="FF0000"/>
              </a:solidFill>
              <a:latin typeface="微软雅黑" pitchFamily="34" charset="-122"/>
              <a:ea typeface="微软雅黑" pitchFamily="34" charset="-122"/>
            </a:endParaRPr>
          </a:p>
        </p:txBody>
      </p:sp>
      <p:sp>
        <p:nvSpPr>
          <p:cNvPr id="66" name="矩形 65"/>
          <p:cNvSpPr/>
          <p:nvPr/>
        </p:nvSpPr>
        <p:spPr>
          <a:xfrm>
            <a:off x="7701389" y="4679639"/>
            <a:ext cx="3469422" cy="769441"/>
          </a:xfrm>
          <a:prstGeom prst="rect">
            <a:avLst/>
          </a:prstGeom>
          <a:solidFill>
            <a:schemeClr val="bg1"/>
          </a:solidFill>
        </p:spPr>
        <p:txBody>
          <a:bodyPr wrap="square">
            <a:spAutoFit/>
          </a:bodyPr>
          <a:lstStyle/>
          <a:p>
            <a:pPr marL="228600" lvl="0" indent="-228600"/>
            <a:r>
              <a:rPr lang="zh-CN" altLang="en-US" sz="1100" dirty="0" smtClean="0">
                <a:solidFill>
                  <a:srgbClr val="00B050"/>
                </a:solidFill>
                <a:ea typeface="ＭＳ Ｐゴシック" pitchFamily="34" charset="-128"/>
              </a:rPr>
              <a:t>镜像创建的</a:t>
            </a:r>
            <a:r>
              <a:rPr lang="en-US" altLang="zh-CN" sz="1100" dirty="0" err="1" smtClean="0">
                <a:solidFill>
                  <a:srgbClr val="00B050"/>
                </a:solidFill>
                <a:ea typeface="ＭＳ Ｐゴシック" pitchFamily="34" charset="-128"/>
              </a:rPr>
              <a:t>vm</a:t>
            </a:r>
            <a:r>
              <a:rPr lang="zh-CN" altLang="en-US" sz="1100" dirty="0" smtClean="0">
                <a:solidFill>
                  <a:srgbClr val="00B050"/>
                </a:solidFill>
                <a:ea typeface="ＭＳ Ｐゴシック" pitchFamily="34" charset="-128"/>
              </a:rPr>
              <a:t>迁移，</a:t>
            </a:r>
            <a:r>
              <a:rPr lang="en-US" altLang="zh-CN" sz="1100" dirty="0" smtClean="0">
                <a:solidFill>
                  <a:srgbClr val="00B050"/>
                </a:solidFill>
                <a:ea typeface="ＭＳ Ｐゴシック" pitchFamily="34" charset="-128"/>
              </a:rPr>
              <a:t> Az31</a:t>
            </a:r>
            <a:r>
              <a:rPr lang="zh-CN" altLang="en-US" sz="1100" dirty="0" smtClean="0">
                <a:solidFill>
                  <a:srgbClr val="00B050"/>
                </a:solidFill>
                <a:ea typeface="ＭＳ Ｐゴシック" pitchFamily="34" charset="-128"/>
              </a:rPr>
              <a:t>也可用此方案。</a:t>
            </a:r>
            <a:r>
              <a:rPr lang="en-US" altLang="zh-CN" sz="1100" dirty="0" smtClean="0">
                <a:solidFill>
                  <a:srgbClr val="00B050"/>
                </a:solidFill>
                <a:ea typeface="ＭＳ Ｐゴシック" pitchFamily="34" charset="-128"/>
              </a:rPr>
              <a:t> </a:t>
            </a:r>
            <a:r>
              <a:rPr lang="zh-CN" altLang="en-US" sz="1100" dirty="0" smtClean="0">
                <a:solidFill>
                  <a:srgbClr val="00B050"/>
                </a:solidFill>
                <a:ea typeface="ＭＳ Ｐゴシック" pitchFamily="34" charset="-128"/>
              </a:rPr>
              <a:t>只需改变：</a:t>
            </a:r>
            <a:endParaRPr lang="en-US" altLang="zh-CN" sz="1100" dirty="0" smtClean="0">
              <a:solidFill>
                <a:srgbClr val="00B050"/>
              </a:solidFill>
              <a:ea typeface="ＭＳ Ｐゴシック" pitchFamily="34" charset="-128"/>
            </a:endParaRPr>
          </a:p>
          <a:p>
            <a:pPr marL="228600" lvl="0" indent="-228600"/>
            <a:r>
              <a:rPr lang="en-US" altLang="zh-CN" sz="1100" dirty="0" smtClean="0">
                <a:solidFill>
                  <a:srgbClr val="00B050"/>
                </a:solidFill>
                <a:ea typeface="ＭＳ Ｐゴシック" pitchFamily="34" charset="-128"/>
              </a:rPr>
              <a:t>1</a:t>
            </a:r>
            <a:r>
              <a:rPr lang="zh-CN" altLang="en-US" sz="1100" dirty="0" smtClean="0">
                <a:solidFill>
                  <a:srgbClr val="00B050"/>
                </a:solidFill>
                <a:ea typeface="ＭＳ Ｐゴシック" pitchFamily="34" charset="-128"/>
              </a:rPr>
              <a:t>）级联层 </a:t>
            </a:r>
            <a:r>
              <a:rPr lang="en-US" altLang="zh-CN" sz="1100" dirty="0" err="1" smtClean="0">
                <a:solidFill>
                  <a:srgbClr val="00B050"/>
                </a:solidFill>
                <a:ea typeface="ＭＳ Ｐゴシック" pitchFamily="34" charset="-128"/>
              </a:rPr>
              <a:t>api</a:t>
            </a:r>
            <a:r>
              <a:rPr lang="zh-CN" altLang="en-US" sz="1100" dirty="0" smtClean="0">
                <a:solidFill>
                  <a:srgbClr val="00B050"/>
                </a:solidFill>
                <a:ea typeface="ＭＳ Ｐゴシック" pitchFamily="34" charset="-128"/>
              </a:rPr>
              <a:t>里第一步为</a:t>
            </a:r>
            <a:r>
              <a:rPr lang="en-US" altLang="zh-CN" sz="1100" dirty="0" smtClean="0">
                <a:solidFill>
                  <a:srgbClr val="00B050"/>
                </a:solidFill>
                <a:ea typeface="ＭＳ Ｐゴシック" pitchFamily="34" charset="-128"/>
              </a:rPr>
              <a:t>nova create-image –az01</a:t>
            </a:r>
            <a:r>
              <a:rPr lang="zh-CN" altLang="en-US" sz="1100" dirty="0" smtClean="0">
                <a:solidFill>
                  <a:srgbClr val="00B050"/>
                </a:solidFill>
                <a:ea typeface="ＭＳ Ｐゴシック" pitchFamily="34" charset="-128"/>
              </a:rPr>
              <a:t>即可。</a:t>
            </a:r>
            <a:endParaRPr lang="en-US" altLang="zh-CN" sz="1100" dirty="0" smtClean="0">
              <a:solidFill>
                <a:srgbClr val="00B050"/>
              </a:solidFill>
              <a:ea typeface="ＭＳ Ｐゴシック" pitchFamily="34" charset="-128"/>
            </a:endParaRPr>
          </a:p>
          <a:p>
            <a:pPr marL="228600" lvl="0" indent="-228600"/>
            <a:r>
              <a:rPr lang="en-US" altLang="zh-CN" sz="1100" dirty="0" smtClean="0">
                <a:solidFill>
                  <a:srgbClr val="00B050"/>
                </a:solidFill>
                <a:ea typeface="ＭＳ Ｐゴシック" pitchFamily="34" charset="-128"/>
              </a:rPr>
              <a:t>2</a:t>
            </a:r>
            <a:r>
              <a:rPr lang="zh-CN" altLang="en-US" sz="1100" dirty="0" smtClean="0">
                <a:solidFill>
                  <a:srgbClr val="00B050"/>
                </a:solidFill>
                <a:ea typeface="ＭＳ Ｐゴシック" pitchFamily="34" charset="-128"/>
              </a:rPr>
              <a:t>） </a:t>
            </a:r>
            <a:r>
              <a:rPr lang="en-US" altLang="zh-CN" sz="1100" dirty="0" smtClean="0">
                <a:solidFill>
                  <a:srgbClr val="00B050"/>
                </a:solidFill>
                <a:ea typeface="ＭＳ Ｐゴシック" pitchFamily="34" charset="-128"/>
              </a:rPr>
              <a:t>az31 nova driver </a:t>
            </a:r>
            <a:r>
              <a:rPr lang="zh-CN" altLang="en-US" sz="1100" dirty="0" smtClean="0">
                <a:solidFill>
                  <a:srgbClr val="00B050"/>
                </a:solidFill>
                <a:ea typeface="ＭＳ Ｐゴシック" pitchFamily="34" charset="-128"/>
              </a:rPr>
              <a:t>最后不用调用</a:t>
            </a:r>
            <a:r>
              <a:rPr lang="en-US" altLang="zh-CN" sz="1100" dirty="0" smtClean="0">
                <a:solidFill>
                  <a:srgbClr val="00B050"/>
                </a:solidFill>
                <a:ea typeface="ＭＳ Ｐゴシック" pitchFamily="34" charset="-128"/>
              </a:rPr>
              <a:t>cinder </a:t>
            </a:r>
            <a:r>
              <a:rPr lang="zh-CN" altLang="en-US" sz="1100" dirty="0" smtClean="0">
                <a:solidFill>
                  <a:srgbClr val="00B050"/>
                </a:solidFill>
                <a:ea typeface="ＭＳ Ｐゴシック" pitchFamily="34" charset="-128"/>
              </a:rPr>
              <a:t>创假卷</a:t>
            </a:r>
            <a:endParaRPr lang="en-US" altLang="zh-CN" sz="1100" dirty="0" smtClean="0">
              <a:solidFill>
                <a:srgbClr val="00B050"/>
              </a:solidFill>
              <a:ea typeface="ＭＳ Ｐゴシック" pitchFamily="34" charset="-128"/>
            </a:endParaRPr>
          </a:p>
        </p:txBody>
      </p:sp>
      <p:sp>
        <p:nvSpPr>
          <p:cNvPr id="61" name="TextBox 60"/>
          <p:cNvSpPr txBox="1"/>
          <p:nvPr/>
        </p:nvSpPr>
        <p:spPr bwMode="auto">
          <a:xfrm>
            <a:off x="7400925" y="3661543"/>
            <a:ext cx="4416284" cy="738664"/>
          </a:xfrm>
          <a:prstGeom prst="rect">
            <a:avLst/>
          </a:prstGeom>
          <a:noFill/>
          <a:ln w="9525">
            <a:noFill/>
            <a:miter lim="800000"/>
            <a:headEnd/>
            <a:tailEnd/>
          </a:ln>
        </p:spPr>
        <p:txBody>
          <a:bodyPr wrap="square" rtlCol="0">
            <a:spAutoFit/>
          </a:bodyPr>
          <a:lstStyle/>
          <a:p>
            <a:r>
              <a:rPr lang="zh-CN" altLang="en-US" sz="1050" dirty="0" smtClean="0">
                <a:solidFill>
                  <a:srgbClr val="0000FF"/>
                </a:solidFill>
                <a:ea typeface="ＭＳ Ｐゴシック" pitchFamily="34" charset="-128"/>
              </a:rPr>
              <a:t>纪要： </a:t>
            </a:r>
            <a:endParaRPr lang="en-US" altLang="zh-CN" sz="1050" dirty="0" smtClean="0">
              <a:solidFill>
                <a:srgbClr val="0000FF"/>
              </a:solidFill>
              <a:ea typeface="ＭＳ Ｐゴシック" pitchFamily="34" charset="-128"/>
            </a:endParaRPr>
          </a:p>
          <a:p>
            <a:r>
              <a:rPr lang="en-US" altLang="zh-CN" sz="1050" dirty="0" smtClean="0">
                <a:solidFill>
                  <a:srgbClr val="0000FF"/>
                </a:solidFill>
                <a:latin typeface="+mn-lt"/>
              </a:rPr>
              <a:t>1.</a:t>
            </a:r>
            <a:r>
              <a:rPr lang="zh-CN" altLang="en-US" sz="1050" dirty="0" smtClean="0">
                <a:solidFill>
                  <a:srgbClr val="0000FF"/>
                </a:solidFill>
                <a:latin typeface="+mn-lt"/>
              </a:rPr>
              <a:t>迁移代码重构，保持</a:t>
            </a:r>
            <a:r>
              <a:rPr lang="en-US" altLang="zh-CN" sz="1050" dirty="0" smtClean="0">
                <a:solidFill>
                  <a:srgbClr val="0000FF"/>
                </a:solidFill>
                <a:latin typeface="+mn-lt"/>
              </a:rPr>
              <a:t>id</a:t>
            </a:r>
            <a:r>
              <a:rPr lang="zh-CN" altLang="en-US" sz="1050" dirty="0" smtClean="0">
                <a:solidFill>
                  <a:srgbClr val="0000FF"/>
                </a:solidFill>
                <a:latin typeface="+mn-lt"/>
              </a:rPr>
              <a:t>不变，修改级联代码（最终方案，演示还用原方案）</a:t>
            </a:r>
            <a:endParaRPr lang="en-US" altLang="zh-CN" sz="1050" dirty="0" smtClean="0">
              <a:solidFill>
                <a:srgbClr val="0000FF"/>
              </a:solidFill>
              <a:latin typeface="+mn-lt"/>
            </a:endParaRPr>
          </a:p>
          <a:p>
            <a:r>
              <a:rPr lang="en-US" altLang="zh-CN" sz="1050" dirty="0" smtClean="0">
                <a:solidFill>
                  <a:srgbClr val="0000FF"/>
                </a:solidFill>
                <a:latin typeface="+mn-lt"/>
              </a:rPr>
              <a:t>2. </a:t>
            </a:r>
            <a:r>
              <a:rPr lang="zh-CN" altLang="en-US" sz="1050" dirty="0" smtClean="0">
                <a:solidFill>
                  <a:srgbClr val="0000FF"/>
                </a:solidFill>
                <a:latin typeface="+mn-lt"/>
              </a:rPr>
              <a:t>演示方案：迁移流程细化，（增加了是否迁移系统卷）</a:t>
            </a:r>
            <a:endParaRPr lang="zh-CN" altLang="en-US" sz="1050" dirty="0">
              <a:solidFill>
                <a:srgbClr val="0000FF"/>
              </a:solidFill>
              <a:latin typeface="+mn-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303056"/>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a:xfrm>
            <a:off x="527188" y="44451"/>
            <a:ext cx="11218355" cy="871540"/>
          </a:xfrm>
        </p:spPr>
        <p:txBody>
          <a:bodyPr/>
          <a:lstStyle/>
          <a:p>
            <a:pPr lvl="0"/>
            <a:r>
              <a:rPr lang="en-US" altLang="zh-CN" dirty="0" smtClean="0"/>
              <a:t>VM</a:t>
            </a:r>
            <a:r>
              <a:rPr lang="zh-CN" altLang="en-US" dirty="0" smtClean="0"/>
              <a:t>冷迁移（含系统卷，</a:t>
            </a:r>
            <a:r>
              <a:rPr lang="en-US" altLang="zh-CN" dirty="0" smtClean="0"/>
              <a:t>AZ01-&gt;AZ31</a:t>
            </a:r>
            <a:r>
              <a:rPr lang="zh-CN" altLang="en-US" dirty="0" smtClean="0"/>
              <a:t>）</a:t>
            </a:r>
            <a:r>
              <a:rPr lang="en-US" altLang="zh-CN" dirty="0" smtClean="0"/>
              <a:t>:</a:t>
            </a:r>
            <a:r>
              <a:rPr lang="zh-CN" altLang="en-US" dirty="0" smtClean="0"/>
              <a:t>方案</a:t>
            </a:r>
            <a:r>
              <a:rPr lang="en-US" altLang="zh-CN" dirty="0" smtClean="0"/>
              <a:t>2</a:t>
            </a:r>
            <a:r>
              <a:rPr lang="zh-CN" altLang="en-US" dirty="0" smtClean="0"/>
              <a:t>（推荐）</a:t>
            </a:r>
            <a:endParaRPr lang="zh-CN" altLang="en-US" dirty="0"/>
          </a:p>
        </p:txBody>
      </p:sp>
      <p:sp>
        <p:nvSpPr>
          <p:cNvPr id="65" name="圆角矩形 64"/>
          <p:cNvSpPr/>
          <p:nvPr/>
        </p:nvSpPr>
        <p:spPr bwMode="auto">
          <a:xfrm>
            <a:off x="1177426" y="3383015"/>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862072"/>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895663"/>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554147"/>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823908"/>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823908"/>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823908"/>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823908"/>
            <a:ext cx="144376" cy="230587"/>
          </a:xfrm>
          <a:prstGeom prst="rect">
            <a:avLst/>
          </a:prstGeom>
          <a:noFill/>
        </p:spPr>
      </p:pic>
      <p:sp>
        <p:nvSpPr>
          <p:cNvPr id="93" name="椭圆 92"/>
          <p:cNvSpPr/>
          <p:nvPr/>
        </p:nvSpPr>
        <p:spPr bwMode="auto">
          <a:xfrm>
            <a:off x="1372094" y="5766463"/>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76646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613562"/>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405651"/>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2024010"/>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238624"/>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5042977"/>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535038"/>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535038"/>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535038"/>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535038"/>
            <a:ext cx="144376" cy="230587"/>
          </a:xfrm>
          <a:prstGeom prst="rect">
            <a:avLst/>
          </a:prstGeom>
          <a:noFill/>
        </p:spPr>
      </p:pic>
      <p:sp>
        <p:nvSpPr>
          <p:cNvPr id="205" name="椭圆 204"/>
          <p:cNvSpPr/>
          <p:nvPr/>
        </p:nvSpPr>
        <p:spPr bwMode="auto">
          <a:xfrm>
            <a:off x="9730276" y="6477592"/>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47759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861449"/>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382392"/>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3004896"/>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2090805"/>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500731"/>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2077157"/>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663586"/>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858009"/>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663588"/>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92833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307262"/>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762678"/>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65935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44482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927689"/>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43704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756661"/>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645677"/>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799561"/>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664795"/>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320115"/>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679639"/>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5078385"/>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500731"/>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111687"/>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5096843"/>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567845" y="1304012"/>
            <a:ext cx="4177698" cy="246221"/>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p:txBody>
      </p:sp>
      <p:sp>
        <p:nvSpPr>
          <p:cNvPr id="59" name="TextBox 58"/>
          <p:cNvSpPr txBox="1"/>
          <p:nvPr/>
        </p:nvSpPr>
        <p:spPr>
          <a:xfrm>
            <a:off x="726371" y="742411"/>
            <a:ext cx="4172516" cy="507831"/>
          </a:xfrm>
          <a:prstGeom prst="rect">
            <a:avLst/>
          </a:prstGeom>
          <a:noFill/>
        </p:spPr>
        <p:txBody>
          <a:bodyPr wrap="square" rtlCol="0">
            <a:spAutoFit/>
          </a:bodyPr>
          <a:lstStyle/>
          <a:p>
            <a:pPr marL="228600" indent="-228600">
              <a:buAutoNum type="arabicPeriod"/>
            </a:pPr>
            <a:r>
              <a:rPr lang="en-US" altLang="zh-CN" sz="900" dirty="0" smtClean="0">
                <a:solidFill>
                  <a:srgbClr val="0070C0"/>
                </a:solidFill>
                <a:latin typeface="微软雅黑" pitchFamily="34" charset="-122"/>
                <a:ea typeface="微软雅黑" pitchFamily="34" charset="-122"/>
              </a:rPr>
              <a:t>cinder upload-to-image --Az01 </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az01</a:t>
            </a:r>
            <a:r>
              <a:rPr lang="zh-CN" altLang="en-US" sz="900" dirty="0" smtClean="0">
                <a:solidFill>
                  <a:srgbClr val="0070C0"/>
                </a:solidFill>
                <a:latin typeface="微软雅黑" pitchFamily="34" charset="-122"/>
                <a:ea typeface="微软雅黑" pitchFamily="34" charset="-122"/>
              </a:rPr>
              <a:t>导出卷为镜像）</a:t>
            </a:r>
            <a:endParaRPr lang="en-US" altLang="zh-CN" sz="900" dirty="0" smtClean="0">
              <a:solidFill>
                <a:srgbClr val="0070C0"/>
              </a:solidFill>
              <a:latin typeface="微软雅黑" pitchFamily="34" charset="-122"/>
              <a:ea typeface="微软雅黑" pitchFamily="34" charset="-122"/>
            </a:endParaRPr>
          </a:p>
          <a:p>
            <a:pPr marL="228600" indent="-228600">
              <a:buFontTx/>
              <a:buAutoNum type="arabicPeriod"/>
            </a:pPr>
            <a:r>
              <a:rPr lang="en-US" altLang="zh-CN" sz="900" dirty="0" smtClean="0">
                <a:solidFill>
                  <a:srgbClr val="FF0000"/>
                </a:solidFill>
                <a:latin typeface="微软雅黑" pitchFamily="34" charset="-122"/>
                <a:ea typeface="微软雅黑" pitchFamily="34" charset="-122"/>
              </a:rPr>
              <a:t>Nova boot  --image  --az31  --metadata migrating (az31</a:t>
            </a:r>
            <a:r>
              <a:rPr lang="zh-CN" altLang="en-US" sz="900" dirty="0" smtClean="0">
                <a:solidFill>
                  <a:srgbClr val="FF0000"/>
                </a:solidFill>
                <a:latin typeface="微软雅黑" pitchFamily="34" charset="-122"/>
                <a:ea typeface="微软雅黑" pitchFamily="34" charset="-122"/>
              </a:rPr>
              <a:t>创建</a:t>
            </a:r>
            <a:r>
              <a:rPr lang="en-US" altLang="zh-CN" sz="900" dirty="0" err="1" smtClean="0">
                <a:solidFill>
                  <a:srgbClr val="FF0000"/>
                </a:solidFill>
                <a:latin typeface="微软雅黑" pitchFamily="34" charset="-122"/>
                <a:ea typeface="微软雅黑" pitchFamily="34" charset="-122"/>
              </a:rPr>
              <a:t>vm</a:t>
            </a:r>
            <a:r>
              <a:rPr lang="zh-CN" altLang="en-US" sz="900" dirty="0" smtClean="0">
                <a:solidFill>
                  <a:srgbClr val="FF0000"/>
                </a:solidFill>
                <a:latin typeface="微软雅黑" pitchFamily="34" charset="-122"/>
                <a:ea typeface="微软雅黑" pitchFamily="34" charset="-122"/>
              </a:rPr>
              <a:t>，加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en-US" altLang="zh-CN" sz="900" dirty="0" smtClean="0">
                <a:solidFill>
                  <a:srgbClr val="FF0000"/>
                </a:solidFill>
                <a:latin typeface="微软雅黑" pitchFamily="34" charset="-122"/>
                <a:ea typeface="微软雅黑" pitchFamily="34" charset="-122"/>
              </a:rPr>
              <a:t>)</a:t>
            </a:r>
          </a:p>
        </p:txBody>
      </p:sp>
      <p:sp>
        <p:nvSpPr>
          <p:cNvPr id="64" name="TextBox 63"/>
          <p:cNvSpPr txBox="1"/>
          <p:nvPr/>
        </p:nvSpPr>
        <p:spPr>
          <a:xfrm>
            <a:off x="4399185" y="5288296"/>
            <a:ext cx="3964410" cy="1477328"/>
          </a:xfrm>
          <a:prstGeom prst="rect">
            <a:avLst/>
          </a:prstGeom>
          <a:solidFill>
            <a:schemeClr val="bg1"/>
          </a:solidFill>
        </p:spPr>
        <p:txBody>
          <a:bodyPr wrap="square" rtlCol="0">
            <a:spAutoFit/>
          </a:bodyPr>
          <a:lstStyle/>
          <a:p>
            <a:pPr marL="228600" indent="-228600"/>
            <a:r>
              <a:rPr lang="en-US" altLang="zh-CN" sz="900" dirty="0" smtClean="0">
                <a:solidFill>
                  <a:srgbClr val="0070C0"/>
                </a:solidFill>
                <a:latin typeface="微软雅黑" pitchFamily="34" charset="-122"/>
                <a:ea typeface="微软雅黑" pitchFamily="34" charset="-122"/>
              </a:rPr>
              <a:t>2.1 nova driver </a:t>
            </a:r>
            <a:r>
              <a:rPr lang="zh-CN" altLang="en-US" sz="900" dirty="0" smtClean="0">
                <a:solidFill>
                  <a:srgbClr val="0070C0"/>
                </a:solidFill>
                <a:latin typeface="微软雅黑" pitchFamily="34" charset="-122"/>
                <a:ea typeface="微软雅黑" pitchFamily="34" charset="-122"/>
              </a:rPr>
              <a:t>实现： </a:t>
            </a:r>
            <a:r>
              <a:rPr lang="en-US" altLang="zh-CN" sz="900" dirty="0" err="1" smtClean="0">
                <a:solidFill>
                  <a:srgbClr val="0070C0"/>
                </a:solidFill>
                <a:latin typeface="微软雅黑" pitchFamily="34" charset="-122"/>
                <a:ea typeface="微软雅黑" pitchFamily="34" charset="-122"/>
              </a:rPr>
              <a:t>vm</a:t>
            </a:r>
            <a:r>
              <a:rPr lang="en-US" altLang="zh-CN" sz="900" dirty="0" smtClean="0">
                <a:solidFill>
                  <a:srgbClr val="0070C0"/>
                </a:solidFill>
                <a:latin typeface="微软雅黑" pitchFamily="34" charset="-122"/>
                <a:ea typeface="微软雅黑" pitchFamily="34" charset="-122"/>
              </a:rPr>
              <a:t> spawn</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FF0000"/>
                </a:solidFill>
                <a:latin typeface="微软雅黑" pitchFamily="34" charset="-122"/>
                <a:ea typeface="微软雅黑" pitchFamily="34" charset="-122"/>
              </a:rPr>
              <a:t> --metadata {migrate: true, </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1</a:t>
            </a:r>
            <a:r>
              <a:rPr lang="zh-CN" altLang="en-US" sz="900" dirty="0" smtClean="0">
                <a:solidFill>
                  <a:srgbClr val="0070C0"/>
                </a:solidFill>
                <a:latin typeface="微软雅黑" pitchFamily="34" charset="-122"/>
                <a:ea typeface="微软雅黑" pitchFamily="34" charset="-122"/>
              </a:rPr>
              <a:t>）下载</a:t>
            </a:r>
            <a:r>
              <a:rPr lang="en-US" altLang="zh-CN" sz="900" dirty="0" smtClean="0">
                <a:solidFill>
                  <a:srgbClr val="0070C0"/>
                </a:solidFill>
                <a:latin typeface="微软雅黑" pitchFamily="34" charset="-122"/>
                <a:ea typeface="微软雅黑" pitchFamily="34" charset="-122"/>
              </a:rPr>
              <a:t>image</a:t>
            </a:r>
            <a:r>
              <a:rPr lang="zh-CN" altLang="en-US" sz="900" dirty="0" smtClean="0">
                <a:solidFill>
                  <a:srgbClr val="0070C0"/>
                </a:solidFill>
                <a:latin typeface="微软雅黑" pitchFamily="34" charset="-122"/>
                <a:ea typeface="微软雅黑" pitchFamily="34" charset="-122"/>
              </a:rPr>
              <a:t>镜像文件</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2</a:t>
            </a:r>
            <a:r>
              <a:rPr lang="zh-CN" altLang="en-US" sz="900" dirty="0" smtClean="0">
                <a:solidFill>
                  <a:srgbClr val="0070C0"/>
                </a:solidFill>
                <a:latin typeface="微软雅黑" pitchFamily="34" charset="-122"/>
                <a:ea typeface="微软雅黑" pitchFamily="34" charset="-122"/>
              </a:rPr>
              <a:t>）转换成</a:t>
            </a:r>
            <a:r>
              <a:rPr lang="en-US" altLang="zh-CN" sz="900" dirty="0" err="1" smtClean="0">
                <a:solidFill>
                  <a:srgbClr val="0070C0"/>
                </a:solidFill>
                <a:latin typeface="微软雅黑" pitchFamily="34" charset="-122"/>
                <a:ea typeface="微软雅黑" pitchFamily="34" charset="-122"/>
              </a:rPr>
              <a:t>vmdk</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3</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FF0000"/>
                </a:solidFill>
                <a:ea typeface="ＭＳ Ｐゴシック" pitchFamily="34" charset="-128"/>
              </a:rPr>
              <a:t> </a:t>
            </a:r>
            <a:r>
              <a:rPr lang="en-US" altLang="zh-CN" sz="900" dirty="0" err="1" smtClean="0">
                <a:solidFill>
                  <a:srgbClr val="FF0000"/>
                </a:solidFill>
                <a:ea typeface="ＭＳ Ｐゴシック" pitchFamily="34" charset="-128"/>
              </a:rPr>
              <a:t>aws</a:t>
            </a:r>
            <a:r>
              <a:rPr lang="zh-CN" altLang="en-US" sz="900" dirty="0" smtClean="0">
                <a:solidFill>
                  <a:srgbClr val="FF0000"/>
                </a:solidFill>
                <a:ea typeface="ＭＳ Ｐゴシック" pitchFamily="34" charset="-128"/>
              </a:rPr>
              <a:t>的 </a:t>
            </a:r>
            <a:r>
              <a:rPr lang="en-US" altLang="zh-CN" sz="900" dirty="0" smtClean="0">
                <a:solidFill>
                  <a:srgbClr val="FF0000"/>
                </a:solidFill>
                <a:ea typeface="ＭＳ Ｐゴシック" pitchFamily="34" charset="-128"/>
              </a:rPr>
              <a:t>import instance </a:t>
            </a:r>
            <a:r>
              <a:rPr lang="en-US" altLang="zh-CN" sz="900" dirty="0" err="1" smtClean="0">
                <a:solidFill>
                  <a:srgbClr val="FF0000"/>
                </a:solidFill>
                <a:ea typeface="ＭＳ Ｐゴシック" pitchFamily="34" charset="-128"/>
              </a:rPr>
              <a:t>api</a:t>
            </a:r>
            <a:r>
              <a:rPr lang="en-US" altLang="zh-CN" sz="900" dirty="0" smtClean="0">
                <a:solidFill>
                  <a:srgbClr val="FF0000"/>
                </a:solidFill>
                <a:ea typeface="ＭＳ Ｐゴシック" pitchFamily="34" charset="-128"/>
              </a:rPr>
              <a:t>, </a:t>
            </a:r>
            <a:r>
              <a:rPr lang="zh-CN" altLang="en-US" sz="900" dirty="0" smtClean="0">
                <a:solidFill>
                  <a:srgbClr val="FF0000"/>
                </a:solidFill>
                <a:ea typeface="ＭＳ Ｐゴシック" pitchFamily="34" charset="-128"/>
              </a:rPr>
              <a:t>将</a:t>
            </a:r>
            <a:r>
              <a:rPr lang="en-US" altLang="zh-CN" sz="900" dirty="0" err="1" smtClean="0">
                <a:solidFill>
                  <a:srgbClr val="FF0000"/>
                </a:solidFill>
                <a:ea typeface="ＭＳ Ｐゴシック" pitchFamily="34" charset="-128"/>
              </a:rPr>
              <a:t>vmdk</a:t>
            </a:r>
            <a:r>
              <a:rPr lang="zh-CN" altLang="en-US" sz="900" dirty="0" smtClean="0">
                <a:solidFill>
                  <a:srgbClr val="FF0000"/>
                </a:solidFill>
                <a:ea typeface="ＭＳ Ｐゴシック" pitchFamily="34" charset="-128"/>
              </a:rPr>
              <a:t>直接导入成</a:t>
            </a:r>
            <a:r>
              <a:rPr lang="en-US" altLang="zh-CN" sz="900" dirty="0" smtClean="0">
                <a:solidFill>
                  <a:srgbClr val="FF0000"/>
                </a:solidFill>
                <a:ea typeface="ＭＳ Ｐゴシック" pitchFamily="34" charset="-128"/>
              </a:rPr>
              <a:t>ec2 instance</a:t>
            </a:r>
            <a:r>
              <a:rPr lang="zh-CN" altLang="en-US" sz="900" dirty="0" smtClean="0">
                <a:solidFill>
                  <a:srgbClr val="FF0000"/>
                </a:solidFill>
                <a:ea typeface="ＭＳ Ｐゴシック" pitchFamily="34" charset="-128"/>
              </a:rPr>
              <a:t>。</a:t>
            </a:r>
            <a:endParaRPr lang="en-US" altLang="zh-CN" sz="900" dirty="0" smtClean="0">
              <a:solidFill>
                <a:srgbClr val="FF0000"/>
              </a:solidFill>
              <a:ea typeface="ＭＳ Ｐゴシック" pitchFamily="34" charset="-128"/>
            </a:endParaRPr>
          </a:p>
          <a:p>
            <a:pPr marL="228600" indent="-228600"/>
            <a:r>
              <a:rPr lang="en-US" altLang="zh-CN" sz="900" dirty="0" smtClean="0">
                <a:solidFill>
                  <a:srgbClr val="FF0000"/>
                </a:solidFill>
                <a:latin typeface="ＭＳ Ｐゴシック" pitchFamily="34" charset="-128"/>
                <a:ea typeface="ＭＳ Ｐゴシック" pitchFamily="34" charset="-128"/>
              </a:rPr>
              <a:t>     4</a:t>
            </a:r>
            <a:r>
              <a:rPr lang="zh-CN" altLang="en-US" sz="900" dirty="0" smtClean="0">
                <a:solidFill>
                  <a:srgbClr val="FF0000"/>
                </a:solidFill>
                <a:latin typeface="ＭＳ Ｐゴシック" pitchFamily="34" charset="-128"/>
                <a:ea typeface="ＭＳ Ｐゴシック" pitchFamily="34" charset="-128"/>
              </a:rPr>
              <a:t>） 查询</a:t>
            </a:r>
            <a:r>
              <a:rPr lang="en-US" altLang="zh-CN" sz="900" dirty="0" smtClean="0">
                <a:solidFill>
                  <a:srgbClr val="FF0000"/>
                </a:solidFill>
                <a:latin typeface="ＭＳ Ｐゴシック" pitchFamily="34" charset="-128"/>
                <a:ea typeface="ＭＳ Ｐゴシック" pitchFamily="34" charset="-128"/>
              </a:rPr>
              <a:t>ec2 instance</a:t>
            </a:r>
            <a:r>
              <a:rPr lang="zh-CN" altLang="en-US" sz="900" dirty="0" smtClean="0">
                <a:solidFill>
                  <a:srgbClr val="FF0000"/>
                </a:solidFill>
                <a:latin typeface="ＭＳ Ｐゴシック" pitchFamily="34" charset="-128"/>
                <a:ea typeface="ＭＳ Ｐゴシック" pitchFamily="34" charset="-128"/>
              </a:rPr>
              <a:t>的系统卷</a:t>
            </a:r>
            <a:r>
              <a:rPr lang="en-US" altLang="zh-CN" sz="900" dirty="0" smtClean="0">
                <a:solidFill>
                  <a:srgbClr val="FF0000"/>
                </a:solidFill>
                <a:latin typeface="ＭＳ Ｐゴシック" pitchFamily="34" charset="-128"/>
                <a:ea typeface="ＭＳ Ｐゴシック" pitchFamily="34" charset="-128"/>
              </a:rPr>
              <a:t>id</a:t>
            </a:r>
            <a:r>
              <a:rPr lang="zh-CN" altLang="en-US" sz="900" dirty="0" smtClean="0">
                <a:solidFill>
                  <a:srgbClr val="FF0000"/>
                </a:solidFill>
                <a:latin typeface="ＭＳ Ｐゴシック" pitchFamily="34" charset="-128"/>
                <a:ea typeface="ＭＳ Ｐゴシック" pitchFamily="34" charset="-128"/>
              </a:rPr>
              <a:t>，</a:t>
            </a:r>
            <a:endParaRPr lang="en-US" altLang="zh-CN" sz="900" dirty="0" smtClean="0">
              <a:solidFill>
                <a:srgbClr val="FF0000"/>
              </a:solidFill>
              <a:latin typeface="ＭＳ Ｐゴシック" pitchFamily="34" charset="-128"/>
              <a:ea typeface="ＭＳ Ｐゴシック" pitchFamily="34" charset="-128"/>
            </a:endParaRPr>
          </a:p>
          <a:p>
            <a:pPr marL="228600" indent="-228600"/>
            <a:r>
              <a:rPr lang="en-US" altLang="zh-CN" sz="900" dirty="0" smtClean="0">
                <a:solidFill>
                  <a:srgbClr val="FF0000"/>
                </a:solidFill>
                <a:latin typeface="ＭＳ Ｐゴシック" pitchFamily="34" charset="-128"/>
                <a:ea typeface="ＭＳ Ｐゴシック" pitchFamily="34" charset="-128"/>
              </a:rPr>
              <a:t>     5</a:t>
            </a:r>
            <a:r>
              <a:rPr lang="zh-CN" altLang="en-US" sz="900" dirty="0" smtClean="0">
                <a:solidFill>
                  <a:srgbClr val="FF0000"/>
                </a:solidFill>
                <a:latin typeface="ＭＳ Ｐゴシック" pitchFamily="34" charset="-128"/>
                <a:ea typeface="ＭＳ Ｐゴシック" pitchFamily="34" charset="-128"/>
              </a:rPr>
              <a:t>） 调用</a:t>
            </a:r>
            <a:r>
              <a:rPr lang="en-US" altLang="zh-CN" sz="900" dirty="0" smtClean="0">
                <a:solidFill>
                  <a:srgbClr val="FF0000"/>
                </a:solidFill>
                <a:latin typeface="ＭＳ Ｐゴシック" pitchFamily="34" charset="-128"/>
                <a:ea typeface="ＭＳ Ｐゴシック" pitchFamily="34" charset="-128"/>
              </a:rPr>
              <a:t>cinder client</a:t>
            </a:r>
            <a:r>
              <a:rPr lang="zh-CN" altLang="en-US" sz="900" dirty="0" smtClean="0">
                <a:solidFill>
                  <a:srgbClr val="FF0000"/>
                </a:solidFill>
                <a:latin typeface="ＭＳ Ｐゴシック" pitchFamily="34" charset="-128"/>
                <a:ea typeface="ＭＳ Ｐゴシック" pitchFamily="34" charset="-128"/>
              </a:rPr>
              <a:t>， 创建卷， </a:t>
            </a:r>
            <a:r>
              <a:rPr lang="zh-CN" altLang="en-US" sz="900" dirty="0" smtClean="0">
                <a:solidFill>
                  <a:srgbClr val="FF0000"/>
                </a:solidFill>
                <a:latin typeface="微软雅黑" pitchFamily="34" charset="-122"/>
                <a:ea typeface="微软雅黑" pitchFamily="34" charset="-122"/>
              </a:rPr>
              <a:t>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zh-CN" altLang="en-US" sz="900" dirty="0" smtClean="0">
                <a:solidFill>
                  <a:srgbClr val="FF0000"/>
                </a:solidFill>
                <a:latin typeface="ＭＳ Ｐゴシック" pitchFamily="34" charset="-128"/>
                <a:ea typeface="ＭＳ Ｐゴシック" pitchFamily="34" charset="-128"/>
              </a:rPr>
              <a:t>： </a:t>
            </a:r>
            <a:r>
              <a:rPr lang="en-US" altLang="zh-CN" sz="900" dirty="0" smtClean="0">
                <a:solidFill>
                  <a:srgbClr val="0070C0"/>
                </a:solidFill>
                <a:latin typeface="微软雅黑" pitchFamily="34" charset="-122"/>
                <a:ea typeface="微软雅黑" pitchFamily="34" charset="-122"/>
              </a:rPr>
              <a:t>Cinder create  --image  --az31 </a:t>
            </a:r>
            <a:r>
              <a:rPr lang="en-US" altLang="zh-CN" sz="900" dirty="0" smtClean="0">
                <a:solidFill>
                  <a:srgbClr val="FF0000"/>
                </a:solidFill>
                <a:latin typeface="微软雅黑" pitchFamily="34" charset="-122"/>
                <a:ea typeface="微软雅黑" pitchFamily="34" charset="-122"/>
              </a:rPr>
              <a:t> --metadata {migrate: true, ec2_volume_id: ec2 volume id}</a:t>
            </a:r>
          </a:p>
          <a:p>
            <a:pPr marL="228600" indent="-228600"/>
            <a:r>
              <a:rPr lang="en-US" altLang="zh-CN" sz="900" dirty="0" smtClean="0">
                <a:solidFill>
                  <a:srgbClr val="FF0000"/>
                </a:solidFill>
                <a:latin typeface="微软雅黑" pitchFamily="34" charset="-122"/>
                <a:ea typeface="微软雅黑" pitchFamily="34" charset="-122"/>
              </a:rPr>
              <a:t>2.2 cinder driver</a:t>
            </a:r>
            <a:r>
              <a:rPr lang="zh-CN" altLang="en-US" sz="900" dirty="0" smtClean="0">
                <a:solidFill>
                  <a:srgbClr val="FF0000"/>
                </a:solidFill>
                <a:latin typeface="微软雅黑" pitchFamily="34" charset="-122"/>
                <a:ea typeface="微软雅黑" pitchFamily="34" charset="-122"/>
              </a:rPr>
              <a:t>实现： 创卷 </a:t>
            </a:r>
            <a:r>
              <a:rPr lang="en-US" altLang="zh-CN" sz="900" dirty="0" smtClean="0">
                <a:solidFill>
                  <a:srgbClr val="FF0000"/>
                </a:solidFill>
                <a:latin typeface="微软雅黑" pitchFamily="34" charset="-122"/>
                <a:ea typeface="微软雅黑" pitchFamily="34" charset="-122"/>
              </a:rPr>
              <a:t>--metadata {migrate: true</a:t>
            </a:r>
            <a:r>
              <a:rPr lang="zh-CN" altLang="en-US" sz="900" dirty="0" smtClean="0">
                <a:solidFill>
                  <a:srgbClr val="FF0000"/>
                </a:solidFill>
                <a:latin typeface="微软雅黑" pitchFamily="34" charset="-122"/>
                <a:ea typeface="微软雅黑" pitchFamily="34" charset="-122"/>
              </a:rPr>
              <a:t>）</a:t>
            </a:r>
            <a:endParaRPr lang="en-US" altLang="zh-CN" sz="900" dirty="0" smtClean="0">
              <a:solidFill>
                <a:srgbClr val="FF0000"/>
              </a:solidFill>
              <a:latin typeface="微软雅黑" pitchFamily="34" charset="-122"/>
              <a:ea typeface="微软雅黑" pitchFamily="34" charset="-122"/>
            </a:endParaRPr>
          </a:p>
          <a:p>
            <a:pPr marL="228600" indent="-228600"/>
            <a:r>
              <a:rPr lang="en-US" altLang="zh-CN" sz="900" dirty="0" smtClean="0">
                <a:solidFill>
                  <a:srgbClr val="FF0000"/>
                </a:solidFill>
                <a:latin typeface="微软雅黑" pitchFamily="34" charset="-122"/>
                <a:ea typeface="微软雅黑" pitchFamily="34" charset="-122"/>
              </a:rPr>
              <a:t>     1</a:t>
            </a:r>
            <a:r>
              <a:rPr lang="zh-CN" altLang="en-US" sz="900" dirty="0" smtClean="0">
                <a:solidFill>
                  <a:srgbClr val="FF0000"/>
                </a:solidFill>
                <a:latin typeface="微软雅黑" pitchFamily="34" charset="-122"/>
                <a:ea typeface="微软雅黑" pitchFamily="34" charset="-122"/>
              </a:rPr>
              <a:t>）创建卷的</a:t>
            </a:r>
            <a:r>
              <a:rPr lang="en-US" altLang="zh-CN" sz="900" dirty="0" smtClean="0">
                <a:solidFill>
                  <a:srgbClr val="FF0000"/>
                </a:solidFill>
                <a:latin typeface="微软雅黑" pitchFamily="34" charset="-122"/>
                <a:ea typeface="微软雅黑" pitchFamily="34" charset="-122"/>
              </a:rPr>
              <a:t>DB</a:t>
            </a:r>
            <a:r>
              <a:rPr lang="zh-CN" altLang="en-US" sz="900" dirty="0" smtClean="0">
                <a:solidFill>
                  <a:srgbClr val="FF0000"/>
                </a:solidFill>
                <a:latin typeface="微软雅黑" pitchFamily="34" charset="-122"/>
                <a:ea typeface="微软雅黑" pitchFamily="34" charset="-122"/>
              </a:rPr>
              <a:t>数据，记录</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关联。结束</a:t>
            </a:r>
            <a:endParaRPr lang="en-US" altLang="zh-CN" sz="900" dirty="0" smtClean="0">
              <a:solidFill>
                <a:srgbClr val="0070C0"/>
              </a:solidFill>
              <a:latin typeface="微软雅黑" pitchFamily="34" charset="-122"/>
              <a:ea typeface="微软雅黑" pitchFamily="34" charset="-122"/>
            </a:endParaRPr>
          </a:p>
        </p:txBody>
      </p:sp>
      <p:sp>
        <p:nvSpPr>
          <p:cNvPr id="57" name="矩形 56"/>
          <p:cNvSpPr/>
          <p:nvPr/>
        </p:nvSpPr>
        <p:spPr>
          <a:xfrm>
            <a:off x="7701389" y="2020930"/>
            <a:ext cx="3469422" cy="769441"/>
          </a:xfrm>
          <a:prstGeom prst="rect">
            <a:avLst/>
          </a:prstGeom>
          <a:solidFill>
            <a:schemeClr val="bg1"/>
          </a:solidFill>
        </p:spPr>
        <p:txBody>
          <a:bodyPr wrap="square">
            <a:spAutoFit/>
          </a:bodyPr>
          <a:lstStyle/>
          <a:p>
            <a:pPr marL="228600" lvl="0" indent="-228600"/>
            <a:r>
              <a:rPr lang="zh-CN" altLang="en-US" sz="1100" dirty="0" smtClean="0">
                <a:solidFill>
                  <a:srgbClr val="00B050"/>
                </a:solidFill>
                <a:ea typeface="ＭＳ Ｐゴシック" pitchFamily="34" charset="-128"/>
              </a:rPr>
              <a:t>镜像创建的</a:t>
            </a:r>
            <a:r>
              <a:rPr lang="en-US" altLang="zh-CN" sz="1100" dirty="0" err="1" smtClean="0">
                <a:solidFill>
                  <a:srgbClr val="00B050"/>
                </a:solidFill>
                <a:ea typeface="ＭＳ Ｐゴシック" pitchFamily="34" charset="-128"/>
              </a:rPr>
              <a:t>vm</a:t>
            </a:r>
            <a:r>
              <a:rPr lang="zh-CN" altLang="en-US" sz="1100" dirty="0" smtClean="0">
                <a:solidFill>
                  <a:srgbClr val="00B050"/>
                </a:solidFill>
                <a:ea typeface="ＭＳ Ｐゴシック" pitchFamily="34" charset="-128"/>
              </a:rPr>
              <a:t>迁移，</a:t>
            </a:r>
            <a:r>
              <a:rPr lang="en-US" altLang="zh-CN" sz="1100" dirty="0" smtClean="0">
                <a:solidFill>
                  <a:srgbClr val="00B050"/>
                </a:solidFill>
                <a:ea typeface="ＭＳ Ｐゴシック" pitchFamily="34" charset="-128"/>
              </a:rPr>
              <a:t> Az31</a:t>
            </a:r>
            <a:r>
              <a:rPr lang="zh-CN" altLang="en-US" sz="1100" dirty="0" smtClean="0">
                <a:solidFill>
                  <a:srgbClr val="00B050"/>
                </a:solidFill>
                <a:ea typeface="ＭＳ Ｐゴシック" pitchFamily="34" charset="-128"/>
              </a:rPr>
              <a:t>也可用此方案。</a:t>
            </a:r>
            <a:r>
              <a:rPr lang="en-US" altLang="zh-CN" sz="1100" dirty="0" smtClean="0">
                <a:solidFill>
                  <a:srgbClr val="00B050"/>
                </a:solidFill>
                <a:ea typeface="ＭＳ Ｐゴシック" pitchFamily="34" charset="-128"/>
              </a:rPr>
              <a:t> </a:t>
            </a:r>
            <a:r>
              <a:rPr lang="zh-CN" altLang="en-US" sz="1100" dirty="0" smtClean="0">
                <a:solidFill>
                  <a:srgbClr val="00B050"/>
                </a:solidFill>
                <a:ea typeface="ＭＳ Ｐゴシック" pitchFamily="34" charset="-128"/>
              </a:rPr>
              <a:t>只需改变：</a:t>
            </a:r>
            <a:endParaRPr lang="en-US" altLang="zh-CN" sz="1100" dirty="0" smtClean="0">
              <a:solidFill>
                <a:srgbClr val="00B050"/>
              </a:solidFill>
              <a:ea typeface="ＭＳ Ｐゴシック" pitchFamily="34" charset="-128"/>
            </a:endParaRPr>
          </a:p>
          <a:p>
            <a:pPr marL="228600" lvl="0" indent="-228600"/>
            <a:r>
              <a:rPr lang="en-US" altLang="zh-CN" sz="1100" dirty="0" smtClean="0">
                <a:solidFill>
                  <a:srgbClr val="00B050"/>
                </a:solidFill>
                <a:ea typeface="ＭＳ Ｐゴシック" pitchFamily="34" charset="-128"/>
              </a:rPr>
              <a:t>1</a:t>
            </a:r>
            <a:r>
              <a:rPr lang="zh-CN" altLang="en-US" sz="1100" dirty="0" smtClean="0">
                <a:solidFill>
                  <a:srgbClr val="00B050"/>
                </a:solidFill>
                <a:ea typeface="ＭＳ Ｐゴシック" pitchFamily="34" charset="-128"/>
              </a:rPr>
              <a:t>）级联层 </a:t>
            </a:r>
            <a:r>
              <a:rPr lang="en-US" altLang="zh-CN" sz="1100" dirty="0" err="1" smtClean="0">
                <a:solidFill>
                  <a:srgbClr val="00B050"/>
                </a:solidFill>
                <a:ea typeface="ＭＳ Ｐゴシック" pitchFamily="34" charset="-128"/>
              </a:rPr>
              <a:t>api</a:t>
            </a:r>
            <a:r>
              <a:rPr lang="zh-CN" altLang="en-US" sz="1100" dirty="0" smtClean="0">
                <a:solidFill>
                  <a:srgbClr val="00B050"/>
                </a:solidFill>
                <a:ea typeface="ＭＳ Ｐゴシック" pitchFamily="34" charset="-128"/>
              </a:rPr>
              <a:t>里第一步为</a:t>
            </a:r>
            <a:r>
              <a:rPr lang="en-US" altLang="zh-CN" sz="1100" dirty="0" smtClean="0">
                <a:solidFill>
                  <a:srgbClr val="00B050"/>
                </a:solidFill>
                <a:ea typeface="ＭＳ Ｐゴシック" pitchFamily="34" charset="-128"/>
              </a:rPr>
              <a:t>nova create-image –az01</a:t>
            </a:r>
            <a:r>
              <a:rPr lang="zh-CN" altLang="en-US" sz="1100" dirty="0" smtClean="0">
                <a:solidFill>
                  <a:srgbClr val="00B050"/>
                </a:solidFill>
                <a:ea typeface="ＭＳ Ｐゴシック" pitchFamily="34" charset="-128"/>
              </a:rPr>
              <a:t>即可。</a:t>
            </a:r>
            <a:endParaRPr lang="en-US" altLang="zh-CN" sz="1100" dirty="0" smtClean="0">
              <a:solidFill>
                <a:srgbClr val="00B050"/>
              </a:solidFill>
              <a:ea typeface="ＭＳ Ｐゴシック" pitchFamily="34" charset="-128"/>
            </a:endParaRPr>
          </a:p>
          <a:p>
            <a:pPr marL="228600" lvl="0" indent="-228600"/>
            <a:r>
              <a:rPr lang="en-US" altLang="zh-CN" sz="1100" dirty="0" smtClean="0">
                <a:solidFill>
                  <a:srgbClr val="00B050"/>
                </a:solidFill>
                <a:ea typeface="ＭＳ Ｐゴシック" pitchFamily="34" charset="-128"/>
              </a:rPr>
              <a:t>2</a:t>
            </a:r>
            <a:r>
              <a:rPr lang="zh-CN" altLang="en-US" sz="1100" dirty="0" smtClean="0">
                <a:solidFill>
                  <a:srgbClr val="00B050"/>
                </a:solidFill>
                <a:ea typeface="ＭＳ Ｐゴシック" pitchFamily="34" charset="-128"/>
              </a:rPr>
              <a:t>） </a:t>
            </a:r>
            <a:r>
              <a:rPr lang="en-US" altLang="zh-CN" sz="1100" dirty="0" smtClean="0">
                <a:solidFill>
                  <a:srgbClr val="00B050"/>
                </a:solidFill>
                <a:ea typeface="ＭＳ Ｐゴシック" pitchFamily="34" charset="-128"/>
              </a:rPr>
              <a:t>az31 nova driver </a:t>
            </a:r>
            <a:r>
              <a:rPr lang="zh-CN" altLang="en-US" sz="1100" dirty="0" smtClean="0">
                <a:solidFill>
                  <a:srgbClr val="00B050"/>
                </a:solidFill>
                <a:ea typeface="ＭＳ Ｐゴシック" pitchFamily="34" charset="-128"/>
              </a:rPr>
              <a:t>最后不用调用</a:t>
            </a:r>
            <a:r>
              <a:rPr lang="en-US" altLang="zh-CN" sz="1100" dirty="0" smtClean="0">
                <a:solidFill>
                  <a:srgbClr val="00B050"/>
                </a:solidFill>
                <a:ea typeface="ＭＳ Ｐゴシック" pitchFamily="34" charset="-128"/>
              </a:rPr>
              <a:t>cinder </a:t>
            </a:r>
            <a:r>
              <a:rPr lang="zh-CN" altLang="en-US" sz="1100" dirty="0" smtClean="0">
                <a:solidFill>
                  <a:srgbClr val="00B050"/>
                </a:solidFill>
                <a:ea typeface="ＭＳ Ｐゴシック" pitchFamily="34" charset="-128"/>
              </a:rPr>
              <a:t>创假卷</a:t>
            </a:r>
            <a:endParaRPr lang="en-US" altLang="zh-CN" sz="1100" dirty="0" smtClean="0">
              <a:solidFill>
                <a:srgbClr val="00B050"/>
              </a:solidFill>
              <a:ea typeface="ＭＳ Ｐゴシック" pitchFamily="34" charset="-128"/>
            </a:endParaRPr>
          </a:p>
        </p:txBody>
      </p:sp>
      <p:sp>
        <p:nvSpPr>
          <p:cNvPr id="61" name="矩形 60"/>
          <p:cNvSpPr/>
          <p:nvPr/>
        </p:nvSpPr>
        <p:spPr>
          <a:xfrm>
            <a:off x="9381354" y="933724"/>
            <a:ext cx="1928733" cy="369332"/>
          </a:xfrm>
          <a:prstGeom prst="rect">
            <a:avLst/>
          </a:prstGeom>
        </p:spPr>
        <p:txBody>
          <a:bodyPr wrap="none">
            <a:spAutoFit/>
          </a:bodyPr>
          <a:lstStyle/>
          <a:p>
            <a:r>
              <a:rPr lang="zh-CN" altLang="en-US" dirty="0" smtClean="0">
                <a:solidFill>
                  <a:srgbClr val="0000FF"/>
                </a:solidFill>
                <a:ea typeface="ＭＳ Ｐゴシック" pitchFamily="34" charset="-128"/>
              </a:rPr>
              <a:t>纪要：不用此方案</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303056"/>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a:xfrm>
            <a:off x="527188" y="44451"/>
            <a:ext cx="10643623" cy="871540"/>
          </a:xfrm>
        </p:spPr>
        <p:txBody>
          <a:bodyPr/>
          <a:lstStyle/>
          <a:p>
            <a:pPr lvl="0"/>
            <a:r>
              <a:rPr lang="en-US" altLang="zh-CN" sz="2400" dirty="0" smtClean="0"/>
              <a:t>VM</a:t>
            </a:r>
            <a:r>
              <a:rPr lang="zh-CN" altLang="en-US" sz="2400" dirty="0" smtClean="0"/>
              <a:t>冷迁移（含系统卷，</a:t>
            </a:r>
            <a:r>
              <a:rPr lang="en-US" altLang="zh-CN" sz="2400" dirty="0" smtClean="0"/>
              <a:t>AZ01-&gt;AZ31</a:t>
            </a:r>
            <a:r>
              <a:rPr lang="zh-CN" altLang="en-US" sz="2400" dirty="0" smtClean="0"/>
              <a:t>）：方案</a:t>
            </a:r>
            <a:r>
              <a:rPr lang="en-US" altLang="zh-CN" sz="2400" dirty="0" smtClean="0"/>
              <a:t>3</a:t>
            </a:r>
            <a:r>
              <a:rPr lang="zh-CN" altLang="en-US" sz="2400" dirty="0" smtClean="0"/>
              <a:t>，只适用共享卷</a:t>
            </a:r>
            <a:r>
              <a:rPr lang="en-US" altLang="zh-CN" sz="2400" dirty="0" err="1" smtClean="0"/>
              <a:t>vm</a:t>
            </a:r>
            <a:endParaRPr lang="zh-CN" altLang="en-US" sz="2400" dirty="0"/>
          </a:p>
        </p:txBody>
      </p:sp>
      <p:sp>
        <p:nvSpPr>
          <p:cNvPr id="65" name="圆角矩形 64"/>
          <p:cNvSpPr/>
          <p:nvPr/>
        </p:nvSpPr>
        <p:spPr bwMode="auto">
          <a:xfrm>
            <a:off x="1177426" y="3383015"/>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862072"/>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895663"/>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554147"/>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823908"/>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823908"/>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823908"/>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823908"/>
            <a:ext cx="144376" cy="230587"/>
          </a:xfrm>
          <a:prstGeom prst="rect">
            <a:avLst/>
          </a:prstGeom>
          <a:noFill/>
        </p:spPr>
      </p:pic>
      <p:sp>
        <p:nvSpPr>
          <p:cNvPr id="93" name="椭圆 92"/>
          <p:cNvSpPr/>
          <p:nvPr/>
        </p:nvSpPr>
        <p:spPr bwMode="auto">
          <a:xfrm>
            <a:off x="1372094" y="5766463"/>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76646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613562"/>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405651"/>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2024010"/>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238624"/>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5042977"/>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535038"/>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535038"/>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535038"/>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535038"/>
            <a:ext cx="144376" cy="230587"/>
          </a:xfrm>
          <a:prstGeom prst="rect">
            <a:avLst/>
          </a:prstGeom>
          <a:noFill/>
        </p:spPr>
      </p:pic>
      <p:sp>
        <p:nvSpPr>
          <p:cNvPr id="205" name="椭圆 204"/>
          <p:cNvSpPr/>
          <p:nvPr/>
        </p:nvSpPr>
        <p:spPr bwMode="auto">
          <a:xfrm>
            <a:off x="9730276" y="6477592"/>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47759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408640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861449"/>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382392"/>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3004896"/>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2090805"/>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500731"/>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2077157"/>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663586"/>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858009"/>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663588"/>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92833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307262"/>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762678"/>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65935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44482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927689"/>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43704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756661"/>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645677"/>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799561"/>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664795"/>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320115"/>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679639"/>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5078385"/>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500731"/>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111687"/>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5096843"/>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p:cNvSpPr txBox="1"/>
          <p:nvPr/>
        </p:nvSpPr>
        <p:spPr>
          <a:xfrm>
            <a:off x="406712" y="694786"/>
            <a:ext cx="4172516" cy="646331"/>
          </a:xfrm>
          <a:prstGeom prst="rect">
            <a:avLst/>
          </a:prstGeom>
          <a:noFill/>
        </p:spPr>
        <p:txBody>
          <a:bodyPr wrap="square" rtlCol="0">
            <a:spAutoFit/>
          </a:bodyPr>
          <a:lstStyle/>
          <a:p>
            <a:pPr marL="228600" indent="-228600">
              <a:buAutoNum type="arabicPeriod"/>
            </a:pPr>
            <a:r>
              <a:rPr lang="en-US" altLang="zh-CN" sz="900" dirty="0" smtClean="0">
                <a:solidFill>
                  <a:srgbClr val="0070C0"/>
                </a:solidFill>
                <a:latin typeface="微软雅黑" pitchFamily="34" charset="-122"/>
                <a:ea typeface="微软雅黑" pitchFamily="34" charset="-122"/>
              </a:rPr>
              <a:t>cinder upload-to-image --Az01 </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az01</a:t>
            </a:r>
            <a:r>
              <a:rPr lang="zh-CN" altLang="en-US" sz="900" dirty="0" smtClean="0">
                <a:solidFill>
                  <a:srgbClr val="0070C0"/>
                </a:solidFill>
                <a:latin typeface="微软雅黑" pitchFamily="34" charset="-122"/>
                <a:ea typeface="微软雅黑" pitchFamily="34" charset="-122"/>
              </a:rPr>
              <a:t>导出卷为镜像）</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a:pPr>
            <a:r>
              <a:rPr lang="en-US" altLang="zh-CN" sz="900" dirty="0" smtClean="0">
                <a:solidFill>
                  <a:srgbClr val="0070C0"/>
                </a:solidFill>
                <a:latin typeface="微软雅黑" pitchFamily="34" charset="-122"/>
                <a:ea typeface="微软雅黑" pitchFamily="34" charset="-122"/>
              </a:rPr>
              <a:t>Cinder create  vol1  --image  --az31 </a:t>
            </a:r>
            <a:r>
              <a:rPr lang="en-US" altLang="zh-CN" sz="900" dirty="0" smtClean="0">
                <a:solidFill>
                  <a:srgbClr val="FF0000"/>
                </a:solidFill>
                <a:latin typeface="微软雅黑" pitchFamily="34" charset="-122"/>
                <a:ea typeface="微软雅黑" pitchFamily="34" charset="-122"/>
              </a:rPr>
              <a:t> --metadata migrating (az31</a:t>
            </a:r>
            <a:r>
              <a:rPr lang="zh-CN" altLang="en-US" sz="900" dirty="0" smtClean="0">
                <a:solidFill>
                  <a:srgbClr val="FF0000"/>
                </a:solidFill>
                <a:latin typeface="微软雅黑" pitchFamily="34" charset="-122"/>
                <a:ea typeface="微软雅黑" pitchFamily="34" charset="-122"/>
              </a:rPr>
              <a:t>创建卷，加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en-US" altLang="zh-CN" sz="900" dirty="0" smtClean="0">
                <a:solidFill>
                  <a:srgbClr val="FF0000"/>
                </a:solidFill>
                <a:latin typeface="微软雅黑" pitchFamily="34" charset="-122"/>
                <a:ea typeface="微软雅黑" pitchFamily="34" charset="-122"/>
              </a:rPr>
              <a:t>)</a:t>
            </a:r>
          </a:p>
          <a:p>
            <a:pPr marL="228600" indent="-228600">
              <a:buAutoNum type="arabicPeriod"/>
            </a:pPr>
            <a:r>
              <a:rPr lang="en-US" altLang="zh-CN" sz="900" dirty="0" smtClean="0">
                <a:solidFill>
                  <a:srgbClr val="0070C0"/>
                </a:solidFill>
                <a:latin typeface="微软雅黑" pitchFamily="34" charset="-122"/>
                <a:ea typeface="微软雅黑" pitchFamily="34" charset="-122"/>
              </a:rPr>
              <a:t>Nova boot  --vol1 –az31 (az31</a:t>
            </a:r>
            <a:r>
              <a:rPr lang="zh-CN" altLang="en-US" sz="900" dirty="0" smtClean="0">
                <a:solidFill>
                  <a:srgbClr val="0070C0"/>
                </a:solidFill>
                <a:latin typeface="微软雅黑" pitchFamily="34" charset="-122"/>
                <a:ea typeface="微软雅黑" pitchFamily="34" charset="-122"/>
              </a:rPr>
              <a:t>创建</a:t>
            </a:r>
            <a:r>
              <a:rPr lang="en-US" altLang="zh-CN" sz="900" dirty="0" err="1" smtClean="0">
                <a:solidFill>
                  <a:srgbClr val="0070C0"/>
                </a:solidFill>
                <a:latin typeface="微软雅黑" pitchFamily="34" charset="-122"/>
                <a:ea typeface="微软雅黑" pitchFamily="34" charset="-122"/>
              </a:rPr>
              <a:t>vm</a:t>
            </a:r>
            <a:r>
              <a:rPr lang="en-US" altLang="zh-CN" sz="900" dirty="0" smtClean="0">
                <a:solidFill>
                  <a:srgbClr val="0070C0"/>
                </a:solidFill>
                <a:latin typeface="微软雅黑" pitchFamily="34" charset="-122"/>
                <a:ea typeface="微软雅黑" pitchFamily="34" charset="-122"/>
              </a:rPr>
              <a:t>)</a:t>
            </a:r>
          </a:p>
        </p:txBody>
      </p:sp>
      <p:sp>
        <p:nvSpPr>
          <p:cNvPr id="64" name="TextBox 63"/>
          <p:cNvSpPr txBox="1"/>
          <p:nvPr/>
        </p:nvSpPr>
        <p:spPr>
          <a:xfrm>
            <a:off x="3219468" y="5609319"/>
            <a:ext cx="3964410" cy="784830"/>
          </a:xfrm>
          <a:prstGeom prst="rect">
            <a:avLst/>
          </a:prstGeom>
          <a:solidFill>
            <a:schemeClr val="bg1"/>
          </a:solidFill>
        </p:spPr>
        <p:txBody>
          <a:bodyPr wrap="square" rtlCol="0">
            <a:spAutoFit/>
          </a:bodyPr>
          <a:lstStyle/>
          <a:p>
            <a:pPr marL="228600" indent="-228600"/>
            <a:r>
              <a:rPr lang="en-US" altLang="zh-CN" sz="900" dirty="0" smtClean="0">
                <a:solidFill>
                  <a:srgbClr val="0070C0"/>
                </a:solidFill>
                <a:latin typeface="微软雅黑" pitchFamily="34" charset="-122"/>
                <a:ea typeface="微软雅黑" pitchFamily="34" charset="-122"/>
              </a:rPr>
              <a:t>2.1 </a:t>
            </a:r>
            <a:r>
              <a:rPr lang="zh-CN" altLang="en-US" sz="900" dirty="0" smtClean="0">
                <a:solidFill>
                  <a:srgbClr val="0070C0"/>
                </a:solidFill>
                <a:latin typeface="微软雅黑" pitchFamily="34" charset="-122"/>
                <a:ea typeface="微软雅黑" pitchFamily="34" charset="-122"/>
              </a:rPr>
              <a:t>卷创建流程</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1</a:t>
            </a:r>
            <a:r>
              <a:rPr lang="zh-CN" altLang="en-US" sz="900" dirty="0" smtClean="0">
                <a:solidFill>
                  <a:srgbClr val="0070C0"/>
                </a:solidFill>
                <a:latin typeface="微软雅黑" pitchFamily="34" charset="-122"/>
                <a:ea typeface="微软雅黑" pitchFamily="34" charset="-122"/>
              </a:rPr>
              <a:t>）下载</a:t>
            </a:r>
            <a:r>
              <a:rPr lang="en-US" altLang="zh-CN" sz="900" dirty="0" smtClean="0">
                <a:solidFill>
                  <a:srgbClr val="0070C0"/>
                </a:solidFill>
                <a:latin typeface="微软雅黑" pitchFamily="34" charset="-122"/>
                <a:ea typeface="微软雅黑" pitchFamily="34" charset="-122"/>
              </a:rPr>
              <a:t>image</a:t>
            </a:r>
            <a:r>
              <a:rPr lang="zh-CN" altLang="en-US" sz="900" dirty="0" smtClean="0">
                <a:solidFill>
                  <a:srgbClr val="0070C0"/>
                </a:solidFill>
                <a:latin typeface="微软雅黑" pitchFamily="34" charset="-122"/>
                <a:ea typeface="微软雅黑" pitchFamily="34" charset="-122"/>
              </a:rPr>
              <a:t>镜像文件</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2</a:t>
            </a:r>
            <a:r>
              <a:rPr lang="zh-CN" altLang="en-US" sz="900" dirty="0" smtClean="0">
                <a:solidFill>
                  <a:srgbClr val="0070C0"/>
                </a:solidFill>
                <a:latin typeface="微软雅黑" pitchFamily="34" charset="-122"/>
                <a:ea typeface="微软雅黑" pitchFamily="34" charset="-122"/>
              </a:rPr>
              <a:t>）转换成</a:t>
            </a:r>
            <a:r>
              <a:rPr lang="en-US" altLang="zh-CN" sz="900" dirty="0" err="1" smtClean="0">
                <a:solidFill>
                  <a:srgbClr val="0070C0"/>
                </a:solidFill>
                <a:latin typeface="微软雅黑" pitchFamily="34" charset="-122"/>
                <a:ea typeface="微软雅黑" pitchFamily="34" charset="-122"/>
              </a:rPr>
              <a:t>vmdk</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3</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FF0000"/>
                </a:solidFill>
                <a:ea typeface="ＭＳ Ｐゴシック" pitchFamily="34" charset="-128"/>
              </a:rPr>
              <a:t> </a:t>
            </a:r>
            <a:r>
              <a:rPr lang="en-US" altLang="zh-CN" sz="900" dirty="0" err="1" smtClean="0">
                <a:solidFill>
                  <a:srgbClr val="FF0000"/>
                </a:solidFill>
                <a:ea typeface="ＭＳ Ｐゴシック" pitchFamily="34" charset="-128"/>
              </a:rPr>
              <a:t>aws</a:t>
            </a:r>
            <a:r>
              <a:rPr lang="zh-CN" altLang="en-US" sz="900" dirty="0" smtClean="0">
                <a:solidFill>
                  <a:srgbClr val="FF0000"/>
                </a:solidFill>
                <a:ea typeface="ＭＳ Ｐゴシック" pitchFamily="34" charset="-128"/>
              </a:rPr>
              <a:t>的 </a:t>
            </a:r>
            <a:r>
              <a:rPr lang="en-US" altLang="zh-CN" sz="900" dirty="0" smtClean="0">
                <a:solidFill>
                  <a:srgbClr val="FF0000"/>
                </a:solidFill>
                <a:ea typeface="ＭＳ Ｐゴシック" pitchFamily="34" charset="-128"/>
              </a:rPr>
              <a:t>import volume </a:t>
            </a:r>
            <a:r>
              <a:rPr lang="en-US" altLang="zh-CN" sz="900" dirty="0" err="1" smtClean="0">
                <a:solidFill>
                  <a:srgbClr val="FF0000"/>
                </a:solidFill>
                <a:ea typeface="ＭＳ Ｐゴシック" pitchFamily="34" charset="-128"/>
              </a:rPr>
              <a:t>api</a:t>
            </a:r>
            <a:r>
              <a:rPr lang="zh-CN" altLang="en-US" sz="900" dirty="0" smtClean="0">
                <a:solidFill>
                  <a:srgbClr val="FF0000"/>
                </a:solidFill>
                <a:ea typeface="ＭＳ Ｐゴシック" pitchFamily="34" charset="-128"/>
              </a:rPr>
              <a:t>，将</a:t>
            </a:r>
            <a:r>
              <a:rPr lang="en-US" altLang="zh-CN" sz="900" dirty="0" err="1" smtClean="0">
                <a:solidFill>
                  <a:srgbClr val="FF0000"/>
                </a:solidFill>
                <a:ea typeface="ＭＳ Ｐゴシック" pitchFamily="34" charset="-128"/>
              </a:rPr>
              <a:t>vmdk</a:t>
            </a:r>
            <a:r>
              <a:rPr lang="zh-CN" altLang="en-US" sz="900" dirty="0" smtClean="0">
                <a:solidFill>
                  <a:srgbClr val="FF0000"/>
                </a:solidFill>
                <a:ea typeface="ＭＳ Ｐゴシック" pitchFamily="34" charset="-128"/>
              </a:rPr>
              <a:t>上传并转化成</a:t>
            </a:r>
            <a:r>
              <a:rPr lang="en-US" altLang="zh-CN" sz="900" dirty="0" smtClean="0">
                <a:solidFill>
                  <a:srgbClr val="FF0000"/>
                </a:solidFill>
                <a:ea typeface="ＭＳ Ｐゴシック" pitchFamily="34" charset="-128"/>
              </a:rPr>
              <a:t>ec2 </a:t>
            </a:r>
            <a:r>
              <a:rPr lang="zh-CN" altLang="en-US" sz="900" dirty="0" smtClean="0">
                <a:solidFill>
                  <a:srgbClr val="FF0000"/>
                </a:solidFill>
                <a:ea typeface="ＭＳ Ｐゴシック" pitchFamily="34" charset="-128"/>
              </a:rPr>
              <a:t>卷</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3.1 </a:t>
            </a:r>
            <a:r>
              <a:rPr lang="zh-CN" altLang="en-US" sz="900" dirty="0" smtClean="0">
                <a:solidFill>
                  <a:srgbClr val="0070C0"/>
                </a:solidFill>
                <a:latin typeface="微软雅黑" pitchFamily="34" charset="-122"/>
                <a:ea typeface="微软雅黑" pitchFamily="34" charset="-122"/>
              </a:rPr>
              <a:t>同</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创建流程</a:t>
            </a:r>
            <a:endParaRPr lang="en-US" altLang="zh-CN" sz="900" dirty="0" smtClean="0">
              <a:solidFill>
                <a:srgbClr val="0070C0"/>
              </a:solidFill>
              <a:latin typeface="微软雅黑" pitchFamily="34" charset="-122"/>
              <a:ea typeface="微软雅黑" pitchFamily="34" charset="-122"/>
            </a:endParaRPr>
          </a:p>
        </p:txBody>
      </p:sp>
      <p:sp>
        <p:nvSpPr>
          <p:cNvPr id="56" name="矩形 55"/>
          <p:cNvSpPr/>
          <p:nvPr/>
        </p:nvSpPr>
        <p:spPr>
          <a:xfrm>
            <a:off x="9381354" y="933724"/>
            <a:ext cx="1928733" cy="369332"/>
          </a:xfrm>
          <a:prstGeom prst="rect">
            <a:avLst/>
          </a:prstGeom>
        </p:spPr>
        <p:txBody>
          <a:bodyPr wrap="none">
            <a:spAutoFit/>
          </a:bodyPr>
          <a:lstStyle/>
          <a:p>
            <a:r>
              <a:rPr lang="zh-CN" altLang="en-US" dirty="0" smtClean="0">
                <a:solidFill>
                  <a:srgbClr val="0000FF"/>
                </a:solidFill>
                <a:ea typeface="ＭＳ Ｐゴシック" pitchFamily="34" charset="-128"/>
              </a:rPr>
              <a:t>纪要：不用此方案</a:t>
            </a: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618116"/>
            <a:ext cx="3326624" cy="186353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425785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p:txBody>
          <a:bodyPr/>
          <a:lstStyle/>
          <a:p>
            <a:pPr lvl="0"/>
            <a:r>
              <a:rPr lang="en-US" altLang="zh-CN" dirty="0" smtClean="0"/>
              <a:t>VM</a:t>
            </a:r>
            <a:r>
              <a:rPr lang="zh-CN" altLang="en-US" dirty="0" smtClean="0"/>
              <a:t>冷迁移（仅数据卷，</a:t>
            </a:r>
            <a:r>
              <a:rPr lang="en-US" altLang="zh-CN" dirty="0" smtClean="0"/>
              <a:t>AZ01-&gt;AZ31</a:t>
            </a:r>
            <a:r>
              <a:rPr lang="zh-CN" altLang="en-US" dirty="0" smtClean="0"/>
              <a:t>）：方案</a:t>
            </a:r>
            <a:r>
              <a:rPr lang="en-US" altLang="zh-CN" dirty="0" smtClean="0"/>
              <a:t>1</a:t>
            </a:r>
            <a:endParaRPr lang="zh-CN" altLang="en-US" dirty="0"/>
          </a:p>
        </p:txBody>
      </p:sp>
      <p:sp>
        <p:nvSpPr>
          <p:cNvPr id="65" name="圆角矩形 64"/>
          <p:cNvSpPr/>
          <p:nvPr/>
        </p:nvSpPr>
        <p:spPr bwMode="auto">
          <a:xfrm>
            <a:off x="1177426" y="3554465"/>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4033522"/>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5067113"/>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725597"/>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995358"/>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995358"/>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995358"/>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995358"/>
            <a:ext cx="144376" cy="230587"/>
          </a:xfrm>
          <a:prstGeom prst="rect">
            <a:avLst/>
          </a:prstGeom>
          <a:noFill/>
        </p:spPr>
      </p:pic>
      <p:sp>
        <p:nvSpPr>
          <p:cNvPr id="93" name="椭圆 92"/>
          <p:cNvSpPr/>
          <p:nvPr/>
        </p:nvSpPr>
        <p:spPr bwMode="auto">
          <a:xfrm>
            <a:off x="1372094" y="5937913"/>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93791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785012"/>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577101"/>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2195460"/>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238624"/>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5042977"/>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535038"/>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535038"/>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535038"/>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535038"/>
            <a:ext cx="144376" cy="230587"/>
          </a:xfrm>
          <a:prstGeom prst="rect">
            <a:avLst/>
          </a:prstGeom>
          <a:noFill/>
        </p:spPr>
      </p:pic>
      <p:sp>
        <p:nvSpPr>
          <p:cNvPr id="205" name="椭圆 204"/>
          <p:cNvSpPr/>
          <p:nvPr/>
        </p:nvSpPr>
        <p:spPr bwMode="auto">
          <a:xfrm>
            <a:off x="9730276" y="6477592"/>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47759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4257853"/>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4032899"/>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553842"/>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3176346"/>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2262255"/>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500731"/>
            <a:ext cx="3602531" cy="20685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2248607"/>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835036"/>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2029459"/>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835038"/>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92833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307262"/>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762678"/>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83080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61627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2099139"/>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60849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928111"/>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817127"/>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971011"/>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836245"/>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491565"/>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851089"/>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5078385"/>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500731"/>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283137"/>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5268293"/>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p:cNvSpPr txBox="1"/>
          <p:nvPr/>
        </p:nvSpPr>
        <p:spPr>
          <a:xfrm>
            <a:off x="371475" y="694786"/>
            <a:ext cx="5856458" cy="1061829"/>
          </a:xfrm>
          <a:prstGeom prst="rect">
            <a:avLst/>
          </a:prstGeom>
          <a:noFill/>
        </p:spPr>
        <p:txBody>
          <a:bodyPr wrap="square" rtlCol="0">
            <a:spAutoFit/>
          </a:bodyPr>
          <a:lstStyle/>
          <a:p>
            <a:pPr marL="228600" indent="-228600"/>
            <a:r>
              <a:rPr lang="en-US" altLang="zh-CN" sz="900" dirty="0" smtClean="0">
                <a:solidFill>
                  <a:srgbClr val="FF0000"/>
                </a:solidFill>
                <a:latin typeface="微软雅黑" pitchFamily="34" charset="-122"/>
                <a:ea typeface="微软雅黑" pitchFamily="34" charset="-122"/>
              </a:rPr>
              <a:t>Nova migrate  --boot-volume=image-id  --</a:t>
            </a:r>
            <a:r>
              <a:rPr lang="zh-CN" altLang="en-US" sz="900" dirty="0" smtClean="0">
                <a:solidFill>
                  <a:srgbClr val="FF0000"/>
                </a:solidFill>
                <a:latin typeface="微软雅黑" pitchFamily="34" charset="-122"/>
                <a:ea typeface="微软雅黑" pitchFamily="34" charset="-122"/>
              </a:rPr>
              <a:t>（接口需扩展，如果指定</a:t>
            </a:r>
            <a:r>
              <a:rPr lang="en-US" altLang="zh-CN" sz="900" dirty="0" smtClean="0">
                <a:solidFill>
                  <a:srgbClr val="FF0000"/>
                </a:solidFill>
                <a:latin typeface="微软雅黑" pitchFamily="34" charset="-122"/>
                <a:ea typeface="微软雅黑" pitchFamily="34" charset="-122"/>
              </a:rPr>
              <a:t>boot-volume</a:t>
            </a:r>
            <a:r>
              <a:rPr lang="zh-CN" altLang="en-US" sz="900" dirty="0" smtClean="0">
                <a:solidFill>
                  <a:srgbClr val="FF0000"/>
                </a:solidFill>
                <a:latin typeface="微软雅黑" pitchFamily="34" charset="-122"/>
                <a:ea typeface="微软雅黑" pitchFamily="34" charset="-122"/>
              </a:rPr>
              <a:t>则为不带系统卷的迁移。 </a:t>
            </a:r>
            <a:r>
              <a:rPr lang="en-US" altLang="zh-CN" sz="900" dirty="0" smtClean="0">
                <a:solidFill>
                  <a:srgbClr val="FF0000"/>
                </a:solidFill>
                <a:latin typeface="微软雅黑" pitchFamily="34" charset="-122"/>
                <a:ea typeface="微软雅黑" pitchFamily="34" charset="-122"/>
              </a:rPr>
              <a:t>boot-volume</a:t>
            </a:r>
            <a:r>
              <a:rPr lang="zh-CN" altLang="en-US" sz="900" dirty="0" smtClean="0">
                <a:solidFill>
                  <a:srgbClr val="FF0000"/>
                </a:solidFill>
                <a:latin typeface="微软雅黑" pitchFamily="34" charset="-122"/>
                <a:ea typeface="微软雅黑" pitchFamily="34" charset="-122"/>
              </a:rPr>
              <a:t>指定了</a:t>
            </a:r>
            <a:r>
              <a:rPr lang="en-US" altLang="zh-CN" sz="900" dirty="0" smtClean="0">
                <a:solidFill>
                  <a:srgbClr val="FF0000"/>
                </a:solidFill>
                <a:latin typeface="微软雅黑" pitchFamily="34" charset="-122"/>
                <a:ea typeface="微软雅黑" pitchFamily="34" charset="-122"/>
              </a:rPr>
              <a:t>az31</a:t>
            </a:r>
            <a:r>
              <a:rPr lang="zh-CN" altLang="en-US" sz="900" dirty="0" smtClean="0">
                <a:solidFill>
                  <a:srgbClr val="FF0000"/>
                </a:solidFill>
                <a:latin typeface="微软雅黑" pitchFamily="34" charset="-122"/>
                <a:ea typeface="微软雅黑" pitchFamily="34" charset="-122"/>
              </a:rPr>
              <a:t>上</a:t>
            </a:r>
            <a:r>
              <a:rPr lang="en-US" altLang="zh-CN" sz="900" dirty="0" err="1" smtClean="0">
                <a:solidFill>
                  <a:srgbClr val="FF0000"/>
                </a:solidFill>
                <a:latin typeface="微软雅黑" pitchFamily="34" charset="-122"/>
                <a:ea typeface="微软雅黑" pitchFamily="34" charset="-122"/>
              </a:rPr>
              <a:t>vm</a:t>
            </a:r>
            <a:r>
              <a:rPr lang="zh-CN" altLang="en-US" sz="900" dirty="0" smtClean="0">
                <a:solidFill>
                  <a:srgbClr val="FF0000"/>
                </a:solidFill>
                <a:latin typeface="微软雅黑" pitchFamily="34" charset="-122"/>
                <a:ea typeface="微软雅黑" pitchFamily="34" charset="-122"/>
              </a:rPr>
              <a:t>的系统镜像</a:t>
            </a:r>
            <a:r>
              <a:rPr lang="en-US" altLang="zh-CN" sz="900" dirty="0" smtClean="0">
                <a:solidFill>
                  <a:srgbClr val="FF0000"/>
                </a:solidFill>
                <a:latin typeface="微软雅黑" pitchFamily="34" charset="-122"/>
                <a:ea typeface="微软雅黑" pitchFamily="34" charset="-122"/>
              </a:rPr>
              <a:t>id</a:t>
            </a:r>
            <a:r>
              <a:rPr lang="zh-CN" altLang="en-US" sz="900" dirty="0" smtClean="0">
                <a:solidFill>
                  <a:srgbClr val="FF0000"/>
                </a:solidFill>
                <a:latin typeface="微软雅黑" pitchFamily="34" charset="-122"/>
                <a:ea typeface="微软雅黑" pitchFamily="34" charset="-122"/>
              </a:rPr>
              <a:t>，该镜像必须存在于</a:t>
            </a:r>
            <a:r>
              <a:rPr lang="en-US" altLang="zh-CN" sz="900" dirty="0" err="1" smtClean="0">
                <a:solidFill>
                  <a:srgbClr val="FF0000"/>
                </a:solidFill>
                <a:latin typeface="微软雅黑" pitchFamily="34" charset="-122"/>
                <a:ea typeface="微软雅黑" pitchFamily="34" charset="-122"/>
              </a:rPr>
              <a:t>aws</a:t>
            </a:r>
            <a:r>
              <a:rPr lang="en-US" altLang="zh-CN" sz="900" dirty="0" smtClean="0">
                <a:solidFill>
                  <a:srgbClr val="FF0000"/>
                </a:solidFill>
                <a:latin typeface="微软雅黑" pitchFamily="34" charset="-122"/>
                <a:ea typeface="微软雅黑" pitchFamily="34" charset="-122"/>
              </a:rPr>
              <a:t> </a:t>
            </a:r>
            <a:r>
              <a:rPr lang="en-US" altLang="zh-CN" sz="900" dirty="0" err="1" smtClean="0">
                <a:solidFill>
                  <a:srgbClr val="FF0000"/>
                </a:solidFill>
                <a:latin typeface="微软雅黑" pitchFamily="34" charset="-122"/>
                <a:ea typeface="微软雅黑" pitchFamily="34" charset="-122"/>
              </a:rPr>
              <a:t>ami</a:t>
            </a:r>
            <a:r>
              <a:rPr lang="zh-CN" altLang="en-US" sz="900" dirty="0" smtClean="0">
                <a:solidFill>
                  <a:srgbClr val="FF0000"/>
                </a:solidFill>
                <a:latin typeface="微软雅黑" pitchFamily="34" charset="-122"/>
                <a:ea typeface="微软雅黑" pitchFamily="34" charset="-122"/>
              </a:rPr>
              <a:t>上。也可指定一个系统默认镜像）</a:t>
            </a:r>
            <a:endParaRPr lang="en-US" altLang="zh-CN" sz="900" dirty="0" smtClean="0">
              <a:solidFill>
                <a:srgbClr val="FF0000"/>
              </a:solidFill>
              <a:latin typeface="微软雅黑" pitchFamily="34" charset="-122"/>
              <a:ea typeface="微软雅黑" pitchFamily="34" charset="-122"/>
            </a:endParaRPr>
          </a:p>
          <a:p>
            <a:pPr marL="228600" indent="-228600">
              <a:buAutoNum type="arabicPeriod"/>
            </a:pPr>
            <a:r>
              <a:rPr lang="en-US" altLang="zh-CN" sz="900" dirty="0" smtClean="0">
                <a:solidFill>
                  <a:srgbClr val="0070C0"/>
                </a:solidFill>
                <a:latin typeface="微软雅黑" pitchFamily="34" charset="-122"/>
                <a:ea typeface="微软雅黑" pitchFamily="34" charset="-122"/>
              </a:rPr>
              <a:t>cinder upload-to-image --Az01 </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az01</a:t>
            </a:r>
            <a:r>
              <a:rPr lang="zh-CN" altLang="en-US" sz="900" dirty="0" smtClean="0">
                <a:solidFill>
                  <a:srgbClr val="0070C0"/>
                </a:solidFill>
                <a:latin typeface="微软雅黑" pitchFamily="34" charset="-122"/>
                <a:ea typeface="微软雅黑" pitchFamily="34" charset="-122"/>
              </a:rPr>
              <a:t>导出卷为镜像）</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a:pPr>
            <a:r>
              <a:rPr lang="en-US" altLang="zh-CN" sz="900" dirty="0" smtClean="0">
                <a:solidFill>
                  <a:srgbClr val="0070C0"/>
                </a:solidFill>
                <a:latin typeface="微软雅黑" pitchFamily="34" charset="-122"/>
                <a:ea typeface="微软雅黑" pitchFamily="34" charset="-122"/>
              </a:rPr>
              <a:t>Cinder create  vol1  --image  --az31 </a:t>
            </a:r>
            <a:r>
              <a:rPr lang="en-US" altLang="zh-CN" sz="900" dirty="0" smtClean="0">
                <a:solidFill>
                  <a:srgbClr val="FF0000"/>
                </a:solidFill>
                <a:latin typeface="微软雅黑" pitchFamily="34" charset="-122"/>
                <a:ea typeface="微软雅黑" pitchFamily="34" charset="-122"/>
              </a:rPr>
              <a:t> --metadata migrating (az31</a:t>
            </a:r>
            <a:r>
              <a:rPr lang="zh-CN" altLang="en-US" sz="900" dirty="0" smtClean="0">
                <a:solidFill>
                  <a:srgbClr val="FF0000"/>
                </a:solidFill>
                <a:latin typeface="微软雅黑" pitchFamily="34" charset="-122"/>
                <a:ea typeface="微软雅黑" pitchFamily="34" charset="-122"/>
              </a:rPr>
              <a:t>创建卷，加</a:t>
            </a:r>
            <a:r>
              <a:rPr lang="en-US" altLang="zh-CN" sz="900" dirty="0" smtClean="0">
                <a:solidFill>
                  <a:srgbClr val="FF0000"/>
                </a:solidFill>
                <a:latin typeface="微软雅黑" pitchFamily="34" charset="-122"/>
                <a:ea typeface="微软雅黑" pitchFamily="34" charset="-122"/>
              </a:rPr>
              <a:t>metadata</a:t>
            </a:r>
            <a:r>
              <a:rPr lang="zh-CN" altLang="en-US" sz="900" dirty="0" smtClean="0">
                <a:solidFill>
                  <a:srgbClr val="FF0000"/>
                </a:solidFill>
                <a:latin typeface="微软雅黑" pitchFamily="34" charset="-122"/>
                <a:ea typeface="微软雅黑" pitchFamily="34" charset="-122"/>
              </a:rPr>
              <a:t>表示这是在迁移过程</a:t>
            </a:r>
            <a:r>
              <a:rPr lang="en-US" altLang="zh-CN" sz="900" dirty="0" smtClean="0">
                <a:solidFill>
                  <a:srgbClr val="FF0000"/>
                </a:solidFill>
                <a:latin typeface="微软雅黑" pitchFamily="34" charset="-122"/>
                <a:ea typeface="微软雅黑" pitchFamily="34" charset="-122"/>
              </a:rPr>
              <a:t>)</a:t>
            </a:r>
          </a:p>
          <a:p>
            <a:pPr marL="228600" indent="-228600">
              <a:buAutoNum type="arabicPeriod"/>
            </a:pPr>
            <a:r>
              <a:rPr lang="en-US" altLang="zh-CN" sz="900" dirty="0" smtClean="0">
                <a:solidFill>
                  <a:srgbClr val="FF0000"/>
                </a:solidFill>
                <a:latin typeface="微软雅黑" pitchFamily="34" charset="-122"/>
                <a:ea typeface="微软雅黑" pitchFamily="34" charset="-122"/>
              </a:rPr>
              <a:t>Nova boot –image –flavor (az31 </a:t>
            </a:r>
            <a:r>
              <a:rPr lang="zh-CN" altLang="en-US" sz="900" dirty="0" smtClean="0">
                <a:solidFill>
                  <a:srgbClr val="FF0000"/>
                </a:solidFill>
                <a:latin typeface="微软雅黑" pitchFamily="34" charset="-122"/>
                <a:ea typeface="微软雅黑" pitchFamily="34" charset="-122"/>
              </a:rPr>
              <a:t>创建</a:t>
            </a:r>
            <a:r>
              <a:rPr lang="en-US" altLang="zh-CN" sz="900" dirty="0" err="1" smtClean="0">
                <a:solidFill>
                  <a:srgbClr val="FF0000"/>
                </a:solidFill>
                <a:latin typeface="微软雅黑" pitchFamily="34" charset="-122"/>
                <a:ea typeface="微软雅黑" pitchFamily="34" charset="-122"/>
              </a:rPr>
              <a:t>vm</a:t>
            </a:r>
            <a:r>
              <a:rPr lang="en-US" altLang="zh-CN" sz="900" dirty="0" smtClean="0">
                <a:solidFill>
                  <a:srgbClr val="FF0000"/>
                </a:solidFill>
                <a:latin typeface="微软雅黑" pitchFamily="34" charset="-122"/>
                <a:ea typeface="微软雅黑" pitchFamily="34" charset="-122"/>
              </a:rPr>
              <a:t>)</a:t>
            </a:r>
          </a:p>
          <a:p>
            <a:pPr marL="228600" indent="-228600">
              <a:buAutoNum type="arabicPeriod"/>
            </a:pPr>
            <a:r>
              <a:rPr lang="en-US" altLang="zh-CN" sz="900" dirty="0" smtClean="0">
                <a:solidFill>
                  <a:srgbClr val="FF0000"/>
                </a:solidFill>
                <a:latin typeface="微软雅黑" pitchFamily="34" charset="-122"/>
                <a:ea typeface="微软雅黑" pitchFamily="34" charset="-122"/>
              </a:rPr>
              <a:t>Nova attach  --vol1 –(az31</a:t>
            </a:r>
            <a:r>
              <a:rPr lang="zh-CN" altLang="en-US" sz="900" dirty="0" smtClean="0">
                <a:solidFill>
                  <a:srgbClr val="FF0000"/>
                </a:solidFill>
                <a:latin typeface="微软雅黑" pitchFamily="34" charset="-122"/>
                <a:ea typeface="微软雅黑" pitchFamily="34" charset="-122"/>
              </a:rPr>
              <a:t>挂卷</a:t>
            </a:r>
            <a:r>
              <a:rPr lang="en-US" altLang="zh-CN" sz="900" dirty="0" smtClean="0">
                <a:solidFill>
                  <a:srgbClr val="FF0000"/>
                </a:solidFill>
                <a:latin typeface="微软雅黑" pitchFamily="34" charset="-122"/>
                <a:ea typeface="微软雅黑" pitchFamily="34" charset="-122"/>
              </a:rPr>
              <a:t>)</a:t>
            </a:r>
          </a:p>
        </p:txBody>
      </p:sp>
      <p:sp>
        <p:nvSpPr>
          <p:cNvPr id="64" name="TextBox 63"/>
          <p:cNvSpPr txBox="1"/>
          <p:nvPr/>
        </p:nvSpPr>
        <p:spPr>
          <a:xfrm>
            <a:off x="3219468" y="5952219"/>
            <a:ext cx="3964410" cy="923330"/>
          </a:xfrm>
          <a:prstGeom prst="rect">
            <a:avLst/>
          </a:prstGeom>
          <a:solidFill>
            <a:schemeClr val="bg1"/>
          </a:solidFill>
        </p:spPr>
        <p:txBody>
          <a:bodyPr wrap="square" rtlCol="0">
            <a:spAutoFit/>
          </a:bodyPr>
          <a:lstStyle/>
          <a:p>
            <a:pPr marL="228600" indent="-228600"/>
            <a:r>
              <a:rPr lang="en-US" altLang="zh-CN" sz="900" dirty="0" smtClean="0">
                <a:solidFill>
                  <a:srgbClr val="0070C0"/>
                </a:solidFill>
                <a:latin typeface="微软雅黑" pitchFamily="34" charset="-122"/>
                <a:ea typeface="微软雅黑" pitchFamily="34" charset="-122"/>
              </a:rPr>
              <a:t>2.1 </a:t>
            </a:r>
            <a:r>
              <a:rPr lang="zh-CN" altLang="en-US" sz="900" dirty="0" smtClean="0">
                <a:solidFill>
                  <a:srgbClr val="0070C0"/>
                </a:solidFill>
                <a:latin typeface="微软雅黑" pitchFamily="34" charset="-122"/>
                <a:ea typeface="微软雅黑" pitchFamily="34" charset="-122"/>
              </a:rPr>
              <a:t>卷创建流程</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1</a:t>
            </a:r>
            <a:r>
              <a:rPr lang="zh-CN" altLang="en-US" sz="900" dirty="0" smtClean="0">
                <a:solidFill>
                  <a:srgbClr val="0070C0"/>
                </a:solidFill>
                <a:latin typeface="微软雅黑" pitchFamily="34" charset="-122"/>
                <a:ea typeface="微软雅黑" pitchFamily="34" charset="-122"/>
              </a:rPr>
              <a:t>）下载</a:t>
            </a:r>
            <a:r>
              <a:rPr lang="en-US" altLang="zh-CN" sz="900" dirty="0" smtClean="0">
                <a:solidFill>
                  <a:srgbClr val="0070C0"/>
                </a:solidFill>
                <a:latin typeface="微软雅黑" pitchFamily="34" charset="-122"/>
                <a:ea typeface="微软雅黑" pitchFamily="34" charset="-122"/>
              </a:rPr>
              <a:t>image</a:t>
            </a:r>
            <a:r>
              <a:rPr lang="zh-CN" altLang="en-US" sz="900" dirty="0" smtClean="0">
                <a:solidFill>
                  <a:srgbClr val="0070C0"/>
                </a:solidFill>
                <a:latin typeface="微软雅黑" pitchFamily="34" charset="-122"/>
                <a:ea typeface="微软雅黑" pitchFamily="34" charset="-122"/>
              </a:rPr>
              <a:t>镜像文件</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2</a:t>
            </a:r>
            <a:r>
              <a:rPr lang="zh-CN" altLang="en-US" sz="900" dirty="0" smtClean="0">
                <a:solidFill>
                  <a:srgbClr val="0070C0"/>
                </a:solidFill>
                <a:latin typeface="微软雅黑" pitchFamily="34" charset="-122"/>
                <a:ea typeface="微软雅黑" pitchFamily="34" charset="-122"/>
              </a:rPr>
              <a:t>）转换成</a:t>
            </a:r>
            <a:r>
              <a:rPr lang="en-US" altLang="zh-CN" sz="900" dirty="0" err="1" smtClean="0">
                <a:solidFill>
                  <a:srgbClr val="0070C0"/>
                </a:solidFill>
                <a:latin typeface="微软雅黑" pitchFamily="34" charset="-122"/>
                <a:ea typeface="微软雅黑" pitchFamily="34" charset="-122"/>
              </a:rPr>
              <a:t>vmdk</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     3</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FF0000"/>
                </a:solidFill>
                <a:ea typeface="ＭＳ Ｐゴシック" pitchFamily="34" charset="-128"/>
              </a:rPr>
              <a:t> </a:t>
            </a:r>
            <a:r>
              <a:rPr lang="en-US" altLang="zh-CN" sz="900" dirty="0" err="1" smtClean="0">
                <a:solidFill>
                  <a:srgbClr val="FF0000"/>
                </a:solidFill>
                <a:ea typeface="ＭＳ Ｐゴシック" pitchFamily="34" charset="-128"/>
              </a:rPr>
              <a:t>aws</a:t>
            </a:r>
            <a:r>
              <a:rPr lang="zh-CN" altLang="en-US" sz="900" dirty="0" smtClean="0">
                <a:solidFill>
                  <a:srgbClr val="FF0000"/>
                </a:solidFill>
                <a:ea typeface="ＭＳ Ｐゴシック" pitchFamily="34" charset="-128"/>
              </a:rPr>
              <a:t>的 </a:t>
            </a:r>
            <a:r>
              <a:rPr lang="en-US" altLang="zh-CN" sz="900" dirty="0" smtClean="0">
                <a:solidFill>
                  <a:srgbClr val="FF0000"/>
                </a:solidFill>
                <a:ea typeface="ＭＳ Ｐゴシック" pitchFamily="34" charset="-128"/>
              </a:rPr>
              <a:t>import volume </a:t>
            </a:r>
            <a:r>
              <a:rPr lang="en-US" altLang="zh-CN" sz="900" dirty="0" err="1" smtClean="0">
                <a:solidFill>
                  <a:srgbClr val="FF0000"/>
                </a:solidFill>
                <a:ea typeface="ＭＳ Ｐゴシック" pitchFamily="34" charset="-128"/>
              </a:rPr>
              <a:t>api</a:t>
            </a:r>
            <a:r>
              <a:rPr lang="zh-CN" altLang="en-US" sz="900" dirty="0" smtClean="0">
                <a:solidFill>
                  <a:srgbClr val="FF0000"/>
                </a:solidFill>
                <a:ea typeface="ＭＳ Ｐゴシック" pitchFamily="34" charset="-128"/>
              </a:rPr>
              <a:t>，将</a:t>
            </a:r>
            <a:r>
              <a:rPr lang="en-US" altLang="zh-CN" sz="900" dirty="0" err="1" smtClean="0">
                <a:solidFill>
                  <a:srgbClr val="FF0000"/>
                </a:solidFill>
                <a:ea typeface="ＭＳ Ｐゴシック" pitchFamily="34" charset="-128"/>
              </a:rPr>
              <a:t>vmdk</a:t>
            </a:r>
            <a:r>
              <a:rPr lang="zh-CN" altLang="en-US" sz="900" dirty="0" smtClean="0">
                <a:solidFill>
                  <a:srgbClr val="FF0000"/>
                </a:solidFill>
                <a:ea typeface="ＭＳ Ｐゴシック" pitchFamily="34" charset="-128"/>
              </a:rPr>
              <a:t>上传并转化成</a:t>
            </a:r>
            <a:r>
              <a:rPr lang="en-US" altLang="zh-CN" sz="900" dirty="0" smtClean="0">
                <a:solidFill>
                  <a:srgbClr val="FF0000"/>
                </a:solidFill>
                <a:ea typeface="ＭＳ Ｐゴシック" pitchFamily="34" charset="-128"/>
              </a:rPr>
              <a:t>ec2 </a:t>
            </a:r>
            <a:r>
              <a:rPr lang="zh-CN" altLang="en-US" sz="900" dirty="0" smtClean="0">
                <a:solidFill>
                  <a:srgbClr val="FF0000"/>
                </a:solidFill>
                <a:ea typeface="ＭＳ Ｐゴシック" pitchFamily="34" charset="-128"/>
              </a:rPr>
              <a:t>卷</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3.1 </a:t>
            </a:r>
            <a:r>
              <a:rPr lang="zh-CN" altLang="en-US" sz="900" dirty="0" smtClean="0">
                <a:solidFill>
                  <a:srgbClr val="0070C0"/>
                </a:solidFill>
                <a:latin typeface="微软雅黑" pitchFamily="34" charset="-122"/>
                <a:ea typeface="微软雅黑" pitchFamily="34" charset="-122"/>
              </a:rPr>
              <a:t>同</a:t>
            </a:r>
            <a:r>
              <a:rPr lang="en-US" altLang="zh-CN" sz="900" dirty="0" smtClean="0">
                <a:solidFill>
                  <a:srgbClr val="0070C0"/>
                </a:solidFill>
                <a:latin typeface="微软雅黑" pitchFamily="34" charset="-122"/>
                <a:ea typeface="微软雅黑" pitchFamily="34" charset="-122"/>
              </a:rPr>
              <a:t>az31</a:t>
            </a:r>
            <a:r>
              <a:rPr lang="zh-CN" altLang="en-US" sz="900" dirty="0" smtClean="0">
                <a:solidFill>
                  <a:srgbClr val="0070C0"/>
                </a:solidFill>
                <a:latin typeface="微软雅黑" pitchFamily="34" charset="-122"/>
                <a:ea typeface="微软雅黑" pitchFamily="34" charset="-122"/>
              </a:rPr>
              <a:t>镜像创建</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流程</a:t>
            </a:r>
            <a:endParaRPr lang="en-US" altLang="zh-CN" sz="900" dirty="0" smtClean="0">
              <a:solidFill>
                <a:srgbClr val="0070C0"/>
              </a:solidFill>
              <a:latin typeface="微软雅黑" pitchFamily="34" charset="-122"/>
              <a:ea typeface="微软雅黑" pitchFamily="34" charset="-122"/>
            </a:endParaRPr>
          </a:p>
          <a:p>
            <a:pPr marL="228600" indent="-228600"/>
            <a:r>
              <a:rPr lang="en-US" altLang="zh-CN" sz="900" dirty="0" smtClean="0">
                <a:solidFill>
                  <a:srgbClr val="0070C0"/>
                </a:solidFill>
                <a:latin typeface="微软雅黑" pitchFamily="34" charset="-122"/>
                <a:ea typeface="微软雅黑" pitchFamily="34" charset="-122"/>
              </a:rPr>
              <a:t>4.1 </a:t>
            </a: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的挂卷接口</a:t>
            </a:r>
            <a:endParaRPr lang="en-US" altLang="zh-CN" sz="900" dirty="0" smtClean="0">
              <a:solidFill>
                <a:srgbClr val="0070C0"/>
              </a:solidFill>
              <a:latin typeface="微软雅黑" pitchFamily="34" charset="-122"/>
              <a:ea typeface="微软雅黑" pitchFamily="34" charset="-122"/>
            </a:endParaRPr>
          </a:p>
        </p:txBody>
      </p:sp>
      <p:sp>
        <p:nvSpPr>
          <p:cNvPr id="56" name="TextBox 55"/>
          <p:cNvSpPr txBox="1"/>
          <p:nvPr/>
        </p:nvSpPr>
        <p:spPr bwMode="auto">
          <a:xfrm>
            <a:off x="7567845" y="1304012"/>
            <a:ext cx="4177698" cy="1323439"/>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AutoNum type="arabicPeriod"/>
            </a:pPr>
            <a:r>
              <a:rPr lang="zh-CN" altLang="en-US" sz="1000" dirty="0" smtClean="0">
                <a:solidFill>
                  <a:srgbClr val="FF0000"/>
                </a:solidFill>
                <a:latin typeface="+mn-lt"/>
              </a:rPr>
              <a:t>迁</a:t>
            </a:r>
            <a:r>
              <a:rPr lang="zh-CN" altLang="en-US" sz="1000" dirty="0" smtClean="0">
                <a:solidFill>
                  <a:srgbClr val="FF0000"/>
                </a:solidFill>
                <a:latin typeface="+mn-lt"/>
              </a:rPr>
              <a:t>移到</a:t>
            </a:r>
            <a:r>
              <a:rPr lang="en-US" altLang="zh-CN" sz="1000" dirty="0" smtClean="0">
                <a:solidFill>
                  <a:srgbClr val="FF0000"/>
                </a:solidFill>
                <a:latin typeface="+mn-lt"/>
              </a:rPr>
              <a:t>az31</a:t>
            </a:r>
            <a:r>
              <a:rPr lang="zh-CN" altLang="en-US" sz="1000" dirty="0" smtClean="0">
                <a:solidFill>
                  <a:srgbClr val="FF0000"/>
                </a:solidFill>
                <a:latin typeface="+mn-lt"/>
              </a:rPr>
              <a:t>时，是否要求 </a:t>
            </a:r>
            <a:r>
              <a:rPr lang="en-US" altLang="zh-CN" sz="1000" dirty="0" err="1" smtClean="0">
                <a:solidFill>
                  <a:srgbClr val="FF0000"/>
                </a:solidFill>
                <a:latin typeface="+mn-lt"/>
              </a:rPr>
              <a:t>aws</a:t>
            </a:r>
            <a:r>
              <a:rPr lang="zh-CN" altLang="en-US" sz="1000" dirty="0" smtClean="0">
                <a:solidFill>
                  <a:srgbClr val="FF0000"/>
                </a:solidFill>
                <a:latin typeface="+mn-lt"/>
              </a:rPr>
              <a:t>上已存在对应的</a:t>
            </a:r>
            <a:r>
              <a:rPr lang="en-US" altLang="zh-CN" sz="1000" dirty="0" err="1" smtClean="0">
                <a:solidFill>
                  <a:srgbClr val="FF0000"/>
                </a:solidFill>
                <a:latin typeface="+mn-lt"/>
              </a:rPr>
              <a:t>ami</a:t>
            </a:r>
            <a:r>
              <a:rPr lang="zh-CN" altLang="en-US" sz="1000" dirty="0" smtClean="0">
                <a:solidFill>
                  <a:srgbClr val="FF0000"/>
                </a:solidFill>
                <a:latin typeface="+mn-lt"/>
              </a:rPr>
              <a:t>（</a:t>
            </a:r>
            <a:r>
              <a:rPr lang="zh-CN" altLang="en-US" sz="1000" dirty="0" smtClean="0">
                <a:solidFill>
                  <a:srgbClr val="0000FF"/>
                </a:solidFill>
                <a:latin typeface="+mn-lt"/>
              </a:rPr>
              <a:t>纪要：</a:t>
            </a:r>
            <a:r>
              <a:rPr lang="zh-CN" altLang="en-US" sz="1000" dirty="0" smtClean="0">
                <a:solidFill>
                  <a:srgbClr val="FF0000"/>
                </a:solidFill>
                <a:latin typeface="+mn-lt"/>
              </a:rPr>
              <a:t> </a:t>
            </a:r>
            <a:r>
              <a:rPr lang="zh-CN" altLang="en-US" sz="1000" dirty="0" smtClean="0">
                <a:solidFill>
                  <a:srgbClr val="0000FF"/>
                </a:solidFill>
                <a:latin typeface="+mn-lt"/>
              </a:rPr>
              <a:t>首次创建时同步。用户</a:t>
            </a:r>
            <a:r>
              <a:rPr lang="en-US" altLang="zh-CN" sz="1000" dirty="0" smtClean="0">
                <a:solidFill>
                  <a:srgbClr val="0000FF"/>
                </a:solidFill>
                <a:latin typeface="+mn-lt"/>
              </a:rPr>
              <a:t>—boot-</a:t>
            </a:r>
            <a:r>
              <a:rPr lang="en-US" altLang="zh-CN" sz="1000" dirty="0" err="1" smtClean="0">
                <a:solidFill>
                  <a:srgbClr val="0000FF"/>
                </a:solidFill>
                <a:latin typeface="+mn-lt"/>
              </a:rPr>
              <a:t>bolume</a:t>
            </a:r>
            <a:r>
              <a:rPr lang="zh-CN" altLang="en-US" sz="1000" dirty="0" smtClean="0">
                <a:solidFill>
                  <a:srgbClr val="0000FF"/>
                </a:solidFill>
                <a:latin typeface="+mn-lt"/>
              </a:rPr>
              <a:t>确认系统卷是否“变化”，如果不变，则“可能”可以优化，减少传输时间（只迁移数据卷</a:t>
            </a:r>
            <a:r>
              <a:rPr lang="zh-CN" altLang="en-US" sz="1000" dirty="0" smtClean="0">
                <a:solidFill>
                  <a:srgbClr val="0000FF"/>
                </a:solidFill>
                <a:latin typeface="+mn-lt"/>
              </a:rPr>
              <a:t>）</a:t>
            </a:r>
            <a:r>
              <a:rPr lang="zh-CN" altLang="en-US" sz="1000" dirty="0" smtClean="0">
                <a:solidFill>
                  <a:srgbClr val="FF0000"/>
                </a:solidFill>
                <a:latin typeface="+mn-lt"/>
              </a:rPr>
              <a:t>）</a:t>
            </a:r>
            <a:endParaRPr lang="en-US" altLang="zh-CN" sz="1000" dirty="0" smtClean="0">
              <a:solidFill>
                <a:srgbClr val="FF0000"/>
              </a:solidFill>
              <a:latin typeface="+mn-lt"/>
            </a:endParaRPr>
          </a:p>
          <a:p>
            <a:pPr marL="228600" lvl="0" indent="-228600"/>
            <a:endParaRPr lang="en-US" altLang="zh-CN" sz="1000" dirty="0" smtClean="0">
              <a:solidFill>
                <a:srgbClr val="FF0000"/>
              </a:solidFill>
              <a:latin typeface="+mn-lt"/>
            </a:endParaRPr>
          </a:p>
          <a:p>
            <a:pPr marL="228600" lvl="0" indent="-228600"/>
            <a:r>
              <a:rPr lang="zh-CN" altLang="en-US" sz="1000" dirty="0" smtClean="0">
                <a:solidFill>
                  <a:srgbClr val="0000FF"/>
                </a:solidFill>
                <a:latin typeface="+mn-lt"/>
              </a:rPr>
              <a:t>李</a:t>
            </a:r>
            <a:r>
              <a:rPr lang="zh-CN" altLang="en-US" sz="1000" dirty="0" smtClean="0">
                <a:solidFill>
                  <a:srgbClr val="0000FF"/>
                </a:solidFill>
                <a:latin typeface="+mn-lt"/>
              </a:rPr>
              <a:t>力：关键技术点：</a:t>
            </a:r>
            <a:endParaRPr lang="en-US" altLang="zh-CN" sz="1000" dirty="0" smtClean="0">
              <a:solidFill>
                <a:srgbClr val="0000FF"/>
              </a:solidFill>
              <a:latin typeface="+mn-lt"/>
            </a:endParaRPr>
          </a:p>
          <a:p>
            <a:pPr marL="228600" lvl="0" indent="-228600">
              <a:buAutoNum type="arabicPeriod"/>
            </a:pPr>
            <a:r>
              <a:rPr lang="zh-CN" altLang="en-US" sz="1000" dirty="0" smtClean="0">
                <a:solidFill>
                  <a:srgbClr val="0000FF"/>
                </a:solidFill>
                <a:latin typeface="+mn-lt"/>
              </a:rPr>
              <a:t>自动检测系统盘是否有变化；</a:t>
            </a:r>
            <a:endParaRPr lang="en-US" altLang="zh-CN" sz="1000" dirty="0" smtClean="0">
              <a:solidFill>
                <a:srgbClr val="0000FF"/>
              </a:solidFill>
              <a:latin typeface="+mn-lt"/>
            </a:endParaRPr>
          </a:p>
          <a:p>
            <a:pPr marL="228600" lvl="0" indent="-228600">
              <a:buAutoNum type="arabicPeriod"/>
            </a:pPr>
            <a:r>
              <a:rPr lang="zh-CN" altLang="en-US" sz="1000" dirty="0" smtClean="0">
                <a:solidFill>
                  <a:srgbClr val="0000FF"/>
                </a:solidFill>
                <a:latin typeface="+mn-lt"/>
              </a:rPr>
              <a:t>如果有变化只迁移增</a:t>
            </a:r>
            <a:r>
              <a:rPr lang="zh-CN" altLang="en-US" sz="1000" dirty="0" smtClean="0">
                <a:solidFill>
                  <a:srgbClr val="FF0000"/>
                </a:solidFill>
                <a:latin typeface="+mn-lt"/>
              </a:rPr>
              <a:t>量</a:t>
            </a:r>
            <a:endParaRPr lang="en-US" altLang="zh-CN" sz="1000" dirty="0" smtClean="0">
              <a:solidFill>
                <a:srgbClr val="FF0000"/>
              </a:solidFill>
              <a:latin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VM</a:t>
            </a:r>
            <a:r>
              <a:rPr lang="zh-CN" altLang="en-US" dirty="0" smtClean="0"/>
              <a:t>冷迁移（仅数据卷，</a:t>
            </a:r>
            <a:r>
              <a:rPr lang="en-US" altLang="zh-CN" dirty="0" smtClean="0"/>
              <a:t>AZ01-&gt;AZ31</a:t>
            </a:r>
            <a:r>
              <a:rPr lang="zh-CN" altLang="en-US" dirty="0" smtClean="0"/>
              <a:t>）：方案</a:t>
            </a:r>
            <a:r>
              <a:rPr lang="en-US" altLang="zh-CN" dirty="0" smtClean="0"/>
              <a:t>1</a:t>
            </a:r>
            <a:r>
              <a:rPr lang="zh-CN" altLang="en-US" dirty="0" smtClean="0"/>
              <a:t>（增强）</a:t>
            </a:r>
            <a:endParaRPr lang="zh-CN" altLang="en-US" dirty="0"/>
          </a:p>
        </p:txBody>
      </p:sp>
      <p:sp>
        <p:nvSpPr>
          <p:cNvPr id="3" name="内容占位符 2"/>
          <p:cNvSpPr>
            <a:spLocks noGrp="1"/>
          </p:cNvSpPr>
          <p:nvPr>
            <p:ph idx="1"/>
          </p:nvPr>
        </p:nvSpPr>
        <p:spPr/>
        <p:txBody>
          <a:bodyPr/>
          <a:lstStyle/>
          <a:p>
            <a:r>
              <a:rPr lang="en-US" altLang="zh-CN" dirty="0" smtClean="0"/>
              <a:t>Storage Gateway</a:t>
            </a:r>
            <a:r>
              <a:rPr lang="zh-CN" altLang="en-US" dirty="0" smtClean="0"/>
              <a:t>，容灾方案</a:t>
            </a:r>
            <a:endParaRPr lang="zh-CN" altLang="en-US" dirty="0"/>
          </a:p>
        </p:txBody>
      </p:sp>
      <p:sp>
        <p:nvSpPr>
          <p:cNvPr id="4" name="矩形 3"/>
          <p:cNvSpPr/>
          <p:nvPr/>
        </p:nvSpPr>
        <p:spPr>
          <a:xfrm>
            <a:off x="4047354" y="2360057"/>
            <a:ext cx="6429965" cy="646331"/>
          </a:xfrm>
          <a:prstGeom prst="rect">
            <a:avLst/>
          </a:prstGeom>
        </p:spPr>
        <p:txBody>
          <a:bodyPr wrap="none">
            <a:spAutoFit/>
          </a:bodyPr>
          <a:lstStyle/>
          <a:p>
            <a:r>
              <a:rPr lang="zh-CN" altLang="en-US" dirty="0" smtClean="0">
                <a:solidFill>
                  <a:srgbClr val="0000FF"/>
                </a:solidFill>
                <a:ea typeface="ＭＳ Ｐゴシック" pitchFamily="34" charset="-128"/>
              </a:rPr>
              <a:t>纪要：此方案是对特殊场景（迁移到</a:t>
            </a:r>
            <a:r>
              <a:rPr lang="en-US" altLang="zh-CN" dirty="0" err="1" smtClean="0">
                <a:solidFill>
                  <a:srgbClr val="0000FF"/>
                </a:solidFill>
                <a:ea typeface="ＭＳ Ｐゴシック" pitchFamily="34" charset="-128"/>
              </a:rPr>
              <a:t>amazon</a:t>
            </a:r>
            <a:r>
              <a:rPr lang="zh-CN" altLang="en-US" dirty="0" smtClean="0">
                <a:solidFill>
                  <a:srgbClr val="0000FF"/>
                </a:solidFill>
                <a:ea typeface="ＭＳ Ｐゴシック" pitchFamily="34" charset="-128"/>
              </a:rPr>
              <a:t>）的一个性能优化。</a:t>
            </a:r>
            <a:endParaRPr lang="en-US" altLang="zh-CN" dirty="0" smtClean="0">
              <a:solidFill>
                <a:srgbClr val="0000FF"/>
              </a:solidFill>
              <a:ea typeface="ＭＳ Ｐゴシック" pitchFamily="34" charset="-128"/>
            </a:endParaRPr>
          </a:p>
          <a:p>
            <a:r>
              <a:rPr lang="zh-CN" altLang="en-US" dirty="0" smtClean="0">
                <a:solidFill>
                  <a:srgbClr val="0000FF"/>
                </a:solidFill>
                <a:ea typeface="ＭＳ Ｐゴシック" pitchFamily="34" charset="-128"/>
              </a:rPr>
              <a:t>演示不用此方案</a:t>
            </a:r>
            <a:endParaRPr lang="zh-CN" alt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446887"/>
            <a:ext cx="3326624" cy="2006187"/>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422927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a:xfrm>
            <a:off x="527188" y="44451"/>
            <a:ext cx="11218355" cy="871540"/>
          </a:xfrm>
        </p:spPr>
        <p:txBody>
          <a:bodyPr/>
          <a:lstStyle/>
          <a:p>
            <a:pPr lvl="0"/>
            <a:r>
              <a:rPr lang="en-US" altLang="zh-CN" dirty="0" smtClean="0"/>
              <a:t>VM</a:t>
            </a:r>
            <a:r>
              <a:rPr lang="zh-CN" altLang="en-US" dirty="0" smtClean="0"/>
              <a:t>冷迁移（含系统卷，</a:t>
            </a:r>
            <a:r>
              <a:rPr lang="en-US" altLang="zh-CN" dirty="0" smtClean="0"/>
              <a:t>AZ31-&gt;AZ01</a:t>
            </a:r>
            <a:r>
              <a:rPr lang="zh-CN" altLang="en-US" dirty="0" smtClean="0"/>
              <a:t>）</a:t>
            </a:r>
            <a:endParaRPr lang="zh-CN" altLang="en-US" dirty="0"/>
          </a:p>
        </p:txBody>
      </p:sp>
      <p:sp>
        <p:nvSpPr>
          <p:cNvPr id="65" name="圆角矩形 64"/>
          <p:cNvSpPr/>
          <p:nvPr/>
        </p:nvSpPr>
        <p:spPr bwMode="auto">
          <a:xfrm>
            <a:off x="1177426" y="352589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400494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503853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69702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96678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96678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96678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966783"/>
            <a:ext cx="144376" cy="230587"/>
          </a:xfrm>
          <a:prstGeom prst="rect">
            <a:avLst/>
          </a:prstGeom>
          <a:noFill/>
        </p:spPr>
      </p:pic>
      <p:sp>
        <p:nvSpPr>
          <p:cNvPr id="93" name="椭圆 92"/>
          <p:cNvSpPr/>
          <p:nvPr/>
        </p:nvSpPr>
        <p:spPr bwMode="auto">
          <a:xfrm>
            <a:off x="1372094" y="590933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90933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75643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54852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216688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238624"/>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5042977"/>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535038"/>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535038"/>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535038"/>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535038"/>
            <a:ext cx="144376" cy="230587"/>
          </a:xfrm>
          <a:prstGeom prst="rect">
            <a:avLst/>
          </a:prstGeom>
          <a:noFill/>
        </p:spPr>
      </p:pic>
      <p:sp>
        <p:nvSpPr>
          <p:cNvPr id="205" name="椭圆 204"/>
          <p:cNvSpPr/>
          <p:nvPr/>
        </p:nvSpPr>
        <p:spPr bwMode="auto">
          <a:xfrm>
            <a:off x="9730276" y="6477592"/>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477593"/>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422927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4004324"/>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525267"/>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3147771"/>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223368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500731"/>
            <a:ext cx="3602531" cy="17828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222003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80646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200088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80646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928332"/>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307262"/>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762678"/>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80222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58770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207056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57991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899536"/>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788552"/>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942436"/>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807670"/>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462990"/>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822514"/>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5078385"/>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500731"/>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254562"/>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5239718"/>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567845" y="1304012"/>
            <a:ext cx="4177698" cy="1785104"/>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indent="-228600">
              <a:buAutoNum type="arabicPeriod"/>
            </a:pPr>
            <a:r>
              <a:rPr lang="zh-CN" altLang="en-US" sz="1000" dirty="0" smtClean="0">
                <a:solidFill>
                  <a:srgbClr val="FF0000"/>
                </a:solidFill>
                <a:latin typeface="微软雅黑" pitchFamily="34" charset="-122"/>
                <a:ea typeface="微软雅黑" pitchFamily="34" charset="-122"/>
              </a:rPr>
              <a:t>第一步 </a:t>
            </a:r>
            <a:r>
              <a:rPr lang="en-US" altLang="zh-CN" sz="1000" dirty="0" err="1" smtClean="0">
                <a:solidFill>
                  <a:srgbClr val="FF0000"/>
                </a:solidFill>
                <a:latin typeface="微软雅黑" pitchFamily="34" charset="-122"/>
                <a:ea typeface="微软雅黑" pitchFamily="34" charset="-122"/>
              </a:rPr>
              <a:t>Noav</a:t>
            </a:r>
            <a:r>
              <a:rPr lang="en-US" altLang="zh-CN" sz="1000" dirty="0" smtClean="0">
                <a:solidFill>
                  <a:srgbClr val="FF0000"/>
                </a:solidFill>
                <a:latin typeface="微软雅黑" pitchFamily="34" charset="-122"/>
                <a:ea typeface="微软雅黑" pitchFamily="34" charset="-122"/>
              </a:rPr>
              <a:t> image-create –az31 –migrate</a:t>
            </a:r>
            <a:r>
              <a:rPr lang="zh-CN" altLang="en-US" sz="1000" dirty="0" smtClean="0">
                <a:solidFill>
                  <a:srgbClr val="FF0000"/>
                </a:solidFill>
                <a:latin typeface="微软雅黑" pitchFamily="34" charset="-122"/>
                <a:ea typeface="微软雅黑" pitchFamily="34" charset="-122"/>
              </a:rPr>
              <a:t>，是否有其他接口替代？ 或者干脆开发个新</a:t>
            </a:r>
            <a:r>
              <a:rPr lang="en-US" altLang="zh-CN" sz="1000" dirty="0" err="1" smtClean="0">
                <a:solidFill>
                  <a:srgbClr val="FF0000"/>
                </a:solidFill>
                <a:latin typeface="微软雅黑" pitchFamily="34" charset="-122"/>
                <a:ea typeface="微软雅黑" pitchFamily="34" charset="-122"/>
              </a:rPr>
              <a:t>api</a:t>
            </a:r>
            <a:r>
              <a:rPr lang="en-US" altLang="zh-CN" sz="1000" dirty="0" smtClean="0">
                <a:solidFill>
                  <a:srgbClr val="FF0000"/>
                </a:solidFill>
                <a:latin typeface="微软雅黑" pitchFamily="34" charset="-122"/>
                <a:ea typeface="微软雅黑" pitchFamily="34" charset="-122"/>
              </a:rPr>
              <a:t>?  (</a:t>
            </a:r>
            <a:r>
              <a:rPr lang="zh-CN" altLang="en-US" sz="1000" dirty="0" smtClean="0">
                <a:solidFill>
                  <a:srgbClr val="FF0000"/>
                </a:solidFill>
                <a:latin typeface="微软雅黑" pitchFamily="34" charset="-122"/>
                <a:ea typeface="微软雅黑" pitchFamily="34" charset="-122"/>
              </a:rPr>
              <a:t>被级联层</a:t>
            </a:r>
            <a:r>
              <a:rPr lang="en-US" altLang="zh-CN" sz="1000" dirty="0" smtClean="0">
                <a:solidFill>
                  <a:srgbClr val="FF0000"/>
                </a:solidFill>
                <a:latin typeface="微软雅黑" pitchFamily="34" charset="-122"/>
                <a:ea typeface="微软雅黑" pitchFamily="34" charset="-122"/>
              </a:rPr>
              <a:t>driver</a:t>
            </a:r>
            <a:r>
              <a:rPr lang="zh-CN" altLang="en-US" sz="1000" dirty="0" smtClean="0">
                <a:solidFill>
                  <a:srgbClr val="FF0000"/>
                </a:solidFill>
                <a:latin typeface="微软雅黑" pitchFamily="34" charset="-122"/>
                <a:ea typeface="微软雅黑" pitchFamily="34" charset="-122"/>
              </a:rPr>
              <a:t>需要区分，当前在</a:t>
            </a:r>
            <a:r>
              <a:rPr lang="en-US" altLang="zh-CN" sz="1000" dirty="0" smtClean="0">
                <a:solidFill>
                  <a:srgbClr val="FF0000"/>
                </a:solidFill>
                <a:latin typeface="微软雅黑" pitchFamily="34" charset="-122"/>
                <a:ea typeface="微软雅黑" pitchFamily="34" charset="-122"/>
              </a:rPr>
              <a:t>migrate</a:t>
            </a:r>
            <a:r>
              <a:rPr lang="zh-CN" altLang="en-US" sz="1000" dirty="0" smtClean="0">
                <a:solidFill>
                  <a:srgbClr val="FF0000"/>
                </a:solidFill>
                <a:latin typeface="微软雅黑" pitchFamily="34" charset="-122"/>
                <a:ea typeface="微软雅黑" pitchFamily="34" charset="-122"/>
              </a:rPr>
              <a:t>中，要导出镜像文件，并上传到</a:t>
            </a:r>
            <a:r>
              <a:rPr lang="en-US" altLang="zh-CN" sz="1000" dirty="0" smtClean="0">
                <a:solidFill>
                  <a:srgbClr val="FF0000"/>
                </a:solidFill>
                <a:latin typeface="微软雅黑" pitchFamily="34" charset="-122"/>
                <a:ea typeface="微软雅黑" pitchFamily="34" charset="-122"/>
              </a:rPr>
              <a:t>glance</a:t>
            </a:r>
            <a:r>
              <a:rPr lang="zh-CN" altLang="en-US" sz="1000" dirty="0" smtClean="0">
                <a:solidFill>
                  <a:srgbClr val="FF0000"/>
                </a:solidFill>
                <a:latin typeface="微软雅黑" pitchFamily="34" charset="-122"/>
                <a:ea typeface="微软雅黑" pitchFamily="34" charset="-122"/>
              </a:rPr>
              <a:t>。不同于普通</a:t>
            </a:r>
            <a:r>
              <a:rPr lang="en-US" altLang="zh-CN" sz="1000" dirty="0" smtClean="0">
                <a:solidFill>
                  <a:srgbClr val="FF0000"/>
                </a:solidFill>
                <a:latin typeface="微软雅黑" pitchFamily="34" charset="-122"/>
                <a:ea typeface="微软雅黑" pitchFamily="34" charset="-122"/>
              </a:rPr>
              <a:t>image-create</a:t>
            </a:r>
            <a:r>
              <a:rPr lang="zh-CN" altLang="en-US" sz="1000" dirty="0" smtClean="0">
                <a:solidFill>
                  <a:srgbClr val="FF0000"/>
                </a:solidFill>
                <a:latin typeface="微软雅黑" pitchFamily="34" charset="-122"/>
                <a:ea typeface="微软雅黑" pitchFamily="34" charset="-122"/>
              </a:rPr>
              <a:t>只在级联层创建数据关联到</a:t>
            </a:r>
            <a:r>
              <a:rPr lang="en-US" altLang="zh-CN" sz="1000" dirty="0" err="1" smtClean="0">
                <a:solidFill>
                  <a:srgbClr val="FF0000"/>
                </a:solidFill>
                <a:latin typeface="微软雅黑" pitchFamily="34" charset="-122"/>
                <a:ea typeface="微软雅黑" pitchFamily="34" charset="-122"/>
              </a:rPr>
              <a:t>ami</a:t>
            </a:r>
            <a:r>
              <a:rPr lang="zh-CN" altLang="en-US" sz="1000" dirty="0" smtClean="0">
                <a:solidFill>
                  <a:srgbClr val="FF0000"/>
                </a:solidFill>
                <a:latin typeface="微软雅黑" pitchFamily="34" charset="-122"/>
                <a:ea typeface="微软雅黑" pitchFamily="34" charset="-122"/>
              </a:rPr>
              <a:t>，镜像文件还在</a:t>
            </a:r>
            <a:r>
              <a:rPr lang="en-US" altLang="zh-CN" sz="1000" dirty="0" err="1" smtClean="0">
                <a:solidFill>
                  <a:srgbClr val="FF0000"/>
                </a:solidFill>
                <a:latin typeface="微软雅黑" pitchFamily="34" charset="-122"/>
                <a:ea typeface="微软雅黑" pitchFamily="34" charset="-122"/>
              </a:rPr>
              <a:t>aws</a:t>
            </a:r>
            <a:r>
              <a:rPr lang="zh-CN" altLang="en-US" sz="1000" dirty="0" smtClean="0">
                <a:solidFill>
                  <a:srgbClr val="FF0000"/>
                </a:solidFill>
                <a:latin typeface="微软雅黑" pitchFamily="34" charset="-122"/>
                <a:ea typeface="微软雅黑" pitchFamily="34" charset="-122"/>
              </a:rPr>
              <a:t>上</a:t>
            </a:r>
            <a:r>
              <a:rPr lang="en-US" altLang="zh-CN" sz="1000" dirty="0" smtClean="0">
                <a:solidFill>
                  <a:srgbClr val="FF0000"/>
                </a:solidFill>
                <a:latin typeface="微软雅黑" pitchFamily="34" charset="-122"/>
                <a:ea typeface="微软雅黑" pitchFamily="34" charset="-122"/>
              </a:rPr>
              <a:t>)</a:t>
            </a:r>
          </a:p>
          <a:p>
            <a:pPr marL="228600" indent="-228600">
              <a:buAutoNum type="arabicPeriod"/>
            </a:pPr>
            <a:r>
              <a:rPr lang="zh-CN" altLang="en-US" sz="1000" dirty="0" smtClean="0">
                <a:solidFill>
                  <a:srgbClr val="FF0000"/>
                </a:solidFill>
                <a:latin typeface="微软雅黑" pitchFamily="34" charset="-122"/>
                <a:ea typeface="微软雅黑" pitchFamily="34" charset="-122"/>
              </a:rPr>
              <a:t>待验证</a:t>
            </a:r>
            <a:r>
              <a:rPr lang="en-US" altLang="zh-CN" sz="1000" dirty="0" smtClean="0">
                <a:solidFill>
                  <a:srgbClr val="FF0000"/>
                </a:solidFill>
                <a:latin typeface="微软雅黑" pitchFamily="34" charset="-122"/>
                <a:ea typeface="微软雅黑" pitchFamily="34" charset="-122"/>
              </a:rPr>
              <a:t>: </a:t>
            </a:r>
            <a:r>
              <a:rPr lang="zh-CN" altLang="en-US" sz="1000" dirty="0" smtClean="0">
                <a:solidFill>
                  <a:srgbClr val="FF0000"/>
                </a:solidFill>
                <a:latin typeface="微软雅黑" pitchFamily="34" charset="-122"/>
                <a:ea typeface="微软雅黑" pitchFamily="34" charset="-122"/>
              </a:rPr>
              <a:t>是否能只导出</a:t>
            </a:r>
            <a:r>
              <a:rPr lang="en-US" altLang="zh-CN" sz="1000" dirty="0" smtClean="0">
                <a:solidFill>
                  <a:srgbClr val="FF0000"/>
                </a:solidFill>
                <a:latin typeface="微软雅黑" pitchFamily="34" charset="-122"/>
                <a:ea typeface="微软雅黑" pitchFamily="34" charset="-122"/>
              </a:rPr>
              <a:t>ec2 instance</a:t>
            </a:r>
            <a:r>
              <a:rPr lang="zh-CN" altLang="en-US" sz="1000" dirty="0" smtClean="0">
                <a:solidFill>
                  <a:srgbClr val="FF0000"/>
                </a:solidFill>
                <a:latin typeface="微软雅黑" pitchFamily="34" charset="-122"/>
                <a:ea typeface="微软雅黑" pitchFamily="34" charset="-122"/>
              </a:rPr>
              <a:t>的数据卷</a:t>
            </a:r>
            <a:r>
              <a:rPr lang="en-US" altLang="zh-CN" sz="1000" dirty="0" smtClean="0">
                <a:solidFill>
                  <a:srgbClr val="FF0000"/>
                </a:solidFill>
                <a:latin typeface="微软雅黑" pitchFamily="34" charset="-122"/>
                <a:ea typeface="微软雅黑" pitchFamily="34" charset="-122"/>
              </a:rPr>
              <a:t>, </a:t>
            </a:r>
            <a:r>
              <a:rPr lang="zh-CN" altLang="en-US" sz="1000" dirty="0" smtClean="0">
                <a:solidFill>
                  <a:srgbClr val="FF0000"/>
                </a:solidFill>
                <a:latin typeface="微软雅黑" pitchFamily="34" charset="-122"/>
                <a:ea typeface="微软雅黑" pitchFamily="34" charset="-122"/>
              </a:rPr>
              <a:t>而不导出系统卷</a:t>
            </a:r>
            <a:endParaRPr lang="en-US" altLang="zh-CN" sz="1000" dirty="0" smtClean="0">
              <a:solidFill>
                <a:srgbClr val="FF0000"/>
              </a:solidFill>
              <a:latin typeface="微软雅黑" pitchFamily="34" charset="-122"/>
              <a:ea typeface="微软雅黑" pitchFamily="34" charset="-122"/>
            </a:endParaRPr>
          </a:p>
          <a:p>
            <a:pPr marL="228600" indent="-228600"/>
            <a:r>
              <a:rPr lang="zh-CN" altLang="en-US" sz="1000" dirty="0" smtClean="0">
                <a:solidFill>
                  <a:srgbClr val="0000FF"/>
                </a:solidFill>
                <a:latin typeface="微软雅黑" pitchFamily="34" charset="-122"/>
                <a:ea typeface="微软雅黑" pitchFamily="34" charset="-122"/>
              </a:rPr>
              <a:t>纪要：</a:t>
            </a:r>
            <a:endParaRPr lang="en-US" altLang="zh-CN" sz="1000" dirty="0" smtClean="0">
              <a:solidFill>
                <a:srgbClr val="0000FF"/>
              </a:solidFill>
              <a:latin typeface="微软雅黑" pitchFamily="34" charset="-122"/>
              <a:ea typeface="微软雅黑" pitchFamily="34" charset="-122"/>
            </a:endParaRPr>
          </a:p>
          <a:p>
            <a:pPr marL="228600" indent="-228600">
              <a:buAutoNum type="arabicPeriod"/>
            </a:pPr>
            <a:r>
              <a:rPr lang="zh-CN" altLang="en-US" sz="1000" dirty="0" smtClean="0">
                <a:solidFill>
                  <a:srgbClr val="0000FF"/>
                </a:solidFill>
                <a:latin typeface="微软雅黑" pitchFamily="34" charset="-122"/>
                <a:ea typeface="微软雅黑" pitchFamily="34" charset="-122"/>
              </a:rPr>
              <a:t>演示方案：</a:t>
            </a:r>
            <a:r>
              <a:rPr lang="en-US" altLang="zh-CN" sz="1000" dirty="0" smtClean="0">
                <a:solidFill>
                  <a:srgbClr val="0000FF"/>
                </a:solidFill>
                <a:latin typeface="微软雅黑" pitchFamily="34" charset="-122"/>
                <a:ea typeface="微软雅黑" pitchFamily="34" charset="-122"/>
              </a:rPr>
              <a:t>create image</a:t>
            </a:r>
            <a:r>
              <a:rPr lang="zh-CN" altLang="en-US" sz="1000" dirty="0" smtClean="0">
                <a:solidFill>
                  <a:srgbClr val="0000FF"/>
                </a:solidFill>
                <a:latin typeface="微软雅黑" pitchFamily="34" charset="-122"/>
                <a:ea typeface="微软雅黑" pitchFamily="34" charset="-122"/>
              </a:rPr>
              <a:t>默认把</a:t>
            </a:r>
            <a:r>
              <a:rPr lang="en-US" altLang="zh-CN" sz="1000" dirty="0" err="1" smtClean="0">
                <a:solidFill>
                  <a:srgbClr val="0000FF"/>
                </a:solidFill>
                <a:latin typeface="微软雅黑" pitchFamily="34" charset="-122"/>
                <a:ea typeface="微软雅黑" pitchFamily="34" charset="-122"/>
              </a:rPr>
              <a:t>ami</a:t>
            </a:r>
            <a:r>
              <a:rPr lang="zh-CN" altLang="en-US" sz="1000" dirty="0" smtClean="0">
                <a:solidFill>
                  <a:srgbClr val="0000FF"/>
                </a:solidFill>
                <a:latin typeface="微软雅黑" pitchFamily="34" charset="-122"/>
                <a:ea typeface="微软雅黑" pitchFamily="34" charset="-122"/>
              </a:rPr>
              <a:t>导出，并转化上传到</a:t>
            </a:r>
            <a:r>
              <a:rPr lang="en-US" altLang="zh-CN" sz="1000" dirty="0" smtClean="0">
                <a:solidFill>
                  <a:srgbClr val="0000FF"/>
                </a:solidFill>
                <a:latin typeface="微软雅黑" pitchFamily="34" charset="-122"/>
                <a:ea typeface="微软雅黑" pitchFamily="34" charset="-122"/>
              </a:rPr>
              <a:t>glance</a:t>
            </a:r>
            <a:r>
              <a:rPr lang="zh-CN" altLang="en-US" sz="1000" dirty="0" smtClean="0">
                <a:solidFill>
                  <a:srgbClr val="0000FF"/>
                </a:solidFill>
                <a:latin typeface="微软雅黑" pitchFamily="34" charset="-122"/>
                <a:ea typeface="微软雅黑" pitchFamily="34" charset="-122"/>
              </a:rPr>
              <a:t>；</a:t>
            </a:r>
            <a:endParaRPr lang="en-US" altLang="zh-CN" sz="1000" dirty="0" smtClean="0">
              <a:solidFill>
                <a:srgbClr val="0000FF"/>
              </a:solidFill>
              <a:latin typeface="微软雅黑" pitchFamily="34" charset="-122"/>
              <a:ea typeface="微软雅黑" pitchFamily="34" charset="-122"/>
            </a:endParaRPr>
          </a:p>
          <a:p>
            <a:pPr marL="228600" indent="-228600">
              <a:buAutoNum type="arabicPeriod"/>
            </a:pPr>
            <a:r>
              <a:rPr lang="zh-CN" altLang="en-US" sz="1000" dirty="0" smtClean="0">
                <a:solidFill>
                  <a:srgbClr val="0000FF"/>
                </a:solidFill>
                <a:latin typeface="微软雅黑" pitchFamily="34" charset="-122"/>
                <a:ea typeface="微软雅黑" pitchFamily="34" charset="-122"/>
              </a:rPr>
              <a:t>最终方案：根据</a:t>
            </a:r>
            <a:r>
              <a:rPr lang="en-US" altLang="zh-CN" sz="1000" dirty="0" smtClean="0">
                <a:solidFill>
                  <a:srgbClr val="0000FF"/>
                </a:solidFill>
                <a:latin typeface="微软雅黑" pitchFamily="34" charset="-122"/>
                <a:ea typeface="微软雅黑" pitchFamily="34" charset="-122"/>
              </a:rPr>
              <a:t>glance</a:t>
            </a:r>
            <a:r>
              <a:rPr lang="zh-CN" altLang="en-US" sz="1000" dirty="0" smtClean="0">
                <a:solidFill>
                  <a:srgbClr val="0000FF"/>
                </a:solidFill>
                <a:latin typeface="微软雅黑" pitchFamily="34" charset="-122"/>
                <a:ea typeface="微软雅黑" pitchFamily="34" charset="-122"/>
              </a:rPr>
              <a:t>级联或多后端方案，来决定同步方案</a:t>
            </a:r>
            <a:endParaRPr lang="en-US" altLang="zh-CN" sz="1000" dirty="0" smtClean="0">
              <a:solidFill>
                <a:srgbClr val="0000FF"/>
              </a:solidFill>
              <a:latin typeface="微软雅黑" pitchFamily="34" charset="-122"/>
              <a:ea typeface="微软雅黑" pitchFamily="34" charset="-122"/>
            </a:endParaRPr>
          </a:p>
          <a:p>
            <a:pPr marL="228600" lvl="0" indent="-228600"/>
            <a:endParaRPr lang="en-US" altLang="zh-CN" sz="1000" dirty="0" smtClean="0">
              <a:solidFill>
                <a:srgbClr val="FF0000"/>
              </a:solidFill>
              <a:latin typeface="+mn-lt"/>
            </a:endParaRPr>
          </a:p>
        </p:txBody>
      </p:sp>
      <p:sp>
        <p:nvSpPr>
          <p:cNvPr id="59" name="TextBox 58"/>
          <p:cNvSpPr txBox="1"/>
          <p:nvPr/>
        </p:nvSpPr>
        <p:spPr>
          <a:xfrm>
            <a:off x="406712" y="704311"/>
            <a:ext cx="5146363" cy="507831"/>
          </a:xfrm>
          <a:prstGeom prst="rect">
            <a:avLst/>
          </a:prstGeom>
          <a:noFill/>
        </p:spPr>
        <p:txBody>
          <a:bodyPr wrap="square" rtlCol="0">
            <a:spAutoFit/>
          </a:bodyPr>
          <a:lstStyle/>
          <a:p>
            <a:pPr marL="228600" indent="-228600">
              <a:buAutoNum type="arabicPeriod"/>
            </a:pPr>
            <a:r>
              <a:rPr lang="en-US" altLang="zh-CN" sz="900" dirty="0" err="1" smtClean="0">
                <a:solidFill>
                  <a:srgbClr val="FF0000"/>
                </a:solidFill>
                <a:latin typeface="微软雅黑" pitchFamily="34" charset="-122"/>
                <a:ea typeface="微软雅黑" pitchFamily="34" charset="-122"/>
              </a:rPr>
              <a:t>Noav</a:t>
            </a:r>
            <a:r>
              <a:rPr lang="en-US" altLang="zh-CN" sz="900" dirty="0" smtClean="0">
                <a:solidFill>
                  <a:srgbClr val="FF0000"/>
                </a:solidFill>
                <a:latin typeface="微软雅黑" pitchFamily="34" charset="-122"/>
                <a:ea typeface="微软雅黑" pitchFamily="34" charset="-122"/>
              </a:rPr>
              <a:t> image-create –az31 –migrate (</a:t>
            </a:r>
            <a:r>
              <a:rPr lang="zh-CN" altLang="en-US" sz="900" dirty="0" smtClean="0">
                <a:solidFill>
                  <a:srgbClr val="FF0000"/>
                </a:solidFill>
                <a:latin typeface="微软雅黑" pitchFamily="34" charset="-122"/>
                <a:ea typeface="微软雅黑" pitchFamily="34" charset="-122"/>
              </a:rPr>
              <a:t>扩展接口，</a:t>
            </a:r>
            <a:r>
              <a:rPr lang="en-US" altLang="zh-CN" sz="900" dirty="0" err="1" smtClean="0">
                <a:solidFill>
                  <a:srgbClr val="FF0000"/>
                </a:solidFill>
                <a:latin typeface="微软雅黑" pitchFamily="34" charset="-122"/>
                <a:ea typeface="微软雅黑" pitchFamily="34" charset="-122"/>
              </a:rPr>
              <a:t>az</a:t>
            </a:r>
            <a:r>
              <a:rPr lang="en-US" altLang="zh-CN" sz="900" dirty="0" smtClean="0">
                <a:solidFill>
                  <a:srgbClr val="FF0000"/>
                </a:solidFill>
                <a:latin typeface="微软雅黑" pitchFamily="34" charset="-122"/>
                <a:ea typeface="微软雅黑" pitchFamily="34" charset="-122"/>
              </a:rPr>
              <a:t> 31</a:t>
            </a:r>
            <a:r>
              <a:rPr lang="zh-CN" altLang="en-US" sz="900" dirty="0" smtClean="0">
                <a:solidFill>
                  <a:srgbClr val="FF0000"/>
                </a:solidFill>
                <a:latin typeface="微软雅黑" pitchFamily="34" charset="-122"/>
                <a:ea typeface="微软雅黑" pitchFamily="34" charset="-122"/>
              </a:rPr>
              <a:t>导出镜像文件，并上传到</a:t>
            </a:r>
            <a:r>
              <a:rPr lang="en-US" altLang="zh-CN" sz="900" dirty="0" smtClean="0">
                <a:solidFill>
                  <a:srgbClr val="FF0000"/>
                </a:solidFill>
                <a:latin typeface="微软雅黑" pitchFamily="34" charset="-122"/>
                <a:ea typeface="微软雅黑" pitchFamily="34" charset="-122"/>
              </a:rPr>
              <a:t>glance</a:t>
            </a:r>
            <a:r>
              <a:rPr lang="zh-CN" altLang="en-US" sz="900" dirty="0" smtClean="0">
                <a:solidFill>
                  <a:srgbClr val="FF0000"/>
                </a:solidFill>
                <a:latin typeface="微软雅黑" pitchFamily="34" charset="-122"/>
                <a:ea typeface="微软雅黑" pitchFamily="34" charset="-122"/>
              </a:rPr>
              <a:t>。不同于普通</a:t>
            </a:r>
            <a:r>
              <a:rPr lang="en-US" altLang="zh-CN" sz="900" dirty="0" smtClean="0">
                <a:solidFill>
                  <a:srgbClr val="FF0000"/>
                </a:solidFill>
                <a:latin typeface="微软雅黑" pitchFamily="34" charset="-122"/>
                <a:ea typeface="微软雅黑" pitchFamily="34" charset="-122"/>
              </a:rPr>
              <a:t>image-create</a:t>
            </a:r>
            <a:r>
              <a:rPr lang="zh-CN" altLang="en-US" sz="900" dirty="0" smtClean="0">
                <a:solidFill>
                  <a:srgbClr val="FF0000"/>
                </a:solidFill>
                <a:latin typeface="微软雅黑" pitchFamily="34" charset="-122"/>
                <a:ea typeface="微软雅黑" pitchFamily="34" charset="-122"/>
              </a:rPr>
              <a:t>只在级联层创建数据关联到</a:t>
            </a:r>
            <a:r>
              <a:rPr lang="en-US" altLang="zh-CN" sz="900" dirty="0" err="1" smtClean="0">
                <a:solidFill>
                  <a:srgbClr val="FF0000"/>
                </a:solidFill>
                <a:latin typeface="微软雅黑" pitchFamily="34" charset="-122"/>
                <a:ea typeface="微软雅黑" pitchFamily="34" charset="-122"/>
              </a:rPr>
              <a:t>ami</a:t>
            </a:r>
            <a:r>
              <a:rPr lang="zh-CN" altLang="en-US" sz="900" dirty="0" smtClean="0">
                <a:solidFill>
                  <a:srgbClr val="FF0000"/>
                </a:solidFill>
                <a:latin typeface="微软雅黑" pitchFamily="34" charset="-122"/>
                <a:ea typeface="微软雅黑" pitchFamily="34" charset="-122"/>
              </a:rPr>
              <a:t>，镜像文件还在</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上</a:t>
            </a:r>
            <a:r>
              <a:rPr lang="en-US" altLang="zh-CN" sz="900" dirty="0" smtClean="0">
                <a:solidFill>
                  <a:srgbClr val="FF0000"/>
                </a:solidFill>
                <a:latin typeface="微软雅黑" pitchFamily="34" charset="-122"/>
                <a:ea typeface="微软雅黑" pitchFamily="34" charset="-122"/>
              </a:rPr>
              <a:t>)</a:t>
            </a:r>
          </a:p>
          <a:p>
            <a:pPr marL="228600" indent="-228600">
              <a:buAutoNum type="arabicPeriod"/>
            </a:pPr>
            <a:r>
              <a:rPr lang="zh-CN" altLang="en-US" sz="900" dirty="0" smtClean="0">
                <a:solidFill>
                  <a:srgbClr val="0070C0"/>
                </a:solidFill>
                <a:latin typeface="微软雅黑" pitchFamily="34" charset="-122"/>
                <a:ea typeface="微软雅黑" pitchFamily="34" charset="-122"/>
              </a:rPr>
              <a:t>在</a:t>
            </a:r>
            <a:r>
              <a:rPr lang="en-US" altLang="zh-CN" sz="900" dirty="0" smtClean="0">
                <a:solidFill>
                  <a:srgbClr val="0070C0"/>
                </a:solidFill>
                <a:latin typeface="微软雅黑" pitchFamily="34" charset="-122"/>
                <a:ea typeface="微软雅黑" pitchFamily="34" charset="-122"/>
              </a:rPr>
              <a:t>az01</a:t>
            </a:r>
            <a:r>
              <a:rPr lang="zh-CN" altLang="en-US" sz="900" dirty="0" smtClean="0">
                <a:solidFill>
                  <a:srgbClr val="0070C0"/>
                </a:solidFill>
                <a:latin typeface="微软雅黑" pitchFamily="34" charset="-122"/>
                <a:ea typeface="微软雅黑" pitchFamily="34" charset="-122"/>
              </a:rPr>
              <a:t>创建</a:t>
            </a:r>
            <a:r>
              <a:rPr lang="en-US" altLang="zh-CN" sz="900" dirty="0" smtClean="0">
                <a:solidFill>
                  <a:srgbClr val="0070C0"/>
                </a:solidFill>
                <a:latin typeface="微软雅黑" pitchFamily="34" charset="-122"/>
                <a:ea typeface="微软雅黑" pitchFamily="34" charset="-122"/>
              </a:rPr>
              <a:t>volume</a:t>
            </a:r>
            <a:r>
              <a:rPr lang="zh-CN" altLang="en-US" sz="900" dirty="0" smtClean="0">
                <a:solidFill>
                  <a:srgbClr val="0070C0"/>
                </a:solidFill>
                <a:latin typeface="微软雅黑" pitchFamily="34" charset="-122"/>
                <a:ea typeface="微软雅黑" pitchFamily="34" charset="-122"/>
              </a:rPr>
              <a:t>，并启动</a:t>
            </a:r>
            <a:r>
              <a:rPr lang="en-US" altLang="zh-CN" sz="900" dirty="0" err="1" smtClean="0">
                <a:solidFill>
                  <a:srgbClr val="0070C0"/>
                </a:solidFill>
                <a:latin typeface="微软雅黑" pitchFamily="34" charset="-122"/>
                <a:ea typeface="微软雅黑" pitchFamily="34" charset="-122"/>
              </a:rPr>
              <a:t>vm</a:t>
            </a:r>
            <a:endParaRPr lang="en-US" altLang="zh-CN" sz="900" dirty="0" smtClean="0">
              <a:solidFill>
                <a:srgbClr val="0070C0"/>
              </a:solidFill>
              <a:latin typeface="微软雅黑" pitchFamily="34" charset="-122"/>
              <a:ea typeface="微软雅黑" pitchFamily="34" charset="-122"/>
            </a:endParaRPr>
          </a:p>
        </p:txBody>
      </p:sp>
      <p:sp>
        <p:nvSpPr>
          <p:cNvPr id="64" name="TextBox 63"/>
          <p:cNvSpPr txBox="1"/>
          <p:nvPr/>
        </p:nvSpPr>
        <p:spPr>
          <a:xfrm>
            <a:off x="4399185" y="5802227"/>
            <a:ext cx="3964410" cy="1061829"/>
          </a:xfrm>
          <a:prstGeom prst="rect">
            <a:avLst/>
          </a:prstGeom>
          <a:solidFill>
            <a:schemeClr val="bg1"/>
          </a:solidFill>
        </p:spPr>
        <p:txBody>
          <a:bodyPr wrap="square" rtlCol="0">
            <a:spAutoFit/>
          </a:bodyPr>
          <a:lstStyle/>
          <a:p>
            <a:pPr marL="228600" indent="-228600"/>
            <a:r>
              <a:rPr lang="en-US" altLang="zh-CN" sz="900" dirty="0" smtClean="0">
                <a:solidFill>
                  <a:srgbClr val="0070C0"/>
                </a:solidFill>
                <a:latin typeface="微软雅黑" pitchFamily="34" charset="-122"/>
                <a:ea typeface="微软雅黑" pitchFamily="34" charset="-122"/>
              </a:rPr>
              <a:t>1.1 nova driver</a:t>
            </a:r>
            <a:r>
              <a:rPr lang="zh-CN" altLang="en-US" sz="900" dirty="0" smtClean="0">
                <a:solidFill>
                  <a:srgbClr val="0070C0"/>
                </a:solidFill>
                <a:latin typeface="微软雅黑" pitchFamily="34" charset="-122"/>
                <a:ea typeface="微软雅黑" pitchFamily="34" charset="-122"/>
              </a:rPr>
              <a:t>中</a:t>
            </a:r>
            <a:r>
              <a:rPr lang="en-US" altLang="zh-CN" sz="900" dirty="0" smtClean="0">
                <a:solidFill>
                  <a:srgbClr val="0070C0"/>
                </a:solidFill>
                <a:latin typeface="微软雅黑" pitchFamily="34" charset="-122"/>
                <a:ea typeface="微软雅黑" pitchFamily="34" charset="-122"/>
              </a:rPr>
              <a:t> snapshot</a:t>
            </a:r>
            <a:r>
              <a:rPr lang="zh-CN" altLang="en-US" sz="900" dirty="0" smtClean="0">
                <a:solidFill>
                  <a:srgbClr val="0070C0"/>
                </a:solidFill>
                <a:latin typeface="微软雅黑" pitchFamily="34" charset="-122"/>
                <a:ea typeface="微软雅黑" pitchFamily="34" charset="-122"/>
              </a:rPr>
              <a:t>函数：</a:t>
            </a:r>
            <a:r>
              <a:rPr lang="en-US" altLang="zh-CN" sz="900" dirty="0" smtClean="0">
                <a:solidFill>
                  <a:srgbClr val="FF0000"/>
                </a:solidFill>
                <a:latin typeface="微软雅黑" pitchFamily="34" charset="-122"/>
                <a:ea typeface="微软雅黑" pitchFamily="34" charset="-122"/>
              </a:rPr>
              <a:t> (</a:t>
            </a:r>
            <a:r>
              <a:rPr lang="zh-CN" altLang="en-US" sz="900" dirty="0" smtClean="0">
                <a:solidFill>
                  <a:srgbClr val="FF0000"/>
                </a:solidFill>
                <a:latin typeface="微软雅黑" pitchFamily="34" charset="-122"/>
                <a:ea typeface="微软雅黑" pitchFamily="34" charset="-122"/>
              </a:rPr>
              <a:t>需要区分</a:t>
            </a:r>
            <a:r>
              <a:rPr lang="en-US" altLang="zh-CN" sz="900" dirty="0" smtClean="0">
                <a:solidFill>
                  <a:srgbClr val="FF0000"/>
                </a:solidFill>
                <a:latin typeface="微软雅黑" pitchFamily="34" charset="-122"/>
                <a:ea typeface="微软雅黑" pitchFamily="34" charset="-122"/>
              </a:rPr>
              <a:t>migrate</a:t>
            </a:r>
            <a:r>
              <a:rPr lang="zh-CN" altLang="en-US" sz="900" dirty="0" smtClean="0">
                <a:solidFill>
                  <a:srgbClr val="FF0000"/>
                </a:solidFill>
                <a:latin typeface="微软雅黑" pitchFamily="34" charset="-122"/>
                <a:ea typeface="微软雅黑" pitchFamily="34" charset="-122"/>
              </a:rPr>
              <a:t>中，还是普通</a:t>
            </a:r>
            <a:r>
              <a:rPr lang="en-US" altLang="zh-CN" sz="900" dirty="0" smtClean="0">
                <a:solidFill>
                  <a:srgbClr val="FF0000"/>
                </a:solidFill>
                <a:latin typeface="微软雅黑" pitchFamily="34" charset="-122"/>
                <a:ea typeface="微软雅黑" pitchFamily="34" charset="-122"/>
              </a:rPr>
              <a:t>snapshot)</a:t>
            </a:r>
          </a:p>
          <a:p>
            <a:pPr marL="228600" indent="-228600"/>
            <a:r>
              <a:rPr lang="en-US" altLang="zh-CN" sz="900" dirty="0" smtClean="0">
                <a:solidFill>
                  <a:srgbClr val="FF0000"/>
                </a:solidFill>
                <a:latin typeface="微软雅黑" pitchFamily="34" charset="-122"/>
                <a:ea typeface="微软雅黑" pitchFamily="34" charset="-122"/>
              </a:rPr>
              <a:t>      a) </a:t>
            </a:r>
            <a:r>
              <a:rPr lang="zh-CN" altLang="en-US" sz="900" dirty="0" smtClean="0">
                <a:solidFill>
                  <a:srgbClr val="FF0000"/>
                </a:solidFill>
                <a:latin typeface="微软雅黑" pitchFamily="34" charset="-122"/>
                <a:ea typeface="微软雅黑" pitchFamily="34" charset="-122"/>
              </a:rPr>
              <a:t>根据</a:t>
            </a:r>
            <a:r>
              <a:rPr lang="en-US" altLang="zh-CN" sz="900" dirty="0" smtClean="0">
                <a:solidFill>
                  <a:srgbClr val="FF0000"/>
                </a:solidFill>
                <a:latin typeface="微软雅黑" pitchFamily="34" charset="-122"/>
                <a:ea typeface="微软雅黑" pitchFamily="34" charset="-122"/>
              </a:rPr>
              <a:t>instance metadata </a:t>
            </a:r>
            <a:r>
              <a:rPr lang="zh-CN" altLang="en-US" sz="900" dirty="0" smtClean="0">
                <a:solidFill>
                  <a:srgbClr val="FF0000"/>
                </a:solidFill>
                <a:latin typeface="微软雅黑" pitchFamily="34" charset="-122"/>
                <a:ea typeface="微软雅黑" pitchFamily="34" charset="-122"/>
              </a:rPr>
              <a:t>获得</a:t>
            </a:r>
            <a:r>
              <a:rPr lang="en-US" altLang="zh-CN" sz="900" dirty="0" smtClean="0">
                <a:solidFill>
                  <a:srgbClr val="FF0000"/>
                </a:solidFill>
                <a:latin typeface="微软雅黑" pitchFamily="34" charset="-122"/>
                <a:ea typeface="微软雅黑" pitchFamily="34" charset="-122"/>
              </a:rPr>
              <a:t>ec2 instance id</a:t>
            </a:r>
          </a:p>
          <a:p>
            <a:pPr marL="228600" indent="-228600"/>
            <a:r>
              <a:rPr lang="en-US" altLang="zh-CN" sz="900" dirty="0" smtClean="0">
                <a:solidFill>
                  <a:srgbClr val="FF0000"/>
                </a:solidFill>
                <a:latin typeface="微软雅黑" pitchFamily="34" charset="-122"/>
                <a:ea typeface="微软雅黑" pitchFamily="34" charset="-122"/>
              </a:rPr>
              <a:t>      b) </a:t>
            </a:r>
            <a:r>
              <a:rPr lang="zh-CN" altLang="en-US" sz="900" dirty="0" smtClean="0">
                <a:solidFill>
                  <a:srgbClr val="FF0000"/>
                </a:solidFill>
                <a:latin typeface="微软雅黑" pitchFamily="34" charset="-122"/>
                <a:ea typeface="微软雅黑" pitchFamily="34" charset="-122"/>
              </a:rPr>
              <a:t>调用</a:t>
            </a:r>
            <a:r>
              <a:rPr lang="en-US" altLang="zh-CN" sz="900" dirty="0" err="1" smtClean="0">
                <a:solidFill>
                  <a:srgbClr val="FF0000"/>
                </a:solidFill>
                <a:latin typeface="微软雅黑" pitchFamily="34" charset="-122"/>
                <a:ea typeface="微软雅黑" pitchFamily="34" charset="-122"/>
              </a:rPr>
              <a:t>aws</a:t>
            </a:r>
            <a:r>
              <a:rPr lang="en-US" altLang="zh-CN" sz="900" dirty="0" smtClean="0">
                <a:solidFill>
                  <a:srgbClr val="FF0000"/>
                </a:solidFill>
                <a:latin typeface="微软雅黑" pitchFamily="34" charset="-122"/>
                <a:ea typeface="微软雅黑" pitchFamily="34" charset="-122"/>
              </a:rPr>
              <a:t> export-instance </a:t>
            </a:r>
            <a:r>
              <a:rPr lang="en-US" altLang="zh-CN" sz="900" dirty="0" err="1" smtClean="0">
                <a:solidFill>
                  <a:srgbClr val="FF0000"/>
                </a:solidFill>
                <a:latin typeface="微软雅黑" pitchFamily="34" charset="-122"/>
                <a:ea typeface="微软雅黑" pitchFamily="34" charset="-122"/>
              </a:rPr>
              <a:t>api</a:t>
            </a:r>
            <a:r>
              <a:rPr lang="zh-CN" altLang="en-US" sz="900" dirty="0" smtClean="0">
                <a:solidFill>
                  <a:srgbClr val="FF0000"/>
                </a:solidFill>
                <a:latin typeface="微软雅黑" pitchFamily="34" charset="-122"/>
                <a:ea typeface="微软雅黑" pitchFamily="34" charset="-122"/>
              </a:rPr>
              <a:t>， 将</a:t>
            </a:r>
            <a:r>
              <a:rPr lang="en-US" altLang="zh-CN" sz="900" dirty="0" smtClean="0">
                <a:solidFill>
                  <a:srgbClr val="FF0000"/>
                </a:solidFill>
                <a:latin typeface="微软雅黑" pitchFamily="34" charset="-122"/>
                <a:ea typeface="微软雅黑" pitchFamily="34" charset="-122"/>
              </a:rPr>
              <a:t>ec2 instance</a:t>
            </a:r>
            <a:r>
              <a:rPr lang="zh-CN" altLang="en-US" sz="900" dirty="0" smtClean="0">
                <a:solidFill>
                  <a:srgbClr val="FF0000"/>
                </a:solidFill>
                <a:latin typeface="微软雅黑" pitchFamily="34" charset="-122"/>
                <a:ea typeface="微软雅黑" pitchFamily="34" charset="-122"/>
              </a:rPr>
              <a:t>卷导出到</a:t>
            </a:r>
            <a:r>
              <a:rPr lang="en-US" altLang="zh-CN" sz="900" dirty="0" smtClean="0">
                <a:solidFill>
                  <a:srgbClr val="FF0000"/>
                </a:solidFill>
                <a:latin typeface="微软雅黑" pitchFamily="34" charset="-122"/>
                <a:ea typeface="微软雅黑" pitchFamily="34" charset="-122"/>
              </a:rPr>
              <a:t>s3</a:t>
            </a:r>
            <a:r>
              <a:rPr lang="zh-CN" altLang="en-US" sz="900" dirty="0" smtClean="0">
                <a:solidFill>
                  <a:srgbClr val="FF0000"/>
                </a:solidFill>
                <a:latin typeface="微软雅黑" pitchFamily="34" charset="-122"/>
                <a:ea typeface="微软雅黑" pitchFamily="34" charset="-122"/>
              </a:rPr>
              <a:t>（</a:t>
            </a:r>
            <a:r>
              <a:rPr lang="en-US" altLang="zh-CN" sz="900" dirty="0" err="1" smtClean="0">
                <a:solidFill>
                  <a:srgbClr val="FF0000"/>
                </a:solidFill>
                <a:latin typeface="微软雅黑" pitchFamily="34" charset="-122"/>
                <a:ea typeface="微软雅黑" pitchFamily="34" charset="-122"/>
              </a:rPr>
              <a:t>vmdk</a:t>
            </a:r>
            <a:r>
              <a:rPr lang="zh-CN" altLang="en-US" sz="900" dirty="0" smtClean="0">
                <a:solidFill>
                  <a:srgbClr val="FF0000"/>
                </a:solidFill>
                <a:latin typeface="微软雅黑" pitchFamily="34" charset="-122"/>
                <a:ea typeface="微软雅黑" pitchFamily="34" charset="-122"/>
              </a:rPr>
              <a:t>格式）</a:t>
            </a:r>
            <a:endParaRPr lang="en-US" altLang="zh-CN" sz="900" dirty="0" smtClean="0">
              <a:solidFill>
                <a:srgbClr val="FF0000"/>
              </a:solidFill>
              <a:latin typeface="微软雅黑" pitchFamily="34" charset="-122"/>
              <a:ea typeface="微软雅黑" pitchFamily="34" charset="-122"/>
            </a:endParaRPr>
          </a:p>
          <a:p>
            <a:pPr marL="228600" indent="-228600"/>
            <a:r>
              <a:rPr lang="en-US" altLang="zh-CN" sz="900" dirty="0" smtClean="0">
                <a:solidFill>
                  <a:srgbClr val="FF0000"/>
                </a:solidFill>
                <a:latin typeface="微软雅黑" pitchFamily="34" charset="-122"/>
                <a:ea typeface="微软雅黑" pitchFamily="34" charset="-122"/>
              </a:rPr>
              <a:t>       c) </a:t>
            </a:r>
            <a:r>
              <a:rPr lang="zh-CN" altLang="en-US" sz="900" dirty="0" smtClean="0">
                <a:solidFill>
                  <a:srgbClr val="FF0000"/>
                </a:solidFill>
                <a:latin typeface="微软雅黑" pitchFamily="34" charset="-122"/>
                <a:ea typeface="微软雅黑" pitchFamily="34" charset="-122"/>
              </a:rPr>
              <a:t>从</a:t>
            </a:r>
            <a:r>
              <a:rPr lang="en-US" altLang="zh-CN" sz="900" dirty="0" smtClean="0">
                <a:solidFill>
                  <a:srgbClr val="FF0000"/>
                </a:solidFill>
                <a:latin typeface="微软雅黑" pitchFamily="34" charset="-122"/>
                <a:ea typeface="微软雅黑" pitchFamily="34" charset="-122"/>
              </a:rPr>
              <a:t>s3</a:t>
            </a:r>
            <a:r>
              <a:rPr lang="zh-CN" altLang="en-US" sz="900" dirty="0" smtClean="0">
                <a:solidFill>
                  <a:srgbClr val="FF0000"/>
                </a:solidFill>
                <a:latin typeface="微软雅黑" pitchFamily="34" charset="-122"/>
                <a:ea typeface="微软雅黑" pitchFamily="34" charset="-122"/>
              </a:rPr>
              <a:t>下载</a:t>
            </a:r>
            <a:r>
              <a:rPr lang="en-US" altLang="zh-CN" sz="900" dirty="0" err="1" smtClean="0">
                <a:solidFill>
                  <a:srgbClr val="FF0000"/>
                </a:solidFill>
                <a:latin typeface="微软雅黑" pitchFamily="34" charset="-122"/>
                <a:ea typeface="微软雅黑" pitchFamily="34" charset="-122"/>
              </a:rPr>
              <a:t>vmdk</a:t>
            </a:r>
            <a:endParaRPr lang="en-US" altLang="zh-CN" sz="900" dirty="0" smtClean="0">
              <a:solidFill>
                <a:srgbClr val="FF0000"/>
              </a:solidFill>
              <a:latin typeface="微软雅黑" pitchFamily="34" charset="-122"/>
              <a:ea typeface="微软雅黑" pitchFamily="34" charset="-122"/>
            </a:endParaRPr>
          </a:p>
          <a:p>
            <a:pPr marL="228600" indent="-228600"/>
            <a:r>
              <a:rPr lang="en-US" altLang="zh-CN" sz="900" dirty="0" smtClean="0">
                <a:solidFill>
                  <a:srgbClr val="FF0000"/>
                </a:solidFill>
                <a:latin typeface="微软雅黑" pitchFamily="34" charset="-122"/>
                <a:ea typeface="微软雅黑" pitchFamily="34" charset="-122"/>
              </a:rPr>
              <a:t>       4) </a:t>
            </a:r>
            <a:r>
              <a:rPr lang="zh-CN" altLang="en-US" sz="900" dirty="0" smtClean="0">
                <a:solidFill>
                  <a:srgbClr val="FF0000"/>
                </a:solidFill>
                <a:latin typeface="微软雅黑" pitchFamily="34" charset="-122"/>
                <a:ea typeface="微软雅黑" pitchFamily="34" charset="-122"/>
              </a:rPr>
              <a:t>转成</a:t>
            </a:r>
            <a:r>
              <a:rPr lang="en-US" altLang="zh-CN" sz="900" dirty="0" smtClean="0">
                <a:solidFill>
                  <a:srgbClr val="FF0000"/>
                </a:solidFill>
                <a:latin typeface="微软雅黑" pitchFamily="34" charset="-122"/>
                <a:ea typeface="微软雅黑" pitchFamily="34" charset="-122"/>
              </a:rPr>
              <a:t>qcow2</a:t>
            </a:r>
            <a:r>
              <a:rPr lang="zh-CN" altLang="en-US" sz="900" dirty="0" smtClean="0">
                <a:solidFill>
                  <a:srgbClr val="FF0000"/>
                </a:solidFill>
                <a:latin typeface="微软雅黑" pitchFamily="34" charset="-122"/>
                <a:ea typeface="微软雅黑" pitchFamily="34" charset="-122"/>
              </a:rPr>
              <a:t>格式</a:t>
            </a:r>
            <a:r>
              <a:rPr lang="en-US" altLang="zh-CN" sz="900" dirty="0" smtClean="0">
                <a:solidFill>
                  <a:srgbClr val="FF0000"/>
                </a:solidFill>
                <a:latin typeface="微软雅黑" pitchFamily="34" charset="-122"/>
                <a:ea typeface="微软雅黑" pitchFamily="34" charset="-122"/>
              </a:rPr>
              <a:t>,</a:t>
            </a:r>
            <a:r>
              <a:rPr lang="zh-CN" altLang="en-US" sz="900" dirty="0" smtClean="0">
                <a:solidFill>
                  <a:srgbClr val="FF0000"/>
                </a:solidFill>
                <a:latin typeface="微软雅黑" pitchFamily="34" charset="-122"/>
                <a:ea typeface="微软雅黑" pitchFamily="34" charset="-122"/>
              </a:rPr>
              <a:t>上传到</a:t>
            </a:r>
            <a:r>
              <a:rPr lang="en-US" altLang="zh-CN" sz="900" dirty="0" smtClean="0">
                <a:solidFill>
                  <a:srgbClr val="FF0000"/>
                </a:solidFill>
                <a:latin typeface="微软雅黑" pitchFamily="34" charset="-122"/>
                <a:ea typeface="微软雅黑" pitchFamily="34" charset="-122"/>
              </a:rPr>
              <a:t>glance</a:t>
            </a:r>
            <a:endParaRPr lang="en-US" altLang="zh-CN" sz="900" dirty="0" smtClean="0">
              <a:solidFill>
                <a:srgbClr val="0070C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扩容</a:t>
            </a:r>
            <a:endParaRPr lang="zh-CN" altLang="en-US" dirty="0"/>
          </a:p>
        </p:txBody>
      </p:sp>
      <p:sp>
        <p:nvSpPr>
          <p:cNvPr id="3" name="内容占位符 2"/>
          <p:cNvSpPr>
            <a:spLocks noGrp="1"/>
          </p:cNvSpPr>
          <p:nvPr>
            <p:ph idx="1"/>
          </p:nvPr>
        </p:nvSpPr>
        <p:spPr/>
        <p:txBody>
          <a:bodyPr/>
          <a:lstStyle/>
          <a:p>
            <a:r>
              <a:rPr lang="zh-CN" altLang="en-US" dirty="0" smtClean="0"/>
              <a:t>调用</a:t>
            </a:r>
            <a:r>
              <a:rPr lang="en-US" altLang="zh-CN" dirty="0" err="1" smtClean="0"/>
              <a:t>az</a:t>
            </a:r>
            <a:r>
              <a:rPr lang="en-US" altLang="zh-CN" dirty="0" smtClean="0"/>
              <a:t> 31</a:t>
            </a:r>
            <a:r>
              <a:rPr lang="zh-CN" altLang="en-US" dirty="0" smtClean="0"/>
              <a:t>的</a:t>
            </a:r>
            <a:r>
              <a:rPr lang="en-US" altLang="zh-CN" dirty="0" err="1" smtClean="0"/>
              <a:t>vm</a:t>
            </a:r>
            <a:r>
              <a:rPr lang="zh-CN" altLang="en-US" dirty="0" smtClean="0"/>
              <a:t>创建，删除。无特殊流程</a:t>
            </a:r>
            <a:endParaRPr lang="zh-CN" alt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内容占位符 3"/>
          <p:cNvSpPr>
            <a:spLocks noGrp="1"/>
          </p:cNvSpPr>
          <p:nvPr>
            <p:ph idx="1"/>
          </p:nvPr>
        </p:nvSpPr>
        <p:spPr>
          <a:xfrm>
            <a:off x="876300" y="1390651"/>
            <a:ext cx="10440988" cy="4432316"/>
          </a:xfrm>
        </p:spPr>
        <p:txBody>
          <a:bodyPr numCol="2"/>
          <a:lstStyle/>
          <a:p>
            <a:r>
              <a:rPr lang="zh-CN" altLang="en-US" sz="1400" dirty="0" smtClean="0"/>
              <a:t>镜像管理：</a:t>
            </a:r>
            <a:endParaRPr lang="en-US" altLang="zh-CN" sz="1400" dirty="0" smtClean="0"/>
          </a:p>
          <a:p>
            <a:pPr lvl="1"/>
            <a:r>
              <a:rPr lang="zh-CN" altLang="en-US" sz="1200" dirty="0" smtClean="0"/>
              <a:t>创建镜像（从文件）：被级联层部署在私有云内</a:t>
            </a:r>
          </a:p>
          <a:p>
            <a:pPr lvl="1"/>
            <a:r>
              <a:rPr lang="zh-CN" altLang="en-US" sz="1200" dirty="0" smtClean="0"/>
              <a:t>创建镜像（从文件）</a:t>
            </a:r>
            <a:r>
              <a:rPr lang="en-US" altLang="zh-CN" sz="1200" dirty="0" smtClean="0"/>
              <a:t>: </a:t>
            </a:r>
            <a:r>
              <a:rPr lang="zh-CN" altLang="en-US" sz="1200" dirty="0" smtClean="0"/>
              <a:t>被级联层部署到</a:t>
            </a:r>
            <a:r>
              <a:rPr lang="en-US" altLang="zh-CN" sz="1200" dirty="0" err="1" smtClean="0"/>
              <a:t>aws</a:t>
            </a:r>
            <a:endParaRPr lang="en-US" altLang="zh-CN" sz="1200" dirty="0" smtClean="0"/>
          </a:p>
          <a:p>
            <a:pPr lvl="1"/>
            <a:r>
              <a:rPr lang="zh-CN" altLang="en-US" sz="1200" dirty="0" smtClean="0"/>
              <a:t>同步镜像</a:t>
            </a:r>
          </a:p>
          <a:p>
            <a:pPr lvl="1"/>
            <a:r>
              <a:rPr lang="zh-CN" altLang="en-US" sz="1200" dirty="0" smtClean="0"/>
              <a:t>删除镜像</a:t>
            </a:r>
          </a:p>
          <a:p>
            <a:r>
              <a:rPr lang="en-US" altLang="zh-CN" sz="1400" dirty="0" smtClean="0"/>
              <a:t>Volume</a:t>
            </a:r>
            <a:r>
              <a:rPr lang="zh-CN" altLang="en-US" sz="1400" dirty="0" smtClean="0"/>
              <a:t>管理</a:t>
            </a:r>
            <a:endParaRPr lang="en-US" altLang="zh-CN" sz="1400" dirty="0" smtClean="0"/>
          </a:p>
          <a:p>
            <a:pPr lvl="1"/>
            <a:r>
              <a:rPr lang="zh-CN" altLang="en-US" sz="1200" dirty="0" smtClean="0"/>
              <a:t>创建系统卷（</a:t>
            </a:r>
            <a:r>
              <a:rPr lang="en-US" altLang="zh-CN" sz="1200" dirty="0" err="1" smtClean="0"/>
              <a:t>aws</a:t>
            </a:r>
            <a:r>
              <a:rPr lang="zh-CN" altLang="en-US" sz="1200" dirty="0" smtClean="0"/>
              <a:t>上已有镜像）</a:t>
            </a:r>
          </a:p>
          <a:p>
            <a:pPr lvl="1"/>
            <a:r>
              <a:rPr lang="zh-CN" altLang="en-US" sz="1200" dirty="0" smtClean="0"/>
              <a:t>创建数据卷</a:t>
            </a:r>
          </a:p>
          <a:p>
            <a:pPr lvl="1"/>
            <a:r>
              <a:rPr lang="zh-CN" altLang="en-US" sz="1200" dirty="0" smtClean="0"/>
              <a:t>删除</a:t>
            </a:r>
            <a:r>
              <a:rPr lang="en-US" altLang="zh-CN" sz="1200" dirty="0" smtClean="0"/>
              <a:t>volume</a:t>
            </a:r>
          </a:p>
          <a:p>
            <a:pPr lvl="1"/>
            <a:r>
              <a:rPr lang="zh-CN" altLang="en-US" sz="1200" dirty="0" smtClean="0"/>
              <a:t>创建快照</a:t>
            </a:r>
            <a:endParaRPr lang="en-US" altLang="zh-CN" sz="1200" dirty="0" smtClean="0"/>
          </a:p>
          <a:p>
            <a:pPr lvl="1"/>
            <a:r>
              <a:rPr lang="en-US" altLang="zh-CN" sz="1200" dirty="0" smtClean="0"/>
              <a:t>attach</a:t>
            </a:r>
          </a:p>
          <a:p>
            <a:pPr lvl="1"/>
            <a:r>
              <a:rPr lang="en-US" altLang="zh-CN" sz="1200" dirty="0" smtClean="0"/>
              <a:t>detach</a:t>
            </a:r>
            <a:endParaRPr lang="zh-CN" altLang="en-US" sz="1200" dirty="0" smtClean="0"/>
          </a:p>
          <a:p>
            <a:endParaRPr lang="en-US" altLang="zh-CN" sz="1400" dirty="0" smtClean="0"/>
          </a:p>
          <a:p>
            <a:endParaRPr lang="en-US" altLang="zh-CN" sz="1400" dirty="0" smtClean="0"/>
          </a:p>
          <a:p>
            <a:endParaRPr lang="en-US" altLang="zh-CN" sz="1400" dirty="0" smtClean="0"/>
          </a:p>
          <a:p>
            <a:endParaRPr lang="en-US" altLang="zh-CN" sz="1400" dirty="0" smtClean="0"/>
          </a:p>
          <a:p>
            <a:r>
              <a:rPr lang="en-US" altLang="zh-CN" sz="1400" dirty="0" smtClean="0"/>
              <a:t>VM</a:t>
            </a:r>
            <a:r>
              <a:rPr lang="zh-CN" altLang="en-US" sz="1400" dirty="0" smtClean="0"/>
              <a:t>管理：</a:t>
            </a:r>
            <a:endParaRPr lang="zh-CN" altLang="en-US" sz="1200" dirty="0" smtClean="0"/>
          </a:p>
          <a:p>
            <a:pPr lvl="1"/>
            <a:r>
              <a:rPr lang="zh-CN" altLang="en-US" sz="1200" dirty="0" smtClean="0"/>
              <a:t>创建</a:t>
            </a:r>
            <a:r>
              <a:rPr lang="en-US" altLang="zh-CN" sz="1200" dirty="0" smtClean="0"/>
              <a:t>VM</a:t>
            </a:r>
            <a:r>
              <a:rPr lang="zh-CN" altLang="en-US" sz="1200" dirty="0" smtClean="0"/>
              <a:t>（从镜像）</a:t>
            </a:r>
          </a:p>
          <a:p>
            <a:pPr lvl="1"/>
            <a:r>
              <a:rPr lang="zh-CN" altLang="en-US" sz="1200" dirty="0" smtClean="0"/>
              <a:t>创建</a:t>
            </a:r>
            <a:r>
              <a:rPr lang="en-US" altLang="zh-CN" sz="1200" dirty="0" smtClean="0"/>
              <a:t>VM</a:t>
            </a:r>
            <a:r>
              <a:rPr lang="zh-CN" altLang="en-US" sz="1200" dirty="0" smtClean="0"/>
              <a:t>（从</a:t>
            </a:r>
            <a:r>
              <a:rPr lang="en-US" altLang="zh-CN" sz="1200" dirty="0" smtClean="0"/>
              <a:t>volume</a:t>
            </a:r>
            <a:r>
              <a:rPr lang="zh-CN" altLang="en-US" sz="1200" dirty="0" smtClean="0"/>
              <a:t>）</a:t>
            </a:r>
          </a:p>
          <a:p>
            <a:pPr lvl="1"/>
            <a:r>
              <a:rPr lang="zh-CN" altLang="en-US" sz="1200" dirty="0" smtClean="0"/>
              <a:t>上电</a:t>
            </a:r>
            <a:r>
              <a:rPr lang="en-US" altLang="zh-CN" sz="1200" dirty="0" err="1" smtClean="0"/>
              <a:t>vm</a:t>
            </a:r>
            <a:endParaRPr lang="en-US" altLang="zh-CN" sz="1200" dirty="0" smtClean="0"/>
          </a:p>
          <a:p>
            <a:pPr lvl="1"/>
            <a:r>
              <a:rPr lang="zh-CN" altLang="en-US" sz="1200" dirty="0" smtClean="0"/>
              <a:t>下电</a:t>
            </a:r>
            <a:r>
              <a:rPr lang="en-US" altLang="zh-CN" sz="1200" dirty="0" err="1" smtClean="0"/>
              <a:t>vm</a:t>
            </a:r>
            <a:endParaRPr lang="en-US" altLang="zh-CN" sz="1200" dirty="0" smtClean="0"/>
          </a:p>
          <a:p>
            <a:pPr lvl="1"/>
            <a:r>
              <a:rPr lang="zh-CN" altLang="en-US" sz="1200" dirty="0" smtClean="0"/>
              <a:t>删除</a:t>
            </a:r>
            <a:r>
              <a:rPr lang="en-US" altLang="zh-CN" sz="1200" dirty="0" err="1" smtClean="0"/>
              <a:t>vm</a:t>
            </a:r>
            <a:endParaRPr lang="en-US" altLang="zh-CN" sz="1200" dirty="0" smtClean="0"/>
          </a:p>
          <a:p>
            <a:r>
              <a:rPr lang="zh-CN" altLang="en-US" sz="1400" dirty="0" smtClean="0"/>
              <a:t>跨云迁移</a:t>
            </a:r>
            <a:endParaRPr lang="en-US" altLang="zh-CN" sz="1400" dirty="0" smtClean="0"/>
          </a:p>
          <a:p>
            <a:pPr lvl="1"/>
            <a:r>
              <a:rPr lang="en-US" altLang="zh-CN" sz="1200" dirty="0" smtClean="0"/>
              <a:t>VM</a:t>
            </a:r>
            <a:r>
              <a:rPr lang="zh-CN" altLang="en-US" sz="1200" dirty="0" smtClean="0"/>
              <a:t>冷迁移（含系统卷</a:t>
            </a:r>
            <a:r>
              <a:rPr lang="en-US" altLang="zh-CN" sz="1200" dirty="0" smtClean="0"/>
              <a:t>, AZ01-&gt;AZ31 </a:t>
            </a:r>
            <a:r>
              <a:rPr lang="zh-CN" altLang="en-US" sz="1200" dirty="0" smtClean="0"/>
              <a:t>）：方案</a:t>
            </a:r>
            <a:r>
              <a:rPr lang="en-US" altLang="zh-CN" sz="1200" dirty="0" smtClean="0"/>
              <a:t>1~3</a:t>
            </a:r>
          </a:p>
          <a:p>
            <a:pPr lvl="1"/>
            <a:r>
              <a:rPr lang="en-US" altLang="zh-CN" sz="1200" dirty="0" smtClean="0"/>
              <a:t>VM</a:t>
            </a:r>
            <a:r>
              <a:rPr lang="zh-CN" altLang="en-US" sz="1200" dirty="0" smtClean="0"/>
              <a:t>冷迁移（仅数据卷，</a:t>
            </a:r>
            <a:r>
              <a:rPr lang="en-US" altLang="zh-CN" sz="1200" dirty="0" smtClean="0"/>
              <a:t>AZ01-&gt;AZ31</a:t>
            </a:r>
            <a:r>
              <a:rPr lang="zh-CN" altLang="en-US" sz="1200" dirty="0" smtClean="0"/>
              <a:t>）：方案</a:t>
            </a:r>
            <a:r>
              <a:rPr lang="en-US" altLang="zh-CN" sz="1200" dirty="0" smtClean="0"/>
              <a:t>1~2</a:t>
            </a:r>
          </a:p>
          <a:p>
            <a:pPr lvl="1"/>
            <a:r>
              <a:rPr lang="en-US" altLang="zh-CN" sz="1200" dirty="0" smtClean="0"/>
              <a:t>VM</a:t>
            </a:r>
            <a:r>
              <a:rPr lang="zh-CN" altLang="en-US" sz="1200" dirty="0" smtClean="0"/>
              <a:t>冷迁移（含系统卷，</a:t>
            </a:r>
            <a:r>
              <a:rPr lang="en-US" altLang="zh-CN" sz="1200" dirty="0" smtClean="0"/>
              <a:t>AZ31-&gt;AZ01</a:t>
            </a:r>
            <a:r>
              <a:rPr lang="zh-CN" altLang="en-US" sz="1200" dirty="0" smtClean="0"/>
              <a:t>）</a:t>
            </a:r>
          </a:p>
          <a:p>
            <a:pPr lvl="1">
              <a:buNone/>
            </a:pPr>
            <a:endParaRPr lang="zh-CN" altLang="en-US" sz="1200" dirty="0" smtClean="0"/>
          </a:p>
          <a:p>
            <a:r>
              <a:rPr lang="zh-CN" altLang="en-US" sz="1400" dirty="0" smtClean="0"/>
              <a:t>扩容</a:t>
            </a:r>
            <a:endParaRPr lang="zh-CN" altLang="en-US" sz="16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内容占位符 3"/>
          <p:cNvSpPr>
            <a:spLocks noGrp="1"/>
          </p:cNvSpPr>
          <p:nvPr>
            <p:ph idx="1"/>
          </p:nvPr>
        </p:nvSpPr>
        <p:spPr>
          <a:xfrm>
            <a:off x="876300" y="1390651"/>
            <a:ext cx="10440988" cy="4432316"/>
          </a:xfrm>
        </p:spPr>
        <p:txBody>
          <a:bodyPr numCol="2"/>
          <a:lstStyle/>
          <a:p>
            <a:r>
              <a:rPr lang="zh-CN" altLang="en-US" sz="1400" dirty="0" smtClean="0"/>
              <a:t>镜像管理：</a:t>
            </a:r>
            <a:endParaRPr lang="en-US" altLang="zh-CN" sz="1400" dirty="0" smtClean="0"/>
          </a:p>
          <a:p>
            <a:pPr lvl="1"/>
            <a:r>
              <a:rPr lang="zh-CN" altLang="en-US" sz="1200" dirty="0" smtClean="0"/>
              <a:t>创建镜像（从文件）：被级联层部署在私有云内</a:t>
            </a:r>
          </a:p>
          <a:p>
            <a:pPr lvl="1"/>
            <a:r>
              <a:rPr lang="zh-CN" altLang="en-US" sz="1200" dirty="0" smtClean="0"/>
              <a:t>创建镜像（从文件）</a:t>
            </a:r>
            <a:r>
              <a:rPr lang="en-US" altLang="zh-CN" sz="1200" dirty="0" smtClean="0"/>
              <a:t>: </a:t>
            </a:r>
            <a:r>
              <a:rPr lang="zh-CN" altLang="en-US" sz="1200" dirty="0" smtClean="0"/>
              <a:t>被级联层部署到</a:t>
            </a:r>
            <a:r>
              <a:rPr lang="en-US" altLang="zh-CN" sz="1200" dirty="0" err="1" smtClean="0"/>
              <a:t>aws</a:t>
            </a:r>
            <a:endParaRPr lang="en-US" altLang="zh-CN" sz="1200" dirty="0" smtClean="0"/>
          </a:p>
          <a:p>
            <a:pPr lvl="1"/>
            <a:r>
              <a:rPr lang="zh-CN" altLang="en-US" sz="1200" dirty="0" smtClean="0"/>
              <a:t>同步镜像</a:t>
            </a:r>
          </a:p>
          <a:p>
            <a:pPr lvl="1"/>
            <a:r>
              <a:rPr lang="zh-CN" altLang="en-US" sz="1200" dirty="0" smtClean="0"/>
              <a:t>删除镜像</a:t>
            </a:r>
          </a:p>
          <a:p>
            <a:endParaRPr lang="zh-CN" altLang="en-US" sz="1600"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198281"/>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p:txBody>
          <a:bodyPr/>
          <a:lstStyle/>
          <a:p>
            <a:pPr lvl="0"/>
            <a:r>
              <a:rPr lang="zh-CN" altLang="en-US" dirty="0" smtClean="0"/>
              <a:t>创建镜像（从文件）</a:t>
            </a:r>
            <a:r>
              <a:rPr lang="en-US" altLang="zh-CN" dirty="0" smtClean="0"/>
              <a:t>&amp;</a:t>
            </a:r>
            <a:r>
              <a:rPr lang="zh-CN" altLang="en-US" dirty="0" smtClean="0"/>
              <a:t>同步镜像 </a:t>
            </a:r>
            <a:r>
              <a:rPr lang="en-US" altLang="zh-CN" dirty="0" smtClean="0"/>
              <a:t>: </a:t>
            </a:r>
            <a:r>
              <a:rPr lang="zh-CN" altLang="en-US" dirty="0" smtClean="0"/>
              <a:t>被级联层部署在私有云内</a:t>
            </a:r>
            <a:endParaRPr lang="zh-CN" altLang="en-US" dirty="0"/>
          </a:p>
        </p:txBody>
      </p:sp>
      <p:sp>
        <p:nvSpPr>
          <p:cNvPr id="65" name="圆角矩形 64"/>
          <p:cNvSpPr/>
          <p:nvPr/>
        </p:nvSpPr>
        <p:spPr bwMode="auto">
          <a:xfrm>
            <a:off x="1177426" y="327824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75729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79088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44937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71913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71913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71913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719133"/>
            <a:ext cx="144376" cy="230587"/>
          </a:xfrm>
          <a:prstGeom prst="rect">
            <a:avLst/>
          </a:prstGeom>
          <a:noFill/>
        </p:spPr>
      </p:pic>
      <p:sp>
        <p:nvSpPr>
          <p:cNvPr id="93" name="椭圆 92"/>
          <p:cNvSpPr/>
          <p:nvPr/>
        </p:nvSpPr>
        <p:spPr bwMode="auto">
          <a:xfrm>
            <a:off x="1372094" y="566168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66168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50878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30087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191923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133849"/>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4938202"/>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430263"/>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430263"/>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430263"/>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430263"/>
            <a:ext cx="144376" cy="230587"/>
          </a:xfrm>
          <a:prstGeom prst="rect">
            <a:avLst/>
          </a:prstGeom>
          <a:noFill/>
        </p:spPr>
      </p:pic>
      <p:sp>
        <p:nvSpPr>
          <p:cNvPr id="205" name="椭圆 204"/>
          <p:cNvSpPr/>
          <p:nvPr/>
        </p:nvSpPr>
        <p:spPr bwMode="auto">
          <a:xfrm>
            <a:off x="9730276" y="6372817"/>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37281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756674"/>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277617"/>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2900121"/>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198603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395956"/>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197238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55881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75323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55881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82355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202487"/>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657903"/>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55457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34005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82291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33226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651886"/>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540902"/>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115" idx="0"/>
          </p:cNvCxnSpPr>
          <p:nvPr/>
        </p:nvCxnSpPr>
        <p:spPr bwMode="auto">
          <a:xfrm>
            <a:off x="2571275" y="723970"/>
            <a:ext cx="17502" cy="834843"/>
          </a:xfrm>
          <a:prstGeom prst="straightConnector1">
            <a:avLst/>
          </a:prstGeom>
          <a:noFill/>
          <a:ln w="9525" cap="flat" cmpd="sng" algn="ctr">
            <a:solidFill>
              <a:schemeClr val="tx1"/>
            </a:solidFill>
            <a:prstDash val="solid"/>
            <a:round/>
            <a:headEnd type="none" w="med" len="med"/>
            <a:tailEnd type="arrow"/>
          </a:ln>
          <a:effectLst/>
        </p:spPr>
      </p:cxnSp>
      <p:sp>
        <p:nvSpPr>
          <p:cNvPr id="120" name="TextBox 119"/>
          <p:cNvSpPr txBox="1"/>
          <p:nvPr/>
        </p:nvSpPr>
        <p:spPr>
          <a:xfrm>
            <a:off x="2236415" y="862013"/>
            <a:ext cx="1949573" cy="230832"/>
          </a:xfrm>
          <a:prstGeom prst="rect">
            <a:avLst/>
          </a:prstGeom>
          <a:noFill/>
        </p:spPr>
        <p:txBody>
          <a:bodyPr wrap="none" rtlCol="0">
            <a:spAutoFit/>
          </a:bodyPr>
          <a:lstStyle/>
          <a:p>
            <a:r>
              <a:rPr lang="en-US" altLang="zh-CN" sz="900" b="1" dirty="0" smtClean="0">
                <a:solidFill>
                  <a:srgbClr val="0070C0"/>
                </a:solidFill>
                <a:latin typeface="微软雅黑" pitchFamily="34" charset="-122"/>
                <a:ea typeface="微软雅黑" pitchFamily="34" charset="-122"/>
              </a:rPr>
              <a:t>1.Create Image</a:t>
            </a:r>
            <a:r>
              <a:rPr lang="zh-CN" altLang="en-US" sz="900" b="1"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tenant01, file</a:t>
            </a:r>
          </a:p>
        </p:txBody>
      </p:sp>
      <p:sp>
        <p:nvSpPr>
          <p:cNvPr id="121" name="TextBox 120"/>
          <p:cNvSpPr txBox="1"/>
          <p:nvPr/>
        </p:nvSpPr>
        <p:spPr>
          <a:xfrm>
            <a:off x="3522836" y="5753988"/>
            <a:ext cx="3652699" cy="1061829"/>
          </a:xfrm>
          <a:prstGeom prst="rect">
            <a:avLst/>
          </a:prstGeom>
          <a:solidFill>
            <a:schemeClr val="bg1"/>
          </a:solidFill>
        </p:spPr>
        <p:txBody>
          <a:bodyPr wrap="square" rtlCol="0">
            <a:spAutoFit/>
          </a:bodyPr>
          <a:lstStyle/>
          <a:p>
            <a:r>
              <a:rPr lang="en-US" altLang="zh-CN" sz="900" dirty="0" smtClean="0">
                <a:solidFill>
                  <a:srgbClr val="0070C0"/>
                </a:solidFill>
                <a:latin typeface="微软雅黑" pitchFamily="34" charset="-122"/>
                <a:ea typeface="微软雅黑" pitchFamily="34" charset="-122"/>
              </a:rPr>
              <a:t>3. </a:t>
            </a:r>
            <a:r>
              <a:rPr lang="zh-CN" altLang="en-US" sz="900" dirty="0" smtClean="0">
                <a:solidFill>
                  <a:srgbClr val="0070C0"/>
                </a:solidFill>
                <a:latin typeface="微软雅黑" pitchFamily="34" charset="-122"/>
                <a:ea typeface="微软雅黑" pitchFamily="34" charset="-122"/>
              </a:rPr>
              <a:t>下载镜像文件到本地（？）</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转换成</a:t>
            </a:r>
            <a:r>
              <a:rPr lang="en-US" altLang="zh-CN" sz="900" dirty="0" err="1" smtClean="0">
                <a:solidFill>
                  <a:srgbClr val="0070C0"/>
                </a:solidFill>
                <a:latin typeface="微软雅黑" pitchFamily="34" charset="-122"/>
                <a:ea typeface="微软雅黑" pitchFamily="34" charset="-122"/>
              </a:rPr>
              <a:t>vmdk</a:t>
            </a:r>
            <a:r>
              <a:rPr lang="zh-CN" altLang="en-US" sz="900" dirty="0" smtClean="0">
                <a:solidFill>
                  <a:srgbClr val="0070C0"/>
                </a:solidFill>
                <a:latin typeface="微软雅黑" pitchFamily="34" charset="-122"/>
                <a:ea typeface="微软雅黑" pitchFamily="34" charset="-122"/>
              </a:rPr>
              <a:t>（</a:t>
            </a:r>
            <a:r>
              <a:rPr lang="en-US" altLang="zh-CN" sz="900" dirty="0" err="1" smtClean="0">
                <a:solidFill>
                  <a:srgbClr val="0070C0"/>
                </a:solidFill>
                <a:latin typeface="微软雅黑" pitchFamily="34" charset="-122"/>
                <a:ea typeface="微软雅黑" pitchFamily="34" charset="-122"/>
              </a:rPr>
              <a:t>streamoptize</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调用</a:t>
            </a:r>
            <a:r>
              <a:rPr lang="en-US" altLang="zh-CN" sz="900" dirty="0" smtClean="0">
                <a:solidFill>
                  <a:srgbClr val="0070C0"/>
                </a:solidFill>
                <a:latin typeface="微软雅黑" pitchFamily="34" charset="-122"/>
                <a:ea typeface="微软雅黑" pitchFamily="34" charset="-122"/>
              </a:rPr>
              <a:t>s3 </a:t>
            </a:r>
            <a:r>
              <a:rPr lang="en-US" altLang="zh-CN" sz="900" dirty="0" err="1" smtClean="0">
                <a:solidFill>
                  <a:srgbClr val="0070C0"/>
                </a:solidFill>
                <a:latin typeface="微软雅黑" pitchFamily="34" charset="-122"/>
                <a:ea typeface="微软雅黑" pitchFamily="34" charset="-122"/>
              </a:rPr>
              <a:t>api</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传到</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目录，</a:t>
            </a:r>
            <a:r>
              <a:rPr lang="en-US" altLang="zh-CN" sz="900" dirty="0" smtClean="0">
                <a:solidFill>
                  <a:srgbClr val="0070C0"/>
                </a:solidFill>
                <a:latin typeface="微软雅黑" pitchFamily="34" charset="-122"/>
                <a:ea typeface="微软雅黑" pitchFamily="34" charset="-122"/>
              </a:rPr>
              <a:t>region</a:t>
            </a:r>
            <a:r>
              <a:rPr lang="zh-CN" altLang="en-US" sz="900" dirty="0" smtClean="0">
                <a:solidFill>
                  <a:srgbClr val="0070C0"/>
                </a:solidFill>
                <a:latin typeface="微软雅黑" pitchFamily="34" charset="-122"/>
                <a:ea typeface="微软雅黑" pitchFamily="34" charset="-122"/>
              </a:rPr>
              <a:t>，</a:t>
            </a:r>
            <a:r>
              <a:rPr lang="en-US" altLang="zh-CN" sz="900" dirty="0" err="1" smtClean="0">
                <a:solidFill>
                  <a:srgbClr val="0070C0"/>
                </a:solidFill>
                <a:latin typeface="微软雅黑" pitchFamily="34" charset="-122"/>
                <a:ea typeface="微软雅黑" pitchFamily="34" charset="-122"/>
              </a:rPr>
              <a:t>accesskey</a:t>
            </a:r>
            <a:r>
              <a:rPr lang="zh-CN" altLang="en-US" sz="900" dirty="0" smtClean="0">
                <a:solidFill>
                  <a:srgbClr val="0070C0"/>
                </a:solidFill>
                <a:latin typeface="微软雅黑" pitchFamily="34" charset="-122"/>
                <a:ea typeface="微软雅黑" pitchFamily="34" charset="-122"/>
              </a:rPr>
              <a:t>等配置文件中获得）</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调用</a:t>
            </a:r>
            <a:r>
              <a:rPr lang="en-US" altLang="zh-CN" sz="900" dirty="0" smtClean="0">
                <a:solidFill>
                  <a:srgbClr val="0070C0"/>
                </a:solidFill>
                <a:latin typeface="微软雅黑" pitchFamily="34" charset="-122"/>
                <a:ea typeface="微软雅黑" pitchFamily="34" charset="-122"/>
              </a:rPr>
              <a:t>ec2 </a:t>
            </a:r>
            <a:r>
              <a:rPr lang="en-US" altLang="zh-CN" sz="900" dirty="0" err="1" smtClean="0">
                <a:solidFill>
                  <a:srgbClr val="0070C0"/>
                </a:solidFill>
                <a:latin typeface="微软雅黑" pitchFamily="34" charset="-122"/>
                <a:ea typeface="微软雅黑" pitchFamily="34" charset="-122"/>
              </a:rPr>
              <a:t>api</a:t>
            </a:r>
            <a:r>
              <a:rPr lang="en-US" altLang="zh-CN" sz="900" dirty="0" smtClean="0">
                <a:solidFill>
                  <a:srgbClr val="0070C0"/>
                </a:solidFill>
                <a:latin typeface="微软雅黑" pitchFamily="34" charset="-122"/>
                <a:ea typeface="微软雅黑" pitchFamily="34" charset="-122"/>
              </a:rPr>
              <a:t> import-image</a:t>
            </a:r>
            <a:r>
              <a:rPr lang="zh-CN" altLang="en-US" sz="900" dirty="0" smtClean="0">
                <a:solidFill>
                  <a:srgbClr val="0070C0"/>
                </a:solidFill>
                <a:latin typeface="微软雅黑" pitchFamily="34" charset="-122"/>
                <a:ea typeface="微软雅黑" pitchFamily="34" charset="-122"/>
              </a:rPr>
              <a:t> ，从</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创建镜像（</a:t>
            </a:r>
            <a:r>
              <a:rPr lang="en-US" altLang="zh-CN" sz="900" dirty="0" err="1" smtClean="0">
                <a:solidFill>
                  <a:srgbClr val="0070C0"/>
                </a:solidFill>
                <a:latin typeface="微软雅黑" pitchFamily="34" charset="-122"/>
                <a:ea typeface="微软雅黑" pitchFamily="34" charset="-122"/>
              </a:rPr>
              <a:t>ami</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查询</a:t>
            </a:r>
            <a:r>
              <a:rPr lang="en-US" altLang="zh-CN" sz="900" dirty="0" err="1" smtClean="0">
                <a:solidFill>
                  <a:srgbClr val="0070C0"/>
                </a:solidFill>
                <a:latin typeface="微软雅黑" pitchFamily="34" charset="-122"/>
                <a:ea typeface="微软雅黑" pitchFamily="34" charset="-122"/>
              </a:rPr>
              <a:t>aws</a:t>
            </a:r>
            <a:r>
              <a:rPr lang="zh-CN" altLang="en-US" sz="900" dirty="0" smtClean="0">
                <a:solidFill>
                  <a:srgbClr val="0070C0"/>
                </a:solidFill>
                <a:latin typeface="微软雅黑" pitchFamily="34" charset="-122"/>
                <a:ea typeface="微软雅黑" pitchFamily="34" charset="-122"/>
              </a:rPr>
              <a:t>创建任务状态，获得</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 id</a:t>
            </a: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记录</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-id</a:t>
            </a:r>
            <a:r>
              <a:rPr lang="zh-CN" altLang="en-US" sz="900" dirty="0" smtClean="0">
                <a:solidFill>
                  <a:srgbClr val="0070C0"/>
                </a:solidFill>
                <a:latin typeface="微软雅黑" pitchFamily="34" charset="-122"/>
                <a:ea typeface="微软雅黑" pitchFamily="34" charset="-122"/>
              </a:rPr>
              <a:t>到</a:t>
            </a:r>
            <a:r>
              <a:rPr lang="en-US" altLang="zh-CN" sz="900" dirty="0" smtClean="0">
                <a:solidFill>
                  <a:srgbClr val="0070C0"/>
                </a:solidFill>
                <a:latin typeface="微软雅黑" pitchFamily="34" charset="-122"/>
                <a:ea typeface="微软雅黑" pitchFamily="34" charset="-122"/>
              </a:rPr>
              <a:t>image</a:t>
            </a:r>
            <a:r>
              <a:rPr lang="zh-CN" altLang="en-US" sz="900" dirty="0" smtClean="0">
                <a:solidFill>
                  <a:srgbClr val="0070C0"/>
                </a:solidFill>
                <a:latin typeface="微软雅黑" pitchFamily="34" charset="-122"/>
                <a:ea typeface="微软雅黑" pitchFamily="34" charset="-122"/>
              </a:rPr>
              <a:t>的</a:t>
            </a:r>
            <a:r>
              <a:rPr lang="en-US" altLang="zh-CN" sz="900" dirty="0" err="1" smtClean="0">
                <a:solidFill>
                  <a:srgbClr val="0070C0"/>
                </a:solidFill>
                <a:latin typeface="微软雅黑" pitchFamily="34" charset="-122"/>
                <a:ea typeface="微软雅黑" pitchFamily="34" charset="-122"/>
              </a:rPr>
              <a:t>metadat</a:t>
            </a:r>
            <a:r>
              <a:rPr lang="zh-CN" altLang="en-US" sz="900" dirty="0" smtClean="0">
                <a:solidFill>
                  <a:srgbClr val="0070C0"/>
                </a:solidFill>
                <a:latin typeface="微软雅黑" pitchFamily="34" charset="-122"/>
                <a:ea typeface="微软雅黑" pitchFamily="34" charset="-122"/>
              </a:rPr>
              <a:t>中。（</a:t>
            </a:r>
            <a:r>
              <a:rPr lang="en-US" altLang="zh-CN" sz="900" dirty="0" smtClean="0">
                <a:solidFill>
                  <a:srgbClr val="0070C0"/>
                </a:solidFill>
                <a:latin typeface="微软雅黑" pitchFamily="34" charset="-122"/>
                <a:ea typeface="微软雅黑" pitchFamily="34" charset="-122"/>
              </a:rPr>
              <a:t>glance db</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p:txBody>
      </p:sp>
      <p:sp>
        <p:nvSpPr>
          <p:cNvPr id="71" name="矩形 70"/>
          <p:cNvSpPr/>
          <p:nvPr/>
        </p:nvSpPr>
        <p:spPr bwMode="auto">
          <a:xfrm>
            <a:off x="3385114" y="4560020"/>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215340"/>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574864"/>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82" name="TextBox 81"/>
          <p:cNvSpPr txBox="1"/>
          <p:nvPr/>
        </p:nvSpPr>
        <p:spPr>
          <a:xfrm>
            <a:off x="3515698" y="3757297"/>
            <a:ext cx="2090637" cy="230832"/>
          </a:xfrm>
          <a:prstGeom prst="rect">
            <a:avLst/>
          </a:prstGeom>
          <a:noFill/>
        </p:spPr>
        <p:txBody>
          <a:bodyPr wrap="none" rtlCol="0">
            <a:spAutoFit/>
          </a:bodyPr>
          <a:lstStyle/>
          <a:p>
            <a:r>
              <a:rPr lang="en-US" altLang="zh-CN" sz="900" b="1" dirty="0" smtClean="0">
                <a:solidFill>
                  <a:srgbClr val="0070C0"/>
                </a:solidFill>
                <a:latin typeface="微软雅黑" pitchFamily="34" charset="-122"/>
                <a:ea typeface="微软雅黑" pitchFamily="34" charset="-122"/>
              </a:rPr>
              <a:t>2.Create Image</a:t>
            </a:r>
            <a:r>
              <a:rPr lang="zh-CN" altLang="en-US" sz="900" b="1"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vm01, tenant01</a:t>
            </a:r>
          </a:p>
        </p:txBody>
      </p:sp>
      <p:sp>
        <p:nvSpPr>
          <p:cNvPr id="111" name="矩形 110"/>
          <p:cNvSpPr/>
          <p:nvPr/>
        </p:nvSpPr>
        <p:spPr bwMode="auto">
          <a:xfrm>
            <a:off x="9656694" y="4973610"/>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395956"/>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006912"/>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4992068"/>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567845" y="1199237"/>
            <a:ext cx="4177698" cy="2092881"/>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级联</a:t>
            </a:r>
            <a:r>
              <a:rPr lang="en-US" altLang="zh-CN" sz="1000" dirty="0" smtClean="0">
                <a:solidFill>
                  <a:srgbClr val="FF0000"/>
                </a:solidFill>
                <a:latin typeface="+mn-lt"/>
                <a:ea typeface="ＭＳ Ｐゴシック" pitchFamily="34" charset="-128"/>
              </a:rPr>
              <a:t>glance</a:t>
            </a:r>
            <a:r>
              <a:rPr lang="zh-CN" altLang="en-US" sz="1000" dirty="0" smtClean="0">
                <a:solidFill>
                  <a:srgbClr val="FF0000"/>
                </a:solidFill>
                <a:latin typeface="+mn-lt"/>
                <a:ea typeface="ＭＳ Ｐゴシック" pitchFamily="34" charset="-128"/>
              </a:rPr>
              <a:t>没有环境，文件如何传输，数据如何记录，需要验证</a:t>
            </a:r>
            <a:r>
              <a:rPr lang="en-US" altLang="zh-CN" sz="1000" dirty="0" smtClean="0">
                <a:solidFill>
                  <a:srgbClr val="0000FF"/>
                </a:solidFill>
                <a:latin typeface="+mn-lt"/>
                <a:ea typeface="ＭＳ Ｐゴシック" pitchFamily="34" charset="-128"/>
              </a:rPr>
              <a:t>(</a:t>
            </a:r>
            <a:r>
              <a:rPr lang="zh-CN" altLang="en-US" sz="1000" dirty="0" smtClean="0">
                <a:solidFill>
                  <a:srgbClr val="0000FF"/>
                </a:solidFill>
                <a:latin typeface="+mn-lt"/>
                <a:ea typeface="ＭＳ Ｐゴシック" pitchFamily="34" charset="-128"/>
              </a:rPr>
              <a:t>纪要：不做</a:t>
            </a:r>
            <a:r>
              <a:rPr lang="en-US" altLang="zh-CN" sz="1000" dirty="0" smtClean="0">
                <a:solidFill>
                  <a:srgbClr val="0000FF"/>
                </a:solidFill>
                <a:latin typeface="+mn-lt"/>
                <a:ea typeface="ＭＳ Ｐゴシック" pitchFamily="34" charset="-128"/>
              </a:rPr>
              <a:t>glance</a:t>
            </a:r>
            <a:r>
              <a:rPr lang="zh-CN" altLang="en-US" sz="1000" dirty="0" smtClean="0">
                <a:solidFill>
                  <a:srgbClr val="0000FF"/>
                </a:solidFill>
                <a:latin typeface="+mn-lt"/>
                <a:ea typeface="ＭＳ Ｐゴシック" pitchFamily="34" charset="-128"/>
              </a:rPr>
              <a:t>级联，在</a:t>
            </a:r>
            <a:r>
              <a:rPr lang="en-US" altLang="zh-CN" sz="1000" dirty="0" err="1" smtClean="0">
                <a:solidFill>
                  <a:srgbClr val="0000FF"/>
                </a:solidFill>
                <a:latin typeface="+mn-lt"/>
                <a:ea typeface="ＭＳ Ｐゴシック" pitchFamily="34" charset="-128"/>
              </a:rPr>
              <a:t>novadriver</a:t>
            </a:r>
            <a:r>
              <a:rPr lang="zh-CN" altLang="en-US" sz="1000" dirty="0" smtClean="0">
                <a:solidFill>
                  <a:srgbClr val="0000FF"/>
                </a:solidFill>
                <a:latin typeface="+mn-lt"/>
                <a:ea typeface="ＭＳ Ｐゴシック" pitchFamily="34" charset="-128"/>
              </a:rPr>
              <a:t>中发放镜像到</a:t>
            </a:r>
            <a:r>
              <a:rPr lang="en-US" altLang="zh-CN" sz="1000" dirty="0" err="1" smtClean="0">
                <a:solidFill>
                  <a:srgbClr val="0000FF"/>
                </a:solidFill>
                <a:latin typeface="+mn-lt"/>
                <a:ea typeface="ＭＳ Ｐゴシック" pitchFamily="34" charset="-128"/>
              </a:rPr>
              <a:t>aws</a:t>
            </a:r>
            <a:r>
              <a:rPr lang="zh-CN" altLang="en-US" sz="1000" dirty="0" smtClean="0">
                <a:solidFill>
                  <a:srgbClr val="0000FF"/>
                </a:solidFill>
                <a:latin typeface="+mn-lt"/>
                <a:ea typeface="ＭＳ Ｐゴシック" pitchFamily="34" charset="-128"/>
              </a:rPr>
              <a:t>，做</a:t>
            </a:r>
            <a:r>
              <a:rPr lang="en-US" altLang="zh-CN" sz="1000" dirty="0" smtClean="0">
                <a:solidFill>
                  <a:srgbClr val="0000FF"/>
                </a:solidFill>
                <a:latin typeface="+mn-lt"/>
                <a:ea typeface="ＭＳ Ｐゴシック" pitchFamily="34" charset="-128"/>
              </a:rPr>
              <a:t>cache)  </a:t>
            </a:r>
          </a:p>
          <a:p>
            <a:pPr marL="228600" lvl="0" indent="-228600">
              <a:buFont typeface="+mj-lt"/>
              <a:buAutoNum type="arabicPeriod"/>
            </a:pPr>
            <a:r>
              <a:rPr lang="zh-CN" altLang="en-US" sz="1000" dirty="0" smtClean="0">
                <a:solidFill>
                  <a:srgbClr val="FF0000"/>
                </a:solidFill>
                <a:latin typeface="FrutigerNext LT Medium"/>
                <a:ea typeface="ＭＳ Ｐゴシック" pitchFamily="34" charset="-128"/>
              </a:rPr>
              <a:t>上传到</a:t>
            </a:r>
            <a:r>
              <a:rPr lang="en-US" altLang="zh-CN" sz="1000" dirty="0" err="1" smtClean="0">
                <a:solidFill>
                  <a:srgbClr val="FF0000"/>
                </a:solidFill>
                <a:latin typeface="FrutigerNext LT Medium"/>
                <a:ea typeface="ＭＳ Ｐゴシック" pitchFamily="34" charset="-128"/>
              </a:rPr>
              <a:t>aws</a:t>
            </a:r>
            <a:r>
              <a:rPr lang="zh-CN" altLang="en-US" sz="1000" dirty="0" smtClean="0">
                <a:solidFill>
                  <a:srgbClr val="FF0000"/>
                </a:solidFill>
                <a:latin typeface="FrutigerNext LT Medium"/>
                <a:ea typeface="ＭＳ Ｐゴシック" pitchFamily="34" charset="-128"/>
              </a:rPr>
              <a:t>的镜像格式？</a:t>
            </a:r>
            <a:r>
              <a:rPr lang="en-US" altLang="zh-CN" sz="1000" dirty="0" err="1" smtClean="0">
                <a:solidFill>
                  <a:srgbClr val="FF0000"/>
                </a:solidFill>
                <a:latin typeface="FrutigerNext LT Medium"/>
                <a:ea typeface="ＭＳ Ｐゴシック" pitchFamily="34" charset="-128"/>
              </a:rPr>
              <a:t>Qemu-img</a:t>
            </a:r>
            <a:r>
              <a:rPr lang="en-US" altLang="zh-CN" sz="1000" dirty="0" smtClean="0">
                <a:solidFill>
                  <a:srgbClr val="FF0000"/>
                </a:solidFill>
                <a:latin typeface="FrutigerNext LT Medium"/>
                <a:ea typeface="ＭＳ Ｐゴシック" pitchFamily="34" charset="-128"/>
              </a:rPr>
              <a:t> </a:t>
            </a:r>
            <a:r>
              <a:rPr lang="zh-CN" altLang="en-US" sz="1000" dirty="0" smtClean="0">
                <a:solidFill>
                  <a:srgbClr val="FF0000"/>
                </a:solidFill>
                <a:latin typeface="FrutigerNext LT Medium"/>
                <a:ea typeface="ＭＳ Ｐゴシック" pitchFamily="34" charset="-128"/>
              </a:rPr>
              <a:t>直接转成</a:t>
            </a:r>
            <a:r>
              <a:rPr lang="en-US" altLang="zh-CN" sz="1000" dirty="0" err="1" smtClean="0">
                <a:solidFill>
                  <a:srgbClr val="FF0000"/>
                </a:solidFill>
                <a:latin typeface="FrutigerNext LT Medium"/>
                <a:ea typeface="ＭＳ Ｐゴシック" pitchFamily="34" charset="-128"/>
              </a:rPr>
              <a:t>streamoptimzed</a:t>
            </a:r>
            <a:r>
              <a:rPr lang="en-US" altLang="zh-CN" sz="1000" dirty="0" smtClean="0">
                <a:solidFill>
                  <a:srgbClr val="FF0000"/>
                </a:solidFill>
                <a:latin typeface="FrutigerNext LT Medium"/>
                <a:ea typeface="ＭＳ Ｐゴシック" pitchFamily="34" charset="-128"/>
              </a:rPr>
              <a:t> </a:t>
            </a:r>
            <a:r>
              <a:rPr lang="en-US" altLang="zh-CN" sz="1000" dirty="0" err="1" smtClean="0">
                <a:solidFill>
                  <a:srgbClr val="FF0000"/>
                </a:solidFill>
                <a:latin typeface="FrutigerNext LT Medium"/>
                <a:ea typeface="ＭＳ Ｐゴシック" pitchFamily="34" charset="-128"/>
              </a:rPr>
              <a:t>vmdk</a:t>
            </a:r>
            <a:r>
              <a:rPr lang="zh-CN" altLang="en-US" sz="1000" dirty="0" smtClean="0">
                <a:solidFill>
                  <a:srgbClr val="FF0000"/>
                </a:solidFill>
                <a:latin typeface="FrutigerNext LT Medium"/>
                <a:ea typeface="ＭＳ Ｐゴシック" pitchFamily="34" charset="-128"/>
              </a:rPr>
              <a:t>有</a:t>
            </a:r>
            <a:r>
              <a:rPr lang="en-US" altLang="zh-CN" sz="1000" dirty="0" smtClean="0">
                <a:solidFill>
                  <a:srgbClr val="FF0000"/>
                </a:solidFill>
                <a:latin typeface="FrutigerNext LT Medium"/>
                <a:ea typeface="ＭＳ Ｐゴシック" pitchFamily="34" charset="-128"/>
              </a:rPr>
              <a:t>bug</a:t>
            </a:r>
            <a:r>
              <a:rPr lang="zh-CN" altLang="en-US" sz="1000" dirty="0" smtClean="0">
                <a:solidFill>
                  <a:srgbClr val="FF0000"/>
                </a:solidFill>
                <a:latin typeface="FrutigerNext LT Medium"/>
                <a:ea typeface="ＭＳ Ｐゴシック" pitchFamily="34" charset="-128"/>
              </a:rPr>
              <a:t>，当前引入了</a:t>
            </a:r>
            <a:r>
              <a:rPr lang="en-US" altLang="zh-CN" sz="1000" dirty="0" err="1" smtClean="0">
                <a:solidFill>
                  <a:srgbClr val="FF0000"/>
                </a:solidFill>
                <a:latin typeface="FrutigerNext LT Medium"/>
                <a:ea typeface="ＭＳ Ｐゴシック" pitchFamily="34" charset="-128"/>
              </a:rPr>
              <a:t>ovftools</a:t>
            </a:r>
            <a:r>
              <a:rPr lang="zh-CN" altLang="en-US" sz="1000" dirty="0" smtClean="0">
                <a:solidFill>
                  <a:srgbClr val="0000FF"/>
                </a:solidFill>
                <a:latin typeface="FrutigerNext LT Medium"/>
                <a:ea typeface="ＭＳ Ｐゴシック" pitchFamily="34" charset="-128"/>
              </a:rPr>
              <a:t>（</a:t>
            </a:r>
            <a:r>
              <a:rPr lang="zh-CN" altLang="en-US" sz="1000" dirty="0" smtClean="0">
                <a:solidFill>
                  <a:srgbClr val="0000FF"/>
                </a:solidFill>
                <a:ea typeface="ＭＳ Ｐゴシック" pitchFamily="34" charset="-128"/>
              </a:rPr>
              <a:t>纪要： </a:t>
            </a:r>
            <a:r>
              <a:rPr lang="en-US" altLang="zh-CN" sz="1000" dirty="0" err="1" smtClean="0">
                <a:solidFill>
                  <a:srgbClr val="0000FF"/>
                </a:solidFill>
                <a:latin typeface="FrutigerNext LT Medium"/>
                <a:ea typeface="ＭＳ Ｐゴシック" pitchFamily="34" charset="-128"/>
              </a:rPr>
              <a:t>vhd</a:t>
            </a:r>
            <a:r>
              <a:rPr lang="zh-CN" altLang="en-US" sz="1000" dirty="0" smtClean="0">
                <a:solidFill>
                  <a:srgbClr val="0000FF"/>
                </a:solidFill>
                <a:latin typeface="FrutigerNext LT Medium"/>
                <a:ea typeface="ＭＳ Ｐゴシック" pitchFamily="34" charset="-128"/>
              </a:rPr>
              <a:t>验证时间，新</a:t>
            </a:r>
            <a:r>
              <a:rPr lang="en-US" altLang="zh-CN" sz="1000" dirty="0" err="1" smtClean="0">
                <a:solidFill>
                  <a:srgbClr val="0000FF"/>
                </a:solidFill>
                <a:latin typeface="FrutigerNext LT Medium"/>
                <a:ea typeface="ＭＳ Ｐゴシック" pitchFamily="34" charset="-128"/>
              </a:rPr>
              <a:t>qemu</a:t>
            </a:r>
            <a:r>
              <a:rPr lang="zh-CN" altLang="en-US" sz="1000" dirty="0" smtClean="0">
                <a:solidFill>
                  <a:srgbClr val="0000FF"/>
                </a:solidFill>
                <a:latin typeface="FrutigerNext LT Medium"/>
                <a:ea typeface="ＭＳ Ｐゴシック" pitchFamily="34" charset="-128"/>
              </a:rPr>
              <a:t>是否解决</a:t>
            </a:r>
            <a:r>
              <a:rPr lang="en-US" altLang="zh-CN" sz="1000" dirty="0" smtClean="0">
                <a:solidFill>
                  <a:srgbClr val="0000FF"/>
                </a:solidFill>
                <a:latin typeface="FrutigerNext LT Medium"/>
                <a:ea typeface="ＭＳ Ｐゴシック" pitchFamily="34" charset="-128"/>
              </a:rPr>
              <a:t>bug</a:t>
            </a:r>
            <a:r>
              <a:rPr lang="zh-CN" altLang="en-US" sz="1000" dirty="0" smtClean="0">
                <a:solidFill>
                  <a:srgbClr val="0000FF"/>
                </a:solidFill>
                <a:latin typeface="FrutigerNext LT Medium"/>
                <a:ea typeface="ＭＳ Ｐゴシック" pitchFamily="34" charset="-128"/>
              </a:rPr>
              <a:t>）</a:t>
            </a:r>
            <a:endParaRPr lang="en-US" altLang="zh-CN" sz="1000" dirty="0" smtClean="0">
              <a:solidFill>
                <a:srgbClr val="0000FF"/>
              </a:solidFill>
              <a:latin typeface="FrutigerNext LT Medium"/>
              <a:ea typeface="ＭＳ Ｐゴシック" pitchFamily="34" charset="-128"/>
            </a:endParaRPr>
          </a:p>
          <a:p>
            <a:pPr marL="228600" lvl="0" indent="-228600">
              <a:buFont typeface="+mj-lt"/>
              <a:buAutoNum type="arabicPeriod"/>
            </a:pPr>
            <a:r>
              <a:rPr lang="en-US" altLang="zh-CN" sz="1000" dirty="0" smtClean="0">
                <a:solidFill>
                  <a:srgbClr val="FF0000"/>
                </a:solidFill>
                <a:latin typeface="FrutigerNext LT Medium"/>
                <a:ea typeface="ＭＳ Ｐゴシック" pitchFamily="34" charset="-128"/>
              </a:rPr>
              <a:t>Ami</a:t>
            </a:r>
            <a:r>
              <a:rPr lang="zh-CN" altLang="en-US" sz="1000" dirty="0" smtClean="0">
                <a:solidFill>
                  <a:srgbClr val="FF0000"/>
                </a:solidFill>
                <a:latin typeface="FrutigerNext LT Medium"/>
                <a:ea typeface="ＭＳ Ｐゴシック" pitchFamily="34" charset="-128"/>
              </a:rPr>
              <a:t>与</a:t>
            </a:r>
            <a:r>
              <a:rPr lang="en-US" altLang="zh-CN" sz="1000" dirty="0" smtClean="0">
                <a:solidFill>
                  <a:srgbClr val="FF0000"/>
                </a:solidFill>
                <a:latin typeface="FrutigerNext LT Medium"/>
                <a:ea typeface="ＭＳ Ｐゴシック" pitchFamily="34" charset="-128"/>
              </a:rPr>
              <a:t>image</a:t>
            </a:r>
            <a:r>
              <a:rPr lang="zh-CN" altLang="en-US" sz="1000" dirty="0" smtClean="0">
                <a:solidFill>
                  <a:srgbClr val="FF0000"/>
                </a:solidFill>
                <a:latin typeface="FrutigerNext LT Medium"/>
                <a:ea typeface="ＭＳ Ｐゴシック" pitchFamily="34" charset="-128"/>
              </a:rPr>
              <a:t>的映射记录到哪里？ </a:t>
            </a:r>
            <a:r>
              <a:rPr lang="en-US" altLang="zh-CN" sz="1000" dirty="0" smtClean="0">
                <a:solidFill>
                  <a:srgbClr val="FF0000"/>
                </a:solidFill>
                <a:latin typeface="FrutigerNext LT Medium"/>
                <a:ea typeface="ＭＳ Ｐゴシック" pitchFamily="34" charset="-128"/>
              </a:rPr>
              <a:t>Glance </a:t>
            </a:r>
            <a:r>
              <a:rPr lang="zh-CN" altLang="en-US" sz="1000" dirty="0" smtClean="0">
                <a:solidFill>
                  <a:srgbClr val="FF0000"/>
                </a:solidFill>
                <a:latin typeface="FrutigerNext LT Medium"/>
                <a:ea typeface="ＭＳ Ｐゴシック" pitchFamily="34" charset="-128"/>
              </a:rPr>
              <a:t>中没有</a:t>
            </a:r>
            <a:r>
              <a:rPr lang="en-US" altLang="zh-CN" sz="1000" dirty="0" smtClean="0">
                <a:solidFill>
                  <a:srgbClr val="FF0000"/>
                </a:solidFill>
                <a:latin typeface="FrutigerNext LT Medium"/>
                <a:ea typeface="ＭＳ Ｐゴシック" pitchFamily="34" charset="-128"/>
              </a:rPr>
              <a:t>image metadata</a:t>
            </a:r>
            <a:r>
              <a:rPr lang="zh-CN" altLang="en-US" sz="1000" dirty="0" smtClean="0">
                <a:solidFill>
                  <a:srgbClr val="FF0000"/>
                </a:solidFill>
                <a:latin typeface="FrutigerNext LT Medium"/>
                <a:ea typeface="ＭＳ Ｐゴシック" pitchFamily="34" charset="-128"/>
              </a:rPr>
              <a:t>，但</a:t>
            </a:r>
            <a:r>
              <a:rPr lang="en-US" altLang="zh-CN" sz="1000" dirty="0" smtClean="0">
                <a:solidFill>
                  <a:srgbClr val="FF0000"/>
                </a:solidFill>
                <a:latin typeface="FrutigerNext LT Medium"/>
                <a:ea typeface="ＭＳ Ｐゴシック" pitchFamily="34" charset="-128"/>
              </a:rPr>
              <a:t>nova </a:t>
            </a:r>
            <a:r>
              <a:rPr lang="zh-CN" altLang="en-US" sz="1000" dirty="0" smtClean="0">
                <a:solidFill>
                  <a:srgbClr val="FF0000"/>
                </a:solidFill>
                <a:latin typeface="FrutigerNext LT Medium"/>
                <a:ea typeface="ＭＳ Ｐゴシック" pitchFamily="34" charset="-128"/>
              </a:rPr>
              <a:t>有</a:t>
            </a:r>
            <a:r>
              <a:rPr lang="en-US" altLang="zh-CN" sz="1000" dirty="0" smtClean="0">
                <a:solidFill>
                  <a:srgbClr val="FF0000"/>
                </a:solidFill>
                <a:latin typeface="FrutigerNext LT Medium"/>
                <a:ea typeface="ＭＳ Ｐゴシック" pitchFamily="34" charset="-128"/>
              </a:rPr>
              <a:t>image metadata</a:t>
            </a:r>
            <a:r>
              <a:rPr lang="zh-CN" altLang="en-US" sz="1000" dirty="0" smtClean="0">
                <a:solidFill>
                  <a:srgbClr val="0000FF"/>
                </a:solidFill>
                <a:latin typeface="FrutigerNext LT Medium"/>
                <a:ea typeface="ＭＳ Ｐゴシック" pitchFamily="34" charset="-128"/>
              </a:rPr>
              <a:t>。（</a:t>
            </a:r>
            <a:r>
              <a:rPr lang="zh-CN" altLang="en-US" sz="1000" dirty="0" smtClean="0">
                <a:solidFill>
                  <a:srgbClr val="0000FF"/>
                </a:solidFill>
                <a:ea typeface="ＭＳ Ｐゴシック" pitchFamily="34" charset="-128"/>
              </a:rPr>
              <a:t>纪要： </a:t>
            </a:r>
            <a:r>
              <a:rPr lang="en-US" altLang="zh-CN" sz="1000" dirty="0" err="1" smtClean="0">
                <a:solidFill>
                  <a:srgbClr val="0000FF"/>
                </a:solidFill>
                <a:latin typeface="FrutigerNext LT Medium"/>
                <a:ea typeface="ＭＳ Ｐゴシック" pitchFamily="34" charset="-128"/>
              </a:rPr>
              <a:t>ami</a:t>
            </a:r>
            <a:r>
              <a:rPr lang="en-US" altLang="zh-CN" sz="1000" dirty="0" smtClean="0">
                <a:solidFill>
                  <a:srgbClr val="0000FF"/>
                </a:solidFill>
                <a:latin typeface="FrutigerNext LT Medium"/>
                <a:ea typeface="ＭＳ Ｐゴシック" pitchFamily="34" charset="-128"/>
              </a:rPr>
              <a:t> tag</a:t>
            </a:r>
            <a:r>
              <a:rPr lang="zh-CN" altLang="en-US" sz="1000" dirty="0" smtClean="0">
                <a:solidFill>
                  <a:srgbClr val="0000FF"/>
                </a:solidFill>
                <a:latin typeface="FrutigerNext LT Medium"/>
                <a:ea typeface="ＭＳ Ｐゴシック" pitchFamily="34" charset="-128"/>
              </a:rPr>
              <a:t>记录</a:t>
            </a:r>
            <a:r>
              <a:rPr lang="en-US" altLang="zh-CN" sz="1000" dirty="0" err="1" smtClean="0">
                <a:solidFill>
                  <a:srgbClr val="0000FF"/>
                </a:solidFill>
                <a:latin typeface="FrutigerNext LT Medium"/>
                <a:ea typeface="ＭＳ Ｐゴシック" pitchFamily="34" charset="-128"/>
              </a:rPr>
              <a:t>imageuuid</a:t>
            </a:r>
            <a:r>
              <a:rPr lang="zh-CN" altLang="en-US" sz="1000" dirty="0" smtClean="0">
                <a:solidFill>
                  <a:srgbClr val="0000FF"/>
                </a:solidFill>
                <a:latin typeface="FrutigerNext LT Medium"/>
                <a:ea typeface="ＭＳ Ｐゴシック" pitchFamily="34" charset="-128"/>
              </a:rPr>
              <a:t>，殷薇方案。 要定时对比删除不用的</a:t>
            </a:r>
            <a:r>
              <a:rPr lang="en-US" altLang="zh-CN" sz="1000" dirty="0" err="1" smtClean="0">
                <a:solidFill>
                  <a:srgbClr val="0000FF"/>
                </a:solidFill>
                <a:latin typeface="FrutigerNext LT Medium"/>
                <a:ea typeface="ＭＳ Ｐゴシック" pitchFamily="34" charset="-128"/>
              </a:rPr>
              <a:t>ami</a:t>
            </a:r>
            <a:r>
              <a:rPr lang="zh-CN" altLang="en-US" sz="1000" dirty="0" smtClean="0">
                <a:solidFill>
                  <a:srgbClr val="0000FF"/>
                </a:solidFill>
                <a:latin typeface="FrutigerNext LT Medium"/>
                <a:ea typeface="ＭＳ Ｐゴシック" pitchFamily="34" charset="-128"/>
              </a:rPr>
              <a:t>）</a:t>
            </a:r>
            <a:endParaRPr lang="en-US" altLang="zh-CN" sz="1000" dirty="0" smtClean="0">
              <a:solidFill>
                <a:srgbClr val="0000FF"/>
              </a:solidFill>
              <a:latin typeface="FrutigerNext LT Medium"/>
              <a:ea typeface="ＭＳ Ｐゴシック" pitchFamily="34" charset="-128"/>
            </a:endParaRPr>
          </a:p>
          <a:p>
            <a:pPr marL="228600" lvl="0" indent="-228600">
              <a:buFont typeface="+mj-lt"/>
              <a:buAutoNum type="arabicPeriod"/>
            </a:pPr>
            <a:r>
              <a:rPr lang="zh-CN" altLang="en-US" sz="1000" dirty="0" smtClean="0">
                <a:solidFill>
                  <a:srgbClr val="00B050"/>
                </a:solidFill>
                <a:latin typeface="FrutigerNext LT Medium"/>
                <a:ea typeface="ＭＳ Ｐゴシック" pitchFamily="34" charset="-128"/>
              </a:rPr>
              <a:t>新增一个“同步镜像”</a:t>
            </a:r>
            <a:r>
              <a:rPr lang="en-US" altLang="zh-CN" sz="1000" dirty="0" err="1" smtClean="0">
                <a:solidFill>
                  <a:srgbClr val="00B050"/>
                </a:solidFill>
                <a:latin typeface="FrutigerNext LT Medium"/>
                <a:ea typeface="ＭＳ Ｐゴシック" pitchFamily="34" charset="-128"/>
              </a:rPr>
              <a:t>api</a:t>
            </a:r>
            <a:r>
              <a:rPr lang="zh-CN" altLang="en-US" sz="1000" dirty="0" smtClean="0">
                <a:solidFill>
                  <a:srgbClr val="00B050"/>
                </a:solidFill>
                <a:latin typeface="FrutigerNext LT Medium"/>
                <a:ea typeface="ＭＳ Ｐゴシック" pitchFamily="34" charset="-128"/>
              </a:rPr>
              <a:t>。 场景是： </a:t>
            </a:r>
            <a:r>
              <a:rPr lang="en-US" altLang="zh-CN" sz="1000" dirty="0" smtClean="0">
                <a:solidFill>
                  <a:srgbClr val="00B050"/>
                </a:solidFill>
                <a:latin typeface="FrutigerNext LT Medium"/>
                <a:ea typeface="ＭＳ Ｐゴシック" pitchFamily="34" charset="-128"/>
              </a:rPr>
              <a:t>glance</a:t>
            </a:r>
            <a:r>
              <a:rPr lang="zh-CN" altLang="en-US" sz="1000" dirty="0" smtClean="0">
                <a:solidFill>
                  <a:srgbClr val="00B050"/>
                </a:solidFill>
                <a:latin typeface="FrutigerNext LT Medium"/>
                <a:ea typeface="ＭＳ Ｐゴシック" pitchFamily="34" charset="-128"/>
              </a:rPr>
              <a:t>中已经存在的镜像，同步到</a:t>
            </a:r>
            <a:r>
              <a:rPr lang="en-US" altLang="zh-CN" sz="1000" dirty="0" err="1" smtClean="0">
                <a:solidFill>
                  <a:srgbClr val="00B050"/>
                </a:solidFill>
                <a:latin typeface="FrutigerNext LT Medium"/>
                <a:ea typeface="ＭＳ Ｐゴシック" pitchFamily="34" charset="-128"/>
              </a:rPr>
              <a:t>aws</a:t>
            </a:r>
            <a:r>
              <a:rPr lang="zh-CN" altLang="en-US" sz="1000" dirty="0" smtClean="0">
                <a:solidFill>
                  <a:srgbClr val="00B050"/>
                </a:solidFill>
                <a:latin typeface="FrutigerNext LT Medium"/>
                <a:ea typeface="ＭＳ Ｐゴシック" pitchFamily="34" charset="-128"/>
              </a:rPr>
              <a:t>中。（</a:t>
            </a:r>
            <a:r>
              <a:rPr lang="zh-CN" altLang="en-US" sz="1000" dirty="0" smtClean="0">
                <a:solidFill>
                  <a:srgbClr val="0000FF"/>
                </a:solidFill>
                <a:ea typeface="ＭＳ Ｐゴシック" pitchFamily="34" charset="-128"/>
              </a:rPr>
              <a:t>纪要：</a:t>
            </a:r>
            <a:r>
              <a:rPr lang="zh-CN" altLang="en-US" sz="1000" dirty="0" smtClean="0">
                <a:solidFill>
                  <a:srgbClr val="0000FF"/>
                </a:solidFill>
                <a:latin typeface="FrutigerNext LT Medium"/>
                <a:ea typeface="ＭＳ Ｐゴシック" pitchFamily="34" charset="-128"/>
              </a:rPr>
              <a:t>优先级低，演示用创建</a:t>
            </a:r>
            <a:r>
              <a:rPr lang="en-US" altLang="zh-CN" sz="1000" dirty="0" err="1" smtClean="0">
                <a:solidFill>
                  <a:srgbClr val="0000FF"/>
                </a:solidFill>
                <a:latin typeface="FrutigerNext LT Medium"/>
                <a:ea typeface="ＭＳ Ｐゴシック" pitchFamily="34" charset="-128"/>
              </a:rPr>
              <a:t>vm</a:t>
            </a:r>
            <a:r>
              <a:rPr lang="zh-CN" altLang="en-US" sz="1000" dirty="0" smtClean="0">
                <a:solidFill>
                  <a:srgbClr val="0000FF"/>
                </a:solidFill>
                <a:latin typeface="FrutigerNext LT Medium"/>
                <a:ea typeface="ＭＳ Ｐゴシック" pitchFamily="34" charset="-128"/>
              </a:rPr>
              <a:t>来做同步镜像）</a:t>
            </a:r>
            <a:endParaRPr lang="en-US" altLang="zh-CN" sz="1000" dirty="0" smtClean="0">
              <a:solidFill>
                <a:srgbClr val="0000FF"/>
              </a:solidFill>
              <a:latin typeface="FrutigerNext LT Medium"/>
              <a:ea typeface="ＭＳ Ｐゴシック" pitchFamily="34" charset="-128"/>
            </a:endParaRPr>
          </a:p>
          <a:p>
            <a:pPr marL="228600" lvl="0" indent="-228600">
              <a:buFont typeface="+mj-lt"/>
              <a:buAutoNum type="arabicPeriod"/>
            </a:pPr>
            <a:endParaRPr lang="en-US" altLang="zh-CN" sz="1000" dirty="0" smtClean="0">
              <a:solidFill>
                <a:srgbClr val="FF0000"/>
              </a:solidFill>
              <a:latin typeface="FrutigerNext LT Medium"/>
              <a:ea typeface="ＭＳ Ｐゴシック" pitchFamily="34" charset="-128"/>
            </a:endParaRPr>
          </a:p>
          <a:p>
            <a:pPr marL="228600" lvl="0" indent="-228600">
              <a:buFont typeface="+mj-lt"/>
              <a:buAutoNum type="arabicPeriod"/>
            </a:pPr>
            <a:endParaRPr lang="zh-CN" altLang="en-US" sz="1000" dirty="0" smtClean="0">
              <a:solidFill>
                <a:srgbClr val="FF0000"/>
              </a:solidFill>
              <a:latin typeface="FrutigerNext LT Medium"/>
              <a:ea typeface="ＭＳ Ｐゴシック" pitchFamily="34" charset="-128"/>
            </a:endParaRPr>
          </a:p>
        </p:txBody>
      </p:sp>
      <p:sp>
        <p:nvSpPr>
          <p:cNvPr id="144" name="矩形 143"/>
          <p:cNvSpPr/>
          <p:nvPr/>
        </p:nvSpPr>
        <p:spPr>
          <a:xfrm>
            <a:off x="7696200" y="2987924"/>
            <a:ext cx="3301829" cy="938719"/>
          </a:xfrm>
          <a:prstGeom prst="rect">
            <a:avLst/>
          </a:prstGeom>
          <a:solidFill>
            <a:schemeClr val="bg1"/>
          </a:solidFill>
        </p:spPr>
        <p:txBody>
          <a:bodyPr wrap="square">
            <a:spAutoFit/>
          </a:bodyPr>
          <a:lstStyle/>
          <a:p>
            <a:pPr marL="228600" lvl="0" indent="-228600"/>
            <a:r>
              <a:rPr lang="zh-CN" altLang="en-US" sz="1100" dirty="0" smtClean="0">
                <a:solidFill>
                  <a:srgbClr val="00B050"/>
                </a:solidFill>
                <a:ea typeface="ＭＳ Ｐゴシック" pitchFamily="34" charset="-128"/>
              </a:rPr>
              <a:t>注： </a:t>
            </a:r>
            <a:endParaRPr lang="en-US" altLang="zh-CN" sz="1100" dirty="0" smtClean="0">
              <a:solidFill>
                <a:srgbClr val="00B050"/>
              </a:solidFill>
              <a:ea typeface="ＭＳ Ｐゴシック" pitchFamily="34" charset="-128"/>
            </a:endParaRPr>
          </a:p>
          <a:p>
            <a:pPr marL="228600" indent="-228600"/>
            <a:r>
              <a:rPr lang="en-US" altLang="zh-CN" sz="1100" dirty="0" smtClean="0">
                <a:solidFill>
                  <a:srgbClr val="00B050"/>
                </a:solidFill>
                <a:ea typeface="ＭＳ Ｐゴシック" pitchFamily="34" charset="-128"/>
              </a:rPr>
              <a:t>1. </a:t>
            </a:r>
            <a:r>
              <a:rPr lang="zh-CN" altLang="en-US" sz="1100" dirty="0" smtClean="0">
                <a:solidFill>
                  <a:srgbClr val="00B050"/>
                </a:solidFill>
                <a:ea typeface="ＭＳ Ｐゴシック" pitchFamily="34" charset="-128"/>
              </a:rPr>
              <a:t>新增一个“同步镜像”</a:t>
            </a:r>
            <a:r>
              <a:rPr lang="en-US" altLang="zh-CN" sz="1100" dirty="0" err="1" smtClean="0">
                <a:solidFill>
                  <a:srgbClr val="00B050"/>
                </a:solidFill>
                <a:ea typeface="ＭＳ Ｐゴシック" pitchFamily="34" charset="-128"/>
              </a:rPr>
              <a:t>api</a:t>
            </a:r>
            <a:r>
              <a:rPr lang="zh-CN" altLang="en-US" sz="1100" dirty="0" smtClean="0">
                <a:solidFill>
                  <a:srgbClr val="00B050"/>
                </a:solidFill>
                <a:ea typeface="ＭＳ Ｐゴシック" pitchFamily="34" charset="-128"/>
              </a:rPr>
              <a:t>。 场景是： </a:t>
            </a:r>
            <a:r>
              <a:rPr lang="en-US" altLang="zh-CN" sz="1100" dirty="0" smtClean="0">
                <a:solidFill>
                  <a:srgbClr val="00B050"/>
                </a:solidFill>
                <a:ea typeface="ＭＳ Ｐゴシック" pitchFamily="34" charset="-128"/>
              </a:rPr>
              <a:t>glance</a:t>
            </a:r>
            <a:r>
              <a:rPr lang="zh-CN" altLang="en-US" sz="1100" dirty="0" smtClean="0">
                <a:solidFill>
                  <a:srgbClr val="00B050"/>
                </a:solidFill>
                <a:ea typeface="ＭＳ Ｐゴシック" pitchFamily="34" charset="-128"/>
              </a:rPr>
              <a:t>中已经存在的镜像，同步到</a:t>
            </a:r>
            <a:r>
              <a:rPr lang="en-US" altLang="zh-CN" sz="1100" dirty="0" err="1" smtClean="0">
                <a:solidFill>
                  <a:srgbClr val="00B050"/>
                </a:solidFill>
                <a:ea typeface="ＭＳ Ｐゴシック" pitchFamily="34" charset="-128"/>
              </a:rPr>
              <a:t>aws</a:t>
            </a:r>
            <a:r>
              <a:rPr lang="zh-CN" altLang="en-US" sz="1100" dirty="0" smtClean="0">
                <a:solidFill>
                  <a:srgbClr val="00B050"/>
                </a:solidFill>
                <a:ea typeface="ＭＳ Ｐゴシック" pitchFamily="34" charset="-128"/>
              </a:rPr>
              <a:t>中</a:t>
            </a:r>
            <a:r>
              <a:rPr lang="en-US" altLang="zh-CN" sz="1100" dirty="0" smtClean="0">
                <a:solidFill>
                  <a:srgbClr val="00B050"/>
                </a:solidFill>
                <a:ea typeface="ＭＳ Ｐゴシック" pitchFamily="34" charset="-128"/>
              </a:rPr>
              <a:t>. Az31</a:t>
            </a:r>
            <a:r>
              <a:rPr lang="zh-CN" altLang="en-US" sz="1100" dirty="0" smtClean="0">
                <a:solidFill>
                  <a:srgbClr val="00B050"/>
                </a:solidFill>
                <a:ea typeface="ＭＳ Ｐゴシック" pitchFamily="34" charset="-128"/>
              </a:rPr>
              <a:t> </a:t>
            </a:r>
            <a:r>
              <a:rPr lang="en-US" altLang="zh-CN" sz="1100" dirty="0" smtClean="0">
                <a:solidFill>
                  <a:srgbClr val="00B050"/>
                </a:solidFill>
                <a:ea typeface="ＭＳ Ｐゴシック" pitchFamily="34" charset="-128"/>
              </a:rPr>
              <a:t>glance driver</a:t>
            </a:r>
            <a:r>
              <a:rPr lang="zh-CN" altLang="en-US" sz="1100" dirty="0" smtClean="0">
                <a:solidFill>
                  <a:srgbClr val="00B050"/>
                </a:solidFill>
                <a:ea typeface="ＭＳ Ｐゴシック" pitchFamily="34" charset="-128"/>
              </a:rPr>
              <a:t>内的流程与创建相同</a:t>
            </a:r>
            <a:endParaRPr lang="en-US" altLang="zh-CN" sz="1100" dirty="0" smtClean="0">
              <a:solidFill>
                <a:srgbClr val="00B050"/>
              </a:solidFill>
              <a:ea typeface="ＭＳ Ｐゴシック" pitchFamily="34" charset="-128"/>
            </a:endParaRPr>
          </a:p>
          <a:p>
            <a:pPr marL="228600" lvl="0" indent="-228600"/>
            <a:r>
              <a:rPr lang="en-US" altLang="zh-CN" sz="1100" dirty="0" smtClean="0">
                <a:solidFill>
                  <a:srgbClr val="00B050"/>
                </a:solidFill>
                <a:ea typeface="ＭＳ Ｐゴシック" pitchFamily="34" charset="-128"/>
              </a:rPr>
              <a:t>2. </a:t>
            </a:r>
            <a:r>
              <a:rPr lang="zh-CN" altLang="en-US" sz="1100" dirty="0" smtClean="0">
                <a:solidFill>
                  <a:srgbClr val="00B050"/>
                </a:solidFill>
                <a:ea typeface="ＭＳ Ｐゴシック" pitchFamily="34" charset="-128"/>
              </a:rPr>
              <a:t>删除镜像 调用 </a:t>
            </a:r>
            <a:r>
              <a:rPr lang="en-US" altLang="zh-CN" sz="1100" dirty="0" err="1" smtClean="0">
                <a:solidFill>
                  <a:srgbClr val="00B050"/>
                </a:solidFill>
                <a:ea typeface="ＭＳ Ｐゴシック" pitchFamily="34" charset="-128"/>
              </a:rPr>
              <a:t>libcloud</a:t>
            </a:r>
            <a:r>
              <a:rPr lang="zh-CN" altLang="en-US" sz="1100" dirty="0" smtClean="0">
                <a:solidFill>
                  <a:srgbClr val="00B050"/>
                </a:solidFill>
                <a:ea typeface="ＭＳ Ｐゴシック" pitchFamily="34" charset="-128"/>
              </a:rPr>
              <a:t>方法即可</a:t>
            </a:r>
            <a:r>
              <a:rPr lang="en-US" altLang="zh-CN" sz="1100" dirty="0" smtClean="0">
                <a:solidFill>
                  <a:srgbClr val="00B050"/>
                </a:solidFill>
                <a:ea typeface="ＭＳ Ｐゴシック" pitchFamily="34" charset="-128"/>
              </a:rPr>
              <a:t>.</a:t>
            </a:r>
          </a:p>
        </p:txBody>
      </p:sp>
      <p:cxnSp>
        <p:nvCxnSpPr>
          <p:cNvPr id="61" name="直接箭头连接符 60"/>
          <p:cNvCxnSpPr>
            <a:stCxn id="199" idx="0"/>
            <a:endCxn id="207" idx="3"/>
          </p:cNvCxnSpPr>
          <p:nvPr/>
        </p:nvCxnSpPr>
        <p:spPr bwMode="auto">
          <a:xfrm flipH="1">
            <a:off x="5701864" y="4938202"/>
            <a:ext cx="3076846" cy="164614"/>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198281"/>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a:xfrm>
            <a:off x="527188" y="44451"/>
            <a:ext cx="10696059" cy="871540"/>
          </a:xfrm>
        </p:spPr>
        <p:txBody>
          <a:bodyPr/>
          <a:lstStyle/>
          <a:p>
            <a:pPr lvl="0"/>
            <a:r>
              <a:rPr lang="zh-CN" altLang="en-US" dirty="0" smtClean="0"/>
              <a:t>创建镜像（从文件）</a:t>
            </a:r>
            <a:r>
              <a:rPr lang="en-US" altLang="zh-CN" dirty="0" smtClean="0"/>
              <a:t>: </a:t>
            </a:r>
            <a:r>
              <a:rPr lang="zh-CN" altLang="en-US" dirty="0" smtClean="0"/>
              <a:t>被级联层部署到</a:t>
            </a:r>
            <a:r>
              <a:rPr lang="en-US" altLang="zh-CN" dirty="0" err="1" smtClean="0"/>
              <a:t>aws</a:t>
            </a:r>
            <a:endParaRPr lang="zh-CN" altLang="en-US" dirty="0"/>
          </a:p>
        </p:txBody>
      </p:sp>
      <p:sp>
        <p:nvSpPr>
          <p:cNvPr id="65" name="圆角矩形 64"/>
          <p:cNvSpPr/>
          <p:nvPr/>
        </p:nvSpPr>
        <p:spPr bwMode="auto">
          <a:xfrm>
            <a:off x="1177426" y="327824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75729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79088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44937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71913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71913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71913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719133"/>
            <a:ext cx="144376" cy="230587"/>
          </a:xfrm>
          <a:prstGeom prst="rect">
            <a:avLst/>
          </a:prstGeom>
          <a:noFill/>
        </p:spPr>
      </p:pic>
      <p:sp>
        <p:nvSpPr>
          <p:cNvPr id="93" name="椭圆 92"/>
          <p:cNvSpPr/>
          <p:nvPr/>
        </p:nvSpPr>
        <p:spPr bwMode="auto">
          <a:xfrm>
            <a:off x="1372094" y="566168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66168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50878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30087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191923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8664121" y="4133849"/>
            <a:ext cx="3135340"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992245" y="4938202"/>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10556083" y="6430263"/>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666322" y="6430263"/>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776561" y="6430263"/>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886799" y="6430263"/>
            <a:ext cx="144376" cy="230587"/>
          </a:xfrm>
          <a:prstGeom prst="rect">
            <a:avLst/>
          </a:prstGeom>
          <a:noFill/>
        </p:spPr>
      </p:pic>
      <p:sp>
        <p:nvSpPr>
          <p:cNvPr id="205" name="椭圆 204"/>
          <p:cNvSpPr/>
          <p:nvPr/>
        </p:nvSpPr>
        <p:spPr bwMode="auto">
          <a:xfrm>
            <a:off x="10358926" y="6372817"/>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1223247" y="637281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5553075" y="2206997"/>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1"/>
          </p:cNvCxnSpPr>
          <p:nvPr/>
        </p:nvCxnSpPr>
        <p:spPr bwMode="auto">
          <a:xfrm flipV="1">
            <a:off x="3600660" y="3001413"/>
            <a:ext cx="2070436" cy="1371964"/>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072464" y="389432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5400000">
            <a:off x="3140000" y="3241589"/>
            <a:ext cx="1113392" cy="19207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198603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a:off x="7047046" y="3656733"/>
            <a:ext cx="1945199" cy="173922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4561017" y="1092845"/>
            <a:ext cx="841645"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197238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55881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75323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55881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10357010" y="582355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822475" y="5202487"/>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666322" y="4657903"/>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55457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34005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82291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33226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651886"/>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540902"/>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694786"/>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120" name="TextBox 119"/>
          <p:cNvSpPr txBox="1"/>
          <p:nvPr/>
        </p:nvSpPr>
        <p:spPr>
          <a:xfrm>
            <a:off x="2236415" y="862013"/>
            <a:ext cx="1949573" cy="230832"/>
          </a:xfrm>
          <a:prstGeom prst="rect">
            <a:avLst/>
          </a:prstGeom>
          <a:noFill/>
        </p:spPr>
        <p:txBody>
          <a:bodyPr wrap="none" rtlCol="0">
            <a:spAutoFit/>
          </a:bodyPr>
          <a:lstStyle/>
          <a:p>
            <a:r>
              <a:rPr lang="en-US" altLang="zh-CN" sz="900" b="1" dirty="0" smtClean="0">
                <a:solidFill>
                  <a:srgbClr val="0070C0"/>
                </a:solidFill>
                <a:latin typeface="微软雅黑" pitchFamily="34" charset="-122"/>
                <a:ea typeface="微软雅黑" pitchFamily="34" charset="-122"/>
              </a:rPr>
              <a:t>1.Create Image</a:t>
            </a:r>
            <a:r>
              <a:rPr lang="zh-CN" altLang="en-US" sz="900" b="1"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tenant01, file</a:t>
            </a:r>
          </a:p>
        </p:txBody>
      </p:sp>
      <p:sp>
        <p:nvSpPr>
          <p:cNvPr id="121" name="TextBox 120"/>
          <p:cNvSpPr txBox="1"/>
          <p:nvPr/>
        </p:nvSpPr>
        <p:spPr>
          <a:xfrm>
            <a:off x="5553075" y="4653380"/>
            <a:ext cx="2924175" cy="1338828"/>
          </a:xfrm>
          <a:prstGeom prst="rect">
            <a:avLst/>
          </a:prstGeom>
          <a:solidFill>
            <a:schemeClr val="bg1"/>
          </a:solidFill>
        </p:spPr>
        <p:txBody>
          <a:bodyPr wrap="square" rtlCol="0">
            <a:spAutoFit/>
          </a:bodyPr>
          <a:lstStyle/>
          <a:p>
            <a:r>
              <a:rPr lang="en-US" altLang="zh-CN" sz="900" dirty="0" smtClean="0">
                <a:solidFill>
                  <a:srgbClr val="0070C0"/>
                </a:solidFill>
                <a:latin typeface="微软雅黑" pitchFamily="34" charset="-122"/>
                <a:ea typeface="微软雅黑" pitchFamily="34" charset="-122"/>
              </a:rPr>
              <a:t>3. </a:t>
            </a:r>
            <a:r>
              <a:rPr lang="zh-CN" altLang="en-US" sz="900" dirty="0" smtClean="0">
                <a:solidFill>
                  <a:srgbClr val="0070C0"/>
                </a:solidFill>
                <a:latin typeface="微软雅黑" pitchFamily="34" charset="-122"/>
                <a:ea typeface="微软雅黑" pitchFamily="34" charset="-122"/>
              </a:rPr>
              <a:t>下载镜像文件到本地（？）</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转换成</a:t>
            </a:r>
            <a:r>
              <a:rPr lang="en-US" altLang="zh-CN" sz="900" dirty="0" err="1" smtClean="0">
                <a:solidFill>
                  <a:srgbClr val="0070C0"/>
                </a:solidFill>
                <a:latin typeface="微软雅黑" pitchFamily="34" charset="-122"/>
                <a:ea typeface="微软雅黑" pitchFamily="34" charset="-122"/>
              </a:rPr>
              <a:t>vmdk</a:t>
            </a:r>
            <a:r>
              <a:rPr lang="zh-CN" altLang="en-US" sz="900" dirty="0" smtClean="0">
                <a:solidFill>
                  <a:srgbClr val="0070C0"/>
                </a:solidFill>
                <a:latin typeface="微软雅黑" pitchFamily="34" charset="-122"/>
                <a:ea typeface="微软雅黑" pitchFamily="34" charset="-122"/>
              </a:rPr>
              <a:t>（</a:t>
            </a:r>
            <a:r>
              <a:rPr lang="en-US" altLang="zh-CN" sz="900" dirty="0" err="1" smtClean="0">
                <a:solidFill>
                  <a:srgbClr val="0070C0"/>
                </a:solidFill>
                <a:latin typeface="微软雅黑" pitchFamily="34" charset="-122"/>
                <a:ea typeface="微软雅黑" pitchFamily="34" charset="-122"/>
              </a:rPr>
              <a:t>streamoptize</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调用</a:t>
            </a:r>
            <a:r>
              <a:rPr lang="en-US" altLang="zh-CN" sz="900" dirty="0" smtClean="0">
                <a:solidFill>
                  <a:srgbClr val="0070C0"/>
                </a:solidFill>
                <a:latin typeface="微软雅黑" pitchFamily="34" charset="-122"/>
                <a:ea typeface="微软雅黑" pitchFamily="34" charset="-122"/>
              </a:rPr>
              <a:t>s3 </a:t>
            </a:r>
            <a:r>
              <a:rPr lang="en-US" altLang="zh-CN" sz="900" dirty="0" err="1" smtClean="0">
                <a:solidFill>
                  <a:srgbClr val="0070C0"/>
                </a:solidFill>
                <a:latin typeface="微软雅黑" pitchFamily="34" charset="-122"/>
                <a:ea typeface="微软雅黑" pitchFamily="34" charset="-122"/>
              </a:rPr>
              <a:t>api</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传到</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目录，</a:t>
            </a:r>
            <a:r>
              <a:rPr lang="en-US" altLang="zh-CN" sz="900" dirty="0" smtClean="0">
                <a:solidFill>
                  <a:srgbClr val="0070C0"/>
                </a:solidFill>
                <a:latin typeface="微软雅黑" pitchFamily="34" charset="-122"/>
                <a:ea typeface="微软雅黑" pitchFamily="34" charset="-122"/>
              </a:rPr>
              <a:t>region</a:t>
            </a:r>
            <a:r>
              <a:rPr lang="zh-CN" altLang="en-US" sz="900" dirty="0" smtClean="0">
                <a:solidFill>
                  <a:srgbClr val="0070C0"/>
                </a:solidFill>
                <a:latin typeface="微软雅黑" pitchFamily="34" charset="-122"/>
                <a:ea typeface="微软雅黑" pitchFamily="34" charset="-122"/>
              </a:rPr>
              <a:t>，</a:t>
            </a:r>
            <a:r>
              <a:rPr lang="en-US" altLang="zh-CN" sz="900" dirty="0" err="1" smtClean="0">
                <a:solidFill>
                  <a:srgbClr val="0070C0"/>
                </a:solidFill>
                <a:latin typeface="微软雅黑" pitchFamily="34" charset="-122"/>
                <a:ea typeface="微软雅黑" pitchFamily="34" charset="-122"/>
              </a:rPr>
              <a:t>accesskey</a:t>
            </a:r>
            <a:r>
              <a:rPr lang="zh-CN" altLang="en-US" sz="900" dirty="0" smtClean="0">
                <a:solidFill>
                  <a:srgbClr val="0070C0"/>
                </a:solidFill>
                <a:latin typeface="微软雅黑" pitchFamily="34" charset="-122"/>
                <a:ea typeface="微软雅黑" pitchFamily="34" charset="-122"/>
              </a:rPr>
              <a:t>等配置文件中获得）</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调用</a:t>
            </a:r>
            <a:r>
              <a:rPr lang="en-US" altLang="zh-CN" sz="900" dirty="0" smtClean="0">
                <a:solidFill>
                  <a:srgbClr val="0070C0"/>
                </a:solidFill>
                <a:latin typeface="微软雅黑" pitchFamily="34" charset="-122"/>
                <a:ea typeface="微软雅黑" pitchFamily="34" charset="-122"/>
              </a:rPr>
              <a:t>ec2 </a:t>
            </a:r>
            <a:r>
              <a:rPr lang="en-US" altLang="zh-CN" sz="900" dirty="0" err="1" smtClean="0">
                <a:solidFill>
                  <a:srgbClr val="0070C0"/>
                </a:solidFill>
                <a:latin typeface="微软雅黑" pitchFamily="34" charset="-122"/>
                <a:ea typeface="微软雅黑" pitchFamily="34" charset="-122"/>
              </a:rPr>
              <a:t>api</a:t>
            </a:r>
            <a:r>
              <a:rPr lang="en-US" altLang="zh-CN" sz="900" dirty="0" smtClean="0">
                <a:solidFill>
                  <a:srgbClr val="0070C0"/>
                </a:solidFill>
                <a:latin typeface="微软雅黑" pitchFamily="34" charset="-122"/>
                <a:ea typeface="微软雅黑" pitchFamily="34" charset="-122"/>
              </a:rPr>
              <a:t> import-image</a:t>
            </a:r>
            <a:r>
              <a:rPr lang="zh-CN" altLang="en-US" sz="900" dirty="0" smtClean="0">
                <a:solidFill>
                  <a:srgbClr val="0070C0"/>
                </a:solidFill>
                <a:latin typeface="微软雅黑" pitchFamily="34" charset="-122"/>
                <a:ea typeface="微软雅黑" pitchFamily="34" charset="-122"/>
              </a:rPr>
              <a:t> ，从</a:t>
            </a:r>
            <a:r>
              <a:rPr lang="en-US" altLang="zh-CN" sz="900" dirty="0" smtClean="0">
                <a:solidFill>
                  <a:srgbClr val="0070C0"/>
                </a:solidFill>
                <a:latin typeface="微软雅黑" pitchFamily="34" charset="-122"/>
                <a:ea typeface="微软雅黑" pitchFamily="34" charset="-122"/>
              </a:rPr>
              <a:t>s3</a:t>
            </a:r>
            <a:r>
              <a:rPr lang="zh-CN" altLang="en-US" sz="900" dirty="0" smtClean="0">
                <a:solidFill>
                  <a:srgbClr val="0070C0"/>
                </a:solidFill>
                <a:latin typeface="微软雅黑" pitchFamily="34" charset="-122"/>
                <a:ea typeface="微软雅黑" pitchFamily="34" charset="-122"/>
              </a:rPr>
              <a:t>创建镜像（</a:t>
            </a:r>
            <a:r>
              <a:rPr lang="en-US" altLang="zh-CN" sz="900" dirty="0" err="1" smtClean="0">
                <a:solidFill>
                  <a:srgbClr val="0070C0"/>
                </a:solidFill>
                <a:latin typeface="微软雅黑" pitchFamily="34" charset="-122"/>
                <a:ea typeface="微软雅黑" pitchFamily="34" charset="-122"/>
              </a:rPr>
              <a:t>ami</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查询</a:t>
            </a:r>
            <a:r>
              <a:rPr lang="en-US" altLang="zh-CN" sz="900" dirty="0" err="1" smtClean="0">
                <a:solidFill>
                  <a:srgbClr val="0070C0"/>
                </a:solidFill>
                <a:latin typeface="微软雅黑" pitchFamily="34" charset="-122"/>
                <a:ea typeface="微软雅黑" pitchFamily="34" charset="-122"/>
              </a:rPr>
              <a:t>aws</a:t>
            </a:r>
            <a:r>
              <a:rPr lang="zh-CN" altLang="en-US" sz="900" dirty="0" smtClean="0">
                <a:solidFill>
                  <a:srgbClr val="0070C0"/>
                </a:solidFill>
                <a:latin typeface="微软雅黑" pitchFamily="34" charset="-122"/>
                <a:ea typeface="微软雅黑" pitchFamily="34" charset="-122"/>
              </a:rPr>
              <a:t>创建任务状态，获得</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 id</a:t>
            </a:r>
          </a:p>
          <a:p>
            <a:pPr marL="228600" indent="-228600">
              <a:buAutoNum type="arabicPeriod" startAt="4"/>
            </a:pPr>
            <a:r>
              <a:rPr lang="zh-CN" altLang="en-US" sz="900" dirty="0" smtClean="0">
                <a:solidFill>
                  <a:srgbClr val="0070C0"/>
                </a:solidFill>
                <a:latin typeface="微软雅黑" pitchFamily="34" charset="-122"/>
                <a:ea typeface="微软雅黑" pitchFamily="34" charset="-122"/>
              </a:rPr>
              <a:t>记录</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-id</a:t>
            </a:r>
            <a:r>
              <a:rPr lang="zh-CN" altLang="en-US" sz="900" dirty="0" smtClean="0">
                <a:solidFill>
                  <a:srgbClr val="0070C0"/>
                </a:solidFill>
                <a:latin typeface="微软雅黑" pitchFamily="34" charset="-122"/>
                <a:ea typeface="微软雅黑" pitchFamily="34" charset="-122"/>
              </a:rPr>
              <a:t>到</a:t>
            </a:r>
            <a:r>
              <a:rPr lang="en-US" altLang="zh-CN" sz="900" dirty="0" smtClean="0">
                <a:solidFill>
                  <a:srgbClr val="0070C0"/>
                </a:solidFill>
                <a:latin typeface="微软雅黑" pitchFamily="34" charset="-122"/>
                <a:ea typeface="微软雅黑" pitchFamily="34" charset="-122"/>
              </a:rPr>
              <a:t>image</a:t>
            </a:r>
            <a:r>
              <a:rPr lang="zh-CN" altLang="en-US" sz="900" dirty="0" smtClean="0">
                <a:solidFill>
                  <a:srgbClr val="0070C0"/>
                </a:solidFill>
                <a:latin typeface="微软雅黑" pitchFamily="34" charset="-122"/>
                <a:ea typeface="微软雅黑" pitchFamily="34" charset="-122"/>
              </a:rPr>
              <a:t>的</a:t>
            </a:r>
            <a:r>
              <a:rPr lang="en-US" altLang="zh-CN" sz="900" dirty="0" err="1" smtClean="0">
                <a:solidFill>
                  <a:srgbClr val="0070C0"/>
                </a:solidFill>
                <a:latin typeface="微软雅黑" pitchFamily="34" charset="-122"/>
                <a:ea typeface="微软雅黑" pitchFamily="34" charset="-122"/>
              </a:rPr>
              <a:t>metadat</a:t>
            </a:r>
            <a:r>
              <a:rPr lang="zh-CN" altLang="en-US" sz="900" dirty="0" smtClean="0">
                <a:solidFill>
                  <a:srgbClr val="0070C0"/>
                </a:solidFill>
                <a:latin typeface="微软雅黑" pitchFamily="34" charset="-122"/>
                <a:ea typeface="微软雅黑" pitchFamily="34" charset="-122"/>
              </a:rPr>
              <a:t>中。（</a:t>
            </a:r>
            <a:r>
              <a:rPr lang="en-US" altLang="zh-CN" sz="900" dirty="0" smtClean="0">
                <a:solidFill>
                  <a:srgbClr val="0070C0"/>
                </a:solidFill>
                <a:latin typeface="微软雅黑" pitchFamily="34" charset="-122"/>
                <a:ea typeface="微软雅黑" pitchFamily="34" charset="-122"/>
              </a:rPr>
              <a:t>glance db</a:t>
            </a:r>
            <a:r>
              <a:rPr lang="zh-CN" altLang="en-US" sz="900" dirty="0" smtClean="0">
                <a:solidFill>
                  <a:srgbClr val="0070C0"/>
                </a:solidFill>
                <a:latin typeface="微软雅黑" pitchFamily="34" charset="-122"/>
                <a:ea typeface="微软雅黑" pitchFamily="34" charset="-122"/>
              </a:rPr>
              <a:t>？）</a:t>
            </a:r>
            <a:endParaRPr lang="en-US" altLang="zh-CN" sz="900" dirty="0" smtClean="0">
              <a:solidFill>
                <a:srgbClr val="0070C0"/>
              </a:solidFill>
              <a:latin typeface="微软雅黑" pitchFamily="34" charset="-122"/>
              <a:ea typeface="微软雅黑" pitchFamily="34" charset="-122"/>
            </a:endParaRPr>
          </a:p>
        </p:txBody>
      </p:sp>
      <p:sp>
        <p:nvSpPr>
          <p:cNvPr id="71" name="矩形 70"/>
          <p:cNvSpPr/>
          <p:nvPr/>
        </p:nvSpPr>
        <p:spPr bwMode="auto">
          <a:xfrm>
            <a:off x="5671096" y="2785389"/>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5671096" y="3440709"/>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7299871" y="2800233"/>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82" name="TextBox 81"/>
          <p:cNvSpPr txBox="1"/>
          <p:nvPr/>
        </p:nvSpPr>
        <p:spPr>
          <a:xfrm>
            <a:off x="5801680" y="1982666"/>
            <a:ext cx="2090637" cy="230832"/>
          </a:xfrm>
          <a:prstGeom prst="rect">
            <a:avLst/>
          </a:prstGeom>
          <a:noFill/>
        </p:spPr>
        <p:txBody>
          <a:bodyPr wrap="none" rtlCol="0">
            <a:spAutoFit/>
          </a:bodyPr>
          <a:lstStyle/>
          <a:p>
            <a:r>
              <a:rPr lang="en-US" altLang="zh-CN" sz="900" b="1" dirty="0" smtClean="0">
                <a:solidFill>
                  <a:srgbClr val="0070C0"/>
                </a:solidFill>
                <a:latin typeface="微软雅黑" pitchFamily="34" charset="-122"/>
                <a:ea typeface="微软雅黑" pitchFamily="34" charset="-122"/>
              </a:rPr>
              <a:t>2.Create Image</a:t>
            </a:r>
            <a:r>
              <a:rPr lang="zh-CN" altLang="en-US" sz="900" b="1" dirty="0" smtClean="0">
                <a:solidFill>
                  <a:srgbClr val="0070C0"/>
                </a:solidFill>
                <a:latin typeface="微软雅黑" pitchFamily="34" charset="-122"/>
                <a:ea typeface="微软雅黑" pitchFamily="34" charset="-122"/>
              </a:rPr>
              <a:t>：</a:t>
            </a:r>
            <a:r>
              <a:rPr lang="en-US" altLang="zh-CN" sz="900" dirty="0" smtClean="0">
                <a:solidFill>
                  <a:srgbClr val="0070C0"/>
                </a:solidFill>
                <a:latin typeface="微软雅黑" pitchFamily="34" charset="-122"/>
                <a:ea typeface="微软雅黑" pitchFamily="34" charset="-122"/>
              </a:rPr>
              <a:t>vm01, tenant01</a:t>
            </a:r>
          </a:p>
        </p:txBody>
      </p:sp>
      <p:sp>
        <p:nvSpPr>
          <p:cNvPr id="111" name="矩形 110"/>
          <p:cNvSpPr/>
          <p:nvPr/>
        </p:nvSpPr>
        <p:spPr bwMode="auto">
          <a:xfrm>
            <a:off x="10285344" y="4973610"/>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822475" y="5395956"/>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7047046" y="3232281"/>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6359071" y="3217437"/>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892317" y="1114168"/>
            <a:ext cx="4177698" cy="707886"/>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zh-CN" altLang="en-US" sz="1000" dirty="0" smtClean="0">
                <a:solidFill>
                  <a:srgbClr val="FF0000"/>
                </a:solidFill>
                <a:latin typeface="FrutigerNext LT Medium"/>
                <a:ea typeface="ＭＳ Ｐゴシック" pitchFamily="34" charset="-128"/>
              </a:rPr>
              <a:t>镜像文件如何跨广域网传到</a:t>
            </a:r>
            <a:r>
              <a:rPr lang="en-US" altLang="zh-CN" sz="1000" dirty="0" err="1" smtClean="0">
                <a:solidFill>
                  <a:srgbClr val="FF0000"/>
                </a:solidFill>
                <a:latin typeface="FrutigerNext LT Medium"/>
                <a:ea typeface="ＭＳ Ｐゴシック" pitchFamily="34" charset="-128"/>
              </a:rPr>
              <a:t>aws</a:t>
            </a:r>
            <a:r>
              <a:rPr lang="zh-CN" altLang="en-US" sz="1000" dirty="0" smtClean="0">
                <a:solidFill>
                  <a:srgbClr val="FF0000"/>
                </a:solidFill>
                <a:latin typeface="FrutigerNext LT Medium"/>
                <a:ea typeface="ＭＳ Ｐゴシック" pitchFamily="34" charset="-128"/>
              </a:rPr>
              <a:t>？</a:t>
            </a:r>
            <a:endParaRPr lang="en-US" altLang="zh-CN" sz="1000" dirty="0" smtClean="0">
              <a:solidFill>
                <a:srgbClr val="FF0000"/>
              </a:solidFill>
              <a:latin typeface="FrutigerNext LT Medium"/>
              <a:ea typeface="ＭＳ Ｐゴシック" pitchFamily="34" charset="-128"/>
            </a:endParaRPr>
          </a:p>
          <a:p>
            <a:pPr marL="228600" lvl="0" indent="-228600">
              <a:buFont typeface="+mj-lt"/>
              <a:buAutoNum type="arabicPeriod"/>
            </a:pPr>
            <a:r>
              <a:rPr lang="en-US" altLang="zh-CN" sz="1000" dirty="0" smtClean="0">
                <a:solidFill>
                  <a:srgbClr val="FF0000"/>
                </a:solidFill>
                <a:latin typeface="FrutigerNext LT Medium"/>
                <a:ea typeface="ＭＳ Ｐゴシック" pitchFamily="34" charset="-128"/>
              </a:rPr>
              <a:t>Glance </a:t>
            </a:r>
            <a:r>
              <a:rPr lang="zh-CN" altLang="en-US" sz="1000" dirty="0" smtClean="0">
                <a:solidFill>
                  <a:srgbClr val="FF0000"/>
                </a:solidFill>
                <a:latin typeface="FrutigerNext LT Medium"/>
                <a:ea typeface="ＭＳ Ｐゴシック" pitchFamily="34" charset="-128"/>
              </a:rPr>
              <a:t>后端对接</a:t>
            </a:r>
            <a:r>
              <a:rPr lang="en-US" altLang="zh-CN" sz="1000" dirty="0" smtClean="0">
                <a:solidFill>
                  <a:srgbClr val="FF0000"/>
                </a:solidFill>
                <a:latin typeface="FrutigerNext LT Medium"/>
                <a:ea typeface="ＭＳ Ｐゴシック" pitchFamily="34" charset="-128"/>
              </a:rPr>
              <a:t>s3</a:t>
            </a:r>
            <a:r>
              <a:rPr lang="zh-CN" altLang="en-US" sz="1000" dirty="0" smtClean="0">
                <a:solidFill>
                  <a:srgbClr val="FF0000"/>
                </a:solidFill>
                <a:latin typeface="FrutigerNext LT Medium"/>
                <a:ea typeface="ＭＳ Ｐゴシック" pitchFamily="34" charset="-128"/>
              </a:rPr>
              <a:t>（待验证）</a:t>
            </a:r>
            <a:endParaRPr lang="en-US" altLang="zh-CN" sz="1000" dirty="0" smtClean="0">
              <a:solidFill>
                <a:srgbClr val="FF0000"/>
              </a:solidFill>
              <a:latin typeface="FrutigerNext LT Medium"/>
              <a:ea typeface="ＭＳ Ｐゴシック" pitchFamily="34" charset="-128"/>
            </a:endParaRPr>
          </a:p>
          <a:p>
            <a:pPr marL="228600" lvl="0" indent="-228600">
              <a:buFont typeface="+mj-lt"/>
              <a:buAutoNum type="arabicPeriod"/>
            </a:pPr>
            <a:r>
              <a:rPr lang="zh-CN" altLang="en-US" sz="1000" dirty="0" smtClean="0">
                <a:solidFill>
                  <a:srgbClr val="FF0000"/>
                </a:solidFill>
                <a:latin typeface="FrutigerNext LT Medium"/>
                <a:ea typeface="ＭＳ Ｐゴシック" pitchFamily="34" charset="-128"/>
              </a:rPr>
              <a:t>级联层跨广域网部署（待验证）</a:t>
            </a:r>
          </a:p>
        </p:txBody>
      </p:sp>
      <p:sp>
        <p:nvSpPr>
          <p:cNvPr id="59" name="TextBox 58"/>
          <p:cNvSpPr txBox="1"/>
          <p:nvPr/>
        </p:nvSpPr>
        <p:spPr bwMode="auto">
          <a:xfrm>
            <a:off x="8293715" y="2206997"/>
            <a:ext cx="3312125" cy="1708160"/>
          </a:xfrm>
          <a:prstGeom prst="rect">
            <a:avLst/>
          </a:prstGeom>
          <a:noFill/>
          <a:ln w="9525">
            <a:noFill/>
            <a:miter lim="800000"/>
            <a:headEnd/>
            <a:tailEnd/>
          </a:ln>
        </p:spPr>
        <p:txBody>
          <a:bodyPr wrap="none" rtlCol="0">
            <a:spAutoFit/>
          </a:bodyPr>
          <a:lstStyle/>
          <a:p>
            <a:r>
              <a:rPr lang="zh-CN" altLang="en-US" sz="1050" dirty="0" smtClean="0">
                <a:solidFill>
                  <a:srgbClr val="0000FF"/>
                </a:solidFill>
                <a:ea typeface="ＭＳ Ｐゴシック" pitchFamily="34" charset="-128"/>
              </a:rPr>
              <a:t>纪要：</a:t>
            </a:r>
            <a:endParaRPr lang="en-US" altLang="zh-CN" sz="1050" dirty="0" smtClean="0">
              <a:solidFill>
                <a:srgbClr val="0000FF"/>
              </a:solidFill>
              <a:latin typeface="+mn-lt"/>
            </a:endParaRPr>
          </a:p>
          <a:p>
            <a:r>
              <a:rPr lang="zh-CN" altLang="en-US" sz="1050" dirty="0" smtClean="0">
                <a:solidFill>
                  <a:srgbClr val="0000FF"/>
                </a:solidFill>
                <a:latin typeface="+mn-lt"/>
              </a:rPr>
              <a:t>演示按</a:t>
            </a:r>
            <a:r>
              <a:rPr lang="en-US" altLang="zh-CN" sz="1050" dirty="0" err="1" smtClean="0">
                <a:solidFill>
                  <a:srgbClr val="0000FF"/>
                </a:solidFill>
                <a:latin typeface="+mn-lt"/>
              </a:rPr>
              <a:t>vloud</a:t>
            </a:r>
            <a:r>
              <a:rPr lang="zh-CN" altLang="en-US" sz="1050" dirty="0" smtClean="0">
                <a:solidFill>
                  <a:srgbClr val="0000FF"/>
                </a:solidFill>
                <a:latin typeface="+mn-lt"/>
              </a:rPr>
              <a:t>迁移流程；</a:t>
            </a:r>
            <a:endParaRPr lang="en-US" altLang="zh-CN" sz="1050" dirty="0" smtClean="0">
              <a:solidFill>
                <a:srgbClr val="0000FF"/>
              </a:solidFill>
              <a:latin typeface="+mn-lt"/>
            </a:endParaRPr>
          </a:p>
          <a:p>
            <a:r>
              <a:rPr lang="zh-CN" altLang="en-US" sz="1050" dirty="0" smtClean="0">
                <a:solidFill>
                  <a:srgbClr val="0000FF"/>
                </a:solidFill>
                <a:latin typeface="+mn-lt"/>
              </a:rPr>
              <a:t>最终方案考虑</a:t>
            </a:r>
            <a:r>
              <a:rPr lang="en-US" altLang="zh-CN" sz="1050" dirty="0" smtClean="0">
                <a:solidFill>
                  <a:srgbClr val="0000FF"/>
                </a:solidFill>
                <a:latin typeface="+mn-lt"/>
              </a:rPr>
              <a:t>glance</a:t>
            </a:r>
            <a:r>
              <a:rPr lang="zh-CN" altLang="en-US" sz="1050" dirty="0" smtClean="0">
                <a:solidFill>
                  <a:srgbClr val="0000FF"/>
                </a:solidFill>
                <a:latin typeface="+mn-lt"/>
              </a:rPr>
              <a:t>加</a:t>
            </a:r>
            <a:r>
              <a:rPr lang="en-US" altLang="zh-CN" sz="1050" dirty="0" err="1" smtClean="0">
                <a:solidFill>
                  <a:srgbClr val="0000FF"/>
                </a:solidFill>
                <a:latin typeface="+mn-lt"/>
              </a:rPr>
              <a:t>az</a:t>
            </a:r>
            <a:r>
              <a:rPr lang="zh-CN" altLang="en-US" sz="1050" dirty="0" smtClean="0">
                <a:solidFill>
                  <a:srgbClr val="0000FF"/>
                </a:solidFill>
                <a:latin typeface="+mn-lt"/>
              </a:rPr>
              <a:t>，以及被级联层开迁移接口</a:t>
            </a:r>
            <a:endParaRPr lang="en-US" altLang="zh-CN" sz="1050" dirty="0" smtClean="0">
              <a:solidFill>
                <a:srgbClr val="0000FF"/>
              </a:solidFill>
              <a:latin typeface="+mn-lt"/>
            </a:endParaRPr>
          </a:p>
          <a:p>
            <a:endParaRPr lang="en-US" altLang="zh-CN" sz="1050" dirty="0" smtClean="0">
              <a:solidFill>
                <a:srgbClr val="0000FF"/>
              </a:solidFill>
              <a:latin typeface="+mn-lt"/>
            </a:endParaRPr>
          </a:p>
          <a:p>
            <a:r>
              <a:rPr lang="en-US" altLang="zh-CN" sz="1050" dirty="0" smtClean="0">
                <a:solidFill>
                  <a:srgbClr val="0000FF"/>
                </a:solidFill>
                <a:latin typeface="+mn-lt"/>
              </a:rPr>
              <a:t>Glance</a:t>
            </a:r>
            <a:r>
              <a:rPr lang="zh-CN" altLang="en-US" sz="1050" dirty="0" smtClean="0">
                <a:solidFill>
                  <a:srgbClr val="0000FF"/>
                </a:solidFill>
                <a:latin typeface="+mn-lt"/>
              </a:rPr>
              <a:t>级联：</a:t>
            </a:r>
            <a:endParaRPr lang="en-US" altLang="zh-CN" sz="1050" dirty="0" smtClean="0">
              <a:solidFill>
                <a:srgbClr val="0000FF"/>
              </a:solidFill>
              <a:latin typeface="+mn-lt"/>
            </a:endParaRPr>
          </a:p>
          <a:p>
            <a:pPr marL="228600" indent="-228600">
              <a:buFontTx/>
              <a:buAutoNum type="arabicPeriod"/>
            </a:pPr>
            <a:r>
              <a:rPr lang="en-US" altLang="zh-CN" sz="1050" dirty="0" smtClean="0">
                <a:solidFill>
                  <a:srgbClr val="0000FF"/>
                </a:solidFill>
                <a:latin typeface="+mn-lt"/>
              </a:rPr>
              <a:t>5.1</a:t>
            </a:r>
            <a:r>
              <a:rPr lang="zh-CN" altLang="en-US" sz="1050" dirty="0" smtClean="0">
                <a:solidFill>
                  <a:srgbClr val="0000FF"/>
                </a:solidFill>
                <a:latin typeface="+mn-lt"/>
              </a:rPr>
              <a:t>不支持，风险</a:t>
            </a:r>
            <a:endParaRPr lang="en-US" altLang="zh-CN" sz="1050" dirty="0" smtClean="0">
              <a:solidFill>
                <a:srgbClr val="0000FF"/>
              </a:solidFill>
              <a:latin typeface="+mn-lt"/>
            </a:endParaRPr>
          </a:p>
          <a:p>
            <a:pPr marL="228600" indent="-228600">
              <a:buAutoNum type="arabicPeriod"/>
            </a:pPr>
            <a:r>
              <a:rPr lang="en-US" altLang="zh-CN" sz="1050" dirty="0" smtClean="0">
                <a:solidFill>
                  <a:srgbClr val="0000FF"/>
                </a:solidFill>
                <a:latin typeface="+mn-lt"/>
              </a:rPr>
              <a:t>Nova cinder</a:t>
            </a:r>
            <a:r>
              <a:rPr lang="zh-CN" altLang="en-US" sz="1050" dirty="0" smtClean="0">
                <a:solidFill>
                  <a:srgbClr val="0000FF"/>
                </a:solidFill>
                <a:latin typeface="+mn-lt"/>
              </a:rPr>
              <a:t>对接</a:t>
            </a:r>
            <a:r>
              <a:rPr lang="en-US" altLang="zh-CN" sz="1050" dirty="0" smtClean="0">
                <a:solidFill>
                  <a:srgbClr val="0000FF"/>
                </a:solidFill>
                <a:latin typeface="+mn-lt"/>
              </a:rPr>
              <a:t>glance </a:t>
            </a:r>
            <a:r>
              <a:rPr lang="en-US" altLang="zh-CN" sz="1050" dirty="0" err="1" smtClean="0">
                <a:solidFill>
                  <a:srgbClr val="0000FF"/>
                </a:solidFill>
                <a:latin typeface="+mn-lt"/>
              </a:rPr>
              <a:t>api</a:t>
            </a:r>
            <a:r>
              <a:rPr lang="zh-CN" altLang="en-US" sz="1050" dirty="0" smtClean="0">
                <a:solidFill>
                  <a:srgbClr val="0000FF"/>
                </a:solidFill>
                <a:latin typeface="+mn-lt"/>
              </a:rPr>
              <a:t>（修改）</a:t>
            </a:r>
            <a:endParaRPr lang="en-US" altLang="zh-CN" sz="1050" dirty="0" smtClean="0">
              <a:solidFill>
                <a:srgbClr val="0000FF"/>
              </a:solidFill>
              <a:latin typeface="+mn-lt"/>
            </a:endParaRPr>
          </a:p>
          <a:p>
            <a:pPr marL="228600" indent="-228600">
              <a:buAutoNum type="arabicPeriod"/>
            </a:pPr>
            <a:r>
              <a:rPr lang="en-US" altLang="zh-CN" sz="1050" dirty="0" smtClean="0">
                <a:solidFill>
                  <a:srgbClr val="0000FF"/>
                </a:solidFill>
                <a:latin typeface="+mn-lt"/>
              </a:rPr>
              <a:t>Upload to image</a:t>
            </a:r>
            <a:r>
              <a:rPr lang="zh-CN" altLang="en-US" sz="1050" dirty="0" smtClean="0">
                <a:solidFill>
                  <a:srgbClr val="0000FF"/>
                </a:solidFill>
                <a:latin typeface="+mn-lt"/>
              </a:rPr>
              <a:t>的机制不清楚</a:t>
            </a:r>
            <a:endParaRPr lang="en-US" altLang="zh-CN" sz="1050" dirty="0" smtClean="0">
              <a:solidFill>
                <a:srgbClr val="0000FF"/>
              </a:solidFill>
              <a:latin typeface="+mn-lt"/>
            </a:endParaRPr>
          </a:p>
          <a:p>
            <a:pPr marL="228600" indent="-228600">
              <a:buAutoNum type="arabicPeriod"/>
            </a:pPr>
            <a:r>
              <a:rPr lang="en-US" altLang="zh-CN" sz="1050" dirty="0" smtClean="0">
                <a:solidFill>
                  <a:srgbClr val="0000FF"/>
                </a:solidFill>
                <a:latin typeface="+mn-lt"/>
              </a:rPr>
              <a:t>Glance driver</a:t>
            </a:r>
            <a:r>
              <a:rPr lang="zh-CN" altLang="en-US" sz="1050" dirty="0" smtClean="0">
                <a:solidFill>
                  <a:srgbClr val="0000FF"/>
                </a:solidFill>
                <a:latin typeface="+mn-lt"/>
              </a:rPr>
              <a:t>对接</a:t>
            </a:r>
            <a:r>
              <a:rPr lang="en-US" altLang="zh-CN" sz="1050" dirty="0" err="1" smtClean="0">
                <a:solidFill>
                  <a:srgbClr val="0000FF"/>
                </a:solidFill>
                <a:latin typeface="+mn-lt"/>
              </a:rPr>
              <a:t>vcloud</a:t>
            </a:r>
            <a:r>
              <a:rPr lang="zh-CN" altLang="en-US" sz="1050" dirty="0" smtClean="0">
                <a:solidFill>
                  <a:srgbClr val="0000FF"/>
                </a:solidFill>
                <a:latin typeface="+mn-lt"/>
              </a:rPr>
              <a:t>和</a:t>
            </a:r>
            <a:r>
              <a:rPr lang="en-US" altLang="zh-CN" sz="1050" dirty="0" err="1" smtClean="0">
                <a:solidFill>
                  <a:srgbClr val="0000FF"/>
                </a:solidFill>
                <a:latin typeface="+mn-lt"/>
              </a:rPr>
              <a:t>aws</a:t>
            </a:r>
            <a:r>
              <a:rPr lang="zh-CN" altLang="en-US" sz="1050" dirty="0" smtClean="0">
                <a:solidFill>
                  <a:srgbClr val="0000FF"/>
                </a:solidFill>
                <a:latin typeface="+mn-lt"/>
              </a:rPr>
              <a:t>（开发</a:t>
            </a:r>
            <a:r>
              <a:rPr lang="en-US" altLang="zh-CN" sz="1050" dirty="0" smtClean="0">
                <a:solidFill>
                  <a:srgbClr val="0000FF"/>
                </a:solidFill>
                <a:latin typeface="+mn-lt"/>
              </a:rPr>
              <a:t>2k</a:t>
            </a:r>
            <a:r>
              <a:rPr lang="zh-CN" altLang="en-US" sz="1050" dirty="0" smtClean="0">
                <a:solidFill>
                  <a:srgbClr val="0000FF"/>
                </a:solidFill>
                <a:latin typeface="+mn-lt"/>
              </a:rPr>
              <a:t>）</a:t>
            </a:r>
            <a:endParaRPr lang="en-US" altLang="zh-CN" sz="1050" dirty="0" smtClean="0">
              <a:solidFill>
                <a:srgbClr val="0000FF"/>
              </a:solidFill>
              <a:latin typeface="+mn-lt"/>
            </a:endParaRPr>
          </a:p>
          <a:p>
            <a:pPr marL="228600" indent="-228600">
              <a:buAutoNum type="arabicPeriod"/>
            </a:pPr>
            <a:r>
              <a:rPr lang="zh-CN" altLang="en-US" sz="1050" dirty="0" smtClean="0">
                <a:solidFill>
                  <a:srgbClr val="0000FF"/>
                </a:solidFill>
                <a:latin typeface="+mn-lt"/>
              </a:rPr>
              <a:t>镜像同步，创建和删除</a:t>
            </a:r>
            <a:endParaRPr lang="en-US" altLang="zh-CN" sz="1050" dirty="0" smtClean="0">
              <a:solidFill>
                <a:srgbClr val="0000FF"/>
              </a:solidFill>
              <a:latin typeface="+mn-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内容占位符 3"/>
          <p:cNvSpPr>
            <a:spLocks noGrp="1"/>
          </p:cNvSpPr>
          <p:nvPr>
            <p:ph idx="1"/>
          </p:nvPr>
        </p:nvSpPr>
        <p:spPr>
          <a:xfrm>
            <a:off x="876300" y="1390651"/>
            <a:ext cx="10440988" cy="4432316"/>
          </a:xfrm>
        </p:spPr>
        <p:txBody>
          <a:bodyPr numCol="2"/>
          <a:lstStyle/>
          <a:p>
            <a:r>
              <a:rPr lang="en-US" altLang="zh-CN" sz="1400" dirty="0" smtClean="0"/>
              <a:t>Volume</a:t>
            </a:r>
            <a:r>
              <a:rPr lang="zh-CN" altLang="en-US" sz="1400" dirty="0" smtClean="0"/>
              <a:t>管理</a:t>
            </a:r>
            <a:endParaRPr lang="en-US" altLang="zh-CN" sz="1400" dirty="0" smtClean="0"/>
          </a:p>
          <a:p>
            <a:pPr lvl="1"/>
            <a:r>
              <a:rPr lang="zh-CN" altLang="en-US" sz="1200" dirty="0" smtClean="0"/>
              <a:t>创建系统卷（</a:t>
            </a:r>
            <a:r>
              <a:rPr lang="en-US" altLang="zh-CN" sz="1200" dirty="0" err="1" smtClean="0"/>
              <a:t>aws</a:t>
            </a:r>
            <a:r>
              <a:rPr lang="zh-CN" altLang="en-US" sz="1200" dirty="0" smtClean="0"/>
              <a:t>上已有镜像）</a:t>
            </a:r>
          </a:p>
          <a:p>
            <a:pPr lvl="1"/>
            <a:r>
              <a:rPr lang="zh-CN" altLang="en-US" sz="1200" dirty="0" smtClean="0"/>
              <a:t>创建数据卷</a:t>
            </a:r>
          </a:p>
          <a:p>
            <a:pPr lvl="1"/>
            <a:r>
              <a:rPr lang="zh-CN" altLang="en-US" sz="1200" dirty="0" smtClean="0"/>
              <a:t>删除</a:t>
            </a:r>
            <a:r>
              <a:rPr lang="en-US" altLang="zh-CN" sz="1200" dirty="0" smtClean="0"/>
              <a:t>volume</a:t>
            </a:r>
          </a:p>
          <a:p>
            <a:pPr lvl="1"/>
            <a:r>
              <a:rPr lang="zh-CN" altLang="en-US" sz="1200" dirty="0" smtClean="0"/>
              <a:t>创建快照</a:t>
            </a:r>
          </a:p>
          <a:p>
            <a:pPr lvl="1"/>
            <a:r>
              <a:rPr lang="en-US" altLang="zh-CN" sz="1200" dirty="0" smtClean="0"/>
              <a:t>attach</a:t>
            </a:r>
          </a:p>
          <a:p>
            <a:pPr lvl="1"/>
            <a:r>
              <a:rPr lang="en-US" altLang="zh-CN" sz="1200" dirty="0" smtClean="0"/>
              <a:t>detach</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198281"/>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p:txBody>
          <a:bodyPr/>
          <a:lstStyle/>
          <a:p>
            <a:pPr lvl="0"/>
            <a:r>
              <a:rPr lang="zh-CN" altLang="en-US" dirty="0" smtClean="0"/>
              <a:t>创建系统</a:t>
            </a:r>
            <a:r>
              <a:rPr lang="zh-CN" altLang="en-US" dirty="0" smtClean="0"/>
              <a:t>卷</a:t>
            </a:r>
            <a:r>
              <a:rPr lang="en-US" altLang="zh-CN" dirty="0" smtClean="0"/>
              <a:t>&amp;</a:t>
            </a:r>
            <a:r>
              <a:rPr lang="zh-CN" altLang="en-US" dirty="0" smtClean="0"/>
              <a:t>管理</a:t>
            </a:r>
            <a:r>
              <a:rPr lang="en-US" altLang="zh-CN" dirty="0" smtClean="0"/>
              <a:t>volume</a:t>
            </a:r>
            <a:endParaRPr lang="zh-CN" altLang="en-US" dirty="0"/>
          </a:p>
        </p:txBody>
      </p:sp>
      <p:sp>
        <p:nvSpPr>
          <p:cNvPr id="65" name="圆角矩形 64"/>
          <p:cNvSpPr/>
          <p:nvPr/>
        </p:nvSpPr>
        <p:spPr bwMode="auto">
          <a:xfrm>
            <a:off x="1177426" y="327824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75729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79088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44937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71913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71913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71913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719133"/>
            <a:ext cx="144376" cy="230587"/>
          </a:xfrm>
          <a:prstGeom prst="rect">
            <a:avLst/>
          </a:prstGeom>
          <a:noFill/>
        </p:spPr>
      </p:pic>
      <p:sp>
        <p:nvSpPr>
          <p:cNvPr id="93" name="椭圆 92"/>
          <p:cNvSpPr/>
          <p:nvPr/>
        </p:nvSpPr>
        <p:spPr bwMode="auto">
          <a:xfrm>
            <a:off x="1372094" y="566168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66168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50878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Cinder-API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30087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191923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133849"/>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4938202"/>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430263"/>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430263"/>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430263"/>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430263"/>
            <a:ext cx="144376" cy="230587"/>
          </a:xfrm>
          <a:prstGeom prst="rect">
            <a:avLst/>
          </a:prstGeom>
          <a:noFill/>
        </p:spPr>
      </p:pic>
      <p:sp>
        <p:nvSpPr>
          <p:cNvPr id="205" name="椭圆 204"/>
          <p:cNvSpPr/>
          <p:nvPr/>
        </p:nvSpPr>
        <p:spPr bwMode="auto">
          <a:xfrm>
            <a:off x="9730276" y="6372817"/>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37281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756674"/>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277617"/>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2900121"/>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198603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395956"/>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5753811" y="969503"/>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197238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55881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75323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55881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82355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202487"/>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657903"/>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55457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34005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82291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33226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cxnSp>
        <p:nvCxnSpPr>
          <p:cNvPr id="109" name="直接箭头连接符 108"/>
          <p:cNvCxnSpPr>
            <a:endCxn id="60" idx="0"/>
          </p:cNvCxnSpPr>
          <p:nvPr/>
        </p:nvCxnSpPr>
        <p:spPr bwMode="auto">
          <a:xfrm flipH="1">
            <a:off x="3792523" y="694786"/>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560020"/>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cinder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215340"/>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cinder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volume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574864"/>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4973610"/>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395956"/>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006912"/>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4992068"/>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6833581" y="590620"/>
            <a:ext cx="5139344" cy="4093428"/>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en-US" altLang="zh-CN" sz="1000" dirty="0" smtClean="0">
                <a:solidFill>
                  <a:srgbClr val="FF0000"/>
                </a:solidFill>
                <a:latin typeface="+mn-lt"/>
                <a:ea typeface="ＭＳ Ｐゴシック" pitchFamily="34" charset="-128"/>
              </a:rPr>
              <a:t>Image</a:t>
            </a:r>
            <a:r>
              <a:rPr lang="zh-CN" altLang="en-US" sz="1000" dirty="0" smtClean="0">
                <a:solidFill>
                  <a:srgbClr val="FF0000"/>
                </a:solidFill>
                <a:latin typeface="+mn-lt"/>
                <a:ea typeface="ＭＳ Ｐゴシック" pitchFamily="34" charset="-128"/>
              </a:rPr>
              <a:t>无对应</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时，是返回失败让用户通过</a:t>
            </a:r>
            <a:r>
              <a:rPr lang="en-US" altLang="zh-CN" sz="1000" dirty="0" smtClean="0">
                <a:solidFill>
                  <a:srgbClr val="FF0000"/>
                </a:solidFill>
                <a:latin typeface="+mn-lt"/>
                <a:ea typeface="ＭＳ Ｐゴシック" pitchFamily="34" charset="-128"/>
              </a:rPr>
              <a:t>glance</a:t>
            </a:r>
            <a:r>
              <a:rPr lang="zh-CN" altLang="en-US" sz="1000" dirty="0" smtClean="0">
                <a:solidFill>
                  <a:srgbClr val="FF0000"/>
                </a:solidFill>
                <a:latin typeface="+mn-lt"/>
                <a:ea typeface="ＭＳ Ｐゴシック" pitchFamily="34" charset="-128"/>
              </a:rPr>
              <a:t>上传，还是自动上传</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？（自动生成）</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不支持从卷直接创建</a:t>
            </a:r>
            <a:r>
              <a:rPr lang="en-US" altLang="zh-CN" sz="1000" dirty="0" smtClean="0">
                <a:solidFill>
                  <a:srgbClr val="FF0000"/>
                </a:solidFill>
                <a:latin typeface="+mn-lt"/>
                <a:ea typeface="ＭＳ Ｐゴシック" pitchFamily="34" charset="-128"/>
              </a:rPr>
              <a:t>instance</a:t>
            </a:r>
            <a:r>
              <a:rPr lang="zh-CN" altLang="en-US" sz="1000" dirty="0" smtClean="0">
                <a:solidFill>
                  <a:srgbClr val="FF0000"/>
                </a:solidFill>
                <a:latin typeface="+mn-lt"/>
                <a:ea typeface="ＭＳ Ｐゴシック" pitchFamily="34" charset="-128"/>
              </a:rPr>
              <a:t>，而是先创建</a:t>
            </a:r>
            <a:r>
              <a:rPr lang="en-US" altLang="zh-CN" sz="1000" dirty="0" smtClean="0">
                <a:solidFill>
                  <a:srgbClr val="FF0000"/>
                </a:solidFill>
                <a:latin typeface="+mn-lt"/>
                <a:ea typeface="ＭＳ Ｐゴシック" pitchFamily="34" charset="-128"/>
              </a:rPr>
              <a:t>snapshot</a:t>
            </a:r>
            <a:r>
              <a:rPr lang="zh-CN" altLang="en-US" sz="1000" dirty="0" smtClean="0">
                <a:solidFill>
                  <a:srgbClr val="FF0000"/>
                </a:solidFill>
                <a:latin typeface="+mn-lt"/>
                <a:ea typeface="ＭＳ Ｐゴシック" pitchFamily="34" charset="-128"/>
              </a:rPr>
              <a:t>，再创建</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，在创建</a:t>
            </a:r>
            <a:r>
              <a:rPr lang="en-US" altLang="zh-CN" sz="1000" dirty="0" smtClean="0">
                <a:solidFill>
                  <a:srgbClr val="FF0000"/>
                </a:solidFill>
                <a:latin typeface="+mn-lt"/>
                <a:ea typeface="ＭＳ Ｐゴシック" pitchFamily="34" charset="-128"/>
              </a:rPr>
              <a:t>instance</a:t>
            </a:r>
            <a:r>
              <a:rPr lang="zh-CN" altLang="en-US" sz="1000" dirty="0" smtClean="0">
                <a:solidFill>
                  <a:srgbClr val="FF0000"/>
                </a:solidFill>
                <a:latin typeface="+mn-lt"/>
                <a:ea typeface="ＭＳ Ｐゴシック" pitchFamily="34" charset="-128"/>
              </a:rPr>
              <a:t>。  因此创建系统卷有</a:t>
            </a:r>
            <a:r>
              <a:rPr lang="en-US" altLang="zh-CN" sz="1000" dirty="0" smtClean="0">
                <a:solidFill>
                  <a:srgbClr val="FF0000"/>
                </a:solidFill>
                <a:latin typeface="+mn-lt"/>
                <a:ea typeface="ＭＳ Ｐゴシック" pitchFamily="34" charset="-128"/>
              </a:rPr>
              <a:t>3</a:t>
            </a:r>
            <a:r>
              <a:rPr lang="zh-CN" altLang="en-US" sz="1000" dirty="0" smtClean="0">
                <a:solidFill>
                  <a:srgbClr val="FF0000"/>
                </a:solidFill>
                <a:latin typeface="+mn-lt"/>
                <a:ea typeface="ＭＳ Ｐゴシック" pitchFamily="34" charset="-128"/>
              </a:rPr>
              <a:t>个方案选择：</a:t>
            </a:r>
            <a:endParaRPr lang="en-US" altLang="zh-CN" sz="1000" dirty="0" smtClean="0">
              <a:solidFill>
                <a:srgbClr val="FF0000"/>
              </a:solidFill>
              <a:latin typeface="+mn-lt"/>
              <a:ea typeface="ＭＳ Ｐゴシック" pitchFamily="34" charset="-128"/>
            </a:endParaRPr>
          </a:p>
          <a:p>
            <a:pPr marL="409575" lvl="1" indent="-228600">
              <a:buFont typeface="+mj-ea"/>
              <a:buAutoNum type="circleNumDbPlain"/>
            </a:pPr>
            <a:r>
              <a:rPr lang="en-US" altLang="zh-CN" sz="1000" dirty="0" smtClean="0">
                <a:solidFill>
                  <a:srgbClr val="FF0000"/>
                </a:solidFill>
                <a:latin typeface="+mn-lt"/>
                <a:ea typeface="ＭＳ Ｐゴシック" pitchFamily="34" charset="-128"/>
              </a:rPr>
              <a:t>Cinder </a:t>
            </a:r>
            <a:r>
              <a:rPr lang="zh-CN" altLang="en-US" sz="1000" dirty="0" smtClean="0">
                <a:solidFill>
                  <a:srgbClr val="FF0000"/>
                </a:solidFill>
                <a:latin typeface="+mn-lt"/>
                <a:ea typeface="ＭＳ Ｐゴシック" pitchFamily="34" charset="-128"/>
              </a:rPr>
              <a:t>创建系统卷时，只在</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上创建卷。 转换成</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的流程，在</a:t>
            </a:r>
            <a:r>
              <a:rPr lang="en-US" altLang="zh-CN" sz="1000" dirty="0" smtClean="0">
                <a:solidFill>
                  <a:srgbClr val="FF0000"/>
                </a:solidFill>
                <a:latin typeface="+mn-lt"/>
                <a:ea typeface="ＭＳ Ｐゴシック" pitchFamily="34" charset="-128"/>
              </a:rPr>
              <a:t>nova boot </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时做。 优点：实现简单，数据同步； 缺点： 创</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流程长， 会多几分钟（</a:t>
            </a:r>
            <a:r>
              <a:rPr lang="en-US" altLang="zh-CN" sz="1000" dirty="0" smtClean="0">
                <a:solidFill>
                  <a:srgbClr val="FF0000"/>
                </a:solidFill>
                <a:latin typeface="+mn-lt"/>
                <a:ea typeface="ＭＳ Ｐゴシック" pitchFamily="34" charset="-128"/>
              </a:rPr>
              <a:t>300Mvolume</a:t>
            </a:r>
            <a:r>
              <a:rPr lang="zh-CN" altLang="en-US" sz="1000" dirty="0" smtClean="0">
                <a:solidFill>
                  <a:srgbClr val="FF0000"/>
                </a:solidFill>
                <a:latin typeface="+mn-lt"/>
                <a:ea typeface="ＭＳ Ｐゴシック" pitchFamily="34" charset="-128"/>
              </a:rPr>
              <a:t>，创</a:t>
            </a:r>
            <a:r>
              <a:rPr lang="en-US" altLang="zh-CN" sz="1000" dirty="0" smtClean="0">
                <a:solidFill>
                  <a:srgbClr val="FF0000"/>
                </a:solidFill>
                <a:latin typeface="+mn-lt"/>
                <a:ea typeface="ＭＳ Ｐゴシック" pitchFamily="34" charset="-128"/>
              </a:rPr>
              <a:t>snapshot 18s</a:t>
            </a:r>
            <a:r>
              <a:rPr lang="zh-CN" altLang="en-US" sz="1000" dirty="0" smtClean="0">
                <a:solidFill>
                  <a:srgbClr val="FF0000"/>
                </a:solidFill>
                <a:latin typeface="+mn-lt"/>
                <a:ea typeface="ＭＳ Ｐゴシック" pitchFamily="34" charset="-128"/>
              </a:rPr>
              <a:t>， 创</a:t>
            </a:r>
            <a:r>
              <a:rPr lang="en-US" altLang="zh-CN" sz="1000" dirty="0" err="1" smtClean="0">
                <a:solidFill>
                  <a:srgbClr val="FF0000"/>
                </a:solidFill>
                <a:latin typeface="+mn-lt"/>
                <a:ea typeface="ＭＳ Ｐゴシック" pitchFamily="34" charset="-128"/>
              </a:rPr>
              <a:t>ami</a:t>
            </a:r>
            <a:r>
              <a:rPr lang="en-US" altLang="zh-CN" sz="1000" dirty="0" smtClean="0">
                <a:solidFill>
                  <a:srgbClr val="FF0000"/>
                </a:solidFill>
                <a:latin typeface="+mn-lt"/>
                <a:ea typeface="ＭＳ Ｐゴシック" pitchFamily="34" charset="-128"/>
              </a:rPr>
              <a:t> 2m28s</a:t>
            </a:r>
            <a:r>
              <a:rPr lang="zh-CN" altLang="en-US" sz="1000" dirty="0" smtClean="0">
                <a:solidFill>
                  <a:srgbClr val="FF0000"/>
                </a:solidFill>
                <a:latin typeface="+mn-lt"/>
                <a:ea typeface="ＭＳ Ｐゴシック" pitchFamily="34" charset="-128"/>
              </a:rPr>
              <a:t>）</a:t>
            </a:r>
            <a:endParaRPr lang="en-US" altLang="zh-CN" sz="1000" dirty="0" smtClean="0">
              <a:solidFill>
                <a:srgbClr val="FF0000"/>
              </a:solidFill>
              <a:latin typeface="+mn-lt"/>
              <a:ea typeface="ＭＳ Ｐゴシック" pitchFamily="34" charset="-128"/>
            </a:endParaRPr>
          </a:p>
          <a:p>
            <a:pPr marL="409575" lvl="1" indent="-228600">
              <a:buFont typeface="+mj-ea"/>
              <a:buAutoNum type="circleNumDbPlain"/>
            </a:pPr>
            <a:r>
              <a:rPr lang="en-US" altLang="zh-CN" sz="1000" dirty="0" smtClean="0">
                <a:solidFill>
                  <a:srgbClr val="FF0000"/>
                </a:solidFill>
                <a:latin typeface="+mn-lt"/>
                <a:ea typeface="ＭＳ Ｐゴシック" pitchFamily="34" charset="-128"/>
              </a:rPr>
              <a:t>cinder</a:t>
            </a:r>
            <a:r>
              <a:rPr lang="zh-CN" altLang="en-US" sz="1000" dirty="0" smtClean="0">
                <a:solidFill>
                  <a:srgbClr val="FF0000"/>
                </a:solidFill>
                <a:latin typeface="+mn-lt"/>
                <a:ea typeface="ＭＳ Ｐゴシック" pitchFamily="34" charset="-128"/>
              </a:rPr>
              <a:t>创建系统卷时，在</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上创建</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，记录</a:t>
            </a:r>
            <a:r>
              <a:rPr lang="en-US" altLang="zh-CN" sz="1000" dirty="0" smtClean="0">
                <a:solidFill>
                  <a:srgbClr val="FF0000"/>
                </a:solidFill>
                <a:latin typeface="+mn-lt"/>
                <a:ea typeface="ＭＳ Ｐゴシック" pitchFamily="34" charset="-128"/>
              </a:rPr>
              <a:t>cinder volume</a:t>
            </a:r>
            <a:r>
              <a:rPr lang="zh-CN" altLang="en-US" sz="1000" dirty="0" smtClean="0">
                <a:solidFill>
                  <a:srgbClr val="FF0000"/>
                </a:solidFill>
                <a:latin typeface="+mn-lt"/>
                <a:ea typeface="ＭＳ Ｐゴシック" pitchFamily="34" charset="-128"/>
              </a:rPr>
              <a:t>与</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的对应关系。 优点： 将来从系统卷启动</a:t>
            </a:r>
            <a:r>
              <a:rPr lang="en-US" altLang="zh-CN" sz="1000" dirty="0" smtClean="0">
                <a:solidFill>
                  <a:srgbClr val="FF0000"/>
                </a:solidFill>
                <a:latin typeface="+mn-lt"/>
                <a:ea typeface="ＭＳ Ｐゴシック" pitchFamily="34" charset="-128"/>
              </a:rPr>
              <a:t>instance</a:t>
            </a:r>
            <a:r>
              <a:rPr lang="zh-CN" altLang="en-US" sz="1000" dirty="0" smtClean="0">
                <a:solidFill>
                  <a:srgbClr val="FF0000"/>
                </a:solidFill>
                <a:latin typeface="+mn-lt"/>
                <a:ea typeface="ＭＳ Ｐゴシック" pitchFamily="34" charset="-128"/>
              </a:rPr>
              <a:t>快。 缺点： 逻辑复杂，系统卷可能被修改，需要保持</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和系统卷的数据同步，</a:t>
            </a:r>
            <a:r>
              <a:rPr lang="en-US" altLang="zh-CN" sz="1000" dirty="0" smtClean="0">
                <a:solidFill>
                  <a:srgbClr val="FF0000"/>
                </a:solidFill>
                <a:latin typeface="+mn-lt"/>
                <a:ea typeface="ＭＳ Ｐゴシック" pitchFamily="34" charset="-128"/>
              </a:rPr>
              <a:t>cinder driver</a:t>
            </a:r>
            <a:r>
              <a:rPr lang="zh-CN" altLang="en-US" sz="1000" dirty="0" smtClean="0">
                <a:solidFill>
                  <a:srgbClr val="FF0000"/>
                </a:solidFill>
                <a:latin typeface="+mn-lt"/>
                <a:ea typeface="ＭＳ Ｐゴシック" pitchFamily="34" charset="-128"/>
              </a:rPr>
              <a:t>对系统卷和数据卷的删改查操作都不一样</a:t>
            </a:r>
            <a:endParaRPr lang="en-US" altLang="zh-CN" sz="1000" dirty="0" smtClean="0">
              <a:solidFill>
                <a:srgbClr val="FF0000"/>
              </a:solidFill>
              <a:latin typeface="+mn-lt"/>
              <a:ea typeface="ＭＳ Ｐゴシック" pitchFamily="34" charset="-128"/>
            </a:endParaRPr>
          </a:p>
          <a:p>
            <a:pPr marL="409575" lvl="1" indent="-228600">
              <a:buFont typeface="+mj-ea"/>
              <a:buAutoNum type="circleNumDbPlain"/>
            </a:pPr>
            <a:r>
              <a:rPr lang="en-US" altLang="zh-CN" sz="1000" dirty="0" smtClean="0">
                <a:solidFill>
                  <a:srgbClr val="FF0000"/>
                </a:solidFill>
                <a:latin typeface="+mn-lt"/>
                <a:ea typeface="ＭＳ Ｐゴシック" pitchFamily="34" charset="-128"/>
              </a:rPr>
              <a:t>cinder </a:t>
            </a:r>
            <a:r>
              <a:rPr lang="zh-CN" altLang="en-US" sz="1000" dirty="0" smtClean="0">
                <a:solidFill>
                  <a:srgbClr val="FF0000"/>
                </a:solidFill>
                <a:latin typeface="+mn-lt"/>
                <a:ea typeface="ＭＳ Ｐゴシック" pitchFamily="34" charset="-128"/>
              </a:rPr>
              <a:t>创建系统卷时，创建</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，同时删除</a:t>
            </a:r>
            <a:r>
              <a:rPr lang="en-US" altLang="zh-CN" sz="1000" dirty="0" smtClean="0">
                <a:solidFill>
                  <a:srgbClr val="FF0000"/>
                </a:solidFill>
                <a:latin typeface="+mn-lt"/>
                <a:ea typeface="ＭＳ Ｐゴシック" pitchFamily="34" charset="-128"/>
              </a:rPr>
              <a:t>ec2 volume</a:t>
            </a:r>
            <a:r>
              <a:rPr lang="zh-CN" altLang="en-US" sz="1000" dirty="0" smtClean="0">
                <a:solidFill>
                  <a:srgbClr val="FF0000"/>
                </a:solidFill>
                <a:latin typeface="+mn-lt"/>
                <a:ea typeface="ＭＳ Ｐゴシック" pitchFamily="34" charset="-128"/>
              </a:rPr>
              <a:t>。</a:t>
            </a:r>
            <a:r>
              <a:rPr lang="en-US" altLang="zh-CN" sz="1000" dirty="0" smtClean="0">
                <a:solidFill>
                  <a:srgbClr val="FF0000"/>
                </a:solidFill>
                <a:ea typeface="ＭＳ Ｐゴシック" pitchFamily="34" charset="-128"/>
              </a:rPr>
              <a:t> cinder volume available</a:t>
            </a:r>
            <a:r>
              <a:rPr lang="zh-CN" altLang="en-US" sz="1000" dirty="0" smtClean="0">
                <a:solidFill>
                  <a:srgbClr val="FF0000"/>
                </a:solidFill>
                <a:ea typeface="ＭＳ Ｐゴシック" pitchFamily="34" charset="-128"/>
              </a:rPr>
              <a:t>时，关联到</a:t>
            </a:r>
            <a:r>
              <a:rPr lang="en-US" altLang="zh-CN" sz="1000" dirty="0" err="1" smtClean="0">
                <a:solidFill>
                  <a:srgbClr val="FF0000"/>
                </a:solidFill>
                <a:ea typeface="ＭＳ Ｐゴシック" pitchFamily="34" charset="-128"/>
              </a:rPr>
              <a:t>ami</a:t>
            </a:r>
            <a:r>
              <a:rPr lang="zh-CN" altLang="en-US" sz="1000" dirty="0" smtClean="0">
                <a:solidFill>
                  <a:srgbClr val="FF0000"/>
                </a:solidFill>
                <a:ea typeface="ＭＳ Ｐゴシック" pitchFamily="34" charset="-128"/>
              </a:rPr>
              <a:t>上； </a:t>
            </a:r>
            <a:r>
              <a:rPr lang="en-US" altLang="zh-CN" sz="1000" dirty="0" smtClean="0">
                <a:solidFill>
                  <a:srgbClr val="FF0000"/>
                </a:solidFill>
                <a:ea typeface="ＭＳ Ｐゴシック" pitchFamily="34" charset="-128"/>
              </a:rPr>
              <a:t>in-use</a:t>
            </a:r>
            <a:r>
              <a:rPr lang="zh-CN" altLang="en-US" sz="1000" dirty="0" smtClean="0">
                <a:solidFill>
                  <a:srgbClr val="FF0000"/>
                </a:solidFill>
                <a:ea typeface="ＭＳ Ｐゴシック" pitchFamily="34" charset="-128"/>
              </a:rPr>
              <a:t>时，关联到</a:t>
            </a:r>
            <a:r>
              <a:rPr lang="en-US" altLang="zh-CN" sz="1000" dirty="0" smtClean="0">
                <a:solidFill>
                  <a:srgbClr val="FF0000"/>
                </a:solidFill>
                <a:ea typeface="ＭＳ Ｐゴシック" pitchFamily="34" charset="-128"/>
              </a:rPr>
              <a:t>ec2 instance</a:t>
            </a:r>
            <a:r>
              <a:rPr lang="zh-CN" altLang="en-US" sz="1000" dirty="0" smtClean="0">
                <a:solidFill>
                  <a:srgbClr val="FF0000"/>
                </a:solidFill>
                <a:ea typeface="ＭＳ Ｐゴシック" pitchFamily="34" charset="-128"/>
              </a:rPr>
              <a:t>的系统卷上。 </a:t>
            </a:r>
            <a:r>
              <a:rPr lang="zh-CN" altLang="en-US" sz="1000" dirty="0" smtClean="0">
                <a:solidFill>
                  <a:srgbClr val="FF0000"/>
                </a:solidFill>
                <a:latin typeface="+mn-lt"/>
                <a:ea typeface="ＭＳ Ｐゴシック" pitchFamily="34" charset="-128"/>
              </a:rPr>
              <a:t>优点：</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与</a:t>
            </a:r>
            <a:r>
              <a:rPr lang="en-US" altLang="zh-CN" sz="1000" dirty="0" smtClean="0">
                <a:solidFill>
                  <a:srgbClr val="FF0000"/>
                </a:solidFill>
                <a:latin typeface="+mn-lt"/>
                <a:ea typeface="ＭＳ Ｐゴシック" pitchFamily="34" charset="-128"/>
              </a:rPr>
              <a:t>volume</a:t>
            </a:r>
            <a:r>
              <a:rPr lang="zh-CN" altLang="en-US" sz="1000" dirty="0" smtClean="0">
                <a:solidFill>
                  <a:srgbClr val="FF0000"/>
                </a:solidFill>
                <a:latin typeface="+mn-lt"/>
                <a:ea typeface="ＭＳ Ｐゴシック" pitchFamily="34" charset="-128"/>
              </a:rPr>
              <a:t>不用同步。缺点： 逻辑比较复杂。 </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创建时要重新关联， </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删除、</a:t>
            </a:r>
            <a:r>
              <a:rPr lang="en-US" altLang="zh-CN" sz="1000" dirty="0" smtClean="0">
                <a:solidFill>
                  <a:srgbClr val="FF0000"/>
                </a:solidFill>
                <a:latin typeface="+mn-lt"/>
                <a:ea typeface="ＭＳ Ｐゴシック" pitchFamily="34" charset="-128"/>
              </a:rPr>
              <a:t>detach</a:t>
            </a:r>
            <a:r>
              <a:rPr lang="zh-CN" altLang="en-US" sz="1000" dirty="0" smtClean="0">
                <a:solidFill>
                  <a:srgbClr val="FF0000"/>
                </a:solidFill>
                <a:latin typeface="+mn-lt"/>
                <a:ea typeface="ＭＳ Ｐゴシック" pitchFamily="34" charset="-128"/>
              </a:rPr>
              <a:t>卷时，都需要从</a:t>
            </a:r>
            <a:r>
              <a:rPr lang="en-US" altLang="zh-CN" sz="1000" dirty="0" smtClean="0">
                <a:solidFill>
                  <a:srgbClr val="FF0000"/>
                </a:solidFill>
                <a:latin typeface="+mn-lt"/>
                <a:ea typeface="ＭＳ Ｐゴシック" pitchFamily="34" charset="-128"/>
              </a:rPr>
              <a:t>ec2 volume</a:t>
            </a:r>
            <a:r>
              <a:rPr lang="zh-CN" altLang="en-US" sz="1000" dirty="0" smtClean="0">
                <a:solidFill>
                  <a:srgbClr val="FF0000"/>
                </a:solidFill>
                <a:latin typeface="+mn-lt"/>
                <a:ea typeface="ＭＳ Ｐゴシック" pitchFamily="34" charset="-128"/>
              </a:rPr>
              <a:t>再产生</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 </a:t>
            </a:r>
            <a:r>
              <a:rPr lang="en-US" altLang="zh-CN" sz="1000" dirty="0" smtClean="0">
                <a:solidFill>
                  <a:srgbClr val="FF0000"/>
                </a:solidFill>
                <a:latin typeface="+mn-lt"/>
                <a:ea typeface="ＭＳ Ｐゴシック" pitchFamily="34" charset="-128"/>
              </a:rPr>
              <a:t>cinder</a:t>
            </a:r>
            <a:r>
              <a:rPr lang="zh-CN" altLang="en-US" sz="1000" dirty="0" smtClean="0">
                <a:solidFill>
                  <a:srgbClr val="FF0000"/>
                </a:solidFill>
                <a:latin typeface="+mn-lt"/>
                <a:ea typeface="ＭＳ Ｐゴシック" pitchFamily="34" charset="-128"/>
              </a:rPr>
              <a:t>卷重新关联到</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上。</a:t>
            </a:r>
            <a:r>
              <a:rPr lang="en-US" altLang="zh-CN" sz="1000" dirty="0" smtClean="0">
                <a:solidFill>
                  <a:srgbClr val="FF0000"/>
                </a:solidFill>
                <a:ea typeface="ＭＳ Ｐゴシック" pitchFamily="34" charset="-128"/>
              </a:rPr>
              <a:t> cinder driver</a:t>
            </a:r>
            <a:r>
              <a:rPr lang="zh-CN" altLang="en-US" sz="1000" dirty="0" smtClean="0">
                <a:solidFill>
                  <a:srgbClr val="FF0000"/>
                </a:solidFill>
                <a:ea typeface="ＭＳ Ｐゴシック" pitchFamily="34" charset="-128"/>
              </a:rPr>
              <a:t>对系统卷和数据卷的删改查操作都不一样</a:t>
            </a:r>
            <a:endParaRPr lang="en-US" altLang="zh-CN" sz="1000" dirty="0" smtClean="0">
              <a:solidFill>
                <a:srgbClr val="FF0000"/>
              </a:solidFill>
              <a:ea typeface="ＭＳ Ｐゴシック" pitchFamily="34" charset="-128"/>
            </a:endParaRPr>
          </a:p>
          <a:p>
            <a:pPr marL="409575" lvl="1" indent="-228600"/>
            <a:r>
              <a:rPr lang="zh-CN" altLang="en-US" sz="1000" dirty="0" smtClean="0">
                <a:solidFill>
                  <a:srgbClr val="0000FF"/>
                </a:solidFill>
                <a:ea typeface="ＭＳ Ｐゴシック" pitchFamily="34" charset="-128"/>
              </a:rPr>
              <a:t>纪要：</a:t>
            </a:r>
            <a:endParaRPr lang="en-US" altLang="zh-CN" sz="1000" dirty="0" smtClean="0">
              <a:solidFill>
                <a:srgbClr val="0000FF"/>
              </a:solidFill>
              <a:latin typeface="+mn-lt"/>
              <a:ea typeface="ＭＳ Ｐゴシック" pitchFamily="34" charset="-128"/>
            </a:endParaRPr>
          </a:p>
          <a:p>
            <a:pPr marL="409575" lvl="1" indent="-228600">
              <a:buFont typeface="+mj-ea"/>
              <a:buAutoNum type="circleNumDbPlain"/>
            </a:pPr>
            <a:r>
              <a:rPr lang="en-US" altLang="zh-CN" sz="1000" dirty="0" smtClean="0">
                <a:solidFill>
                  <a:srgbClr val="0000FF"/>
                </a:solidFill>
                <a:latin typeface="+mn-lt"/>
                <a:ea typeface="ＭＳ Ｐゴシック" pitchFamily="34" charset="-128"/>
              </a:rPr>
              <a:t>Cinder </a:t>
            </a:r>
            <a:r>
              <a:rPr lang="zh-CN" altLang="en-US" sz="1000" dirty="0" smtClean="0">
                <a:solidFill>
                  <a:srgbClr val="0000FF"/>
                </a:solidFill>
                <a:latin typeface="+mn-lt"/>
                <a:ea typeface="ＭＳ Ｐゴシック" pitchFamily="34" charset="-128"/>
              </a:rPr>
              <a:t>从</a:t>
            </a:r>
            <a:r>
              <a:rPr lang="en-US" altLang="zh-CN" sz="1000" dirty="0" smtClean="0">
                <a:solidFill>
                  <a:srgbClr val="0000FF"/>
                </a:solidFill>
                <a:latin typeface="+mn-lt"/>
                <a:ea typeface="ＭＳ Ｐゴシック" pitchFamily="34" charset="-128"/>
              </a:rPr>
              <a:t>image create  volume</a:t>
            </a:r>
            <a:r>
              <a:rPr lang="zh-CN" altLang="en-US" sz="1000" dirty="0" smtClean="0">
                <a:solidFill>
                  <a:srgbClr val="0000FF"/>
                </a:solidFill>
                <a:latin typeface="+mn-lt"/>
                <a:ea typeface="ＭＳ Ｐゴシック" pitchFamily="34" charset="-128"/>
              </a:rPr>
              <a:t>，假卷（</a:t>
            </a:r>
            <a:r>
              <a:rPr lang="en-US" altLang="zh-CN" sz="1000" dirty="0" err="1" smtClean="0">
                <a:solidFill>
                  <a:srgbClr val="0000FF"/>
                </a:solidFill>
                <a:latin typeface="+mn-lt"/>
                <a:ea typeface="ＭＳ Ｐゴシック" pitchFamily="34" charset="-128"/>
              </a:rPr>
              <a:t>vcloud</a:t>
            </a:r>
            <a:r>
              <a:rPr lang="zh-CN" altLang="en-US" sz="1000" dirty="0" smtClean="0">
                <a:solidFill>
                  <a:srgbClr val="0000FF"/>
                </a:solidFill>
                <a:latin typeface="+mn-lt"/>
                <a:ea typeface="ＭＳ Ｐゴシック" pitchFamily="34" charset="-128"/>
              </a:rPr>
              <a:t>）； 空卷， 真实创建</a:t>
            </a:r>
            <a:r>
              <a:rPr lang="en-US" altLang="zh-CN" sz="1000" dirty="0" err="1" smtClean="0">
                <a:solidFill>
                  <a:srgbClr val="0000FF"/>
                </a:solidFill>
                <a:latin typeface="+mn-lt"/>
                <a:ea typeface="ＭＳ Ｐゴシック" pitchFamily="34" charset="-128"/>
              </a:rPr>
              <a:t>ebs</a:t>
            </a:r>
            <a:r>
              <a:rPr lang="en-US" altLang="zh-CN" sz="1000" dirty="0" smtClean="0">
                <a:solidFill>
                  <a:srgbClr val="0000FF"/>
                </a:solidFill>
                <a:latin typeface="+mn-lt"/>
                <a:ea typeface="ＭＳ Ｐゴシック" pitchFamily="34" charset="-128"/>
              </a:rPr>
              <a:t> </a:t>
            </a:r>
            <a:r>
              <a:rPr lang="zh-CN" altLang="en-US" sz="1000" dirty="0" smtClean="0">
                <a:solidFill>
                  <a:srgbClr val="0000FF"/>
                </a:solidFill>
                <a:latin typeface="+mn-lt"/>
                <a:ea typeface="ＭＳ Ｐゴシック" pitchFamily="34" charset="-128"/>
              </a:rPr>
              <a:t>卷</a:t>
            </a:r>
            <a:endParaRPr lang="en-US" altLang="zh-CN" sz="1000" dirty="0" smtClean="0">
              <a:solidFill>
                <a:srgbClr val="0000FF"/>
              </a:solidFill>
              <a:latin typeface="+mn-lt"/>
              <a:ea typeface="ＭＳ Ｐゴシック" pitchFamily="34" charset="-128"/>
            </a:endParaRPr>
          </a:p>
          <a:p>
            <a:pPr marL="409575" lvl="1" indent="-228600">
              <a:buFont typeface="+mj-ea"/>
              <a:buAutoNum type="circleNumDbPlain"/>
            </a:pPr>
            <a:r>
              <a:rPr lang="en-US" altLang="zh-CN" sz="1000" dirty="0" smtClean="0">
                <a:solidFill>
                  <a:srgbClr val="0000FF"/>
                </a:solidFill>
                <a:latin typeface="+mn-lt"/>
                <a:ea typeface="ＭＳ Ｐゴシック" pitchFamily="34" charset="-128"/>
              </a:rPr>
              <a:t>Nova </a:t>
            </a:r>
            <a:r>
              <a:rPr lang="en-US" altLang="zh-CN" sz="1000" dirty="0" smtClean="0">
                <a:solidFill>
                  <a:srgbClr val="0000FF"/>
                </a:solidFill>
                <a:latin typeface="+mn-lt"/>
                <a:ea typeface="ＭＳ Ｐゴシック" pitchFamily="34" charset="-128"/>
              </a:rPr>
              <a:t>boot </a:t>
            </a:r>
            <a:r>
              <a:rPr lang="zh-CN" altLang="en-US" sz="1000" dirty="0" smtClean="0">
                <a:solidFill>
                  <a:srgbClr val="0000FF"/>
                </a:solidFill>
                <a:latin typeface="+mn-lt"/>
                <a:ea typeface="ＭＳ Ｐゴシック" pitchFamily="34" charset="-128"/>
              </a:rPr>
              <a:t>，如果无</a:t>
            </a:r>
            <a:r>
              <a:rPr lang="en-US" altLang="zh-CN" sz="1000" dirty="0" err="1" smtClean="0">
                <a:solidFill>
                  <a:srgbClr val="0000FF"/>
                </a:solidFill>
                <a:latin typeface="+mn-lt"/>
                <a:ea typeface="ＭＳ Ｐゴシック" pitchFamily="34" charset="-128"/>
              </a:rPr>
              <a:t>ebs</a:t>
            </a:r>
            <a:r>
              <a:rPr lang="zh-CN" altLang="en-US" sz="1000" dirty="0" smtClean="0">
                <a:solidFill>
                  <a:srgbClr val="0000FF"/>
                </a:solidFill>
                <a:latin typeface="+mn-lt"/>
                <a:ea typeface="ＭＳ Ｐゴシック" pitchFamily="34" charset="-128"/>
              </a:rPr>
              <a:t>卷， 从</a:t>
            </a:r>
            <a:r>
              <a:rPr lang="en-US" altLang="zh-CN" sz="1000" dirty="0" err="1" smtClean="0">
                <a:solidFill>
                  <a:srgbClr val="0000FF"/>
                </a:solidFill>
                <a:latin typeface="+mn-lt"/>
                <a:ea typeface="ＭＳ Ｐゴシック" pitchFamily="34" charset="-128"/>
              </a:rPr>
              <a:t>ami</a:t>
            </a:r>
            <a:r>
              <a:rPr lang="zh-CN" altLang="en-US" sz="1000" dirty="0" smtClean="0">
                <a:solidFill>
                  <a:srgbClr val="0000FF"/>
                </a:solidFill>
                <a:latin typeface="+mn-lt"/>
                <a:ea typeface="ＭＳ Ｐゴシック" pitchFamily="34" charset="-128"/>
              </a:rPr>
              <a:t>创建</a:t>
            </a:r>
            <a:r>
              <a:rPr lang="en-US" altLang="zh-CN" sz="1000" dirty="0" smtClean="0">
                <a:solidFill>
                  <a:srgbClr val="0000FF"/>
                </a:solidFill>
                <a:latin typeface="+mn-lt"/>
                <a:ea typeface="ＭＳ Ｐゴシック" pitchFamily="34" charset="-128"/>
              </a:rPr>
              <a:t>instance</a:t>
            </a:r>
            <a:r>
              <a:rPr lang="zh-CN" altLang="en-US" sz="1000" dirty="0" smtClean="0">
                <a:solidFill>
                  <a:srgbClr val="0000FF"/>
                </a:solidFill>
                <a:ea typeface="ＭＳ Ｐゴシック" pitchFamily="34" charset="-128"/>
              </a:rPr>
              <a:t> </a:t>
            </a:r>
            <a:r>
              <a:rPr lang="zh-CN" altLang="en-US" sz="1000" dirty="0" smtClean="0">
                <a:solidFill>
                  <a:srgbClr val="0000FF"/>
                </a:solidFill>
                <a:ea typeface="ＭＳ Ｐゴシック" pitchFamily="34" charset="-128"/>
              </a:rPr>
              <a:t>（建立映射双</a:t>
            </a:r>
            <a:r>
              <a:rPr lang="zh-CN" altLang="en-US" sz="1000" dirty="0" smtClean="0">
                <a:solidFill>
                  <a:srgbClr val="0000FF"/>
                </a:solidFill>
                <a:ea typeface="ＭＳ Ｐゴシック" pitchFamily="34" charset="-128"/>
              </a:rPr>
              <a:t>向） </a:t>
            </a:r>
            <a:r>
              <a:rPr lang="zh-CN" altLang="en-US" sz="1000" dirty="0" smtClean="0">
                <a:solidFill>
                  <a:srgbClr val="0000FF"/>
                </a:solidFill>
                <a:latin typeface="+mn-lt"/>
                <a:ea typeface="ＭＳ Ｐゴシック" pitchFamily="34" charset="-128"/>
              </a:rPr>
              <a:t>； </a:t>
            </a:r>
            <a:endParaRPr lang="en-US" altLang="zh-CN" sz="1000" dirty="0" smtClean="0">
              <a:solidFill>
                <a:srgbClr val="0000FF"/>
              </a:solidFill>
              <a:latin typeface="+mn-lt"/>
              <a:ea typeface="ＭＳ Ｐゴシック" pitchFamily="34" charset="-128"/>
            </a:endParaRPr>
          </a:p>
          <a:p>
            <a:pPr marL="409575" lvl="1" indent="-228600">
              <a:buFont typeface="+mj-ea"/>
              <a:buAutoNum type="circleNumDbPlain"/>
            </a:pPr>
            <a:r>
              <a:rPr lang="zh-CN" altLang="en-US" sz="1000" dirty="0" smtClean="0">
                <a:solidFill>
                  <a:srgbClr val="0000FF"/>
                </a:solidFill>
                <a:latin typeface="+mn-lt"/>
                <a:ea typeface="ＭＳ Ｐゴシック" pitchFamily="34" charset="-128"/>
              </a:rPr>
              <a:t>如</a:t>
            </a:r>
            <a:r>
              <a:rPr lang="zh-CN" altLang="en-US" sz="1000" dirty="0" smtClean="0">
                <a:solidFill>
                  <a:srgbClr val="0000FF"/>
                </a:solidFill>
                <a:latin typeface="+mn-lt"/>
                <a:ea typeface="ＭＳ Ｐゴシック" pitchFamily="34" charset="-128"/>
              </a:rPr>
              <a:t>果有， 则</a:t>
            </a:r>
            <a:r>
              <a:rPr lang="en-US" altLang="zh-CN" sz="1000" dirty="0" smtClean="0">
                <a:solidFill>
                  <a:srgbClr val="0000FF"/>
                </a:solidFill>
                <a:latin typeface="+mn-lt"/>
                <a:ea typeface="ＭＳ Ｐゴシック" pitchFamily="34" charset="-128"/>
              </a:rPr>
              <a:t>2</a:t>
            </a:r>
            <a:r>
              <a:rPr lang="zh-CN" altLang="en-US" sz="1000" dirty="0" smtClean="0">
                <a:solidFill>
                  <a:srgbClr val="0000FF"/>
                </a:solidFill>
                <a:latin typeface="+mn-lt"/>
                <a:ea typeface="ＭＳ Ｐゴシック" pitchFamily="34" charset="-128"/>
              </a:rPr>
              <a:t>个方案： </a:t>
            </a:r>
            <a:endParaRPr lang="en-US" altLang="zh-CN" sz="1000" dirty="0" smtClean="0">
              <a:solidFill>
                <a:srgbClr val="0000FF"/>
              </a:solidFill>
              <a:latin typeface="+mn-lt"/>
              <a:ea typeface="ＭＳ Ｐゴシック" pitchFamily="34" charset="-128"/>
            </a:endParaRPr>
          </a:p>
          <a:p>
            <a:pPr marL="866709" lvl="2" indent="-228600">
              <a:buFont typeface="+mj-ea"/>
              <a:buAutoNum type="circleNumDbPlain"/>
            </a:pPr>
            <a:r>
              <a:rPr lang="zh-CN" altLang="en-US" sz="1000" dirty="0" smtClean="0">
                <a:solidFill>
                  <a:srgbClr val="0000FF"/>
                </a:solidFill>
                <a:latin typeface="+mn-lt"/>
                <a:ea typeface="ＭＳ Ｐゴシック" pitchFamily="34" charset="-128"/>
              </a:rPr>
              <a:t>创建通用</a:t>
            </a:r>
            <a:r>
              <a:rPr lang="en-US" altLang="zh-CN" sz="1000" dirty="0" err="1" smtClean="0">
                <a:solidFill>
                  <a:srgbClr val="0000FF"/>
                </a:solidFill>
                <a:latin typeface="+mn-lt"/>
                <a:ea typeface="ＭＳ Ｐゴシック" pitchFamily="34" charset="-128"/>
              </a:rPr>
              <a:t>intance</a:t>
            </a:r>
            <a:r>
              <a:rPr lang="zh-CN" altLang="en-US" sz="1000" dirty="0" smtClean="0">
                <a:solidFill>
                  <a:srgbClr val="0000FF"/>
                </a:solidFill>
                <a:latin typeface="+mn-lt"/>
                <a:ea typeface="ＭＳ Ｐゴシック" pitchFamily="34" charset="-128"/>
              </a:rPr>
              <a:t>，</a:t>
            </a:r>
            <a:r>
              <a:rPr lang="en-US" altLang="zh-CN" sz="1000" dirty="0" smtClean="0">
                <a:solidFill>
                  <a:srgbClr val="0000FF"/>
                </a:solidFill>
                <a:latin typeface="+mn-lt"/>
                <a:ea typeface="ＭＳ Ｐゴシック" pitchFamily="34" charset="-128"/>
              </a:rPr>
              <a:t>detach </a:t>
            </a:r>
            <a:r>
              <a:rPr lang="zh-CN" altLang="en-US" sz="1000" dirty="0" smtClean="0">
                <a:solidFill>
                  <a:srgbClr val="0000FF"/>
                </a:solidFill>
                <a:latin typeface="+mn-lt"/>
                <a:ea typeface="ＭＳ Ｐゴシック" pitchFamily="34" charset="-128"/>
              </a:rPr>
              <a:t>通用系统卷，在挂指定系统</a:t>
            </a:r>
            <a:r>
              <a:rPr lang="zh-CN" altLang="en-US" sz="1000" dirty="0" smtClean="0">
                <a:solidFill>
                  <a:srgbClr val="0000FF"/>
                </a:solidFill>
                <a:latin typeface="+mn-lt"/>
                <a:ea typeface="ＭＳ Ｐゴシック" pitchFamily="34" charset="-128"/>
              </a:rPr>
              <a:t>卷</a:t>
            </a:r>
            <a:endParaRPr lang="en-US" altLang="zh-CN" sz="1000" dirty="0" smtClean="0">
              <a:solidFill>
                <a:srgbClr val="0000FF"/>
              </a:solidFill>
              <a:latin typeface="+mn-lt"/>
              <a:ea typeface="ＭＳ Ｐゴシック" pitchFamily="34" charset="-128"/>
            </a:endParaRPr>
          </a:p>
          <a:p>
            <a:pPr marL="866709" lvl="2" indent="-228600">
              <a:buFont typeface="+mj-ea"/>
              <a:buAutoNum type="circleNumDbPlain"/>
            </a:pPr>
            <a:r>
              <a:rPr lang="zh-CN" altLang="en-US" sz="1000" dirty="0" smtClean="0">
                <a:solidFill>
                  <a:srgbClr val="0000FF"/>
                </a:solidFill>
                <a:latin typeface="+mn-lt"/>
                <a:ea typeface="ＭＳ Ｐゴシック" pitchFamily="34" charset="-128"/>
              </a:rPr>
              <a:t>卷到</a:t>
            </a:r>
            <a:r>
              <a:rPr lang="en-US" altLang="zh-CN" sz="1000" dirty="0" smtClean="0">
                <a:solidFill>
                  <a:srgbClr val="0000FF"/>
                </a:solidFill>
                <a:latin typeface="+mn-lt"/>
                <a:ea typeface="ＭＳ Ｐゴシック" pitchFamily="34" charset="-128"/>
              </a:rPr>
              <a:t>snapshot</a:t>
            </a:r>
            <a:r>
              <a:rPr lang="zh-CN" altLang="en-US" sz="1000" dirty="0" smtClean="0">
                <a:solidFill>
                  <a:srgbClr val="0000FF"/>
                </a:solidFill>
                <a:latin typeface="+mn-lt"/>
                <a:ea typeface="ＭＳ Ｐゴシック" pitchFamily="34" charset="-128"/>
              </a:rPr>
              <a:t>，再到</a:t>
            </a:r>
            <a:r>
              <a:rPr lang="en-US" altLang="zh-CN" sz="1000" dirty="0" err="1" smtClean="0">
                <a:solidFill>
                  <a:srgbClr val="0000FF"/>
                </a:solidFill>
                <a:latin typeface="+mn-lt"/>
                <a:ea typeface="ＭＳ Ｐゴシック" pitchFamily="34" charset="-128"/>
              </a:rPr>
              <a:t>ami</a:t>
            </a:r>
            <a:r>
              <a:rPr lang="zh-CN" altLang="en-US" sz="1000" dirty="0" smtClean="0">
                <a:solidFill>
                  <a:srgbClr val="0000FF"/>
                </a:solidFill>
                <a:latin typeface="+mn-lt"/>
                <a:ea typeface="ＭＳ Ｐゴシック" pitchFamily="34" charset="-128"/>
              </a:rPr>
              <a:t>，创建</a:t>
            </a:r>
            <a:r>
              <a:rPr lang="en-US" altLang="zh-CN" sz="1000" dirty="0" smtClean="0">
                <a:solidFill>
                  <a:srgbClr val="0000FF"/>
                </a:solidFill>
                <a:latin typeface="+mn-lt"/>
                <a:ea typeface="ＭＳ Ｐゴシック" pitchFamily="34" charset="-128"/>
              </a:rPr>
              <a:t>instance</a:t>
            </a:r>
            <a:r>
              <a:rPr lang="zh-CN" altLang="en-US" sz="1000" dirty="0" smtClean="0">
                <a:solidFill>
                  <a:srgbClr val="0000FF"/>
                </a:solidFill>
                <a:latin typeface="+mn-lt"/>
                <a:ea typeface="ＭＳ Ｐゴシック" pitchFamily="34" charset="-128"/>
              </a:rPr>
              <a:t>，重新映射系统</a:t>
            </a:r>
            <a:r>
              <a:rPr lang="zh-CN" altLang="en-US" sz="1000" dirty="0" smtClean="0">
                <a:solidFill>
                  <a:srgbClr val="0000FF"/>
                </a:solidFill>
                <a:latin typeface="+mn-lt"/>
                <a:ea typeface="ＭＳ Ｐゴシック" pitchFamily="34" charset="-128"/>
              </a:rPr>
              <a:t>卷</a:t>
            </a:r>
            <a:endParaRPr lang="en-US" altLang="zh-CN" sz="1000" dirty="0" smtClean="0">
              <a:solidFill>
                <a:srgbClr val="0000FF"/>
              </a:solidFill>
              <a:latin typeface="+mn-lt"/>
              <a:ea typeface="ＭＳ Ｐゴシック" pitchFamily="34" charset="-128"/>
            </a:endParaRPr>
          </a:p>
          <a:p>
            <a:pPr marL="866709" lvl="2" indent="-228600"/>
            <a:r>
              <a:rPr lang="zh-CN" altLang="en-US" sz="1000" dirty="0" smtClean="0">
                <a:solidFill>
                  <a:srgbClr val="0000FF"/>
                </a:solidFill>
                <a:latin typeface="+mn-lt"/>
                <a:ea typeface="ＭＳ Ｐゴシック" pitchFamily="34" charset="-128"/>
              </a:rPr>
              <a:t>看性能那个更好。（测试，可能第一个更好）</a:t>
            </a:r>
            <a:endParaRPr lang="en-US" altLang="zh-CN" sz="1000" dirty="0" smtClean="0">
              <a:solidFill>
                <a:srgbClr val="0000FF"/>
              </a:solidFill>
              <a:latin typeface="+mn-lt"/>
              <a:ea typeface="ＭＳ Ｐゴシック" pitchFamily="34" charset="-128"/>
            </a:endParaRPr>
          </a:p>
          <a:p>
            <a:pPr marL="866709" lvl="2" indent="-228600"/>
            <a:r>
              <a:rPr lang="en-US" altLang="zh-CN" sz="1000" dirty="0" smtClean="0">
                <a:solidFill>
                  <a:srgbClr val="0000FF"/>
                </a:solidFill>
                <a:latin typeface="+mn-lt"/>
                <a:ea typeface="ＭＳ Ｐゴシック" pitchFamily="34" charset="-128"/>
              </a:rPr>
              <a:t>Attach</a:t>
            </a:r>
            <a:r>
              <a:rPr lang="zh-CN" altLang="en-US" sz="1000" dirty="0" smtClean="0">
                <a:solidFill>
                  <a:srgbClr val="0000FF"/>
                </a:solidFill>
                <a:latin typeface="+mn-lt"/>
                <a:ea typeface="ＭＳ Ｐゴシック" pitchFamily="34" charset="-128"/>
              </a:rPr>
              <a:t>：如果无</a:t>
            </a:r>
            <a:r>
              <a:rPr lang="en-US" altLang="zh-CN" sz="1000" dirty="0" err="1" smtClean="0">
                <a:solidFill>
                  <a:srgbClr val="0000FF"/>
                </a:solidFill>
                <a:latin typeface="+mn-lt"/>
                <a:ea typeface="ＭＳ Ｐゴシック" pitchFamily="34" charset="-128"/>
              </a:rPr>
              <a:t>ebs</a:t>
            </a:r>
            <a:r>
              <a:rPr lang="zh-CN" altLang="en-US" sz="1000" dirty="0" smtClean="0">
                <a:solidFill>
                  <a:srgbClr val="0000FF"/>
                </a:solidFill>
                <a:latin typeface="+mn-lt"/>
                <a:ea typeface="ＭＳ Ｐゴシック" pitchFamily="34" charset="-128"/>
              </a:rPr>
              <a:t>卷（从镜像初次创建时），要先创建影子</a:t>
            </a:r>
            <a:r>
              <a:rPr lang="en-US" altLang="zh-CN" sz="1000" dirty="0" err="1" smtClean="0">
                <a:solidFill>
                  <a:srgbClr val="0000FF"/>
                </a:solidFill>
                <a:latin typeface="+mn-lt"/>
                <a:ea typeface="ＭＳ Ｐゴシック" pitchFamily="34" charset="-128"/>
              </a:rPr>
              <a:t>vm</a:t>
            </a:r>
            <a:r>
              <a:rPr lang="zh-CN" altLang="en-US" sz="1000" dirty="0" smtClean="0">
                <a:solidFill>
                  <a:srgbClr val="0000FF"/>
                </a:solidFill>
                <a:latin typeface="+mn-lt"/>
                <a:ea typeface="ＭＳ Ｐゴシック" pitchFamily="34" charset="-128"/>
              </a:rPr>
              <a:t>，再</a:t>
            </a:r>
            <a:r>
              <a:rPr lang="en-US" altLang="zh-CN" sz="1000" dirty="0" smtClean="0">
                <a:solidFill>
                  <a:srgbClr val="0000FF"/>
                </a:solidFill>
                <a:latin typeface="+mn-lt"/>
                <a:ea typeface="ＭＳ Ｐゴシック" pitchFamily="34" charset="-128"/>
              </a:rPr>
              <a:t>detach volume</a:t>
            </a:r>
            <a:r>
              <a:rPr lang="zh-CN" altLang="en-US" sz="1000" dirty="0" smtClean="0">
                <a:solidFill>
                  <a:srgbClr val="0000FF"/>
                </a:solidFill>
                <a:latin typeface="+mn-lt"/>
                <a:ea typeface="ＭＳ Ｐゴシック" pitchFamily="34" charset="-128"/>
              </a:rPr>
              <a:t>，获得该卷</a:t>
            </a:r>
            <a:endParaRPr lang="en-US" altLang="zh-CN" sz="1000" dirty="0" smtClean="0">
              <a:solidFill>
                <a:srgbClr val="0000FF"/>
              </a:solidFill>
              <a:latin typeface="+mn-lt"/>
              <a:ea typeface="ＭＳ Ｐゴシック" pitchFamily="34" charset="-128"/>
            </a:endParaRPr>
          </a:p>
        </p:txBody>
      </p:sp>
      <p:sp>
        <p:nvSpPr>
          <p:cNvPr id="59" name="TextBox 58"/>
          <p:cNvSpPr txBox="1"/>
          <p:nvPr/>
        </p:nvSpPr>
        <p:spPr>
          <a:xfrm>
            <a:off x="1372094" y="828949"/>
            <a:ext cx="2385589" cy="230832"/>
          </a:xfrm>
          <a:prstGeom prst="rect">
            <a:avLst/>
          </a:prstGeom>
          <a:noFill/>
        </p:spPr>
        <p:txBody>
          <a:bodyPr wrap="none" rtlCol="0">
            <a:spAutoFit/>
          </a:bodyPr>
          <a:lstStyle/>
          <a:p>
            <a:r>
              <a:rPr lang="en-US" altLang="zh-CN" sz="900" dirty="0" smtClean="0">
                <a:solidFill>
                  <a:srgbClr val="0070C0"/>
                </a:solidFill>
                <a:latin typeface="微软雅黑" pitchFamily="34" charset="-122"/>
                <a:ea typeface="微软雅黑" pitchFamily="34" charset="-122"/>
              </a:rPr>
              <a:t>1. cinder create  vol1 (AZ31, image01)</a:t>
            </a:r>
          </a:p>
        </p:txBody>
      </p:sp>
      <p:sp>
        <p:nvSpPr>
          <p:cNvPr id="64" name="TextBox 63"/>
          <p:cNvSpPr txBox="1"/>
          <p:nvPr/>
        </p:nvSpPr>
        <p:spPr>
          <a:xfrm>
            <a:off x="3219468" y="5742669"/>
            <a:ext cx="3964410" cy="938719"/>
          </a:xfrm>
          <a:prstGeom prst="rect">
            <a:avLst/>
          </a:prstGeom>
          <a:solidFill>
            <a:schemeClr val="bg1"/>
          </a:solidFill>
        </p:spPr>
        <p:txBody>
          <a:bodyPr wrap="square" rtlCol="0">
            <a:spAutoFit/>
          </a:bodyPr>
          <a:lstStyle/>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从</a:t>
            </a:r>
            <a:r>
              <a:rPr lang="en-US" altLang="zh-CN" sz="900" dirty="0" smtClean="0">
                <a:solidFill>
                  <a:srgbClr val="0070C0"/>
                </a:solidFill>
                <a:latin typeface="微软雅黑" pitchFamily="34" charset="-122"/>
                <a:ea typeface="微软雅黑" pitchFamily="34" charset="-122"/>
              </a:rPr>
              <a:t>image01 metadata</a:t>
            </a:r>
            <a:r>
              <a:rPr lang="zh-CN" altLang="en-US" sz="900" dirty="0" smtClean="0">
                <a:solidFill>
                  <a:srgbClr val="0070C0"/>
                </a:solidFill>
                <a:latin typeface="微软雅黑" pitchFamily="34" charset="-122"/>
                <a:ea typeface="微软雅黑" pitchFamily="34" charset="-122"/>
              </a:rPr>
              <a:t>查询对应</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 id</a:t>
            </a:r>
          </a:p>
          <a:p>
            <a:pPr marL="361950" lvl="1" indent="-180975">
              <a:buFont typeface="+mj-lt"/>
              <a:buAutoNum type="alphaLcParenR"/>
            </a:pPr>
            <a:r>
              <a:rPr lang="zh-CN" altLang="en-US" sz="900" dirty="0" smtClean="0">
                <a:solidFill>
                  <a:srgbClr val="FF0000"/>
                </a:solidFill>
                <a:latin typeface="微软雅黑" pitchFamily="34" charset="-122"/>
                <a:ea typeface="微软雅黑" pitchFamily="34" charset="-122"/>
              </a:rPr>
              <a:t>如果</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中没有对应</a:t>
            </a:r>
            <a:r>
              <a:rPr lang="en-US" altLang="zh-CN" sz="900" dirty="0" err="1" smtClean="0">
                <a:solidFill>
                  <a:srgbClr val="FF0000"/>
                </a:solidFill>
                <a:latin typeface="微软雅黑" pitchFamily="34" charset="-122"/>
                <a:ea typeface="微软雅黑" pitchFamily="34" charset="-122"/>
              </a:rPr>
              <a:t>ami</a:t>
            </a:r>
            <a:r>
              <a:rPr lang="zh-CN" altLang="en-US" sz="900" dirty="0" smtClean="0">
                <a:solidFill>
                  <a:srgbClr val="FF0000"/>
                </a:solidFill>
                <a:latin typeface="微软雅黑" pitchFamily="34" charset="-122"/>
                <a:ea typeface="微软雅黑" pitchFamily="34" charset="-122"/>
              </a:rPr>
              <a:t>，则失败，要求用户通过</a:t>
            </a:r>
            <a:r>
              <a:rPr lang="en-US" altLang="zh-CN" sz="900" dirty="0" smtClean="0">
                <a:solidFill>
                  <a:srgbClr val="FF0000"/>
                </a:solidFill>
                <a:latin typeface="微软雅黑" pitchFamily="34" charset="-122"/>
                <a:ea typeface="微软雅黑" pitchFamily="34" charset="-122"/>
              </a:rPr>
              <a:t>glance</a:t>
            </a:r>
            <a:r>
              <a:rPr lang="zh-CN" altLang="en-US" sz="900" dirty="0" smtClean="0">
                <a:solidFill>
                  <a:srgbClr val="FF0000"/>
                </a:solidFill>
                <a:latin typeface="微软雅黑" pitchFamily="34" charset="-122"/>
                <a:ea typeface="微软雅黑" pitchFamily="34" charset="-122"/>
              </a:rPr>
              <a:t>创建镜像到</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0000FF"/>
                </a:solidFill>
                <a:latin typeface="微软雅黑" pitchFamily="34" charset="-122"/>
                <a:ea typeface="微软雅黑" pitchFamily="34" charset="-122"/>
              </a:rPr>
              <a:t>（</a:t>
            </a:r>
            <a:r>
              <a:rPr lang="zh-CN" altLang="en-US" sz="900" dirty="0" smtClean="0">
                <a:solidFill>
                  <a:srgbClr val="0000FF"/>
                </a:solidFill>
                <a:ea typeface="ＭＳ Ｐゴシック" pitchFamily="34" charset="-128"/>
              </a:rPr>
              <a:t>纪要：</a:t>
            </a:r>
            <a:r>
              <a:rPr lang="zh-CN" altLang="en-US" sz="900" dirty="0" smtClean="0">
                <a:solidFill>
                  <a:srgbClr val="0000FF"/>
                </a:solidFill>
                <a:latin typeface="微软雅黑" pitchFamily="34" charset="-122"/>
                <a:ea typeface="微软雅黑" pitchFamily="34" charset="-122"/>
              </a:rPr>
              <a:t>自动生成）</a:t>
            </a:r>
            <a:endParaRPr lang="en-US" altLang="zh-CN" sz="900" dirty="0" smtClean="0">
              <a:solidFill>
                <a:srgbClr val="0000FF"/>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en-US" altLang="zh-CN" sz="900" dirty="0" err="1" smtClean="0">
                <a:solidFill>
                  <a:srgbClr val="0070C0"/>
                </a:solidFill>
                <a:latin typeface="微软雅黑" pitchFamily="34" charset="-122"/>
                <a:ea typeface="微软雅黑" pitchFamily="34" charset="-122"/>
              </a:rPr>
              <a:t>create_volume</a:t>
            </a:r>
            <a:r>
              <a:rPr lang="zh-CN" altLang="en-US" sz="900" dirty="0" smtClean="0">
                <a:solidFill>
                  <a:srgbClr val="0070C0"/>
                </a:solidFill>
                <a:latin typeface="微软雅黑" pitchFamily="34" charset="-122"/>
                <a:ea typeface="微软雅黑" pitchFamily="34" charset="-122"/>
              </a:rPr>
              <a:t>接口创建系统卷</a:t>
            </a:r>
            <a:endParaRPr lang="en-US" altLang="zh-CN" sz="900" dirty="0" smtClean="0">
              <a:solidFill>
                <a:srgbClr val="0070C0"/>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查询</a:t>
            </a:r>
            <a:r>
              <a:rPr lang="en-US" altLang="zh-CN" sz="900" dirty="0" smtClean="0">
                <a:solidFill>
                  <a:srgbClr val="0070C0"/>
                </a:solidFill>
                <a:latin typeface="微软雅黑" pitchFamily="34" charset="-122"/>
                <a:ea typeface="微软雅黑" pitchFamily="34" charset="-122"/>
              </a:rPr>
              <a:t>volume</a:t>
            </a:r>
            <a:r>
              <a:rPr lang="zh-CN" altLang="en-US" sz="900" dirty="0" smtClean="0">
                <a:solidFill>
                  <a:srgbClr val="0070C0"/>
                </a:solidFill>
                <a:latin typeface="微软雅黑" pitchFamily="34" charset="-122"/>
                <a:ea typeface="微软雅黑" pitchFamily="34" charset="-122"/>
              </a:rPr>
              <a:t>状态和</a:t>
            </a:r>
            <a:r>
              <a:rPr lang="en-US" altLang="zh-CN" sz="900" dirty="0" smtClean="0">
                <a:solidFill>
                  <a:srgbClr val="0070C0"/>
                </a:solidFill>
                <a:latin typeface="微软雅黑" pitchFamily="34" charset="-122"/>
                <a:ea typeface="微软雅黑" pitchFamily="34" charset="-122"/>
              </a:rPr>
              <a:t>volume id</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将</a:t>
            </a:r>
            <a:r>
              <a:rPr lang="en-US" altLang="zh-CN" sz="900" dirty="0" smtClean="0">
                <a:solidFill>
                  <a:srgbClr val="0070C0"/>
                </a:solidFill>
                <a:latin typeface="微软雅黑" pitchFamily="34" charset="-122"/>
                <a:ea typeface="微软雅黑" pitchFamily="34" charset="-122"/>
              </a:rPr>
              <a:t>ec2 volume id</a:t>
            </a:r>
            <a:r>
              <a:rPr lang="zh-CN" altLang="en-US" sz="900" dirty="0" smtClean="0">
                <a:solidFill>
                  <a:srgbClr val="0070C0"/>
                </a:solidFill>
                <a:latin typeface="微软雅黑" pitchFamily="34" charset="-122"/>
                <a:ea typeface="微软雅黑" pitchFamily="34" charset="-122"/>
              </a:rPr>
              <a:t>记录到</a:t>
            </a:r>
            <a:r>
              <a:rPr lang="en-US" altLang="zh-CN" sz="900" dirty="0" smtClean="0">
                <a:solidFill>
                  <a:srgbClr val="0070C0"/>
                </a:solidFill>
                <a:latin typeface="微软雅黑" pitchFamily="34" charset="-122"/>
                <a:ea typeface="微软雅黑" pitchFamily="34" charset="-122"/>
              </a:rPr>
              <a:t>cinder volume</a:t>
            </a:r>
            <a:r>
              <a:rPr lang="zh-CN" altLang="en-US" sz="900" dirty="0" smtClean="0">
                <a:solidFill>
                  <a:srgbClr val="0070C0"/>
                </a:solidFill>
                <a:latin typeface="微软雅黑" pitchFamily="34" charset="-122"/>
                <a:ea typeface="微软雅黑" pitchFamily="34" charset="-122"/>
              </a:rPr>
              <a:t>的</a:t>
            </a:r>
            <a:r>
              <a:rPr lang="en-US" altLang="zh-CN" sz="900" dirty="0" smtClean="0">
                <a:solidFill>
                  <a:srgbClr val="0070C0"/>
                </a:solidFill>
                <a:latin typeface="微软雅黑" pitchFamily="34" charset="-122"/>
                <a:ea typeface="微软雅黑" pitchFamily="34" charset="-122"/>
              </a:rPr>
              <a:t>metadata</a:t>
            </a:r>
            <a:r>
              <a:rPr lang="zh-CN" altLang="en-US" sz="900" dirty="0" smtClean="0">
                <a:solidFill>
                  <a:srgbClr val="0070C0"/>
                </a:solidFill>
                <a:latin typeface="微软雅黑" pitchFamily="34" charset="-122"/>
                <a:ea typeface="微软雅黑" pitchFamily="34" charset="-122"/>
              </a:rPr>
              <a:t>中，建立映射</a:t>
            </a:r>
            <a:endParaRPr lang="en-US" altLang="zh-CN" sz="900" dirty="0" smtClean="0">
              <a:solidFill>
                <a:srgbClr val="0070C0"/>
              </a:solidFill>
              <a:latin typeface="微软雅黑" pitchFamily="34" charset="-122"/>
              <a:ea typeface="微软雅黑" pitchFamily="34" charset="-122"/>
            </a:endParaRPr>
          </a:p>
        </p:txBody>
      </p:sp>
      <p:sp>
        <p:nvSpPr>
          <p:cNvPr id="72" name="矩形 71"/>
          <p:cNvSpPr/>
          <p:nvPr/>
        </p:nvSpPr>
        <p:spPr>
          <a:xfrm>
            <a:off x="7522736" y="5375783"/>
            <a:ext cx="3648075" cy="600164"/>
          </a:xfrm>
          <a:prstGeom prst="rect">
            <a:avLst/>
          </a:prstGeom>
          <a:solidFill>
            <a:schemeClr val="bg1"/>
          </a:solidFill>
        </p:spPr>
        <p:txBody>
          <a:bodyPr wrap="square">
            <a:spAutoFit/>
          </a:bodyPr>
          <a:lstStyle/>
          <a:p>
            <a:pPr marL="228600" lvl="0" indent="-228600"/>
            <a:r>
              <a:rPr lang="zh-CN" altLang="en-US" sz="1100" dirty="0" smtClean="0">
                <a:solidFill>
                  <a:srgbClr val="00B050"/>
                </a:solidFill>
                <a:ea typeface="ＭＳ Ｐゴシック" pitchFamily="34" charset="-128"/>
              </a:rPr>
              <a:t>注： 创建数据卷（空卷）， 删除</a:t>
            </a:r>
            <a:r>
              <a:rPr lang="en-US" altLang="zh-CN" sz="1100" dirty="0" smtClean="0">
                <a:solidFill>
                  <a:srgbClr val="00B050"/>
                </a:solidFill>
                <a:ea typeface="ＭＳ Ｐゴシック" pitchFamily="34" charset="-128"/>
              </a:rPr>
              <a:t>volume</a:t>
            </a:r>
            <a:r>
              <a:rPr lang="zh-CN" altLang="en-US" sz="1100" dirty="0" smtClean="0">
                <a:solidFill>
                  <a:srgbClr val="00B050"/>
                </a:solidFill>
                <a:ea typeface="ＭＳ Ｐゴシック" pitchFamily="34" charset="-128"/>
              </a:rPr>
              <a:t>，创建快照， </a:t>
            </a:r>
            <a:r>
              <a:rPr lang="en-US" altLang="zh-CN" sz="1100" dirty="0" smtClean="0">
                <a:solidFill>
                  <a:srgbClr val="00B050"/>
                </a:solidFill>
                <a:ea typeface="ＭＳ Ｐゴシック" pitchFamily="34" charset="-128"/>
              </a:rPr>
              <a:t>attach</a:t>
            </a:r>
            <a:r>
              <a:rPr lang="zh-CN" altLang="en-US" sz="1100" dirty="0" smtClean="0">
                <a:solidFill>
                  <a:srgbClr val="00B050"/>
                </a:solidFill>
                <a:ea typeface="ＭＳ Ｐゴシック" pitchFamily="34" charset="-128"/>
              </a:rPr>
              <a:t>，</a:t>
            </a:r>
            <a:r>
              <a:rPr lang="en-US" altLang="zh-CN" sz="1100" dirty="0" smtClean="0">
                <a:solidFill>
                  <a:srgbClr val="00B050"/>
                </a:solidFill>
                <a:ea typeface="ＭＳ Ｐゴシック" pitchFamily="34" charset="-128"/>
              </a:rPr>
              <a:t>detach</a:t>
            </a:r>
            <a:r>
              <a:rPr lang="zh-CN" altLang="en-US" sz="1100" dirty="0" smtClean="0">
                <a:solidFill>
                  <a:srgbClr val="00B050"/>
                </a:solidFill>
                <a:ea typeface="ＭＳ Ｐゴシック" pitchFamily="34" charset="-128"/>
              </a:rPr>
              <a:t>等功能，通过</a:t>
            </a:r>
            <a:r>
              <a:rPr lang="en-US" altLang="zh-CN" sz="1100" dirty="0" smtClean="0">
                <a:solidFill>
                  <a:srgbClr val="00B050"/>
                </a:solidFill>
                <a:ea typeface="ＭＳ Ｐゴシック" pitchFamily="34" charset="-128"/>
              </a:rPr>
              <a:t>nova volume</a:t>
            </a:r>
            <a:r>
              <a:rPr lang="zh-CN" altLang="en-US" sz="1100" dirty="0" smtClean="0">
                <a:solidFill>
                  <a:srgbClr val="00B050"/>
                </a:solidFill>
                <a:ea typeface="ＭＳ Ｐゴシック" pitchFamily="34" charset="-128"/>
              </a:rPr>
              <a:t> </a:t>
            </a:r>
            <a:r>
              <a:rPr lang="en-US" altLang="zh-CN" sz="1100" dirty="0" smtClean="0">
                <a:solidFill>
                  <a:srgbClr val="00B050"/>
                </a:solidFill>
                <a:ea typeface="ＭＳ Ｐゴシック" pitchFamily="34" charset="-128"/>
              </a:rPr>
              <a:t>metadata</a:t>
            </a:r>
            <a:r>
              <a:rPr lang="zh-CN" altLang="en-US" sz="1100" dirty="0" smtClean="0">
                <a:solidFill>
                  <a:srgbClr val="00B050"/>
                </a:solidFill>
                <a:ea typeface="ＭＳ Ｐゴシック" pitchFamily="34" charset="-128"/>
              </a:rPr>
              <a:t>查询</a:t>
            </a:r>
            <a:r>
              <a:rPr lang="en-US" altLang="zh-CN" sz="1100" dirty="0" smtClean="0">
                <a:solidFill>
                  <a:srgbClr val="00B050"/>
                </a:solidFill>
                <a:ea typeface="ＭＳ Ｐゴシック" pitchFamily="34" charset="-128"/>
              </a:rPr>
              <a:t>ec2 volume id</a:t>
            </a:r>
            <a:r>
              <a:rPr lang="zh-CN" altLang="en-US" sz="1100" dirty="0" smtClean="0">
                <a:solidFill>
                  <a:srgbClr val="00B050"/>
                </a:solidFill>
                <a:ea typeface="ＭＳ Ｐゴシック" pitchFamily="34" charset="-128"/>
              </a:rPr>
              <a:t>，调用</a:t>
            </a:r>
            <a:r>
              <a:rPr lang="en-US" altLang="zh-CN" sz="1100" dirty="0" err="1" smtClean="0">
                <a:solidFill>
                  <a:srgbClr val="00B050"/>
                </a:solidFill>
                <a:ea typeface="ＭＳ Ｐゴシック" pitchFamily="34" charset="-128"/>
              </a:rPr>
              <a:t>libcloud</a:t>
            </a:r>
            <a:r>
              <a:rPr lang="zh-CN" altLang="en-US" sz="1100" dirty="0" smtClean="0">
                <a:solidFill>
                  <a:srgbClr val="00B050"/>
                </a:solidFill>
                <a:ea typeface="ＭＳ Ｐゴシック" pitchFamily="34" charset="-128"/>
              </a:rPr>
              <a:t>接口执行（已验证支持）</a:t>
            </a:r>
            <a:endParaRPr lang="en-US" altLang="zh-CN" sz="1100" dirty="0" smtClean="0">
              <a:solidFill>
                <a:srgbClr val="00B050"/>
              </a:solidFill>
              <a:ea typeface="ＭＳ Ｐゴシック" pitchFamily="34" charset="-128"/>
            </a:endParaRPr>
          </a:p>
        </p:txBody>
      </p:sp>
      <p:sp>
        <p:nvSpPr>
          <p:cNvPr id="61" name="TextBox 60"/>
          <p:cNvSpPr txBox="1"/>
          <p:nvPr/>
        </p:nvSpPr>
        <p:spPr>
          <a:xfrm>
            <a:off x="3368222" y="3757365"/>
            <a:ext cx="2385589" cy="230832"/>
          </a:xfrm>
          <a:prstGeom prst="rect">
            <a:avLst/>
          </a:prstGeom>
          <a:noFill/>
        </p:spPr>
        <p:txBody>
          <a:bodyPr wrap="none" rtlCol="0">
            <a:spAutoFit/>
          </a:bodyPr>
          <a:lstStyle/>
          <a:p>
            <a:r>
              <a:rPr lang="en-US" altLang="zh-CN" sz="900" dirty="0" smtClean="0">
                <a:solidFill>
                  <a:srgbClr val="0070C0"/>
                </a:solidFill>
                <a:latin typeface="微软雅黑" pitchFamily="34" charset="-122"/>
                <a:ea typeface="微软雅黑" pitchFamily="34" charset="-122"/>
              </a:rPr>
              <a:t>2. cinder create  vol1 (AZ31, image01)</a:t>
            </a:r>
          </a:p>
        </p:txBody>
      </p:sp>
      <p:sp>
        <p:nvSpPr>
          <p:cNvPr id="57" name="TextBox 56"/>
          <p:cNvSpPr txBox="1"/>
          <p:nvPr/>
        </p:nvSpPr>
        <p:spPr bwMode="auto">
          <a:xfrm>
            <a:off x="3317017" y="969503"/>
            <a:ext cx="3055773" cy="830997"/>
          </a:xfrm>
          <a:prstGeom prst="rect">
            <a:avLst/>
          </a:prstGeom>
          <a:noFill/>
          <a:ln w="9525">
            <a:noFill/>
            <a:miter lim="800000"/>
            <a:headEnd/>
            <a:tailEnd/>
          </a:ln>
        </p:spPr>
        <p:txBody>
          <a:bodyPr wrap="none" rtlCol="0">
            <a:spAutoFit/>
          </a:bodyPr>
          <a:lstStyle/>
          <a:p>
            <a:r>
              <a:rPr lang="en-US" altLang="zh-CN" sz="1200" dirty="0" err="1" smtClean="0">
                <a:solidFill>
                  <a:srgbClr val="0000FF"/>
                </a:solidFill>
                <a:latin typeface="+mn-lt"/>
              </a:rPr>
              <a:t>Vcloudtask</a:t>
            </a:r>
            <a:r>
              <a:rPr lang="zh-CN" altLang="en-US" sz="1200" dirty="0" smtClean="0">
                <a:solidFill>
                  <a:srgbClr val="0000FF"/>
                </a:solidFill>
                <a:latin typeface="+mn-lt"/>
              </a:rPr>
              <a:t>：</a:t>
            </a:r>
            <a:endParaRPr lang="en-US" altLang="zh-CN" sz="1200" dirty="0" smtClean="0">
              <a:solidFill>
                <a:srgbClr val="0000FF"/>
              </a:solidFill>
              <a:latin typeface="+mn-lt"/>
            </a:endParaRPr>
          </a:p>
          <a:p>
            <a:r>
              <a:rPr lang="en-US" altLang="zh-CN" sz="1200" dirty="0" smtClean="0">
                <a:solidFill>
                  <a:srgbClr val="0000FF"/>
                </a:solidFill>
                <a:latin typeface="+mn-lt"/>
              </a:rPr>
              <a:t>1.</a:t>
            </a:r>
            <a:r>
              <a:rPr lang="zh-CN" altLang="en-US" sz="1200" dirty="0" smtClean="0">
                <a:solidFill>
                  <a:srgbClr val="0000FF"/>
                </a:solidFill>
                <a:latin typeface="+mn-lt"/>
              </a:rPr>
              <a:t>批量创建</a:t>
            </a:r>
            <a:r>
              <a:rPr lang="en-US" altLang="zh-CN" sz="1200" dirty="0" smtClean="0">
                <a:solidFill>
                  <a:srgbClr val="0000FF"/>
                </a:solidFill>
                <a:latin typeface="+mn-lt"/>
              </a:rPr>
              <a:t>(3)</a:t>
            </a:r>
          </a:p>
          <a:p>
            <a:r>
              <a:rPr lang="en-US" altLang="zh-CN" sz="1200" dirty="0" smtClean="0">
                <a:solidFill>
                  <a:srgbClr val="0000FF"/>
                </a:solidFill>
                <a:latin typeface="+mn-lt"/>
              </a:rPr>
              <a:t>2.Template </a:t>
            </a:r>
            <a:r>
              <a:rPr lang="en-US" altLang="zh-CN" sz="1200" dirty="0" smtClean="0">
                <a:solidFill>
                  <a:srgbClr val="0000FF"/>
                </a:solidFill>
                <a:latin typeface="+mn-lt"/>
              </a:rPr>
              <a:t>cache</a:t>
            </a:r>
            <a:r>
              <a:rPr lang="zh-CN" altLang="en-US" sz="1200" dirty="0" smtClean="0">
                <a:solidFill>
                  <a:srgbClr val="0000FF"/>
                </a:solidFill>
                <a:latin typeface="+mn-lt"/>
              </a:rPr>
              <a:t>（镜像（</a:t>
            </a:r>
            <a:r>
              <a:rPr lang="en-US" altLang="zh-CN" sz="1200" dirty="0" smtClean="0">
                <a:solidFill>
                  <a:srgbClr val="0000FF"/>
                </a:solidFill>
                <a:latin typeface="+mn-lt"/>
              </a:rPr>
              <a:t>1</a:t>
            </a:r>
            <a:r>
              <a:rPr lang="zh-CN" altLang="en-US" sz="1200" dirty="0" smtClean="0">
                <a:solidFill>
                  <a:srgbClr val="0000FF"/>
                </a:solidFill>
                <a:latin typeface="+mn-lt"/>
              </a:rPr>
              <a:t>），卷</a:t>
            </a:r>
            <a:r>
              <a:rPr lang="en-US" altLang="zh-CN" sz="1200" dirty="0" smtClean="0">
                <a:solidFill>
                  <a:srgbClr val="0000FF"/>
                </a:solidFill>
                <a:latin typeface="+mn-lt"/>
              </a:rPr>
              <a:t>(4)</a:t>
            </a:r>
            <a:r>
              <a:rPr lang="zh-CN" altLang="en-US" sz="1200" dirty="0" smtClean="0">
                <a:solidFill>
                  <a:srgbClr val="0000FF"/>
                </a:solidFill>
                <a:latin typeface="+mn-lt"/>
              </a:rPr>
              <a:t>）</a:t>
            </a:r>
            <a:endParaRPr lang="en-US" altLang="zh-CN" sz="1200" dirty="0" smtClean="0">
              <a:solidFill>
                <a:srgbClr val="0000FF"/>
              </a:solidFill>
              <a:latin typeface="+mn-lt"/>
            </a:endParaRPr>
          </a:p>
          <a:p>
            <a:r>
              <a:rPr lang="en-US" altLang="zh-CN" sz="1200" dirty="0" smtClean="0">
                <a:solidFill>
                  <a:srgbClr val="0000FF"/>
                </a:solidFill>
                <a:latin typeface="+mn-lt"/>
              </a:rPr>
              <a:t>3. </a:t>
            </a:r>
            <a:r>
              <a:rPr lang="zh-CN" altLang="en-US" sz="1200" dirty="0" smtClean="0">
                <a:solidFill>
                  <a:srgbClr val="0000FF"/>
                </a:solidFill>
                <a:latin typeface="+mn-lt"/>
              </a:rPr>
              <a:t>多卷（系统卷</a:t>
            </a:r>
            <a:r>
              <a:rPr lang="en-US" altLang="zh-CN" sz="1200" dirty="0" smtClean="0">
                <a:solidFill>
                  <a:srgbClr val="0000FF"/>
                </a:solidFill>
                <a:latin typeface="+mn-lt"/>
              </a:rPr>
              <a:t>&amp;</a:t>
            </a:r>
            <a:r>
              <a:rPr lang="zh-CN" altLang="en-US" sz="1200" dirty="0" smtClean="0">
                <a:solidFill>
                  <a:srgbClr val="0000FF"/>
                </a:solidFill>
                <a:latin typeface="+mn-lt"/>
              </a:rPr>
              <a:t>多个数据卷（</a:t>
            </a:r>
            <a:r>
              <a:rPr lang="en-US" altLang="zh-CN" sz="1200" dirty="0" smtClean="0">
                <a:solidFill>
                  <a:srgbClr val="0000FF"/>
                </a:solidFill>
                <a:latin typeface="+mn-lt"/>
              </a:rPr>
              <a:t>2</a:t>
            </a:r>
            <a:r>
              <a:rPr lang="zh-CN" altLang="en-US" sz="1200" dirty="0" smtClean="0">
                <a:solidFill>
                  <a:srgbClr val="0000FF"/>
                </a:solidFill>
                <a:latin typeface="+mn-lt"/>
              </a:rPr>
              <a:t>））</a:t>
            </a:r>
            <a:endParaRPr lang="zh-CN" altLang="en-US" sz="1200" dirty="0">
              <a:solidFill>
                <a:srgbClr val="0000FF"/>
              </a:solidFill>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内容占位符 3"/>
          <p:cNvSpPr>
            <a:spLocks noGrp="1"/>
          </p:cNvSpPr>
          <p:nvPr>
            <p:ph idx="1"/>
          </p:nvPr>
        </p:nvSpPr>
        <p:spPr>
          <a:xfrm>
            <a:off x="876300" y="1390651"/>
            <a:ext cx="10440988" cy="4432316"/>
          </a:xfrm>
        </p:spPr>
        <p:txBody>
          <a:bodyPr numCol="2"/>
          <a:lstStyle/>
          <a:p>
            <a:r>
              <a:rPr lang="en-US" altLang="zh-CN" sz="1400" dirty="0" smtClean="0"/>
              <a:t>VM</a:t>
            </a:r>
            <a:r>
              <a:rPr lang="zh-CN" altLang="en-US" sz="1400" dirty="0" smtClean="0"/>
              <a:t>管理：</a:t>
            </a:r>
            <a:endParaRPr lang="zh-CN" altLang="en-US" sz="1200" dirty="0" smtClean="0"/>
          </a:p>
          <a:p>
            <a:pPr lvl="1"/>
            <a:r>
              <a:rPr lang="zh-CN" altLang="en-US" sz="1200" dirty="0" smtClean="0"/>
              <a:t>创建</a:t>
            </a:r>
            <a:r>
              <a:rPr lang="en-US" altLang="zh-CN" sz="1200" dirty="0" smtClean="0"/>
              <a:t>VM</a:t>
            </a:r>
            <a:r>
              <a:rPr lang="zh-CN" altLang="en-US" sz="1200" dirty="0" smtClean="0"/>
              <a:t>（从镜像）</a:t>
            </a:r>
          </a:p>
          <a:p>
            <a:pPr lvl="1"/>
            <a:r>
              <a:rPr lang="zh-CN" altLang="en-US" sz="1200" dirty="0" smtClean="0"/>
              <a:t>创建</a:t>
            </a:r>
            <a:r>
              <a:rPr lang="en-US" altLang="zh-CN" sz="1200" dirty="0" smtClean="0"/>
              <a:t>VM</a:t>
            </a:r>
            <a:r>
              <a:rPr lang="zh-CN" altLang="en-US" sz="1200" dirty="0" smtClean="0"/>
              <a:t>（从</a:t>
            </a:r>
            <a:r>
              <a:rPr lang="en-US" altLang="zh-CN" sz="1200" dirty="0" smtClean="0"/>
              <a:t>volume</a:t>
            </a:r>
            <a:r>
              <a:rPr lang="zh-CN" altLang="en-US" sz="1200" dirty="0" smtClean="0"/>
              <a:t>）</a:t>
            </a:r>
          </a:p>
          <a:p>
            <a:pPr lvl="1"/>
            <a:r>
              <a:rPr lang="zh-CN" altLang="en-US" sz="1200" dirty="0" smtClean="0"/>
              <a:t>上电</a:t>
            </a:r>
            <a:r>
              <a:rPr lang="en-US" altLang="zh-CN" sz="1200" dirty="0" err="1" smtClean="0"/>
              <a:t>vm</a:t>
            </a:r>
            <a:endParaRPr lang="en-US" altLang="zh-CN" sz="1200" dirty="0" smtClean="0"/>
          </a:p>
          <a:p>
            <a:pPr lvl="1"/>
            <a:r>
              <a:rPr lang="zh-CN" altLang="en-US" sz="1200" dirty="0" smtClean="0"/>
              <a:t>下电</a:t>
            </a:r>
            <a:r>
              <a:rPr lang="en-US" altLang="zh-CN" sz="1200" dirty="0" err="1" smtClean="0"/>
              <a:t>vm</a:t>
            </a:r>
            <a:endParaRPr lang="en-US" altLang="zh-CN" sz="1200" dirty="0" smtClean="0"/>
          </a:p>
          <a:p>
            <a:pPr lvl="1"/>
            <a:r>
              <a:rPr lang="zh-CN" altLang="en-US" sz="1200" dirty="0" smtClean="0"/>
              <a:t>删除</a:t>
            </a:r>
            <a:r>
              <a:rPr lang="en-US" altLang="zh-CN" sz="1200" dirty="0" err="1" smtClean="0"/>
              <a:t>vm</a:t>
            </a:r>
            <a:endParaRPr lang="en-US" altLang="zh-CN" sz="1200" dirty="0" smtClean="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24"/>
          <p:cNvSpPr>
            <a:spLocks noChangeArrowheads="1"/>
          </p:cNvSpPr>
          <p:nvPr/>
        </p:nvSpPr>
        <p:spPr bwMode="auto">
          <a:xfrm>
            <a:off x="1234393" y="1198281"/>
            <a:ext cx="3326624" cy="2007143"/>
          </a:xfrm>
          <a:prstGeom prst="roundRect">
            <a:avLst/>
          </a:prstGeom>
          <a:solidFill>
            <a:srgbClr val="FFC000"/>
          </a:solidFill>
          <a:ln w="9525" algn="ctr">
            <a:solidFill>
              <a:srgbClr val="2D2015"/>
            </a:solidFill>
            <a:round/>
            <a:headEnd/>
            <a:tailEnd/>
          </a:ln>
        </p:spPr>
        <p:txBody>
          <a:bodyPr/>
          <a:lstStyle/>
          <a:p>
            <a:pPr fontAlgn="auto">
              <a:spcBef>
                <a:spcPts val="0"/>
              </a:spcBef>
              <a:spcAft>
                <a:spcPts val="0"/>
              </a:spcAft>
              <a:defRPr/>
            </a:pPr>
            <a:r>
              <a:rPr lang="zh-CN" altLang="en-US" sz="1200" kern="0" dirty="0" smtClean="0">
                <a:solidFill>
                  <a:srgbClr val="FF0000"/>
                </a:solidFill>
                <a:latin typeface="微软雅黑" pitchFamily="34" charset="-122"/>
                <a:ea typeface="微软雅黑" pitchFamily="34" charset="-122"/>
              </a:rPr>
              <a:t>级联层</a:t>
            </a:r>
            <a:r>
              <a:rPr lang="en-US" altLang="zh-CN" sz="1200" kern="0" dirty="0" err="1" smtClean="0">
                <a:solidFill>
                  <a:srgbClr val="FF0000"/>
                </a:solidFill>
                <a:latin typeface="微软雅黑" pitchFamily="34" charset="-122"/>
                <a:ea typeface="微软雅黑" pitchFamily="34" charset="-122"/>
              </a:rPr>
              <a:t>Openstack</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35" name="矩形 24"/>
          <p:cNvSpPr>
            <a:spLocks noChangeArrowheads="1"/>
          </p:cNvSpPr>
          <p:nvPr/>
        </p:nvSpPr>
        <p:spPr bwMode="auto">
          <a:xfrm>
            <a:off x="406712"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lang="en-US" altLang="zh-CN" sz="1200" kern="0" dirty="0" smtClean="0">
                <a:solidFill>
                  <a:srgbClr val="FF0000"/>
                </a:solidFill>
                <a:latin typeface="微软雅黑" pitchFamily="34" charset="-122"/>
                <a:ea typeface="微软雅黑" pitchFamily="34" charset="-122"/>
              </a:rPr>
              <a:t>AZ01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58" name="标题 57"/>
          <p:cNvSpPr>
            <a:spLocks noGrp="1"/>
          </p:cNvSpPr>
          <p:nvPr>
            <p:ph type="title"/>
          </p:nvPr>
        </p:nvSpPr>
        <p:spPr/>
        <p:txBody>
          <a:bodyPr/>
          <a:lstStyle/>
          <a:p>
            <a:pPr lvl="0"/>
            <a:r>
              <a:rPr lang="zh-CN" altLang="en-US" dirty="0" smtClean="0"/>
              <a:t>创建</a:t>
            </a:r>
            <a:r>
              <a:rPr lang="en-US" altLang="zh-CN" dirty="0" smtClean="0"/>
              <a:t>VM</a:t>
            </a:r>
            <a:r>
              <a:rPr lang="zh-CN" altLang="en-US" dirty="0" smtClean="0"/>
              <a:t>（从镜像）</a:t>
            </a:r>
            <a:r>
              <a:rPr lang="en-US" altLang="zh-CN" dirty="0" smtClean="0"/>
              <a:t>&amp;</a:t>
            </a:r>
            <a:r>
              <a:rPr lang="zh-CN" altLang="en-US" dirty="0" smtClean="0"/>
              <a:t>管理</a:t>
            </a:r>
            <a:r>
              <a:rPr lang="en-US" altLang="zh-CN" dirty="0" smtClean="0"/>
              <a:t>VM</a:t>
            </a:r>
            <a:endParaRPr lang="zh-CN" altLang="en-US" dirty="0"/>
          </a:p>
        </p:txBody>
      </p:sp>
      <p:sp>
        <p:nvSpPr>
          <p:cNvPr id="65" name="圆角矩形 64"/>
          <p:cNvSpPr/>
          <p:nvPr/>
        </p:nvSpPr>
        <p:spPr bwMode="auto">
          <a:xfrm>
            <a:off x="1177426" y="3278240"/>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Proxy01</a:t>
            </a:r>
          </a:p>
        </p:txBody>
      </p:sp>
      <p:cxnSp>
        <p:nvCxnSpPr>
          <p:cNvPr id="67" name="直接连接符 66"/>
          <p:cNvCxnSpPr>
            <a:stCxn id="65" idx="2"/>
            <a:endCxn id="68" idx="0"/>
          </p:cNvCxnSpPr>
          <p:nvPr/>
        </p:nvCxnSpPr>
        <p:spPr bwMode="auto">
          <a:xfrm flipH="1">
            <a:off x="1703134" y="3757297"/>
            <a:ext cx="2488" cy="103359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68" name="矩形 67"/>
          <p:cNvSpPr/>
          <p:nvPr/>
        </p:nvSpPr>
        <p:spPr bwMode="auto">
          <a:xfrm>
            <a:off x="982866" y="4790888"/>
            <a:ext cx="1440535"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glance</a:t>
            </a:r>
            <a:endParaRPr lang="zh-CN" altLang="en-US" sz="1000" dirty="0" smtClean="0">
              <a:solidFill>
                <a:prstClr val="black"/>
              </a:solidFill>
              <a:ea typeface="ＭＳ Ｐゴシック" pitchFamily="34" charset="-128"/>
            </a:endParaRPr>
          </a:p>
        </p:txBody>
      </p:sp>
      <p:sp>
        <p:nvSpPr>
          <p:cNvPr id="69" name="TextBox 68"/>
          <p:cNvSpPr txBox="1"/>
          <p:nvPr/>
        </p:nvSpPr>
        <p:spPr>
          <a:xfrm>
            <a:off x="1706953" y="4449372"/>
            <a:ext cx="864321"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prstClr val="black"/>
                </a:solidFill>
              </a:rPr>
              <a:t>glance-</a:t>
            </a:r>
            <a:r>
              <a:rPr lang="en-US" altLang="zh-CN" sz="1000" dirty="0" err="1" smtClean="0">
                <a:solidFill>
                  <a:prstClr val="black"/>
                </a:solidFill>
              </a:rPr>
              <a:t>Api</a:t>
            </a:r>
            <a:endParaRPr lang="zh-CN" altLang="en-US" sz="1000" dirty="0" smtClean="0">
              <a:solidFill>
                <a:prstClr val="black"/>
              </a:solidFill>
            </a:endParaRPr>
          </a:p>
        </p:txBody>
      </p:sp>
      <p:pic>
        <p:nvPicPr>
          <p:cNvPr id="89" name="Picture 1939" descr="图片682"/>
          <p:cNvPicPr>
            <a:picLocks noChangeAspect="1" noChangeArrowheads="1"/>
          </p:cNvPicPr>
          <p:nvPr/>
        </p:nvPicPr>
        <p:blipFill>
          <a:blip r:embed="rId2" cstate="print"/>
          <a:stretch>
            <a:fillRect/>
          </a:stretch>
        </p:blipFill>
        <p:spPr bwMode="auto">
          <a:xfrm>
            <a:off x="1569251" y="5719133"/>
            <a:ext cx="144376" cy="230587"/>
          </a:xfrm>
          <a:prstGeom prst="rect">
            <a:avLst/>
          </a:prstGeom>
          <a:noFill/>
        </p:spPr>
      </p:pic>
      <p:pic>
        <p:nvPicPr>
          <p:cNvPr id="90" name="Picture 1939" descr="图片682"/>
          <p:cNvPicPr>
            <a:picLocks noChangeAspect="1" noChangeArrowheads="1"/>
          </p:cNvPicPr>
          <p:nvPr/>
        </p:nvPicPr>
        <p:blipFill>
          <a:blip r:embed="rId2" cstate="print"/>
          <a:stretch>
            <a:fillRect/>
          </a:stretch>
        </p:blipFill>
        <p:spPr bwMode="auto">
          <a:xfrm>
            <a:off x="1679490" y="5719133"/>
            <a:ext cx="144376" cy="230587"/>
          </a:xfrm>
          <a:prstGeom prst="rect">
            <a:avLst/>
          </a:prstGeom>
          <a:noFill/>
        </p:spPr>
      </p:pic>
      <p:pic>
        <p:nvPicPr>
          <p:cNvPr id="91" name="Picture 1939" descr="图片682"/>
          <p:cNvPicPr>
            <a:picLocks noChangeAspect="1" noChangeArrowheads="1"/>
          </p:cNvPicPr>
          <p:nvPr/>
        </p:nvPicPr>
        <p:blipFill>
          <a:blip r:embed="rId2" cstate="print"/>
          <a:stretch>
            <a:fillRect/>
          </a:stretch>
        </p:blipFill>
        <p:spPr bwMode="auto">
          <a:xfrm>
            <a:off x="1789730" y="5719133"/>
            <a:ext cx="144376" cy="230587"/>
          </a:xfrm>
          <a:prstGeom prst="rect">
            <a:avLst/>
          </a:prstGeom>
          <a:noFill/>
        </p:spPr>
      </p:pic>
      <p:pic>
        <p:nvPicPr>
          <p:cNvPr id="92" name="Picture 1939" descr="图片682"/>
          <p:cNvPicPr>
            <a:picLocks noChangeAspect="1" noChangeArrowheads="1"/>
          </p:cNvPicPr>
          <p:nvPr/>
        </p:nvPicPr>
        <p:blipFill>
          <a:blip r:embed="rId2" cstate="print"/>
          <a:stretch>
            <a:fillRect/>
          </a:stretch>
        </p:blipFill>
        <p:spPr bwMode="auto">
          <a:xfrm>
            <a:off x="1899968" y="5719133"/>
            <a:ext cx="144376" cy="230587"/>
          </a:xfrm>
          <a:prstGeom prst="rect">
            <a:avLst/>
          </a:prstGeom>
          <a:noFill/>
        </p:spPr>
      </p:pic>
      <p:sp>
        <p:nvSpPr>
          <p:cNvPr id="93" name="椭圆 92"/>
          <p:cNvSpPr/>
          <p:nvPr/>
        </p:nvSpPr>
        <p:spPr bwMode="auto">
          <a:xfrm>
            <a:off x="1372094" y="5661688"/>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94" name="TextBox 93"/>
          <p:cNvSpPr txBox="1"/>
          <p:nvPr/>
        </p:nvSpPr>
        <p:spPr>
          <a:xfrm>
            <a:off x="2236415" y="566168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AZ01</a:t>
            </a:r>
            <a:endParaRPr lang="zh-CN" altLang="en-US" sz="1000" dirty="0" smtClean="0">
              <a:solidFill>
                <a:schemeClr val="tx1"/>
              </a:solidFill>
            </a:endParaRPr>
          </a:p>
        </p:txBody>
      </p:sp>
      <p:sp>
        <p:nvSpPr>
          <p:cNvPr id="60" name="圆角矩形 59"/>
          <p:cNvSpPr/>
          <p:nvPr/>
        </p:nvSpPr>
        <p:spPr bwMode="auto">
          <a:xfrm>
            <a:off x="3456190" y="1508787"/>
            <a:ext cx="672666" cy="41044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Nova-API</a:t>
            </a:r>
            <a:endParaRPr lang="zh-CN" altLang="en-US" sz="1000" dirty="0" smtClean="0">
              <a:solidFill>
                <a:srgbClr val="000000"/>
              </a:solidFill>
              <a:ea typeface="ＭＳ Ｐゴシック" pitchFamily="34" charset="-128"/>
            </a:endParaRPr>
          </a:p>
        </p:txBody>
      </p:sp>
      <p:sp>
        <p:nvSpPr>
          <p:cNvPr id="62" name="椭圆 61"/>
          <p:cNvSpPr/>
          <p:nvPr/>
        </p:nvSpPr>
        <p:spPr bwMode="auto">
          <a:xfrm>
            <a:off x="3456606" y="2300876"/>
            <a:ext cx="672250" cy="48005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err="1" smtClean="0">
                <a:solidFill>
                  <a:srgbClr val="000000"/>
                </a:solidFill>
                <a:ea typeface="ＭＳ Ｐゴシック" pitchFamily="34" charset="-128"/>
              </a:rPr>
              <a:t>RbbitMQ</a:t>
            </a:r>
            <a:endParaRPr lang="en-US" altLang="zh-CN" sz="1000" dirty="0" smtClean="0">
              <a:solidFill>
                <a:srgbClr val="000000"/>
              </a:solidFill>
              <a:ea typeface="ＭＳ Ｐゴシック" pitchFamily="34" charset="-128"/>
            </a:endParaRPr>
          </a:p>
        </p:txBody>
      </p:sp>
      <p:cxnSp>
        <p:nvCxnSpPr>
          <p:cNvPr id="63" name="直接连接符 62"/>
          <p:cNvCxnSpPr>
            <a:stCxn id="60" idx="2"/>
            <a:endCxn id="62" idx="0"/>
          </p:cNvCxnSpPr>
          <p:nvPr/>
        </p:nvCxnSpPr>
        <p:spPr bwMode="auto">
          <a:xfrm>
            <a:off x="3792523" y="1919235"/>
            <a:ext cx="208" cy="381641"/>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198" name="矩形 24"/>
          <p:cNvSpPr>
            <a:spLocks noChangeArrowheads="1"/>
          </p:cNvSpPr>
          <p:nvPr/>
        </p:nvSpPr>
        <p:spPr bwMode="auto">
          <a:xfrm>
            <a:off x="7844187" y="4133849"/>
            <a:ext cx="3326624" cy="2681967"/>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AWS </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sp>
        <p:nvSpPr>
          <p:cNvPr id="199" name="矩形 198"/>
          <p:cNvSpPr/>
          <p:nvPr/>
        </p:nvSpPr>
        <p:spPr bwMode="auto">
          <a:xfrm>
            <a:off x="8363595" y="4938202"/>
            <a:ext cx="830230" cy="9155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err="1" smtClean="0">
                <a:solidFill>
                  <a:prstClr val="black"/>
                </a:solidFill>
                <a:ea typeface="ＭＳ Ｐゴシック" pitchFamily="34" charset="-128"/>
              </a:rPr>
              <a:t>AmazonWeb</a:t>
            </a:r>
            <a:r>
              <a:rPr lang="en-US" altLang="zh-CN" sz="1000" dirty="0" smtClean="0">
                <a:solidFill>
                  <a:prstClr val="black"/>
                </a:solidFill>
                <a:ea typeface="ＭＳ Ｐゴシック" pitchFamily="34" charset="-128"/>
              </a:rPr>
              <a:t> </a:t>
            </a:r>
          </a:p>
          <a:p>
            <a:pPr algn="ctr" defTabSz="1069051"/>
            <a:r>
              <a:rPr lang="en-US" altLang="zh-CN" sz="1000" dirty="0" smtClean="0">
                <a:solidFill>
                  <a:prstClr val="black"/>
                </a:solidFill>
                <a:ea typeface="ＭＳ Ｐゴシック" pitchFamily="34" charset="-128"/>
              </a:rPr>
              <a:t>Service</a:t>
            </a:r>
          </a:p>
        </p:txBody>
      </p:sp>
      <p:pic>
        <p:nvPicPr>
          <p:cNvPr id="201" name="Picture 1939" descr="图片682"/>
          <p:cNvPicPr>
            <a:picLocks noChangeAspect="1" noChangeArrowheads="1"/>
          </p:cNvPicPr>
          <p:nvPr/>
        </p:nvPicPr>
        <p:blipFill>
          <a:blip r:embed="rId2" cstate="print"/>
          <a:stretch>
            <a:fillRect/>
          </a:stretch>
        </p:blipFill>
        <p:spPr bwMode="auto">
          <a:xfrm>
            <a:off x="9927433" y="6430263"/>
            <a:ext cx="144376" cy="230587"/>
          </a:xfrm>
          <a:prstGeom prst="rect">
            <a:avLst/>
          </a:prstGeom>
          <a:noFill/>
        </p:spPr>
      </p:pic>
      <p:pic>
        <p:nvPicPr>
          <p:cNvPr id="202" name="Picture 1939" descr="图片682"/>
          <p:cNvPicPr>
            <a:picLocks noChangeAspect="1" noChangeArrowheads="1"/>
          </p:cNvPicPr>
          <p:nvPr/>
        </p:nvPicPr>
        <p:blipFill>
          <a:blip r:embed="rId2" cstate="print"/>
          <a:stretch>
            <a:fillRect/>
          </a:stretch>
        </p:blipFill>
        <p:spPr bwMode="auto">
          <a:xfrm>
            <a:off x="10037672" y="6430263"/>
            <a:ext cx="144376" cy="230587"/>
          </a:xfrm>
          <a:prstGeom prst="rect">
            <a:avLst/>
          </a:prstGeom>
          <a:noFill/>
        </p:spPr>
      </p:pic>
      <p:pic>
        <p:nvPicPr>
          <p:cNvPr id="203" name="Picture 1939" descr="图片682"/>
          <p:cNvPicPr>
            <a:picLocks noChangeAspect="1" noChangeArrowheads="1"/>
          </p:cNvPicPr>
          <p:nvPr/>
        </p:nvPicPr>
        <p:blipFill>
          <a:blip r:embed="rId2" cstate="print"/>
          <a:stretch>
            <a:fillRect/>
          </a:stretch>
        </p:blipFill>
        <p:spPr bwMode="auto">
          <a:xfrm>
            <a:off x="10147911" y="6430263"/>
            <a:ext cx="144376" cy="230587"/>
          </a:xfrm>
          <a:prstGeom prst="rect">
            <a:avLst/>
          </a:prstGeom>
          <a:noFill/>
        </p:spPr>
      </p:pic>
      <p:pic>
        <p:nvPicPr>
          <p:cNvPr id="204" name="Picture 1939" descr="图片682"/>
          <p:cNvPicPr>
            <a:picLocks noChangeAspect="1" noChangeArrowheads="1"/>
          </p:cNvPicPr>
          <p:nvPr/>
        </p:nvPicPr>
        <p:blipFill>
          <a:blip r:embed="rId2" cstate="print"/>
          <a:stretch>
            <a:fillRect/>
          </a:stretch>
        </p:blipFill>
        <p:spPr bwMode="auto">
          <a:xfrm>
            <a:off x="10258149" y="6430263"/>
            <a:ext cx="144376" cy="230587"/>
          </a:xfrm>
          <a:prstGeom prst="rect">
            <a:avLst/>
          </a:prstGeom>
          <a:noFill/>
        </p:spPr>
      </p:pic>
      <p:sp>
        <p:nvSpPr>
          <p:cNvPr id="205" name="椭圆 204"/>
          <p:cNvSpPr/>
          <p:nvPr/>
        </p:nvSpPr>
        <p:spPr bwMode="auto">
          <a:xfrm>
            <a:off x="9730276" y="6372817"/>
            <a:ext cx="864321" cy="288032"/>
          </a:xfrm>
          <a:prstGeom prst="ellipse">
            <a:avLst/>
          </a:prstGeom>
          <a:noFill/>
          <a:ln>
            <a:solidFill>
              <a:schemeClr val="tx1"/>
            </a:solidFill>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endParaRPr lang="zh-CN" altLang="en-US" sz="1000" dirty="0" smtClean="0">
              <a:solidFill>
                <a:schemeClr val="tx1"/>
              </a:solidFill>
              <a:latin typeface="FrutigerNext LT Regular" pitchFamily="34" charset="0"/>
              <a:ea typeface="ＭＳ Ｐゴシック" pitchFamily="34" charset="-128"/>
            </a:endParaRPr>
          </a:p>
        </p:txBody>
      </p:sp>
      <p:sp>
        <p:nvSpPr>
          <p:cNvPr id="206" name="TextBox 205"/>
          <p:cNvSpPr txBox="1"/>
          <p:nvPr/>
        </p:nvSpPr>
        <p:spPr>
          <a:xfrm>
            <a:off x="10594597" y="6372818"/>
            <a:ext cx="576214" cy="19202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r>
              <a:rPr lang="en-US" altLang="zh-CN" sz="1000" dirty="0" smtClean="0">
                <a:solidFill>
                  <a:schemeClr val="tx1"/>
                </a:solidFill>
              </a:rPr>
              <a:t>AZ31</a:t>
            </a:r>
            <a:endParaRPr lang="zh-CN" altLang="en-US" sz="1000" dirty="0" smtClean="0">
              <a:solidFill>
                <a:schemeClr val="tx1"/>
              </a:solidFill>
            </a:endParaRPr>
          </a:p>
        </p:txBody>
      </p:sp>
      <p:sp>
        <p:nvSpPr>
          <p:cNvPr id="207" name="矩形 24"/>
          <p:cNvSpPr>
            <a:spLocks noChangeArrowheads="1"/>
          </p:cNvSpPr>
          <p:nvPr/>
        </p:nvSpPr>
        <p:spPr bwMode="auto">
          <a:xfrm>
            <a:off x="3219468" y="3981628"/>
            <a:ext cx="2482396" cy="2242375"/>
          </a:xfrm>
          <a:prstGeom prst="roundRect">
            <a:avLst/>
          </a:prstGeom>
          <a:solidFill>
            <a:srgbClr val="92D050"/>
          </a:solidFill>
          <a:ln w="9525" algn="ctr">
            <a:solidFill>
              <a:srgbClr val="2D2015"/>
            </a:solidFill>
            <a:round/>
            <a:headEnd/>
            <a:tailEnd/>
          </a:ln>
        </p:spPr>
        <p:txBody>
          <a:bodyPr/>
          <a:lstStyle/>
          <a:p>
            <a:pPr fontAlgn="auto">
              <a:spcBef>
                <a:spcPts val="0"/>
              </a:spcBef>
              <a:spcAft>
                <a:spcPts val="0"/>
              </a:spcAft>
              <a:defRPr/>
            </a:pPr>
            <a:r>
              <a:rPr kumimoji="0" lang="en-US" altLang="zh-CN"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AZ</a:t>
            </a:r>
            <a:r>
              <a:rPr lang="en-US" altLang="zh-CN" sz="1200" kern="0" dirty="0" smtClean="0">
                <a:solidFill>
                  <a:srgbClr val="FF0000"/>
                </a:solidFill>
                <a:latin typeface="微软雅黑" pitchFamily="34" charset="-122"/>
                <a:ea typeface="微软雅黑" pitchFamily="34" charset="-122"/>
              </a:rPr>
              <a:t>31</a:t>
            </a:r>
            <a:endParaRPr kumimoji="0" lang="zh-CN" altLang="en-US" sz="120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p:txBody>
      </p:sp>
      <p:cxnSp>
        <p:nvCxnSpPr>
          <p:cNvPr id="208" name="直接连接符 207"/>
          <p:cNvCxnSpPr>
            <a:stCxn id="223" idx="2"/>
            <a:endCxn id="71" idx="0"/>
          </p:cNvCxnSpPr>
          <p:nvPr/>
        </p:nvCxnSpPr>
        <p:spPr bwMode="auto">
          <a:xfrm>
            <a:off x="4051032" y="3756674"/>
            <a:ext cx="22057" cy="803346"/>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23" name="圆角矩形 222"/>
          <p:cNvSpPr/>
          <p:nvPr/>
        </p:nvSpPr>
        <p:spPr bwMode="auto">
          <a:xfrm>
            <a:off x="3522836" y="3277617"/>
            <a:ext cx="1056392" cy="479057"/>
          </a:xfrm>
          <a:prstGeom prst="roundRect">
            <a:avLst/>
          </a:prstGeom>
          <a:solidFill>
            <a:srgbClr val="FFFF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Proxy31</a:t>
            </a:r>
          </a:p>
        </p:txBody>
      </p:sp>
      <p:cxnSp>
        <p:nvCxnSpPr>
          <p:cNvPr id="237" name="曲线连接符 236"/>
          <p:cNvCxnSpPr>
            <a:stCxn id="62" idx="4"/>
            <a:endCxn id="223" idx="0"/>
          </p:cNvCxnSpPr>
          <p:nvPr/>
        </p:nvCxnSpPr>
        <p:spPr bwMode="auto">
          <a:xfrm rot="16200000" flipH="1">
            <a:off x="3673537" y="2900121"/>
            <a:ext cx="496689" cy="258301"/>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3" name="形状 242"/>
          <p:cNvCxnSpPr>
            <a:stCxn id="62" idx="4"/>
            <a:endCxn id="65" idx="0"/>
          </p:cNvCxnSpPr>
          <p:nvPr/>
        </p:nvCxnSpPr>
        <p:spPr bwMode="auto">
          <a:xfrm rot="5400000">
            <a:off x="2500521" y="1986030"/>
            <a:ext cx="497312" cy="2087109"/>
          </a:xfrm>
          <a:prstGeom prst="curved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8" name="直接连接符 257"/>
          <p:cNvCxnSpPr>
            <a:stCxn id="75" idx="3"/>
            <a:endCxn id="199" idx="1"/>
          </p:cNvCxnSpPr>
          <p:nvPr/>
        </p:nvCxnSpPr>
        <p:spPr bwMode="auto">
          <a:xfrm flipV="1">
            <a:off x="4761064" y="5395956"/>
            <a:ext cx="3602531" cy="35408"/>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sp>
        <p:nvSpPr>
          <p:cNvPr id="261" name="云形 260"/>
          <p:cNvSpPr/>
          <p:nvPr/>
        </p:nvSpPr>
        <p:spPr bwMode="auto">
          <a:xfrm>
            <a:off x="6104108" y="723970"/>
            <a:ext cx="1079770" cy="5574341"/>
          </a:xfrm>
          <a:prstGeom prst="cloud">
            <a:avLst/>
          </a:prstGeom>
          <a:solidFill>
            <a:schemeClr val="bg1">
              <a:lumMod val="75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1050" dirty="0" smtClean="0">
                <a:solidFill>
                  <a:prstClr val="black"/>
                </a:solidFill>
              </a:rPr>
              <a:t>Internet</a:t>
            </a:r>
            <a:endParaRPr lang="zh-CN" altLang="en-US" sz="1050" dirty="0" smtClean="0">
              <a:solidFill>
                <a:prstClr val="black"/>
              </a:solidFill>
              <a:ea typeface="ＭＳ Ｐゴシック" pitchFamily="34" charset="-128"/>
            </a:endParaRPr>
          </a:p>
        </p:txBody>
      </p:sp>
      <p:cxnSp>
        <p:nvCxnSpPr>
          <p:cNvPr id="112" name="形状 111"/>
          <p:cNvCxnSpPr>
            <a:stCxn id="114" idx="2"/>
            <a:endCxn id="62" idx="2"/>
          </p:cNvCxnSpPr>
          <p:nvPr/>
        </p:nvCxnSpPr>
        <p:spPr bwMode="auto">
          <a:xfrm rot="16200000" flipH="1">
            <a:off x="2888086" y="1972382"/>
            <a:ext cx="269210" cy="867829"/>
          </a:xfrm>
          <a:prstGeom prst="bentConnector2">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3" name="矩形 112"/>
          <p:cNvSpPr/>
          <p:nvPr/>
        </p:nvSpPr>
        <p:spPr bwMode="auto">
          <a:xfrm>
            <a:off x="2048717" y="1558811"/>
            <a:ext cx="1080120" cy="712880"/>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endParaRPr lang="zh-CN" altLang="en-US" sz="900" dirty="0" smtClean="0">
              <a:solidFill>
                <a:prstClr val="black"/>
              </a:solidFill>
              <a:ea typeface="ＭＳ Ｐゴシック" pitchFamily="34" charset="-128"/>
            </a:endParaRPr>
          </a:p>
        </p:txBody>
      </p:sp>
      <p:sp>
        <p:nvSpPr>
          <p:cNvPr id="114" name="矩形 113"/>
          <p:cNvSpPr/>
          <p:nvPr/>
        </p:nvSpPr>
        <p:spPr bwMode="auto">
          <a:xfrm>
            <a:off x="2048717" y="1753234"/>
            <a:ext cx="1080120" cy="518458"/>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ctr"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DB</a:t>
            </a:r>
          </a:p>
        </p:txBody>
      </p:sp>
      <p:sp>
        <p:nvSpPr>
          <p:cNvPr id="115" name="矩形 114"/>
          <p:cNvSpPr/>
          <p:nvPr/>
        </p:nvSpPr>
        <p:spPr bwMode="auto">
          <a:xfrm>
            <a:off x="2048717" y="1558813"/>
            <a:ext cx="1080120" cy="194422"/>
          </a:xfrm>
          <a:prstGeom prst="rect">
            <a:avLst/>
          </a:prstGeom>
          <a:ln>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Glance-API</a:t>
            </a:r>
            <a:endParaRPr lang="zh-CN" altLang="en-US" sz="900" dirty="0" smtClean="0">
              <a:solidFill>
                <a:prstClr val="black"/>
              </a:solidFill>
              <a:ea typeface="ＭＳ Ｐゴシック" pitchFamily="34" charset="-128"/>
            </a:endParaRPr>
          </a:p>
        </p:txBody>
      </p:sp>
      <p:sp>
        <p:nvSpPr>
          <p:cNvPr id="130" name="流程图: 磁盘 129"/>
          <p:cNvSpPr/>
          <p:nvPr/>
        </p:nvSpPr>
        <p:spPr bwMode="auto">
          <a:xfrm>
            <a:off x="9728360" y="582355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S3</a:t>
            </a:r>
            <a:endParaRPr lang="zh-CN" altLang="en-US" sz="900" dirty="0" smtClean="0">
              <a:solidFill>
                <a:prstClr val="black"/>
              </a:solidFill>
              <a:ea typeface="ＭＳ Ｐゴシック" pitchFamily="34" charset="-128"/>
            </a:endParaRPr>
          </a:p>
        </p:txBody>
      </p:sp>
      <p:cxnSp>
        <p:nvCxnSpPr>
          <p:cNvPr id="131" name="直接箭头连接符 130"/>
          <p:cNvCxnSpPr>
            <a:stCxn id="199" idx="3"/>
            <a:endCxn id="111" idx="1"/>
          </p:cNvCxnSpPr>
          <p:nvPr/>
        </p:nvCxnSpPr>
        <p:spPr bwMode="auto">
          <a:xfrm flipV="1">
            <a:off x="9193825" y="5202487"/>
            <a:ext cx="462869" cy="193469"/>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2" name="TextBox 131"/>
          <p:cNvSpPr txBox="1"/>
          <p:nvPr/>
        </p:nvSpPr>
        <p:spPr>
          <a:xfrm>
            <a:off x="10037672" y="4657903"/>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AMI </a:t>
            </a:r>
            <a:endParaRPr lang="zh-CN" altLang="en-US" sz="1000" b="0" dirty="0" smtClean="0">
              <a:solidFill>
                <a:prstClr val="black"/>
              </a:solidFill>
            </a:endParaRPr>
          </a:p>
        </p:txBody>
      </p:sp>
      <p:sp>
        <p:nvSpPr>
          <p:cNvPr id="150" name="流程图: 磁盘 149"/>
          <p:cNvSpPr/>
          <p:nvPr/>
        </p:nvSpPr>
        <p:spPr bwMode="auto">
          <a:xfrm>
            <a:off x="558802" y="5554577"/>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51" name="TextBox 150"/>
          <p:cNvSpPr txBox="1"/>
          <p:nvPr/>
        </p:nvSpPr>
        <p:spPr>
          <a:xfrm>
            <a:off x="406712" y="5340052"/>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en-US" altLang="zh-CN" sz="1000" b="0" dirty="0" smtClean="0">
                <a:solidFill>
                  <a:prstClr val="black"/>
                </a:solidFill>
              </a:rPr>
              <a:t>Image: qcow2</a:t>
            </a:r>
            <a:endParaRPr lang="zh-CN" altLang="en-US" sz="1000" b="0" dirty="0" smtClean="0">
              <a:solidFill>
                <a:prstClr val="black"/>
              </a:solidFill>
            </a:endParaRPr>
          </a:p>
        </p:txBody>
      </p:sp>
      <p:sp>
        <p:nvSpPr>
          <p:cNvPr id="101" name="流程图: 磁盘 100"/>
          <p:cNvSpPr/>
          <p:nvPr/>
        </p:nvSpPr>
        <p:spPr bwMode="auto">
          <a:xfrm>
            <a:off x="1370178" y="1822914"/>
            <a:ext cx="618624" cy="42137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9200" tIns="39600" rIns="79200" bIns="39600" numCol="1" rtlCol="0" anchor="t" anchorCtr="0" compatLnSpc="1">
            <a:prstTxWarp prst="textNoShape">
              <a:avLst/>
            </a:prstTxWarp>
            <a:noAutofit/>
          </a:bodyPr>
          <a:lstStyle/>
          <a:p>
            <a:pPr algn="ctr" defTabSz="801688"/>
            <a:r>
              <a:rPr lang="en-US" altLang="zh-CN" sz="900" dirty="0" smtClean="0">
                <a:solidFill>
                  <a:prstClr val="black"/>
                </a:solidFill>
                <a:ea typeface="ＭＳ Ｐゴシック" pitchFamily="34" charset="-128"/>
              </a:rPr>
              <a:t>Storage</a:t>
            </a:r>
            <a:endParaRPr lang="zh-CN" altLang="en-US" sz="900" dirty="0" smtClean="0">
              <a:solidFill>
                <a:prstClr val="black"/>
              </a:solidFill>
              <a:ea typeface="ＭＳ Ｐゴシック" pitchFamily="34" charset="-128"/>
            </a:endParaRPr>
          </a:p>
        </p:txBody>
      </p:sp>
      <p:sp>
        <p:nvSpPr>
          <p:cNvPr id="102" name="TextBox 101"/>
          <p:cNvSpPr txBox="1"/>
          <p:nvPr/>
        </p:nvSpPr>
        <p:spPr>
          <a:xfrm>
            <a:off x="1234393" y="2332267"/>
            <a:ext cx="960357" cy="259229"/>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none" lIns="0" tIns="0" rIns="0" bIns="0" rtlCol="0">
            <a:noAutofit/>
          </a:bodyPr>
          <a:lstStyle/>
          <a:p>
            <a:pPr algn="ctr"/>
            <a:r>
              <a:rPr lang="zh-CN" altLang="en-US" sz="1000" b="0" dirty="0" smtClean="0">
                <a:solidFill>
                  <a:prstClr val="black"/>
                </a:solidFill>
              </a:rPr>
              <a:t>基准格式</a:t>
            </a:r>
            <a:r>
              <a:rPr lang="en-US" altLang="zh-CN" sz="1000" b="0" dirty="0" smtClean="0">
                <a:solidFill>
                  <a:prstClr val="black"/>
                </a:solidFill>
              </a:rPr>
              <a:t>Image: </a:t>
            </a:r>
          </a:p>
          <a:p>
            <a:pPr algn="ctr"/>
            <a:r>
              <a:rPr lang="en-US" altLang="zh-CN" sz="1000" b="0" dirty="0" smtClean="0">
                <a:solidFill>
                  <a:prstClr val="black"/>
                </a:solidFill>
              </a:rPr>
              <a:t>qcow2</a:t>
            </a:r>
            <a:r>
              <a:rPr lang="zh-CN" altLang="en-US" sz="1000" b="0" dirty="0" smtClean="0">
                <a:solidFill>
                  <a:prstClr val="black"/>
                </a:solidFill>
              </a:rPr>
              <a:t>，</a:t>
            </a:r>
            <a:r>
              <a:rPr lang="en-US" altLang="zh-CN" sz="1000" b="0" dirty="0" smtClean="0">
                <a:solidFill>
                  <a:prstClr val="black"/>
                </a:solidFill>
              </a:rPr>
              <a:t>row</a:t>
            </a:r>
            <a:endParaRPr lang="zh-CN" altLang="en-US" sz="1000" b="0" dirty="0" smtClean="0">
              <a:solidFill>
                <a:prstClr val="black"/>
              </a:solidFill>
            </a:endParaRPr>
          </a:p>
        </p:txBody>
      </p:sp>
      <p:sp>
        <p:nvSpPr>
          <p:cNvPr id="105" name="圆角矩形 104"/>
          <p:cNvSpPr/>
          <p:nvPr/>
        </p:nvSpPr>
        <p:spPr bwMode="auto">
          <a:xfrm>
            <a:off x="1949949" y="2651886"/>
            <a:ext cx="946903" cy="3360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noAutofit/>
          </a:bodyPr>
          <a:lstStyle/>
          <a:p>
            <a:pPr algn="ctr" defTabSz="1370543"/>
            <a:r>
              <a:rPr lang="en-US" altLang="zh-CN" sz="1000" dirty="0" smtClean="0">
                <a:solidFill>
                  <a:srgbClr val="000000"/>
                </a:solidFill>
                <a:ea typeface="ＭＳ Ｐゴシック" pitchFamily="34" charset="-128"/>
              </a:rPr>
              <a:t>Nova-Scheduler</a:t>
            </a:r>
            <a:endParaRPr lang="zh-CN" altLang="en-US" sz="1000" dirty="0" smtClean="0">
              <a:solidFill>
                <a:srgbClr val="000000"/>
              </a:solidFill>
              <a:ea typeface="ＭＳ Ｐゴシック" pitchFamily="34" charset="-128"/>
            </a:endParaRPr>
          </a:p>
        </p:txBody>
      </p:sp>
      <p:cxnSp>
        <p:nvCxnSpPr>
          <p:cNvPr id="106" name="直接连接符 105"/>
          <p:cNvCxnSpPr>
            <a:stCxn id="105" idx="3"/>
            <a:endCxn id="62" idx="2"/>
          </p:cNvCxnSpPr>
          <p:nvPr/>
        </p:nvCxnSpPr>
        <p:spPr bwMode="auto">
          <a:xfrm flipV="1">
            <a:off x="2896852" y="2540902"/>
            <a:ext cx="559754" cy="279003"/>
          </a:xfrm>
          <a:prstGeom prst="line">
            <a:avLst/>
          </a:prstGeom>
          <a:ln>
            <a:headEnd type="arrow" w="med" len="med"/>
            <a:tailEnd type="arrow" w="med" len="med"/>
          </a:ln>
        </p:spPr>
        <p:style>
          <a:lnRef idx="1">
            <a:schemeClr val="dk1"/>
          </a:lnRef>
          <a:fillRef idx="2">
            <a:schemeClr val="dk1"/>
          </a:fillRef>
          <a:effectRef idx="1">
            <a:schemeClr val="dk1"/>
          </a:effectRef>
          <a:fontRef idx="minor">
            <a:schemeClr val="dk1"/>
          </a:fontRef>
        </p:style>
      </p:cxnSp>
      <p:cxnSp>
        <p:nvCxnSpPr>
          <p:cNvPr id="109" name="直接箭头连接符 108"/>
          <p:cNvCxnSpPr>
            <a:endCxn id="60" idx="0"/>
          </p:cNvCxnSpPr>
          <p:nvPr/>
        </p:nvCxnSpPr>
        <p:spPr bwMode="auto">
          <a:xfrm flipH="1">
            <a:off x="3792523" y="694786"/>
            <a:ext cx="209" cy="814001"/>
          </a:xfrm>
          <a:prstGeom prst="straightConnector1">
            <a:avLst/>
          </a:prstGeom>
          <a:noFill/>
          <a:ln w="9525" cap="flat" cmpd="sng" algn="ctr">
            <a:solidFill>
              <a:schemeClr val="tx1"/>
            </a:solidFill>
            <a:prstDash val="solid"/>
            <a:round/>
            <a:headEnd type="none" w="med" len="med"/>
            <a:tailEnd type="arrow"/>
          </a:ln>
          <a:effectLst/>
        </p:spPr>
      </p:cxnSp>
      <p:sp>
        <p:nvSpPr>
          <p:cNvPr id="71" name="矩形 70"/>
          <p:cNvSpPr/>
          <p:nvPr/>
        </p:nvSpPr>
        <p:spPr bwMode="auto">
          <a:xfrm>
            <a:off x="3385114" y="4560020"/>
            <a:ext cx="1375949"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api</a:t>
            </a:r>
            <a:endParaRPr lang="zh-CN" altLang="en-US" sz="1000" dirty="0" smtClean="0">
              <a:solidFill>
                <a:prstClr val="black"/>
              </a:solidFill>
              <a:ea typeface="ＭＳ Ｐゴシック" pitchFamily="34" charset="-128"/>
            </a:endParaRPr>
          </a:p>
        </p:txBody>
      </p:sp>
      <p:sp>
        <p:nvSpPr>
          <p:cNvPr id="75" name="矩形 74"/>
          <p:cNvSpPr/>
          <p:nvPr/>
        </p:nvSpPr>
        <p:spPr bwMode="auto">
          <a:xfrm>
            <a:off x="3385114" y="5215340"/>
            <a:ext cx="1375950"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Nova </a:t>
            </a:r>
            <a:r>
              <a:rPr lang="en-US" altLang="zh-CN" sz="1000" dirty="0" err="1" smtClean="0">
                <a:solidFill>
                  <a:prstClr val="black"/>
                </a:solidFill>
                <a:ea typeface="ＭＳ Ｐゴシック" pitchFamily="34" charset="-128"/>
              </a:rPr>
              <a:t>aws</a:t>
            </a:r>
            <a:r>
              <a:rPr lang="en-US" altLang="zh-CN" sz="1000" dirty="0" smtClean="0">
                <a:solidFill>
                  <a:prstClr val="black"/>
                </a:solidFill>
                <a:ea typeface="ＭＳ Ｐゴシック" pitchFamily="34" charset="-128"/>
              </a:rPr>
              <a:t> driver</a:t>
            </a:r>
            <a:endParaRPr lang="zh-CN" altLang="en-US" sz="1000" dirty="0" smtClean="0">
              <a:solidFill>
                <a:prstClr val="black"/>
              </a:solidFill>
              <a:ea typeface="ＭＳ Ｐゴシック" pitchFamily="34" charset="-128"/>
            </a:endParaRPr>
          </a:p>
        </p:txBody>
      </p:sp>
      <p:sp>
        <p:nvSpPr>
          <p:cNvPr id="81" name="矩形 80"/>
          <p:cNvSpPr/>
          <p:nvPr/>
        </p:nvSpPr>
        <p:spPr bwMode="auto">
          <a:xfrm>
            <a:off x="5013889" y="4574864"/>
            <a:ext cx="539186" cy="4320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t"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DB</a:t>
            </a:r>
            <a:endParaRPr lang="zh-CN" altLang="en-US" sz="1000" dirty="0" smtClean="0">
              <a:solidFill>
                <a:prstClr val="black"/>
              </a:solidFill>
              <a:ea typeface="ＭＳ Ｐゴシック" pitchFamily="34" charset="-128"/>
            </a:endParaRPr>
          </a:p>
        </p:txBody>
      </p:sp>
      <p:sp>
        <p:nvSpPr>
          <p:cNvPr id="111" name="矩形 110"/>
          <p:cNvSpPr/>
          <p:nvPr/>
        </p:nvSpPr>
        <p:spPr bwMode="auto">
          <a:xfrm>
            <a:off x="9656694" y="4973610"/>
            <a:ext cx="830230" cy="4577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5613" tIns="52807" rIns="105613" bIns="52807" numCol="1" rtlCol="0" anchor="ctr" anchorCtr="0" compatLnSpc="1">
            <a:prstTxWarp prst="textNoShape">
              <a:avLst/>
            </a:prstTxWarp>
            <a:noAutofit/>
          </a:bodyPr>
          <a:lstStyle/>
          <a:p>
            <a:pPr algn="ctr" defTabSz="1069051"/>
            <a:r>
              <a:rPr lang="en-US" altLang="zh-CN" sz="1000" dirty="0" smtClean="0">
                <a:solidFill>
                  <a:prstClr val="black"/>
                </a:solidFill>
                <a:ea typeface="ＭＳ Ｐゴシック" pitchFamily="34" charset="-128"/>
              </a:rPr>
              <a:t>ec2</a:t>
            </a:r>
          </a:p>
        </p:txBody>
      </p:sp>
      <p:cxnSp>
        <p:nvCxnSpPr>
          <p:cNvPr id="122" name="直接箭头连接符 121"/>
          <p:cNvCxnSpPr>
            <a:stCxn id="199" idx="3"/>
            <a:endCxn id="130" idx="2"/>
          </p:cNvCxnSpPr>
          <p:nvPr/>
        </p:nvCxnSpPr>
        <p:spPr bwMode="auto">
          <a:xfrm>
            <a:off x="9193825" y="5395956"/>
            <a:ext cx="534535" cy="638286"/>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直接箭头连接符 126"/>
          <p:cNvCxnSpPr>
            <a:stCxn id="75" idx="3"/>
            <a:endCxn id="81" idx="2"/>
          </p:cNvCxnSpPr>
          <p:nvPr/>
        </p:nvCxnSpPr>
        <p:spPr bwMode="auto">
          <a:xfrm flipV="1">
            <a:off x="4761064" y="5006912"/>
            <a:ext cx="522418" cy="42445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直接箭头连接符 128"/>
          <p:cNvCxnSpPr>
            <a:stCxn id="71" idx="2"/>
            <a:endCxn id="75" idx="0"/>
          </p:cNvCxnSpPr>
          <p:nvPr/>
        </p:nvCxnSpPr>
        <p:spPr bwMode="auto">
          <a:xfrm>
            <a:off x="4073089" y="4992068"/>
            <a:ext cx="0" cy="22327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8" name="TextBox 137"/>
          <p:cNvSpPr txBox="1"/>
          <p:nvPr/>
        </p:nvSpPr>
        <p:spPr bwMode="auto">
          <a:xfrm>
            <a:off x="7567845" y="1199237"/>
            <a:ext cx="4177698" cy="1169551"/>
          </a:xfrm>
          <a:prstGeom prst="rect">
            <a:avLst/>
          </a:prstGeom>
          <a:noFill/>
          <a:ln w="9525">
            <a:noFill/>
            <a:miter lim="800000"/>
            <a:headEnd/>
            <a:tailEnd/>
          </a:ln>
        </p:spPr>
        <p:txBody>
          <a:bodyPr wrap="square" rtlCol="0">
            <a:spAutoFit/>
          </a:bodyPr>
          <a:lstStyle/>
          <a:p>
            <a:pPr marL="228600" lvl="0" indent="-228600"/>
            <a:r>
              <a:rPr lang="zh-CN" altLang="en-US" sz="1000" dirty="0" smtClean="0">
                <a:solidFill>
                  <a:srgbClr val="FF0000"/>
                </a:solidFill>
                <a:latin typeface="+mn-lt"/>
              </a:rPr>
              <a:t>待讨论</a:t>
            </a:r>
            <a:r>
              <a:rPr lang="en-US" altLang="zh-CN" sz="1000" dirty="0" smtClean="0">
                <a:solidFill>
                  <a:srgbClr val="FF0000"/>
                </a:solidFill>
                <a:latin typeface="+mn-lt"/>
              </a:rPr>
              <a:t>/</a:t>
            </a:r>
            <a:r>
              <a:rPr lang="zh-CN" altLang="en-US" sz="1000" dirty="0" smtClean="0">
                <a:solidFill>
                  <a:srgbClr val="FF0000"/>
                </a:solidFill>
                <a:latin typeface="+mn-lt"/>
              </a:rPr>
              <a:t>验证：</a:t>
            </a:r>
            <a:endParaRPr lang="en-US" altLang="zh-CN" sz="1000" dirty="0" smtClean="0">
              <a:solidFill>
                <a:srgbClr val="FF0000"/>
              </a:solidFill>
              <a:latin typeface="+mn-lt"/>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是否采用</a:t>
            </a:r>
            <a:r>
              <a:rPr lang="en-US" altLang="zh-CN" sz="1000" dirty="0" err="1" smtClean="0">
                <a:solidFill>
                  <a:srgbClr val="FF0000"/>
                </a:solidFill>
                <a:latin typeface="+mn-lt"/>
                <a:ea typeface="ＭＳ Ｐゴシック" pitchFamily="34" charset="-128"/>
              </a:rPr>
              <a:t>libcloud</a:t>
            </a:r>
            <a:r>
              <a:rPr lang="zh-CN" altLang="en-US" sz="1000" dirty="0" smtClean="0">
                <a:solidFill>
                  <a:srgbClr val="FF0000"/>
                </a:solidFill>
                <a:latin typeface="+mn-lt"/>
                <a:ea typeface="ＭＳ Ｐゴシック" pitchFamily="34" charset="-128"/>
              </a:rPr>
              <a:t>，还是用</a:t>
            </a:r>
            <a:r>
              <a:rPr lang="en-US" altLang="zh-CN" sz="1000" dirty="0" err="1" smtClean="0">
                <a:solidFill>
                  <a:srgbClr val="FF0000"/>
                </a:solidFill>
                <a:latin typeface="+mn-lt"/>
                <a:ea typeface="ＭＳ Ｐゴシック" pitchFamily="34" charset="-128"/>
              </a:rPr>
              <a:t>aws</a:t>
            </a:r>
            <a:r>
              <a:rPr lang="zh-CN" altLang="en-US" sz="1000" dirty="0" smtClean="0">
                <a:solidFill>
                  <a:srgbClr val="FF0000"/>
                </a:solidFill>
                <a:latin typeface="+mn-lt"/>
                <a:ea typeface="ＭＳ Ｐゴシック" pitchFamily="34" charset="-128"/>
              </a:rPr>
              <a:t>官方</a:t>
            </a:r>
            <a:r>
              <a:rPr lang="en-US" altLang="zh-CN" sz="1000" dirty="0" smtClean="0">
                <a:solidFill>
                  <a:srgbClr val="FF0000"/>
                </a:solidFill>
                <a:latin typeface="+mn-lt"/>
                <a:ea typeface="ＭＳ Ｐゴシック" pitchFamily="34" charset="-128"/>
              </a:rPr>
              <a:t>java client</a:t>
            </a:r>
            <a:r>
              <a:rPr lang="zh-CN" altLang="en-US" sz="1000" dirty="0" smtClean="0">
                <a:solidFill>
                  <a:srgbClr val="FF0000"/>
                </a:solidFill>
                <a:latin typeface="+mn-lt"/>
                <a:ea typeface="ＭＳ Ｐゴシック" pitchFamily="34" charset="-128"/>
              </a:rPr>
              <a:t>转</a:t>
            </a:r>
            <a:r>
              <a:rPr lang="en-US" altLang="zh-CN" sz="1000" dirty="0" smtClean="0">
                <a:solidFill>
                  <a:srgbClr val="FF0000"/>
                </a:solidFill>
                <a:latin typeface="+mn-lt"/>
                <a:ea typeface="ＭＳ Ｐゴシック" pitchFamily="34" charset="-128"/>
              </a:rPr>
              <a:t>python</a:t>
            </a:r>
            <a:r>
              <a:rPr lang="zh-CN" altLang="en-US" sz="1000" dirty="0" smtClean="0">
                <a:solidFill>
                  <a:srgbClr val="0000FF"/>
                </a:solidFill>
                <a:latin typeface="+mn-lt"/>
                <a:ea typeface="ＭＳ Ｐゴシック" pitchFamily="34" charset="-128"/>
              </a:rPr>
              <a:t>？（</a:t>
            </a:r>
            <a:r>
              <a:rPr lang="zh-CN" altLang="en-US" sz="1000" dirty="0" smtClean="0">
                <a:solidFill>
                  <a:srgbClr val="0000FF"/>
                </a:solidFill>
                <a:ea typeface="ＭＳ Ｐゴシック" pitchFamily="34" charset="-128"/>
              </a:rPr>
              <a:t>纪要：</a:t>
            </a:r>
            <a:r>
              <a:rPr lang="zh-CN" altLang="en-US" sz="1000" dirty="0" smtClean="0">
                <a:solidFill>
                  <a:srgbClr val="0000FF"/>
                </a:solidFill>
                <a:latin typeface="+mn-lt"/>
                <a:ea typeface="ＭＳ Ｐゴシック" pitchFamily="34" charset="-128"/>
              </a:rPr>
              <a:t>建议官方</a:t>
            </a:r>
            <a:r>
              <a:rPr lang="en-US" altLang="zh-CN" sz="1000" dirty="0" smtClean="0">
                <a:solidFill>
                  <a:srgbClr val="0000FF"/>
                </a:solidFill>
                <a:latin typeface="+mn-lt"/>
                <a:ea typeface="ＭＳ Ｐゴシック" pitchFamily="34" charset="-128"/>
              </a:rPr>
              <a:t>python </a:t>
            </a:r>
            <a:r>
              <a:rPr lang="en-US" altLang="zh-CN" sz="1000" dirty="0" err="1" smtClean="0">
                <a:solidFill>
                  <a:srgbClr val="0000FF"/>
                </a:solidFill>
                <a:latin typeface="+mn-lt"/>
                <a:ea typeface="ＭＳ Ｐゴシック" pitchFamily="34" charset="-128"/>
              </a:rPr>
              <a:t>sdk</a:t>
            </a:r>
            <a:r>
              <a:rPr lang="zh-CN" altLang="en-US" sz="1000" dirty="0" smtClean="0">
                <a:solidFill>
                  <a:srgbClr val="0000FF"/>
                </a:solidFill>
                <a:latin typeface="+mn-lt"/>
                <a:ea typeface="ＭＳ Ｐゴシック" pitchFamily="34" charset="-128"/>
              </a:rPr>
              <a:t>（优先</a:t>
            </a:r>
            <a:r>
              <a:rPr lang="en-US" altLang="zh-CN" sz="1000" dirty="0" err="1" smtClean="0">
                <a:solidFill>
                  <a:srgbClr val="0000FF"/>
                </a:solidFill>
                <a:latin typeface="+mn-lt"/>
                <a:ea typeface="ＭＳ Ｐゴシック" pitchFamily="34" charset="-128"/>
              </a:rPr>
              <a:t>libcloud</a:t>
            </a:r>
            <a:r>
              <a:rPr lang="en-US" altLang="zh-CN" sz="1000" dirty="0" smtClean="0">
                <a:solidFill>
                  <a:srgbClr val="0000FF"/>
                </a:solidFill>
                <a:latin typeface="+mn-lt"/>
                <a:ea typeface="ＭＳ Ｐゴシック" pitchFamily="34" charset="-128"/>
              </a:rPr>
              <a:t>)</a:t>
            </a:r>
            <a:r>
              <a:rPr lang="zh-CN" altLang="en-US" sz="1000" dirty="0" smtClean="0">
                <a:solidFill>
                  <a:srgbClr val="0000FF"/>
                </a:solidFill>
                <a:latin typeface="+mn-lt"/>
                <a:ea typeface="ＭＳ Ｐゴシック" pitchFamily="34" charset="-128"/>
              </a:rPr>
              <a:t>）</a:t>
            </a:r>
            <a:endParaRPr lang="en-US" altLang="zh-CN" sz="1000" dirty="0" smtClean="0">
              <a:solidFill>
                <a:srgbClr val="0000FF"/>
              </a:solidFill>
              <a:latin typeface="+mn-lt"/>
              <a:ea typeface="ＭＳ Ｐゴシック" pitchFamily="34" charset="-128"/>
            </a:endParaRPr>
          </a:p>
          <a:p>
            <a:pPr marL="228600" lvl="0" indent="-228600">
              <a:buFont typeface="+mj-lt"/>
              <a:buAutoNum type="arabicPeriod"/>
            </a:pPr>
            <a:r>
              <a:rPr lang="en-US" altLang="zh-CN" sz="1000" dirty="0" smtClean="0">
                <a:solidFill>
                  <a:srgbClr val="FF0000"/>
                </a:solidFill>
                <a:latin typeface="+mn-lt"/>
                <a:ea typeface="ＭＳ Ｐゴシック" pitchFamily="34" charset="-128"/>
              </a:rPr>
              <a:t>Image</a:t>
            </a:r>
            <a:r>
              <a:rPr lang="zh-CN" altLang="en-US" sz="1000" dirty="0" smtClean="0">
                <a:solidFill>
                  <a:srgbClr val="FF0000"/>
                </a:solidFill>
                <a:latin typeface="+mn-lt"/>
                <a:ea typeface="ＭＳ Ｐゴシック" pitchFamily="34" charset="-128"/>
              </a:rPr>
              <a:t>无对应</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时，是返回失败让用户通过</a:t>
            </a:r>
            <a:r>
              <a:rPr lang="en-US" altLang="zh-CN" sz="1000" dirty="0" smtClean="0">
                <a:solidFill>
                  <a:srgbClr val="FF0000"/>
                </a:solidFill>
                <a:latin typeface="+mn-lt"/>
                <a:ea typeface="ＭＳ Ｐゴシック" pitchFamily="34" charset="-128"/>
              </a:rPr>
              <a:t>glance</a:t>
            </a:r>
            <a:r>
              <a:rPr lang="zh-CN" altLang="en-US" sz="1000" dirty="0" smtClean="0">
                <a:solidFill>
                  <a:srgbClr val="FF0000"/>
                </a:solidFill>
                <a:latin typeface="+mn-lt"/>
                <a:ea typeface="ＭＳ Ｐゴシック" pitchFamily="34" charset="-128"/>
              </a:rPr>
              <a:t>上传，还是自动上传</a:t>
            </a:r>
            <a:r>
              <a:rPr lang="en-US" altLang="zh-CN" sz="1000" dirty="0" err="1" smtClean="0">
                <a:solidFill>
                  <a:srgbClr val="FF0000"/>
                </a:solidFill>
                <a:latin typeface="+mn-lt"/>
                <a:ea typeface="ＭＳ Ｐゴシック" pitchFamily="34" charset="-128"/>
              </a:rPr>
              <a:t>ami</a:t>
            </a:r>
            <a:r>
              <a:rPr lang="zh-CN" altLang="en-US" sz="1000" dirty="0" smtClean="0">
                <a:solidFill>
                  <a:srgbClr val="FF0000"/>
                </a:solidFill>
                <a:latin typeface="+mn-lt"/>
                <a:ea typeface="ＭＳ Ｐゴシック" pitchFamily="34" charset="-128"/>
              </a:rPr>
              <a:t>？</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r>
              <a:rPr lang="zh-CN" altLang="en-US" sz="1000" dirty="0" smtClean="0">
                <a:solidFill>
                  <a:srgbClr val="FF0000"/>
                </a:solidFill>
                <a:latin typeface="+mn-lt"/>
                <a:ea typeface="ＭＳ Ｐゴシック" pitchFamily="34" charset="-128"/>
              </a:rPr>
              <a:t>网络？（贾豪杰王军）（创建</a:t>
            </a:r>
            <a:r>
              <a:rPr lang="en-US" altLang="zh-CN" sz="1000" dirty="0" err="1" smtClean="0">
                <a:solidFill>
                  <a:srgbClr val="FF0000"/>
                </a:solidFill>
                <a:latin typeface="+mn-lt"/>
                <a:ea typeface="ＭＳ Ｐゴシック" pitchFamily="34" charset="-128"/>
              </a:rPr>
              <a:t>vm</a:t>
            </a:r>
            <a:r>
              <a:rPr lang="zh-CN" altLang="en-US" sz="1000" dirty="0" smtClean="0">
                <a:solidFill>
                  <a:srgbClr val="FF0000"/>
                </a:solidFill>
                <a:latin typeface="+mn-lt"/>
                <a:ea typeface="ＭＳ Ｐゴシック" pitchFamily="34" charset="-128"/>
              </a:rPr>
              <a:t>后，获取</a:t>
            </a:r>
            <a:r>
              <a:rPr lang="en-US" altLang="zh-CN" sz="1000" dirty="0" err="1" smtClean="0">
                <a:solidFill>
                  <a:srgbClr val="FF0000"/>
                </a:solidFill>
                <a:latin typeface="+mn-lt"/>
                <a:ea typeface="ＭＳ Ｐゴシック" pitchFamily="34" charset="-128"/>
              </a:rPr>
              <a:t>mac</a:t>
            </a:r>
            <a:r>
              <a:rPr lang="zh-CN" altLang="en-US" sz="1000" dirty="0" smtClean="0">
                <a:solidFill>
                  <a:srgbClr val="FF0000"/>
                </a:solidFill>
                <a:latin typeface="+mn-lt"/>
                <a:ea typeface="ＭＳ Ｐゴシック" pitchFamily="34" charset="-128"/>
              </a:rPr>
              <a:t>）</a:t>
            </a:r>
            <a:endParaRPr lang="en-US" altLang="zh-CN" sz="1000" dirty="0" smtClean="0">
              <a:solidFill>
                <a:srgbClr val="FF0000"/>
              </a:solidFill>
              <a:latin typeface="+mn-lt"/>
              <a:ea typeface="ＭＳ Ｐゴシック" pitchFamily="34" charset="-128"/>
            </a:endParaRPr>
          </a:p>
          <a:p>
            <a:pPr marL="228600" lvl="0" indent="-228600">
              <a:buFont typeface="+mj-lt"/>
              <a:buAutoNum type="arabicPeriod"/>
            </a:pPr>
            <a:endParaRPr lang="en-US" altLang="zh-CN" sz="1000" dirty="0" smtClean="0">
              <a:solidFill>
                <a:srgbClr val="FF0000"/>
              </a:solidFill>
              <a:latin typeface="+mn-lt"/>
              <a:ea typeface="ＭＳ Ｐゴシック" pitchFamily="34" charset="-128"/>
            </a:endParaRPr>
          </a:p>
        </p:txBody>
      </p:sp>
      <p:sp>
        <p:nvSpPr>
          <p:cNvPr id="59" name="TextBox 58"/>
          <p:cNvSpPr txBox="1"/>
          <p:nvPr/>
        </p:nvSpPr>
        <p:spPr>
          <a:xfrm>
            <a:off x="1372094" y="828949"/>
            <a:ext cx="3018775" cy="230832"/>
          </a:xfrm>
          <a:prstGeom prst="rect">
            <a:avLst/>
          </a:prstGeom>
          <a:noFill/>
        </p:spPr>
        <p:txBody>
          <a:bodyPr wrap="none" rtlCol="0">
            <a:spAutoFit/>
          </a:bodyPr>
          <a:lstStyle/>
          <a:p>
            <a:r>
              <a:rPr lang="en-US" altLang="zh-CN" sz="900" dirty="0" smtClean="0">
                <a:solidFill>
                  <a:srgbClr val="0070C0"/>
                </a:solidFill>
                <a:latin typeface="微软雅黑" pitchFamily="34" charset="-122"/>
                <a:ea typeface="微软雅黑" pitchFamily="34" charset="-122"/>
              </a:rPr>
              <a:t>1. Nova boot VM1  (AZ22, </a:t>
            </a:r>
            <a:r>
              <a:rPr lang="en-US" altLang="zh-CN" sz="900" dirty="0" err="1" smtClean="0">
                <a:solidFill>
                  <a:srgbClr val="0070C0"/>
                </a:solidFill>
                <a:latin typeface="微软雅黑" pitchFamily="34" charset="-122"/>
                <a:ea typeface="微软雅黑" pitchFamily="34" charset="-122"/>
              </a:rPr>
              <a:t>flavor.small</a:t>
            </a:r>
            <a:r>
              <a:rPr lang="en-US" altLang="zh-CN" sz="900" dirty="0" smtClean="0">
                <a:solidFill>
                  <a:srgbClr val="0070C0"/>
                </a:solidFill>
                <a:latin typeface="微软雅黑" pitchFamily="34" charset="-122"/>
                <a:ea typeface="微软雅黑" pitchFamily="34" charset="-122"/>
              </a:rPr>
              <a:t>, image01)</a:t>
            </a:r>
          </a:p>
        </p:txBody>
      </p:sp>
      <p:sp>
        <p:nvSpPr>
          <p:cNvPr id="64" name="TextBox 63"/>
          <p:cNvSpPr txBox="1"/>
          <p:nvPr/>
        </p:nvSpPr>
        <p:spPr>
          <a:xfrm>
            <a:off x="3219468" y="5742669"/>
            <a:ext cx="3964410" cy="1061829"/>
          </a:xfrm>
          <a:prstGeom prst="rect">
            <a:avLst/>
          </a:prstGeom>
          <a:solidFill>
            <a:schemeClr val="bg1"/>
          </a:solidFill>
        </p:spPr>
        <p:txBody>
          <a:bodyPr wrap="square" rtlCol="0">
            <a:spAutoFit/>
          </a:bodyPr>
          <a:lstStyle/>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从</a:t>
            </a:r>
            <a:r>
              <a:rPr lang="en-US" altLang="zh-CN" sz="900" dirty="0" smtClean="0">
                <a:solidFill>
                  <a:srgbClr val="0070C0"/>
                </a:solidFill>
                <a:latin typeface="微软雅黑" pitchFamily="34" charset="-122"/>
                <a:ea typeface="微软雅黑" pitchFamily="34" charset="-122"/>
              </a:rPr>
              <a:t>image01 metadata</a:t>
            </a:r>
            <a:r>
              <a:rPr lang="zh-CN" altLang="en-US" sz="900" dirty="0" smtClean="0">
                <a:solidFill>
                  <a:srgbClr val="0070C0"/>
                </a:solidFill>
                <a:latin typeface="微软雅黑" pitchFamily="34" charset="-122"/>
                <a:ea typeface="微软雅黑" pitchFamily="34" charset="-122"/>
              </a:rPr>
              <a:t>查询对应</a:t>
            </a:r>
            <a:r>
              <a:rPr lang="en-US" altLang="zh-CN" sz="900" dirty="0" err="1" smtClean="0">
                <a:solidFill>
                  <a:srgbClr val="0070C0"/>
                </a:solidFill>
                <a:latin typeface="微软雅黑" pitchFamily="34" charset="-122"/>
                <a:ea typeface="微软雅黑" pitchFamily="34" charset="-122"/>
              </a:rPr>
              <a:t>ami</a:t>
            </a:r>
            <a:r>
              <a:rPr lang="en-US" altLang="zh-CN" sz="900" dirty="0" smtClean="0">
                <a:solidFill>
                  <a:srgbClr val="0070C0"/>
                </a:solidFill>
                <a:latin typeface="微软雅黑" pitchFamily="34" charset="-122"/>
                <a:ea typeface="微软雅黑" pitchFamily="34" charset="-122"/>
              </a:rPr>
              <a:t> id</a:t>
            </a:r>
          </a:p>
          <a:p>
            <a:pPr marL="361950" lvl="1" indent="-180975">
              <a:buFont typeface="+mj-lt"/>
              <a:buAutoNum type="alphaLcParenR"/>
            </a:pPr>
            <a:r>
              <a:rPr lang="zh-CN" altLang="en-US" sz="900" dirty="0" smtClean="0">
                <a:solidFill>
                  <a:srgbClr val="FF0000"/>
                </a:solidFill>
                <a:latin typeface="微软雅黑" pitchFamily="34" charset="-122"/>
                <a:ea typeface="微软雅黑" pitchFamily="34" charset="-122"/>
              </a:rPr>
              <a:t>如果</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中没有对应</a:t>
            </a:r>
            <a:r>
              <a:rPr lang="en-US" altLang="zh-CN" sz="900" dirty="0" err="1" smtClean="0">
                <a:solidFill>
                  <a:srgbClr val="FF0000"/>
                </a:solidFill>
                <a:latin typeface="微软雅黑" pitchFamily="34" charset="-122"/>
                <a:ea typeface="微软雅黑" pitchFamily="34" charset="-122"/>
              </a:rPr>
              <a:t>ami</a:t>
            </a:r>
            <a:r>
              <a:rPr lang="zh-CN" altLang="en-US" sz="900" dirty="0" smtClean="0">
                <a:solidFill>
                  <a:srgbClr val="FF0000"/>
                </a:solidFill>
                <a:latin typeface="微软雅黑" pitchFamily="34" charset="-122"/>
                <a:ea typeface="微软雅黑" pitchFamily="34" charset="-122"/>
              </a:rPr>
              <a:t>，则失败，要求用户通过</a:t>
            </a:r>
            <a:r>
              <a:rPr lang="en-US" altLang="zh-CN" sz="900" dirty="0" smtClean="0">
                <a:solidFill>
                  <a:srgbClr val="FF0000"/>
                </a:solidFill>
                <a:latin typeface="微软雅黑" pitchFamily="34" charset="-122"/>
                <a:ea typeface="微软雅黑" pitchFamily="34" charset="-122"/>
              </a:rPr>
              <a:t>glance</a:t>
            </a:r>
            <a:r>
              <a:rPr lang="zh-CN" altLang="en-US" sz="900" dirty="0" smtClean="0">
                <a:solidFill>
                  <a:srgbClr val="FF0000"/>
                </a:solidFill>
                <a:latin typeface="微软雅黑" pitchFamily="34" charset="-122"/>
                <a:ea typeface="微软雅黑" pitchFamily="34" charset="-122"/>
              </a:rPr>
              <a:t>创建镜像到</a:t>
            </a:r>
            <a:r>
              <a:rPr lang="en-US" altLang="zh-CN" sz="900" dirty="0" err="1" smtClean="0">
                <a:solidFill>
                  <a:srgbClr val="FF0000"/>
                </a:solidFill>
                <a:latin typeface="微软雅黑" pitchFamily="34" charset="-122"/>
                <a:ea typeface="微软雅黑" pitchFamily="34" charset="-122"/>
              </a:rPr>
              <a:t>aws</a:t>
            </a:r>
            <a:r>
              <a:rPr lang="zh-CN" altLang="en-US" sz="900" dirty="0" smtClean="0">
                <a:solidFill>
                  <a:srgbClr val="FF0000"/>
                </a:solidFill>
                <a:latin typeface="微软雅黑" pitchFamily="34" charset="-122"/>
                <a:ea typeface="微软雅黑" pitchFamily="34" charset="-122"/>
              </a:rPr>
              <a:t>（转换，自动生成</a:t>
            </a:r>
            <a:r>
              <a:rPr lang="en-US" altLang="zh-CN" sz="900" dirty="0" err="1" smtClean="0">
                <a:solidFill>
                  <a:srgbClr val="FF0000"/>
                </a:solidFill>
                <a:latin typeface="微软雅黑" pitchFamily="34" charset="-122"/>
                <a:ea typeface="微软雅黑" pitchFamily="34" charset="-122"/>
              </a:rPr>
              <a:t>ami</a:t>
            </a:r>
            <a:r>
              <a:rPr lang="zh-CN" altLang="en-US" sz="900" dirty="0" smtClean="0">
                <a:solidFill>
                  <a:srgbClr val="FF0000"/>
                </a:solidFill>
                <a:latin typeface="微软雅黑" pitchFamily="34" charset="-122"/>
                <a:ea typeface="微软雅黑" pitchFamily="34" charset="-122"/>
              </a:rPr>
              <a:t>）</a:t>
            </a:r>
            <a:endParaRPr lang="en-US" altLang="zh-CN" sz="900" dirty="0" smtClean="0">
              <a:solidFill>
                <a:srgbClr val="FF0000"/>
              </a:solidFill>
              <a:latin typeface="微软雅黑" pitchFamily="34" charset="-122"/>
              <a:ea typeface="微软雅黑" pitchFamily="34" charset="-122"/>
            </a:endParaRP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将</a:t>
            </a:r>
            <a:r>
              <a:rPr lang="en-US" altLang="zh-CN" sz="900" dirty="0" err="1" smtClean="0">
                <a:solidFill>
                  <a:srgbClr val="0070C0"/>
                </a:solidFill>
                <a:latin typeface="微软雅黑" pitchFamily="34" charset="-122"/>
                <a:ea typeface="微软雅黑" pitchFamily="34" charset="-122"/>
              </a:rPr>
              <a:t>flavor.small</a:t>
            </a:r>
            <a:r>
              <a:rPr lang="zh-CN" altLang="en-US" sz="900" dirty="0" smtClean="0">
                <a:solidFill>
                  <a:srgbClr val="0070C0"/>
                </a:solidFill>
                <a:latin typeface="微软雅黑" pitchFamily="34" charset="-122"/>
                <a:ea typeface="微软雅黑" pitchFamily="34" charset="-122"/>
              </a:rPr>
              <a:t>映射到公有云</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规格</a:t>
            </a:r>
            <a:r>
              <a:rPr lang="en-US" altLang="zh-CN" sz="900" dirty="0" smtClean="0">
                <a:solidFill>
                  <a:srgbClr val="0070C0"/>
                </a:solidFill>
                <a:latin typeface="微软雅黑" pitchFamily="34" charset="-122"/>
                <a:ea typeface="微软雅黑" pitchFamily="34" charset="-122"/>
              </a:rPr>
              <a:t>(</a:t>
            </a:r>
            <a:r>
              <a:rPr lang="zh-CN" altLang="en-US" sz="900" dirty="0" smtClean="0">
                <a:solidFill>
                  <a:srgbClr val="0070C0"/>
                </a:solidFill>
                <a:latin typeface="微软雅黑" pitchFamily="34" charset="-122"/>
                <a:ea typeface="微软雅黑" pitchFamily="34" charset="-122"/>
              </a:rPr>
              <a:t>配置文件配置</a:t>
            </a:r>
            <a:r>
              <a:rPr lang="en-US" altLang="zh-CN" sz="900" dirty="0" smtClean="0">
                <a:solidFill>
                  <a:srgbClr val="0070C0"/>
                </a:solidFill>
                <a:latin typeface="微软雅黑" pitchFamily="34" charset="-122"/>
                <a:ea typeface="微软雅黑" pitchFamily="34" charset="-122"/>
              </a:rPr>
              <a:t>)</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en-US" altLang="zh-CN" sz="900" dirty="0" err="1" smtClean="0">
                <a:solidFill>
                  <a:srgbClr val="0070C0"/>
                </a:solidFill>
                <a:latin typeface="微软雅黑" pitchFamily="34" charset="-122"/>
                <a:ea typeface="微软雅黑" pitchFamily="34" charset="-122"/>
              </a:rPr>
              <a:t>create_node</a:t>
            </a:r>
            <a:r>
              <a:rPr lang="zh-CN" altLang="en-US" sz="900" dirty="0" smtClean="0">
                <a:solidFill>
                  <a:srgbClr val="0070C0"/>
                </a:solidFill>
                <a:latin typeface="微软雅黑" pitchFamily="34" charset="-122"/>
                <a:ea typeface="微软雅黑" pitchFamily="34" charset="-122"/>
              </a:rPr>
              <a:t>接口创建</a:t>
            </a:r>
            <a:r>
              <a:rPr lang="en-US" altLang="zh-CN" sz="900" dirty="0" smtClean="0">
                <a:solidFill>
                  <a:srgbClr val="0070C0"/>
                </a:solidFill>
                <a:latin typeface="微软雅黑" pitchFamily="34" charset="-122"/>
                <a:ea typeface="微软雅黑" pitchFamily="34" charset="-122"/>
              </a:rPr>
              <a:t>ec2 instance</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调用</a:t>
            </a:r>
            <a:r>
              <a:rPr lang="en-US" altLang="zh-CN" sz="900" dirty="0" err="1" smtClean="0">
                <a:solidFill>
                  <a:srgbClr val="0070C0"/>
                </a:solidFill>
                <a:latin typeface="微软雅黑" pitchFamily="34" charset="-122"/>
                <a:ea typeface="微软雅黑" pitchFamily="34" charset="-122"/>
              </a:rPr>
              <a:t>libcloud</a:t>
            </a:r>
            <a:r>
              <a:rPr lang="en-US" altLang="zh-CN" sz="900" dirty="0" smtClean="0">
                <a:solidFill>
                  <a:srgbClr val="0070C0"/>
                </a:solidFill>
                <a:latin typeface="微软雅黑" pitchFamily="34" charset="-122"/>
                <a:ea typeface="微软雅黑" pitchFamily="34" charset="-122"/>
              </a:rPr>
              <a:t> </a:t>
            </a:r>
            <a:r>
              <a:rPr lang="zh-CN" altLang="en-US" sz="900" dirty="0" smtClean="0">
                <a:solidFill>
                  <a:srgbClr val="0070C0"/>
                </a:solidFill>
                <a:latin typeface="微软雅黑" pitchFamily="34" charset="-122"/>
                <a:ea typeface="微软雅黑" pitchFamily="34" charset="-122"/>
              </a:rPr>
              <a:t>查询</a:t>
            </a:r>
            <a:r>
              <a:rPr lang="en-US" altLang="zh-CN" sz="900" dirty="0" smtClean="0">
                <a:solidFill>
                  <a:srgbClr val="0070C0"/>
                </a:solidFill>
                <a:latin typeface="微软雅黑" pitchFamily="34" charset="-122"/>
                <a:ea typeface="微软雅黑" pitchFamily="34" charset="-122"/>
              </a:rPr>
              <a:t>instance</a:t>
            </a:r>
            <a:r>
              <a:rPr lang="zh-CN" altLang="en-US" sz="900" dirty="0" smtClean="0">
                <a:solidFill>
                  <a:srgbClr val="0070C0"/>
                </a:solidFill>
                <a:latin typeface="微软雅黑" pitchFamily="34" charset="-122"/>
                <a:ea typeface="微软雅黑" pitchFamily="34" charset="-122"/>
              </a:rPr>
              <a:t>状态和</a:t>
            </a:r>
            <a:r>
              <a:rPr lang="en-US" altLang="zh-CN" sz="900" dirty="0" smtClean="0">
                <a:solidFill>
                  <a:srgbClr val="0070C0"/>
                </a:solidFill>
                <a:latin typeface="微软雅黑" pitchFamily="34" charset="-122"/>
                <a:ea typeface="微软雅黑" pitchFamily="34" charset="-122"/>
              </a:rPr>
              <a:t>instance id</a:t>
            </a:r>
          </a:p>
          <a:p>
            <a:pPr marL="228600" indent="-228600">
              <a:buFont typeface="+mj-lt"/>
              <a:buAutoNum type="arabicPeriod" startAt="3"/>
            </a:pPr>
            <a:r>
              <a:rPr lang="zh-CN" altLang="en-US" sz="900" dirty="0" smtClean="0">
                <a:solidFill>
                  <a:srgbClr val="0070C0"/>
                </a:solidFill>
                <a:latin typeface="微软雅黑" pitchFamily="34" charset="-122"/>
                <a:ea typeface="微软雅黑" pitchFamily="34" charset="-122"/>
              </a:rPr>
              <a:t>将</a:t>
            </a:r>
            <a:r>
              <a:rPr lang="en-US" altLang="zh-CN" sz="900" dirty="0" smtClean="0">
                <a:solidFill>
                  <a:srgbClr val="0070C0"/>
                </a:solidFill>
                <a:latin typeface="微软雅黑" pitchFamily="34" charset="-122"/>
                <a:ea typeface="微软雅黑" pitchFamily="34" charset="-122"/>
              </a:rPr>
              <a:t>ec2 instance id</a:t>
            </a:r>
            <a:r>
              <a:rPr lang="zh-CN" altLang="en-US" sz="900" dirty="0" smtClean="0">
                <a:solidFill>
                  <a:srgbClr val="0070C0"/>
                </a:solidFill>
                <a:latin typeface="微软雅黑" pitchFamily="34" charset="-122"/>
                <a:ea typeface="微软雅黑" pitchFamily="34" charset="-122"/>
              </a:rPr>
              <a:t>记录到</a:t>
            </a:r>
            <a:r>
              <a:rPr lang="en-US" altLang="zh-CN" sz="900" dirty="0" smtClean="0">
                <a:solidFill>
                  <a:srgbClr val="0070C0"/>
                </a:solidFill>
                <a:latin typeface="微软雅黑" pitchFamily="34" charset="-122"/>
                <a:ea typeface="微软雅黑" pitchFamily="34" charset="-122"/>
              </a:rPr>
              <a:t>nova </a:t>
            </a:r>
            <a:r>
              <a:rPr lang="en-US" altLang="zh-CN" sz="900" dirty="0" err="1" smtClean="0">
                <a:solidFill>
                  <a:srgbClr val="0070C0"/>
                </a:solidFill>
                <a:latin typeface="微软雅黑" pitchFamily="34" charset="-122"/>
                <a:ea typeface="微软雅黑" pitchFamily="34" charset="-122"/>
              </a:rPr>
              <a:t>vm</a:t>
            </a:r>
            <a:r>
              <a:rPr lang="zh-CN" altLang="en-US" sz="900" dirty="0" smtClean="0">
                <a:solidFill>
                  <a:srgbClr val="0070C0"/>
                </a:solidFill>
                <a:latin typeface="微软雅黑" pitchFamily="34" charset="-122"/>
                <a:ea typeface="微软雅黑" pitchFamily="34" charset="-122"/>
              </a:rPr>
              <a:t>的</a:t>
            </a:r>
            <a:r>
              <a:rPr lang="en-US" altLang="zh-CN" sz="900" dirty="0" smtClean="0">
                <a:solidFill>
                  <a:srgbClr val="0070C0"/>
                </a:solidFill>
                <a:latin typeface="微软雅黑" pitchFamily="34" charset="-122"/>
                <a:ea typeface="微软雅黑" pitchFamily="34" charset="-122"/>
              </a:rPr>
              <a:t>metadata</a:t>
            </a:r>
            <a:r>
              <a:rPr lang="zh-CN" altLang="en-US" sz="900" dirty="0" smtClean="0">
                <a:solidFill>
                  <a:srgbClr val="0070C0"/>
                </a:solidFill>
                <a:latin typeface="微软雅黑" pitchFamily="34" charset="-122"/>
                <a:ea typeface="微软雅黑" pitchFamily="34" charset="-122"/>
              </a:rPr>
              <a:t>中，建立映射</a:t>
            </a:r>
            <a:endParaRPr lang="en-US" altLang="zh-CN" sz="900" dirty="0" smtClean="0">
              <a:solidFill>
                <a:srgbClr val="0070C0"/>
              </a:solidFill>
              <a:latin typeface="微软雅黑" pitchFamily="34" charset="-122"/>
              <a:ea typeface="微软雅黑" pitchFamily="34" charset="-122"/>
            </a:endParaRPr>
          </a:p>
        </p:txBody>
      </p:sp>
      <p:sp>
        <p:nvSpPr>
          <p:cNvPr id="72" name="矩形 71"/>
          <p:cNvSpPr/>
          <p:nvPr/>
        </p:nvSpPr>
        <p:spPr>
          <a:xfrm>
            <a:off x="8416364" y="3596907"/>
            <a:ext cx="2480659" cy="769441"/>
          </a:xfrm>
          <a:prstGeom prst="rect">
            <a:avLst/>
          </a:prstGeom>
          <a:solidFill>
            <a:schemeClr val="bg1"/>
          </a:solidFill>
        </p:spPr>
        <p:txBody>
          <a:bodyPr wrap="square">
            <a:spAutoFit/>
          </a:bodyPr>
          <a:lstStyle/>
          <a:p>
            <a:pPr marL="228600" lvl="0" indent="-228600"/>
            <a:r>
              <a:rPr lang="zh-CN" altLang="en-US" sz="1100" dirty="0" smtClean="0">
                <a:solidFill>
                  <a:srgbClr val="0000FF"/>
                </a:solidFill>
                <a:ea typeface="ＭＳ Ｐゴシック" pitchFamily="34" charset="-128"/>
              </a:rPr>
              <a:t>注： 上下电、删除</a:t>
            </a:r>
            <a:r>
              <a:rPr lang="en-US" altLang="zh-CN" sz="1100" dirty="0" err="1" smtClean="0">
                <a:solidFill>
                  <a:srgbClr val="0000FF"/>
                </a:solidFill>
                <a:ea typeface="ＭＳ Ｐゴシック" pitchFamily="34" charset="-128"/>
              </a:rPr>
              <a:t>vm</a:t>
            </a:r>
            <a:r>
              <a:rPr lang="zh-CN" altLang="en-US" sz="1100" dirty="0" smtClean="0">
                <a:solidFill>
                  <a:srgbClr val="0000FF"/>
                </a:solidFill>
                <a:ea typeface="ＭＳ Ｐゴシック" pitchFamily="34" charset="-128"/>
              </a:rPr>
              <a:t>通过</a:t>
            </a:r>
            <a:r>
              <a:rPr lang="en-US" altLang="zh-CN" sz="1100" dirty="0" smtClean="0">
                <a:solidFill>
                  <a:srgbClr val="0000FF"/>
                </a:solidFill>
                <a:ea typeface="ＭＳ Ｐゴシック" pitchFamily="34" charset="-128"/>
              </a:rPr>
              <a:t>nova instance metadata</a:t>
            </a:r>
            <a:r>
              <a:rPr lang="zh-CN" altLang="en-US" sz="1100" dirty="0" smtClean="0">
                <a:solidFill>
                  <a:srgbClr val="0000FF"/>
                </a:solidFill>
                <a:ea typeface="ＭＳ Ｐゴシック" pitchFamily="34" charset="-128"/>
              </a:rPr>
              <a:t>查询</a:t>
            </a:r>
            <a:r>
              <a:rPr lang="en-US" altLang="zh-CN" sz="1100" dirty="0" smtClean="0">
                <a:solidFill>
                  <a:srgbClr val="0000FF"/>
                </a:solidFill>
                <a:ea typeface="ＭＳ Ｐゴシック" pitchFamily="34" charset="-128"/>
              </a:rPr>
              <a:t>ec2 instance id</a:t>
            </a:r>
            <a:r>
              <a:rPr lang="zh-CN" altLang="en-US" sz="1100" dirty="0" smtClean="0">
                <a:solidFill>
                  <a:srgbClr val="0000FF"/>
                </a:solidFill>
                <a:ea typeface="ＭＳ Ｐゴシック" pitchFamily="34" charset="-128"/>
              </a:rPr>
              <a:t>，调用</a:t>
            </a:r>
            <a:r>
              <a:rPr lang="en-US" altLang="zh-CN" sz="1100" dirty="0" err="1" smtClean="0">
                <a:solidFill>
                  <a:srgbClr val="0000FF"/>
                </a:solidFill>
                <a:ea typeface="ＭＳ Ｐゴシック" pitchFamily="34" charset="-128"/>
              </a:rPr>
              <a:t>libcloud</a:t>
            </a:r>
            <a:r>
              <a:rPr lang="zh-CN" altLang="en-US" sz="1100" dirty="0" smtClean="0">
                <a:solidFill>
                  <a:srgbClr val="0000FF"/>
                </a:solidFill>
                <a:ea typeface="ＭＳ Ｐゴシック" pitchFamily="34" charset="-128"/>
              </a:rPr>
              <a:t>接口执行（已验证支持）</a:t>
            </a:r>
            <a:endParaRPr lang="en-US" altLang="zh-CN" sz="1100" dirty="0" smtClean="0">
              <a:solidFill>
                <a:srgbClr val="0000FF"/>
              </a:solidFill>
              <a:ea typeface="ＭＳ Ｐゴシック" pitchFamily="34" charset="-128"/>
            </a:endParaRPr>
          </a:p>
        </p:txBody>
      </p:sp>
      <p:sp>
        <p:nvSpPr>
          <p:cNvPr id="61" name="TextBox 60"/>
          <p:cNvSpPr txBox="1"/>
          <p:nvPr/>
        </p:nvSpPr>
        <p:spPr bwMode="auto">
          <a:xfrm>
            <a:off x="6302649" y="2377995"/>
            <a:ext cx="5782352" cy="900246"/>
          </a:xfrm>
          <a:prstGeom prst="rect">
            <a:avLst/>
          </a:prstGeom>
          <a:noFill/>
          <a:ln w="9525">
            <a:noFill/>
            <a:miter lim="800000"/>
            <a:headEnd/>
            <a:tailEnd/>
          </a:ln>
        </p:spPr>
        <p:txBody>
          <a:bodyPr wrap="none" rtlCol="0">
            <a:spAutoFit/>
          </a:bodyPr>
          <a:lstStyle/>
          <a:p>
            <a:r>
              <a:rPr lang="zh-CN" altLang="en-US" sz="1050" dirty="0" smtClean="0">
                <a:solidFill>
                  <a:srgbClr val="0000FF"/>
                </a:solidFill>
                <a:ea typeface="ＭＳ Ｐゴシック" pitchFamily="34" charset="-128"/>
              </a:rPr>
              <a:t>纪要： </a:t>
            </a:r>
            <a:r>
              <a:rPr lang="en-US" altLang="zh-CN" sz="1050" dirty="0" err="1" smtClean="0">
                <a:solidFill>
                  <a:srgbClr val="0000FF"/>
                </a:solidFill>
                <a:latin typeface="+mn-lt"/>
              </a:rPr>
              <a:t>Ovs</a:t>
            </a:r>
            <a:r>
              <a:rPr lang="en-US" altLang="zh-CN" sz="1050" dirty="0" smtClean="0">
                <a:solidFill>
                  <a:srgbClr val="0000FF"/>
                </a:solidFill>
                <a:latin typeface="+mn-lt"/>
              </a:rPr>
              <a:t> </a:t>
            </a:r>
            <a:r>
              <a:rPr lang="en-US" altLang="zh-CN" sz="1050" dirty="0" err="1" smtClean="0">
                <a:solidFill>
                  <a:srgbClr val="0000FF"/>
                </a:solidFill>
                <a:latin typeface="+mn-lt"/>
              </a:rPr>
              <a:t>vtep</a:t>
            </a:r>
            <a:r>
              <a:rPr lang="zh-CN" altLang="en-US" sz="1050" dirty="0" smtClean="0">
                <a:solidFill>
                  <a:srgbClr val="0000FF"/>
                </a:solidFill>
                <a:latin typeface="+mn-lt"/>
              </a:rPr>
              <a:t>的注入时间：</a:t>
            </a:r>
            <a:endParaRPr lang="en-US" altLang="zh-CN" sz="1050" dirty="0" smtClean="0">
              <a:solidFill>
                <a:srgbClr val="0000FF"/>
              </a:solidFill>
              <a:latin typeface="+mn-lt"/>
            </a:endParaRPr>
          </a:p>
          <a:p>
            <a:pPr marL="342900" indent="-342900">
              <a:buAutoNum type="arabicPeriod"/>
            </a:pPr>
            <a:r>
              <a:rPr lang="zh-CN" altLang="en-US" sz="1050" dirty="0" smtClean="0">
                <a:solidFill>
                  <a:srgbClr val="0000FF"/>
                </a:solidFill>
                <a:latin typeface="+mn-lt"/>
              </a:rPr>
              <a:t>用户自装，就在镜像中（演示方案）</a:t>
            </a:r>
            <a:endParaRPr lang="en-US" altLang="zh-CN" sz="1050" dirty="0" smtClean="0">
              <a:solidFill>
                <a:srgbClr val="0000FF"/>
              </a:solidFill>
              <a:latin typeface="+mn-lt"/>
            </a:endParaRPr>
          </a:p>
          <a:p>
            <a:pPr marL="342900" indent="-342900">
              <a:buAutoNum type="arabicPeriod"/>
            </a:pPr>
            <a:r>
              <a:rPr lang="zh-CN" altLang="en-US" sz="1050" dirty="0" smtClean="0">
                <a:solidFill>
                  <a:srgbClr val="0000FF"/>
                </a:solidFill>
                <a:latin typeface="+mn-lt"/>
              </a:rPr>
              <a:t>发放、迁移时自动注入，要考虑补丁升级（最终方</a:t>
            </a:r>
            <a:r>
              <a:rPr lang="zh-CN" altLang="en-US" sz="1050" dirty="0" smtClean="0">
                <a:solidFill>
                  <a:srgbClr val="0000FF"/>
                </a:solidFill>
                <a:latin typeface="+mn-lt"/>
              </a:rPr>
              <a:t>案。李力：还是用户自装，考虑升级）</a:t>
            </a:r>
            <a:endParaRPr lang="en-US" altLang="zh-CN" sz="1050" dirty="0" smtClean="0">
              <a:solidFill>
                <a:srgbClr val="0000FF"/>
              </a:solidFill>
              <a:latin typeface="+mn-lt"/>
            </a:endParaRPr>
          </a:p>
          <a:p>
            <a:pPr marL="342900" indent="-342900">
              <a:buAutoNum type="arabicPeriod"/>
            </a:pPr>
            <a:endParaRPr lang="en-US" altLang="zh-CN" sz="1050" dirty="0" smtClean="0">
              <a:solidFill>
                <a:srgbClr val="0000FF"/>
              </a:solidFill>
              <a:latin typeface="+mn-lt"/>
            </a:endParaRPr>
          </a:p>
          <a:p>
            <a:pPr marL="342900" indent="-342900"/>
            <a:r>
              <a:rPr lang="zh-CN" altLang="en-US" sz="1050" dirty="0" smtClean="0">
                <a:solidFill>
                  <a:srgbClr val="0000FF"/>
                </a:solidFill>
                <a:ea typeface="ＭＳ Ｐゴシック" pitchFamily="34" charset="-128"/>
              </a:rPr>
              <a:t>纪要： </a:t>
            </a:r>
            <a:r>
              <a:rPr lang="zh-CN" altLang="en-US" sz="1050" dirty="0" smtClean="0">
                <a:solidFill>
                  <a:srgbClr val="0000FF"/>
                </a:solidFill>
                <a:latin typeface="+mn-lt"/>
              </a:rPr>
              <a:t>删除</a:t>
            </a:r>
            <a:r>
              <a:rPr lang="en-US" altLang="zh-CN" sz="1050" dirty="0" err="1" smtClean="0">
                <a:solidFill>
                  <a:srgbClr val="0000FF"/>
                </a:solidFill>
                <a:latin typeface="+mn-lt"/>
              </a:rPr>
              <a:t>vm</a:t>
            </a:r>
            <a:r>
              <a:rPr lang="zh-CN" altLang="en-US" sz="1050" dirty="0" smtClean="0">
                <a:solidFill>
                  <a:srgbClr val="0000FF"/>
                </a:solidFill>
                <a:latin typeface="+mn-lt"/>
              </a:rPr>
              <a:t>时，根据</a:t>
            </a:r>
            <a:r>
              <a:rPr lang="en-US" altLang="zh-CN" sz="1050" dirty="0" err="1" smtClean="0">
                <a:solidFill>
                  <a:srgbClr val="0000FF"/>
                </a:solidFill>
                <a:latin typeface="+mn-lt"/>
              </a:rPr>
              <a:t>openstack</a:t>
            </a:r>
            <a:r>
              <a:rPr lang="zh-CN" altLang="en-US" sz="1050" dirty="0" smtClean="0">
                <a:solidFill>
                  <a:srgbClr val="0000FF"/>
                </a:solidFill>
                <a:latin typeface="+mn-lt"/>
              </a:rPr>
              <a:t>标识，决定是否</a:t>
            </a:r>
            <a:r>
              <a:rPr lang="en-US" altLang="zh-CN" sz="1050" dirty="0" smtClean="0">
                <a:solidFill>
                  <a:srgbClr val="0000FF"/>
                </a:solidFill>
                <a:latin typeface="+mn-lt"/>
              </a:rPr>
              <a:t>detach</a:t>
            </a:r>
            <a:r>
              <a:rPr lang="zh-CN" altLang="en-US" sz="1050" dirty="0" smtClean="0">
                <a:solidFill>
                  <a:srgbClr val="0000FF"/>
                </a:solidFill>
                <a:latin typeface="+mn-lt"/>
              </a:rPr>
              <a:t>并保留</a:t>
            </a:r>
            <a:r>
              <a:rPr lang="en-US" altLang="zh-CN" sz="1050" dirty="0" err="1" smtClean="0">
                <a:solidFill>
                  <a:srgbClr val="0000FF"/>
                </a:solidFill>
                <a:latin typeface="+mn-lt"/>
              </a:rPr>
              <a:t>ebs</a:t>
            </a:r>
            <a:r>
              <a:rPr lang="zh-CN" altLang="en-US" sz="1050" dirty="0" smtClean="0">
                <a:solidFill>
                  <a:srgbClr val="0000FF"/>
                </a:solidFill>
                <a:latin typeface="+mn-lt"/>
              </a:rPr>
              <a:t>系统卷</a:t>
            </a:r>
            <a:endParaRPr lang="zh-CN" altLang="en-US" sz="1050" dirty="0">
              <a:solidFill>
                <a:srgbClr val="0000FF"/>
              </a:solidFill>
              <a:latin typeface="+mn-l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FrutigerNext LT Medium"/>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5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7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2">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type="none" w="lg" len="lg"/>
        </a:ln>
      </a:spPr>
      <a:bodyPr lIns="0" tIns="0" rIns="0" bIns="0" anchor="ctr">
        <a:spAutoFit/>
      </a:bodyPr>
      <a:lstStyle>
        <a:defPPr>
          <a:defRPr>
            <a:latin typeface="+mn-lt"/>
          </a:defRPr>
        </a:defPPr>
      </a:lstStyle>
    </a:spDef>
    <a:lnDef>
      <a:spPr bwMode="auto">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FrutigerNext LT Medium"/>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9_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50_主题1">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0_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FrutigerNext LT Medium"/>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6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a:spAutoFit/>
      </a:bodyPr>
      <a:lstStyle>
        <a:defPPr algn="ctr">
          <a:defRPr dirty="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1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8_CELAB 16to9">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solidFill>
            <a:schemeClr val="bg1">
              <a:lumMod val="85000"/>
            </a:schemeClr>
          </a:solidFill>
        </a:ln>
      </a:spPr>
      <a:bodyPr wrap="square">
        <a:noAutofit/>
      </a:bodyPr>
      <a:lstStyle>
        <a:defPPr>
          <a:defRPr sz="1400" b="1" dirty="0" smtClean="0">
            <a:latin typeface="微软雅黑" pitchFamily="34" charset="-122"/>
            <a:ea typeface="微软雅黑" pitchFamily="34" charset="-122"/>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1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1_主题1">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wrap="square" rtlCol="0">
        <a:spAutoFit/>
      </a:bodyPr>
      <a:lstStyle>
        <a:defPPr>
          <a:buClr>
            <a:schemeClr val="tx1">
              <a:lumMod val="50000"/>
              <a:lumOff val="50000"/>
            </a:schemeClr>
          </a:buClr>
          <a:buSzPct val="60000"/>
          <a:defRPr sz="1600" dirty="0">
            <a:latin typeface="+mn-lt"/>
            <a:ea typeface="华文细黑"/>
            <a:cs typeface="华文细黑"/>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_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9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2">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1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10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accent1">
              <a:lumMod val="75000"/>
            </a:schemeClr>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none"/>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2E2E2"/>
        </a:solidFill>
        <a:ln w="19050">
          <a:noFill/>
        </a:ln>
        <a:effectLst/>
        <a:extLst>
          <a:ext uri="{91240B29-F687-4f45-9708-019B960494DF}">
            <a14:hiddenLine xmlns="" xmlns:a14="http://schemas.microsoft.com/office/drawing/2010/main" xmlns:p="http://schemas.openxmlformats.org/presentationml/2006/main" xmlns:r="http://schemas.openxmlformats.org/officeDocument/2006/relationships" w="9525" cap="flat" cmpd="sng" algn="ctr">
              <a:solidFill>
                <a:schemeClr val="tx1"/>
              </a:solidFill>
              <a:prstDash val="solid"/>
              <a:round/>
              <a:headEnd type="none" w="med" len="med"/>
              <a:tailEnd type="none" w="med" len="med"/>
            </a14:hiddenLine>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dirty="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20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lnDef>
    <a:txDef>
      <a:spPr bwMode="auto">
        <a:noFill/>
        <a:ln w="9525">
          <a:noFill/>
          <a:miter lim="800000"/>
          <a:headEnd/>
          <a:tailEnd/>
        </a:ln>
      </a:spPr>
      <a:bodyPr>
        <a:spAutoFit/>
      </a:bodyPr>
      <a:lstStyle>
        <a:defPPr algn="ctr">
          <a:defRPr dirty="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3">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accent1">
              <a:lumMod val="75000"/>
            </a:schemeClr>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自定义 3">
      <a:majorFont>
        <a:latin typeface="Corbel"/>
        <a:ea typeface="楷体"/>
        <a:cs typeface=""/>
      </a:majorFont>
      <a:minorFont>
        <a:latin typeface="Corbe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accent1">
              <a:lumMod val="75000"/>
            </a:schemeClr>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2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rgbClr val="000000"/>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16比9PPT模板</Template>
  <TotalTime>336521</TotalTime>
  <Words>4204</Words>
  <Application>Microsoft Office PowerPoint</Application>
  <PresentationFormat>自定义</PresentationFormat>
  <Paragraphs>536</Paragraphs>
  <Slides>18</Slides>
  <Notes>1</Notes>
  <HiddenSlides>0</HiddenSlides>
  <MMClips>0</MMClips>
  <ScaleCrop>false</ScaleCrop>
  <HeadingPairs>
    <vt:vector size="4" baseType="variant">
      <vt:variant>
        <vt:lpstr>主题</vt:lpstr>
      </vt:variant>
      <vt:variant>
        <vt:i4>37</vt:i4>
      </vt:variant>
      <vt:variant>
        <vt:lpstr>幻灯片标题</vt:lpstr>
      </vt:variant>
      <vt:variant>
        <vt:i4>18</vt:i4>
      </vt:variant>
    </vt:vector>
  </HeadingPairs>
  <TitlesOfParts>
    <vt:vector size="55" baseType="lpstr">
      <vt:lpstr>自定义设计方案</vt:lpstr>
      <vt:lpstr>华为VI主题16x9</vt:lpstr>
      <vt:lpstr>1_default</vt:lpstr>
      <vt:lpstr>4_default</vt:lpstr>
      <vt:lpstr>Blank</vt:lpstr>
      <vt:lpstr>5_CELAB 16to9</vt:lpstr>
      <vt:lpstr>6_CELAB 16to9</vt:lpstr>
      <vt:lpstr>12_Blank</vt:lpstr>
      <vt:lpstr>1_Blank</vt:lpstr>
      <vt:lpstr>11_主题1</vt:lpstr>
      <vt:lpstr>12_主题1</vt:lpstr>
      <vt:lpstr>1_华为VI主题16x9</vt:lpstr>
      <vt:lpstr>2_Blank</vt:lpstr>
      <vt:lpstr>5_default</vt:lpstr>
      <vt:lpstr>7_CELAB 16to9</vt:lpstr>
      <vt:lpstr>10_主题1</vt:lpstr>
      <vt:lpstr>13_主题1</vt:lpstr>
      <vt:lpstr>1_自定义设计方案</vt:lpstr>
      <vt:lpstr>9_华为VI主题16x9</vt:lpstr>
      <vt:lpstr>50_主题1</vt:lpstr>
      <vt:lpstr>8_主题1</vt:lpstr>
      <vt:lpstr>14_主题1</vt:lpstr>
      <vt:lpstr>10_华为VI主题16x9</vt:lpstr>
      <vt:lpstr>2_自定义设计方案</vt:lpstr>
      <vt:lpstr>16_主题1</vt:lpstr>
      <vt:lpstr>17_主题1</vt:lpstr>
      <vt:lpstr>8_CELAB 16to9</vt:lpstr>
      <vt:lpstr>18_主题1</vt:lpstr>
      <vt:lpstr>21_主题1</vt:lpstr>
      <vt:lpstr>25_主题1</vt:lpstr>
      <vt:lpstr>2_华为VI主题16x9</vt:lpstr>
      <vt:lpstr>9_CELAB 16to9</vt:lpstr>
      <vt:lpstr>19_主题1</vt:lpstr>
      <vt:lpstr>1_主题1</vt:lpstr>
      <vt:lpstr>10_CELAB 16to9</vt:lpstr>
      <vt:lpstr>9_主题1</vt:lpstr>
      <vt:lpstr>20_主题1</vt:lpstr>
      <vt:lpstr>幻灯片 1</vt:lpstr>
      <vt:lpstr>目录</vt:lpstr>
      <vt:lpstr>目录</vt:lpstr>
      <vt:lpstr>创建镜像（从文件）&amp;同步镜像 : 被级联层部署在私有云内</vt:lpstr>
      <vt:lpstr>创建镜像（从文件）: 被级联层部署到aws</vt:lpstr>
      <vt:lpstr>目录</vt:lpstr>
      <vt:lpstr>创建系统卷&amp;管理volume</vt:lpstr>
      <vt:lpstr>目录</vt:lpstr>
      <vt:lpstr>创建VM（从镜像）&amp;管理VM</vt:lpstr>
      <vt:lpstr>创建VM（从volume）</vt:lpstr>
      <vt:lpstr>目录</vt:lpstr>
      <vt:lpstr>VM冷迁移（含系统卷, AZ01-&gt;AZ31 ）：方案1</vt:lpstr>
      <vt:lpstr>VM冷迁移（含系统卷，AZ01-&gt;AZ31）:方案2（推荐）</vt:lpstr>
      <vt:lpstr>VM冷迁移（含系统卷，AZ01-&gt;AZ31）：方案3，只适用共享卷vm</vt:lpstr>
      <vt:lpstr>VM冷迁移（仅数据卷，AZ01-&gt;AZ31）：方案1</vt:lpstr>
      <vt:lpstr>VM冷迁移（仅数据卷，AZ01-&gt;AZ31）：方案1（增强）</vt:lpstr>
      <vt:lpstr>VM冷迁移（含系统卷，AZ31-&gt;AZ01）</vt:lpstr>
      <vt:lpstr>扩容</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Mobile World Congress 2011</dc:subject>
  <dc:creator>Jean Cai Zuanhua &amp; Sean Liu Qingliang</dc:creator>
  <cp:lastModifiedBy>LocalAccount</cp:lastModifiedBy>
  <cp:revision>11628</cp:revision>
  <dcterms:created xsi:type="dcterms:W3CDTF">2009-12-22T06:27:04Z</dcterms:created>
  <dcterms:modified xsi:type="dcterms:W3CDTF">2015-05-04T12:32:15Z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(6)YcRymlXGkfcBWvfHLQV5+xQ4f8tAk7gk78KkjFVo/fxnf12o63q4qfhocvJSeiHNv3ZB9iFW_x000d_ yAYTg64rymyvALS5zu5WTPT6MaJ4KJm6AtBQXH6JFRrVbuZuny4NDOYLKeOm04si9Gl2txvg_x000d_ gdIIKKBpcjydmZS0g66YTecy1z7cS678VR/1j5+RmZFzFolnAr8RK5/XuhiVL7n9IKewO4f2_x000d_ X2iSsuP3xED0A8Ur0A</vt:lpwstr>
  </property>
  <property fmtid="{D5CDD505-2E9C-101B-9397-08002B2CF9AE}" pid="3" name="_ms_pID_7253431">
    <vt:lpwstr>ReC8TYFfcXMN4eq7UyiM80Ep8G+2tEPSUXq6v3ZS9W1E6iMlDsBCVi_x000d_ N3MHpkFaLA680gCvOPbxoVoUytiGKs4ZSvpcaUUsgWqhr3YxSrlwmcKe9NsTF2vUqb3+1GUU_x000d_ z6xdWLuNVxOO1RzmXSr3H4+BGj/J0XicSeeWjZyjaWsbxBJhPq+D/Uw/n3tmoi1txXF+tPzw_x000d_ 1Zq3WQp6GpRvIGF0oXAo7PGBRLh7SiemKhCO</vt:lpwstr>
  </property>
  <property fmtid="{D5CDD505-2E9C-101B-9397-08002B2CF9AE}" pid="4" name="_ms_pID_725343_00">
    <vt:lpwstr>_ms_pID_725343</vt:lpwstr>
  </property>
  <property fmtid="{D5CDD505-2E9C-101B-9397-08002B2CF9AE}" pid="5" name="_ms_pID_7253431_00">
    <vt:lpwstr>_ms_pID_7253431</vt:lpwstr>
  </property>
  <property fmtid="{D5CDD505-2E9C-101B-9397-08002B2CF9AE}" pid="6" name="_ms_pID_7253432">
    <vt:lpwstr>YzPyJCjrxlFmxZp+HMxSTgUXDmLXreKXKjzs_x000d_ 6Yac9ovQkcT7tvf5DjKN8koSKeDfAMKA3cBJ79zNccNcqcVe2ZXWYDdWlRqIxPD6cRta53zq_x000d_ 3ojzsPa72SUP9a5IN55QYAlLyCYDrDwEzUzTpvY0GxjZpJ2dL741jte+tGYa4Mb6hVIdst4X_x000d_ ZeDFs7MepBDRD3/pkmNP8cc6GfzpE4FSawBJOpcNDio55/W6PJYF9G</vt:lpwstr>
  </property>
  <property fmtid="{D5CDD505-2E9C-101B-9397-08002B2CF9AE}" pid="7" name="_ms_pID_7253432_00">
    <vt:lpwstr>_ms_pID_7253432</vt:lpwstr>
  </property>
  <property fmtid="{D5CDD505-2E9C-101B-9397-08002B2CF9AE}" pid="8" name="_ms_pID_7253433">
    <vt:lpwstr>WKVt2HfyOsm1INB7HD_x000d_ V5fB+cmz+RYHkgTmXQypuIxKFCbUMk8Ook/sGZ6KPVu4Od3XOuqtqIX1LxyF2xSEums2NY0u_x000d_ u27NUN/GEv9IQ5Xpuq2aQqnKDpnPp01dLEGQUiWV0zeB35Xf9uZ2rpilxGKpyu0WQjJrHuvm_x000d_ R8OLY5cWmFFnaBMhhKPdJonSplOTQQlYTnp8CoxPdsm8OtGsBY7evbpUVYSKAnUh3ETpaOc/</vt:lpwstr>
  </property>
  <property fmtid="{D5CDD505-2E9C-101B-9397-08002B2CF9AE}" pid="9" name="_ms_pID_7253433_00">
    <vt:lpwstr>_ms_pID_7253433</vt:lpwstr>
  </property>
  <property fmtid="{D5CDD505-2E9C-101B-9397-08002B2CF9AE}" pid="10" name="_ms_pID_7253434">
    <vt:lpwstr>_x000d_ LQ82ppx0Ou/oF7BaBqntRDJ23EvRKETDdUAqqcDb3EZoRGyydB3txHbim03k/vekgvW9lksL_x000d_ 6vGVYFre3yBb5x3M2vbZXSktt22+xbRmCmRyfJvAd8x8TblisRjwSXG1o7KhObe5s0MTFyGs_x000d_ V/r7x9yOR0WMOZbvdV4bqyp4/jB7so5uqvRHGiHYxZvU/eWVA5AKrLTQg5bk3nkCJBA1AVI6_x000d_ My5izDmuKOTKoZNj</vt:lpwstr>
  </property>
  <property fmtid="{D5CDD505-2E9C-101B-9397-08002B2CF9AE}" pid="11" name="_ms_pID_7253435">
    <vt:lpwstr>CPnssQ==</vt:lpwstr>
  </property>
  <property fmtid="{D5CDD505-2E9C-101B-9397-08002B2CF9AE}" pid="12" name="_new_ms_pID_72543">
    <vt:lpwstr>(3)iK+uuKpeZFkKYo0fHkrW+XRAB9WDtSIKLI4ZQ8PswzvzBC/cHURYoxotgLpHfRmK2/DmFzrG_x000d_
nlcOK0saseCz8Mey44zRnsdDpvZszyPnXl8HJxzsMYSjRI5z8e/i/Xo+ATJWmsKffgrUv6Ry_x000d_
LFCth2VTb7ZvM01ZY0USnc5WAoy7p5M4ETHc9sQGa5bIczh/W7L7y6KpvT8KxSvFNPVe/f1f_x000d_
qqEyg9enl3aUc2jK/a</vt:lpwstr>
  </property>
  <property fmtid="{D5CDD505-2E9C-101B-9397-08002B2CF9AE}" pid="13" name="_new_ms_pID_725431">
    <vt:lpwstr>3ZY/VRjvz/o7vji9heRAnMyBm7kO4fDJWdq6Spa8kcgDav4DBpnee/_x000d_
tDMmaYh0d868J9AjYsCWtc4fJvRW15lTuaddUaqRYCSrWOLwrNaUwotyhg0mB0YvureZSkFE_x000d_
r/LZT+ybiRjmBheQaePo/B94dYlhOkrEp3QRrD+nOPhpatyX+09zqoYynJahYzwrYxrWcvD9_x000d_
rk76oTdkC4cOxL+6YG36/ZftBT7XZVoJuFVP</vt:lpwstr>
  </property>
  <property fmtid="{D5CDD505-2E9C-101B-9397-08002B2CF9AE}" pid="14" name="_new_ms_pID_725432">
    <vt:lpwstr>XKzbZH+9064Wig1bqljE+Z5qMNrsULF5O+fT_x000d_
kox0x1nsVQyhxZHNLBL7rc77A9vg3tUEhmmP7wTj8GQm8IfeLK8br3vrYQgQMi/t88bmzQur_x000d_
Virkw4xM0BIp1wFC0dikq+ono6KawkstDFtpAR5yM8eCdXE6uqlJ2neCYJzcbV9e9v6H2KhA_x000d_
Al5XVM2JTlVVqQ==</vt:lpwstr>
  </property>
  <property fmtid="{D5CDD505-2E9C-101B-9397-08002B2CF9AE}" pid="15" name="sflag">
    <vt:lpwstr>1430728190</vt:lpwstr>
  </property>
</Properties>
</file>